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65" r:id="rId2"/>
    <p:sldId id="774" r:id="rId3"/>
    <p:sldId id="769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C3B996"/>
    <a:srgbClr val="D9D9D9"/>
    <a:srgbClr val="FFCC99"/>
    <a:srgbClr val="4BACC6"/>
    <a:srgbClr val="CCECFF"/>
    <a:srgbClr val="F79646"/>
    <a:srgbClr val="9BBB59"/>
    <a:srgbClr val="F5B90F"/>
    <a:srgbClr val="FFFFFF"/>
    <a:srgbClr val="D9969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941" autoAdjust="0"/>
    <p:restoredTop sz="93552" autoAdjust="0"/>
  </p:normalViewPr>
  <p:slideViewPr>
    <p:cSldViewPr>
      <p:cViewPr>
        <p:scale>
          <a:sx n="125" d="100"/>
          <a:sy n="125" d="100"/>
        </p:scale>
        <p:origin x="768" y="78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2026/9/20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2026/9/20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zh-CN" dirty="0"/>
              <a:t>Equal Earth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outline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5C21D52D-88B2-EF52-6CBD-7B89BD7EBD01}"/>
              </a:ext>
            </a:extLst>
          </p:cNvPr>
          <p:cNvGrpSpPr/>
          <p:nvPr/>
        </p:nvGrpSpPr>
        <p:grpSpPr>
          <a:xfrm>
            <a:off x="1103882" y="1131590"/>
            <a:ext cx="6936235" cy="3672000"/>
            <a:chOff x="-3175" y="207963"/>
            <a:chExt cx="12192000" cy="6435726"/>
          </a:xfrm>
        </p:grpSpPr>
        <p:sp>
          <p:nvSpPr>
            <p:cNvPr id="6" name="Freeform 149">
              <a:extLst>
                <a:ext uri="{FF2B5EF4-FFF2-40B4-BE49-F238E27FC236}">
                  <a16:creationId xmlns:a16="http://schemas.microsoft.com/office/drawing/2014/main" id="{0D9113D3-724A-22CC-C809-3D6EC5A0A61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703388" y="6178551"/>
              <a:ext cx="8188325" cy="465138"/>
            </a:xfrm>
            <a:custGeom>
              <a:avLst/>
              <a:gdLst>
                <a:gd name="T0" fmla="*/ 1848 w 5158"/>
                <a:gd name="T1" fmla="*/ 227 h 293"/>
                <a:gd name="T2" fmla="*/ 1754 w 5158"/>
                <a:gd name="T3" fmla="*/ 252 h 293"/>
                <a:gd name="T4" fmla="*/ 1446 w 5158"/>
                <a:gd name="T5" fmla="*/ 152 h 293"/>
                <a:gd name="T6" fmla="*/ 1378 w 5158"/>
                <a:gd name="T7" fmla="*/ 126 h 293"/>
                <a:gd name="T8" fmla="*/ 1414 w 5158"/>
                <a:gd name="T9" fmla="*/ 158 h 293"/>
                <a:gd name="T10" fmla="*/ 1028 w 5158"/>
                <a:gd name="T11" fmla="*/ 158 h 293"/>
                <a:gd name="T12" fmla="*/ 5034 w 5158"/>
                <a:gd name="T13" fmla="*/ 124 h 293"/>
                <a:gd name="T14" fmla="*/ 4908 w 5158"/>
                <a:gd name="T15" fmla="*/ 98 h 293"/>
                <a:gd name="T16" fmla="*/ 4786 w 5158"/>
                <a:gd name="T17" fmla="*/ 68 h 293"/>
                <a:gd name="T18" fmla="*/ 4684 w 5158"/>
                <a:gd name="T19" fmla="*/ 60 h 293"/>
                <a:gd name="T20" fmla="*/ 4506 w 5158"/>
                <a:gd name="T21" fmla="*/ 62 h 293"/>
                <a:gd name="T22" fmla="*/ 4361 w 5158"/>
                <a:gd name="T23" fmla="*/ 53 h 293"/>
                <a:gd name="T24" fmla="*/ 4205 w 5158"/>
                <a:gd name="T25" fmla="*/ 45 h 293"/>
                <a:gd name="T26" fmla="*/ 4026 w 5158"/>
                <a:gd name="T27" fmla="*/ 75 h 293"/>
                <a:gd name="T28" fmla="*/ 3880 w 5158"/>
                <a:gd name="T29" fmla="*/ 75 h 293"/>
                <a:gd name="T30" fmla="*/ 3720 w 5158"/>
                <a:gd name="T31" fmla="*/ 113 h 293"/>
                <a:gd name="T32" fmla="*/ 3566 w 5158"/>
                <a:gd name="T33" fmla="*/ 152 h 293"/>
                <a:gd name="T34" fmla="*/ 3618 w 5158"/>
                <a:gd name="T35" fmla="*/ 88 h 293"/>
                <a:gd name="T36" fmla="*/ 3459 w 5158"/>
                <a:gd name="T37" fmla="*/ 75 h 293"/>
                <a:gd name="T38" fmla="*/ 3333 w 5158"/>
                <a:gd name="T39" fmla="*/ 68 h 293"/>
                <a:gd name="T40" fmla="*/ 3160 w 5158"/>
                <a:gd name="T41" fmla="*/ 103 h 293"/>
                <a:gd name="T42" fmla="*/ 3026 w 5158"/>
                <a:gd name="T43" fmla="*/ 109 h 293"/>
                <a:gd name="T44" fmla="*/ 2850 w 5158"/>
                <a:gd name="T45" fmla="*/ 126 h 293"/>
                <a:gd name="T46" fmla="*/ 2694 w 5158"/>
                <a:gd name="T47" fmla="*/ 130 h 293"/>
                <a:gd name="T48" fmla="*/ 2536 w 5158"/>
                <a:gd name="T49" fmla="*/ 139 h 293"/>
                <a:gd name="T50" fmla="*/ 2391 w 5158"/>
                <a:gd name="T51" fmla="*/ 148 h 293"/>
                <a:gd name="T52" fmla="*/ 2256 w 5158"/>
                <a:gd name="T53" fmla="*/ 177 h 293"/>
                <a:gd name="T54" fmla="*/ 2120 w 5158"/>
                <a:gd name="T55" fmla="*/ 207 h 293"/>
                <a:gd name="T56" fmla="*/ 2021 w 5158"/>
                <a:gd name="T57" fmla="*/ 242 h 293"/>
                <a:gd name="T58" fmla="*/ 1927 w 5158"/>
                <a:gd name="T59" fmla="*/ 257 h 293"/>
                <a:gd name="T60" fmla="*/ 1679 w 5158"/>
                <a:gd name="T61" fmla="*/ 267 h 293"/>
                <a:gd name="T62" fmla="*/ 1402 w 5158"/>
                <a:gd name="T63" fmla="*/ 242 h 293"/>
                <a:gd name="T64" fmla="*/ 1393 w 5158"/>
                <a:gd name="T65" fmla="*/ 212 h 293"/>
                <a:gd name="T66" fmla="*/ 1572 w 5158"/>
                <a:gd name="T67" fmla="*/ 186 h 293"/>
                <a:gd name="T68" fmla="*/ 1513 w 5158"/>
                <a:gd name="T69" fmla="*/ 113 h 293"/>
                <a:gd name="T70" fmla="*/ 1485 w 5158"/>
                <a:gd name="T71" fmla="*/ 56 h 293"/>
                <a:gd name="T72" fmla="*/ 1538 w 5158"/>
                <a:gd name="T73" fmla="*/ 6 h 293"/>
                <a:gd name="T74" fmla="*/ 1438 w 5158"/>
                <a:gd name="T75" fmla="*/ 47 h 293"/>
                <a:gd name="T76" fmla="*/ 1421 w 5158"/>
                <a:gd name="T77" fmla="*/ 115 h 293"/>
                <a:gd name="T78" fmla="*/ 1416 w 5158"/>
                <a:gd name="T79" fmla="*/ 169 h 293"/>
                <a:gd name="T80" fmla="*/ 1252 w 5158"/>
                <a:gd name="T81" fmla="*/ 173 h 293"/>
                <a:gd name="T82" fmla="*/ 1060 w 5158"/>
                <a:gd name="T83" fmla="*/ 171 h 293"/>
                <a:gd name="T84" fmla="*/ 957 w 5158"/>
                <a:gd name="T85" fmla="*/ 182 h 293"/>
                <a:gd name="T86" fmla="*/ 854 w 5158"/>
                <a:gd name="T87" fmla="*/ 190 h 293"/>
                <a:gd name="T88" fmla="*/ 684 w 5158"/>
                <a:gd name="T89" fmla="*/ 186 h 293"/>
                <a:gd name="T90" fmla="*/ 468 w 5158"/>
                <a:gd name="T91" fmla="*/ 184 h 293"/>
                <a:gd name="T92" fmla="*/ 342 w 5158"/>
                <a:gd name="T93" fmla="*/ 205 h 293"/>
                <a:gd name="T94" fmla="*/ 177 w 5158"/>
                <a:gd name="T95" fmla="*/ 214 h 293"/>
                <a:gd name="T96" fmla="*/ 406 w 5158"/>
                <a:gd name="T97" fmla="*/ 252 h 293"/>
                <a:gd name="T98" fmla="*/ 354 w 5158"/>
                <a:gd name="T99" fmla="*/ 269 h 293"/>
                <a:gd name="T100" fmla="*/ 312 w 5158"/>
                <a:gd name="T101" fmla="*/ 282 h 293"/>
                <a:gd name="T102" fmla="*/ 49 w 5158"/>
                <a:gd name="T103" fmla="*/ 276 h 293"/>
                <a:gd name="T104" fmla="*/ 21 w 5158"/>
                <a:gd name="T105" fmla="*/ 289 h 293"/>
                <a:gd name="T106" fmla="*/ 4998 w 5158"/>
                <a:gd name="T107" fmla="*/ 284 h 293"/>
                <a:gd name="T108" fmla="*/ 4846 w 5158"/>
                <a:gd name="T109" fmla="*/ 269 h 293"/>
                <a:gd name="T110" fmla="*/ 4868 w 5158"/>
                <a:gd name="T111" fmla="*/ 239 h 293"/>
                <a:gd name="T112" fmla="*/ 4953 w 5158"/>
                <a:gd name="T113" fmla="*/ 199 h 293"/>
                <a:gd name="T114" fmla="*/ 5158 w 5158"/>
                <a:gd name="T115" fmla="*/ 148 h 293"/>
                <a:gd name="T116" fmla="*/ 1652 w 5158"/>
                <a:gd name="T117" fmla="*/ 252 h 293"/>
                <a:gd name="T118" fmla="*/ 186 w 5158"/>
                <a:gd name="T119" fmla="*/ 235 h 2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158" h="293">
                  <a:moveTo>
                    <a:pt x="662" y="173"/>
                  </a:moveTo>
                  <a:lnTo>
                    <a:pt x="686" y="175"/>
                  </a:lnTo>
                  <a:lnTo>
                    <a:pt x="701" y="171"/>
                  </a:lnTo>
                  <a:lnTo>
                    <a:pt x="701" y="177"/>
                  </a:lnTo>
                  <a:lnTo>
                    <a:pt x="690" y="180"/>
                  </a:lnTo>
                  <a:lnTo>
                    <a:pt x="666" y="180"/>
                  </a:lnTo>
                  <a:lnTo>
                    <a:pt x="645" y="175"/>
                  </a:lnTo>
                  <a:lnTo>
                    <a:pt x="643" y="169"/>
                  </a:lnTo>
                  <a:lnTo>
                    <a:pt x="662" y="173"/>
                  </a:lnTo>
                  <a:close/>
                  <a:moveTo>
                    <a:pt x="1870" y="231"/>
                  </a:moveTo>
                  <a:lnTo>
                    <a:pt x="1848" y="227"/>
                  </a:lnTo>
                  <a:lnTo>
                    <a:pt x="1827" y="224"/>
                  </a:lnTo>
                  <a:lnTo>
                    <a:pt x="1805" y="227"/>
                  </a:lnTo>
                  <a:lnTo>
                    <a:pt x="1797" y="227"/>
                  </a:lnTo>
                  <a:lnTo>
                    <a:pt x="1790" y="231"/>
                  </a:lnTo>
                  <a:lnTo>
                    <a:pt x="1784" y="235"/>
                  </a:lnTo>
                  <a:lnTo>
                    <a:pt x="1778" y="239"/>
                  </a:lnTo>
                  <a:lnTo>
                    <a:pt x="1773" y="244"/>
                  </a:lnTo>
                  <a:lnTo>
                    <a:pt x="1763" y="246"/>
                  </a:lnTo>
                  <a:lnTo>
                    <a:pt x="1733" y="248"/>
                  </a:lnTo>
                  <a:lnTo>
                    <a:pt x="1733" y="252"/>
                  </a:lnTo>
                  <a:lnTo>
                    <a:pt x="1754" y="252"/>
                  </a:lnTo>
                  <a:lnTo>
                    <a:pt x="1788" y="254"/>
                  </a:lnTo>
                  <a:lnTo>
                    <a:pt x="1818" y="252"/>
                  </a:lnTo>
                  <a:lnTo>
                    <a:pt x="1842" y="252"/>
                  </a:lnTo>
                  <a:lnTo>
                    <a:pt x="1865" y="250"/>
                  </a:lnTo>
                  <a:lnTo>
                    <a:pt x="1884" y="248"/>
                  </a:lnTo>
                  <a:lnTo>
                    <a:pt x="1880" y="242"/>
                  </a:lnTo>
                  <a:lnTo>
                    <a:pt x="1880" y="237"/>
                  </a:lnTo>
                  <a:lnTo>
                    <a:pt x="1870" y="231"/>
                  </a:lnTo>
                  <a:close/>
                  <a:moveTo>
                    <a:pt x="1414" y="158"/>
                  </a:moveTo>
                  <a:lnTo>
                    <a:pt x="1429" y="154"/>
                  </a:lnTo>
                  <a:lnTo>
                    <a:pt x="1446" y="152"/>
                  </a:lnTo>
                  <a:lnTo>
                    <a:pt x="1446" y="150"/>
                  </a:lnTo>
                  <a:lnTo>
                    <a:pt x="1444" y="143"/>
                  </a:lnTo>
                  <a:lnTo>
                    <a:pt x="1438" y="137"/>
                  </a:lnTo>
                  <a:lnTo>
                    <a:pt x="1427" y="128"/>
                  </a:lnTo>
                  <a:lnTo>
                    <a:pt x="1419" y="122"/>
                  </a:lnTo>
                  <a:lnTo>
                    <a:pt x="1406" y="113"/>
                  </a:lnTo>
                  <a:lnTo>
                    <a:pt x="1397" y="107"/>
                  </a:lnTo>
                  <a:lnTo>
                    <a:pt x="1384" y="100"/>
                  </a:lnTo>
                  <a:lnTo>
                    <a:pt x="1372" y="105"/>
                  </a:lnTo>
                  <a:lnTo>
                    <a:pt x="1367" y="111"/>
                  </a:lnTo>
                  <a:lnTo>
                    <a:pt x="1378" y="126"/>
                  </a:lnTo>
                  <a:lnTo>
                    <a:pt x="1382" y="130"/>
                  </a:lnTo>
                  <a:lnTo>
                    <a:pt x="1384" y="139"/>
                  </a:lnTo>
                  <a:lnTo>
                    <a:pt x="1367" y="139"/>
                  </a:lnTo>
                  <a:lnTo>
                    <a:pt x="1357" y="141"/>
                  </a:lnTo>
                  <a:lnTo>
                    <a:pt x="1344" y="148"/>
                  </a:lnTo>
                  <a:lnTo>
                    <a:pt x="1350" y="152"/>
                  </a:lnTo>
                  <a:lnTo>
                    <a:pt x="1365" y="156"/>
                  </a:lnTo>
                  <a:lnTo>
                    <a:pt x="1380" y="154"/>
                  </a:lnTo>
                  <a:lnTo>
                    <a:pt x="1397" y="152"/>
                  </a:lnTo>
                  <a:lnTo>
                    <a:pt x="1393" y="158"/>
                  </a:lnTo>
                  <a:lnTo>
                    <a:pt x="1414" y="158"/>
                  </a:lnTo>
                  <a:close/>
                  <a:moveTo>
                    <a:pt x="996" y="152"/>
                  </a:moveTo>
                  <a:lnTo>
                    <a:pt x="976" y="150"/>
                  </a:lnTo>
                  <a:lnTo>
                    <a:pt x="955" y="150"/>
                  </a:lnTo>
                  <a:lnTo>
                    <a:pt x="931" y="148"/>
                  </a:lnTo>
                  <a:lnTo>
                    <a:pt x="925" y="150"/>
                  </a:lnTo>
                  <a:lnTo>
                    <a:pt x="940" y="154"/>
                  </a:lnTo>
                  <a:lnTo>
                    <a:pt x="957" y="158"/>
                  </a:lnTo>
                  <a:lnTo>
                    <a:pt x="978" y="156"/>
                  </a:lnTo>
                  <a:lnTo>
                    <a:pt x="998" y="158"/>
                  </a:lnTo>
                  <a:lnTo>
                    <a:pt x="1015" y="156"/>
                  </a:lnTo>
                  <a:lnTo>
                    <a:pt x="1028" y="158"/>
                  </a:lnTo>
                  <a:lnTo>
                    <a:pt x="1010" y="150"/>
                  </a:lnTo>
                  <a:lnTo>
                    <a:pt x="996" y="152"/>
                  </a:lnTo>
                  <a:close/>
                  <a:moveTo>
                    <a:pt x="5143" y="139"/>
                  </a:moveTo>
                  <a:lnTo>
                    <a:pt x="5135" y="137"/>
                  </a:lnTo>
                  <a:lnTo>
                    <a:pt x="5120" y="135"/>
                  </a:lnTo>
                  <a:lnTo>
                    <a:pt x="5105" y="133"/>
                  </a:lnTo>
                  <a:lnTo>
                    <a:pt x="5086" y="133"/>
                  </a:lnTo>
                  <a:lnTo>
                    <a:pt x="5068" y="133"/>
                  </a:lnTo>
                  <a:lnTo>
                    <a:pt x="5051" y="133"/>
                  </a:lnTo>
                  <a:lnTo>
                    <a:pt x="5039" y="130"/>
                  </a:lnTo>
                  <a:lnTo>
                    <a:pt x="5034" y="124"/>
                  </a:lnTo>
                  <a:lnTo>
                    <a:pt x="5024" y="120"/>
                  </a:lnTo>
                  <a:lnTo>
                    <a:pt x="5026" y="113"/>
                  </a:lnTo>
                  <a:lnTo>
                    <a:pt x="5011" y="111"/>
                  </a:lnTo>
                  <a:lnTo>
                    <a:pt x="4996" y="109"/>
                  </a:lnTo>
                  <a:lnTo>
                    <a:pt x="4987" y="107"/>
                  </a:lnTo>
                  <a:lnTo>
                    <a:pt x="4983" y="100"/>
                  </a:lnTo>
                  <a:lnTo>
                    <a:pt x="4977" y="98"/>
                  </a:lnTo>
                  <a:lnTo>
                    <a:pt x="4955" y="103"/>
                  </a:lnTo>
                  <a:lnTo>
                    <a:pt x="4940" y="100"/>
                  </a:lnTo>
                  <a:lnTo>
                    <a:pt x="4927" y="98"/>
                  </a:lnTo>
                  <a:lnTo>
                    <a:pt x="4908" y="98"/>
                  </a:lnTo>
                  <a:lnTo>
                    <a:pt x="4893" y="94"/>
                  </a:lnTo>
                  <a:lnTo>
                    <a:pt x="4883" y="90"/>
                  </a:lnTo>
                  <a:lnTo>
                    <a:pt x="4870" y="86"/>
                  </a:lnTo>
                  <a:lnTo>
                    <a:pt x="4868" y="81"/>
                  </a:lnTo>
                  <a:lnTo>
                    <a:pt x="4880" y="75"/>
                  </a:lnTo>
                  <a:lnTo>
                    <a:pt x="4876" y="68"/>
                  </a:lnTo>
                  <a:lnTo>
                    <a:pt x="4859" y="66"/>
                  </a:lnTo>
                  <a:lnTo>
                    <a:pt x="4840" y="66"/>
                  </a:lnTo>
                  <a:lnTo>
                    <a:pt x="4823" y="66"/>
                  </a:lnTo>
                  <a:lnTo>
                    <a:pt x="4801" y="66"/>
                  </a:lnTo>
                  <a:lnTo>
                    <a:pt x="4786" y="68"/>
                  </a:lnTo>
                  <a:lnTo>
                    <a:pt x="4765" y="68"/>
                  </a:lnTo>
                  <a:lnTo>
                    <a:pt x="4746" y="68"/>
                  </a:lnTo>
                  <a:lnTo>
                    <a:pt x="4735" y="66"/>
                  </a:lnTo>
                  <a:lnTo>
                    <a:pt x="4737" y="60"/>
                  </a:lnTo>
                  <a:lnTo>
                    <a:pt x="4742" y="51"/>
                  </a:lnTo>
                  <a:lnTo>
                    <a:pt x="4750" y="45"/>
                  </a:lnTo>
                  <a:lnTo>
                    <a:pt x="4746" y="41"/>
                  </a:lnTo>
                  <a:lnTo>
                    <a:pt x="4735" y="47"/>
                  </a:lnTo>
                  <a:lnTo>
                    <a:pt x="4718" y="56"/>
                  </a:lnTo>
                  <a:lnTo>
                    <a:pt x="4701" y="58"/>
                  </a:lnTo>
                  <a:lnTo>
                    <a:pt x="4684" y="60"/>
                  </a:lnTo>
                  <a:lnTo>
                    <a:pt x="4665" y="60"/>
                  </a:lnTo>
                  <a:lnTo>
                    <a:pt x="4648" y="60"/>
                  </a:lnTo>
                  <a:lnTo>
                    <a:pt x="4626" y="62"/>
                  </a:lnTo>
                  <a:lnTo>
                    <a:pt x="4607" y="66"/>
                  </a:lnTo>
                  <a:lnTo>
                    <a:pt x="4596" y="64"/>
                  </a:lnTo>
                  <a:lnTo>
                    <a:pt x="4583" y="62"/>
                  </a:lnTo>
                  <a:lnTo>
                    <a:pt x="4568" y="62"/>
                  </a:lnTo>
                  <a:lnTo>
                    <a:pt x="4549" y="64"/>
                  </a:lnTo>
                  <a:lnTo>
                    <a:pt x="4534" y="64"/>
                  </a:lnTo>
                  <a:lnTo>
                    <a:pt x="4524" y="60"/>
                  </a:lnTo>
                  <a:lnTo>
                    <a:pt x="4506" y="62"/>
                  </a:lnTo>
                  <a:lnTo>
                    <a:pt x="4489" y="68"/>
                  </a:lnTo>
                  <a:lnTo>
                    <a:pt x="4470" y="73"/>
                  </a:lnTo>
                  <a:lnTo>
                    <a:pt x="4451" y="75"/>
                  </a:lnTo>
                  <a:lnTo>
                    <a:pt x="4434" y="73"/>
                  </a:lnTo>
                  <a:lnTo>
                    <a:pt x="4419" y="68"/>
                  </a:lnTo>
                  <a:lnTo>
                    <a:pt x="4412" y="64"/>
                  </a:lnTo>
                  <a:lnTo>
                    <a:pt x="4393" y="64"/>
                  </a:lnTo>
                  <a:lnTo>
                    <a:pt x="4389" y="60"/>
                  </a:lnTo>
                  <a:lnTo>
                    <a:pt x="4387" y="53"/>
                  </a:lnTo>
                  <a:lnTo>
                    <a:pt x="4378" y="49"/>
                  </a:lnTo>
                  <a:lnTo>
                    <a:pt x="4361" y="53"/>
                  </a:lnTo>
                  <a:lnTo>
                    <a:pt x="4340" y="53"/>
                  </a:lnTo>
                  <a:lnTo>
                    <a:pt x="4325" y="60"/>
                  </a:lnTo>
                  <a:lnTo>
                    <a:pt x="4306" y="64"/>
                  </a:lnTo>
                  <a:lnTo>
                    <a:pt x="4286" y="66"/>
                  </a:lnTo>
                  <a:lnTo>
                    <a:pt x="4267" y="68"/>
                  </a:lnTo>
                  <a:lnTo>
                    <a:pt x="4250" y="68"/>
                  </a:lnTo>
                  <a:lnTo>
                    <a:pt x="4237" y="68"/>
                  </a:lnTo>
                  <a:lnTo>
                    <a:pt x="4227" y="58"/>
                  </a:lnTo>
                  <a:lnTo>
                    <a:pt x="4222" y="51"/>
                  </a:lnTo>
                  <a:lnTo>
                    <a:pt x="4214" y="47"/>
                  </a:lnTo>
                  <a:lnTo>
                    <a:pt x="4205" y="45"/>
                  </a:lnTo>
                  <a:lnTo>
                    <a:pt x="4173" y="58"/>
                  </a:lnTo>
                  <a:lnTo>
                    <a:pt x="4156" y="62"/>
                  </a:lnTo>
                  <a:lnTo>
                    <a:pt x="4141" y="68"/>
                  </a:lnTo>
                  <a:lnTo>
                    <a:pt x="4126" y="75"/>
                  </a:lnTo>
                  <a:lnTo>
                    <a:pt x="4111" y="73"/>
                  </a:lnTo>
                  <a:lnTo>
                    <a:pt x="4092" y="75"/>
                  </a:lnTo>
                  <a:lnTo>
                    <a:pt x="4077" y="75"/>
                  </a:lnTo>
                  <a:lnTo>
                    <a:pt x="4058" y="77"/>
                  </a:lnTo>
                  <a:lnTo>
                    <a:pt x="4049" y="73"/>
                  </a:lnTo>
                  <a:lnTo>
                    <a:pt x="4036" y="73"/>
                  </a:lnTo>
                  <a:lnTo>
                    <a:pt x="4026" y="75"/>
                  </a:lnTo>
                  <a:lnTo>
                    <a:pt x="4011" y="73"/>
                  </a:lnTo>
                  <a:lnTo>
                    <a:pt x="3994" y="73"/>
                  </a:lnTo>
                  <a:lnTo>
                    <a:pt x="3979" y="75"/>
                  </a:lnTo>
                  <a:lnTo>
                    <a:pt x="3964" y="73"/>
                  </a:lnTo>
                  <a:lnTo>
                    <a:pt x="3953" y="68"/>
                  </a:lnTo>
                  <a:lnTo>
                    <a:pt x="3951" y="60"/>
                  </a:lnTo>
                  <a:lnTo>
                    <a:pt x="3951" y="56"/>
                  </a:lnTo>
                  <a:lnTo>
                    <a:pt x="3932" y="68"/>
                  </a:lnTo>
                  <a:lnTo>
                    <a:pt x="3917" y="73"/>
                  </a:lnTo>
                  <a:lnTo>
                    <a:pt x="3900" y="73"/>
                  </a:lnTo>
                  <a:lnTo>
                    <a:pt x="3880" y="75"/>
                  </a:lnTo>
                  <a:lnTo>
                    <a:pt x="3865" y="75"/>
                  </a:lnTo>
                  <a:lnTo>
                    <a:pt x="3850" y="75"/>
                  </a:lnTo>
                  <a:lnTo>
                    <a:pt x="3835" y="77"/>
                  </a:lnTo>
                  <a:lnTo>
                    <a:pt x="3825" y="79"/>
                  </a:lnTo>
                  <a:lnTo>
                    <a:pt x="3812" y="86"/>
                  </a:lnTo>
                  <a:lnTo>
                    <a:pt x="3795" y="90"/>
                  </a:lnTo>
                  <a:lnTo>
                    <a:pt x="3776" y="94"/>
                  </a:lnTo>
                  <a:lnTo>
                    <a:pt x="3761" y="98"/>
                  </a:lnTo>
                  <a:lnTo>
                    <a:pt x="3750" y="105"/>
                  </a:lnTo>
                  <a:lnTo>
                    <a:pt x="3737" y="111"/>
                  </a:lnTo>
                  <a:lnTo>
                    <a:pt x="3720" y="113"/>
                  </a:lnTo>
                  <a:lnTo>
                    <a:pt x="3701" y="115"/>
                  </a:lnTo>
                  <a:lnTo>
                    <a:pt x="3682" y="118"/>
                  </a:lnTo>
                  <a:lnTo>
                    <a:pt x="3673" y="118"/>
                  </a:lnTo>
                  <a:lnTo>
                    <a:pt x="3658" y="126"/>
                  </a:lnTo>
                  <a:lnTo>
                    <a:pt x="3650" y="133"/>
                  </a:lnTo>
                  <a:lnTo>
                    <a:pt x="3635" y="137"/>
                  </a:lnTo>
                  <a:lnTo>
                    <a:pt x="3622" y="141"/>
                  </a:lnTo>
                  <a:lnTo>
                    <a:pt x="3615" y="148"/>
                  </a:lnTo>
                  <a:lnTo>
                    <a:pt x="3600" y="152"/>
                  </a:lnTo>
                  <a:lnTo>
                    <a:pt x="3581" y="154"/>
                  </a:lnTo>
                  <a:lnTo>
                    <a:pt x="3566" y="152"/>
                  </a:lnTo>
                  <a:lnTo>
                    <a:pt x="3558" y="150"/>
                  </a:lnTo>
                  <a:lnTo>
                    <a:pt x="3568" y="143"/>
                  </a:lnTo>
                  <a:lnTo>
                    <a:pt x="3579" y="137"/>
                  </a:lnTo>
                  <a:lnTo>
                    <a:pt x="3585" y="130"/>
                  </a:lnTo>
                  <a:lnTo>
                    <a:pt x="3571" y="133"/>
                  </a:lnTo>
                  <a:lnTo>
                    <a:pt x="3571" y="126"/>
                  </a:lnTo>
                  <a:lnTo>
                    <a:pt x="3588" y="120"/>
                  </a:lnTo>
                  <a:lnTo>
                    <a:pt x="3607" y="115"/>
                  </a:lnTo>
                  <a:lnTo>
                    <a:pt x="3613" y="107"/>
                  </a:lnTo>
                  <a:lnTo>
                    <a:pt x="3618" y="103"/>
                  </a:lnTo>
                  <a:lnTo>
                    <a:pt x="3618" y="88"/>
                  </a:lnTo>
                  <a:lnTo>
                    <a:pt x="3600" y="88"/>
                  </a:lnTo>
                  <a:lnTo>
                    <a:pt x="3585" y="86"/>
                  </a:lnTo>
                  <a:lnTo>
                    <a:pt x="3571" y="83"/>
                  </a:lnTo>
                  <a:lnTo>
                    <a:pt x="3558" y="81"/>
                  </a:lnTo>
                  <a:lnTo>
                    <a:pt x="3545" y="77"/>
                  </a:lnTo>
                  <a:lnTo>
                    <a:pt x="3526" y="86"/>
                  </a:lnTo>
                  <a:lnTo>
                    <a:pt x="3511" y="88"/>
                  </a:lnTo>
                  <a:lnTo>
                    <a:pt x="3496" y="88"/>
                  </a:lnTo>
                  <a:lnTo>
                    <a:pt x="3485" y="83"/>
                  </a:lnTo>
                  <a:lnTo>
                    <a:pt x="3476" y="77"/>
                  </a:lnTo>
                  <a:lnTo>
                    <a:pt x="3459" y="75"/>
                  </a:lnTo>
                  <a:lnTo>
                    <a:pt x="3453" y="71"/>
                  </a:lnTo>
                  <a:lnTo>
                    <a:pt x="3440" y="64"/>
                  </a:lnTo>
                  <a:lnTo>
                    <a:pt x="3444" y="56"/>
                  </a:lnTo>
                  <a:lnTo>
                    <a:pt x="3434" y="51"/>
                  </a:lnTo>
                  <a:lnTo>
                    <a:pt x="3419" y="49"/>
                  </a:lnTo>
                  <a:lnTo>
                    <a:pt x="3406" y="49"/>
                  </a:lnTo>
                  <a:lnTo>
                    <a:pt x="3389" y="49"/>
                  </a:lnTo>
                  <a:lnTo>
                    <a:pt x="3370" y="53"/>
                  </a:lnTo>
                  <a:lnTo>
                    <a:pt x="3357" y="56"/>
                  </a:lnTo>
                  <a:lnTo>
                    <a:pt x="3340" y="62"/>
                  </a:lnTo>
                  <a:lnTo>
                    <a:pt x="3333" y="68"/>
                  </a:lnTo>
                  <a:lnTo>
                    <a:pt x="3316" y="73"/>
                  </a:lnTo>
                  <a:lnTo>
                    <a:pt x="3303" y="73"/>
                  </a:lnTo>
                  <a:lnTo>
                    <a:pt x="3291" y="77"/>
                  </a:lnTo>
                  <a:lnTo>
                    <a:pt x="3271" y="83"/>
                  </a:lnTo>
                  <a:lnTo>
                    <a:pt x="3259" y="81"/>
                  </a:lnTo>
                  <a:lnTo>
                    <a:pt x="3244" y="86"/>
                  </a:lnTo>
                  <a:lnTo>
                    <a:pt x="3229" y="90"/>
                  </a:lnTo>
                  <a:lnTo>
                    <a:pt x="3214" y="92"/>
                  </a:lnTo>
                  <a:lnTo>
                    <a:pt x="3194" y="96"/>
                  </a:lnTo>
                  <a:lnTo>
                    <a:pt x="3177" y="98"/>
                  </a:lnTo>
                  <a:lnTo>
                    <a:pt x="3160" y="103"/>
                  </a:lnTo>
                  <a:lnTo>
                    <a:pt x="3143" y="105"/>
                  </a:lnTo>
                  <a:lnTo>
                    <a:pt x="3135" y="113"/>
                  </a:lnTo>
                  <a:lnTo>
                    <a:pt x="3115" y="118"/>
                  </a:lnTo>
                  <a:lnTo>
                    <a:pt x="3107" y="113"/>
                  </a:lnTo>
                  <a:lnTo>
                    <a:pt x="3098" y="107"/>
                  </a:lnTo>
                  <a:lnTo>
                    <a:pt x="3081" y="107"/>
                  </a:lnTo>
                  <a:lnTo>
                    <a:pt x="3068" y="105"/>
                  </a:lnTo>
                  <a:lnTo>
                    <a:pt x="3064" y="98"/>
                  </a:lnTo>
                  <a:lnTo>
                    <a:pt x="3049" y="96"/>
                  </a:lnTo>
                  <a:lnTo>
                    <a:pt x="3038" y="100"/>
                  </a:lnTo>
                  <a:lnTo>
                    <a:pt x="3026" y="109"/>
                  </a:lnTo>
                  <a:lnTo>
                    <a:pt x="3011" y="115"/>
                  </a:lnTo>
                  <a:lnTo>
                    <a:pt x="2996" y="115"/>
                  </a:lnTo>
                  <a:lnTo>
                    <a:pt x="2979" y="120"/>
                  </a:lnTo>
                  <a:lnTo>
                    <a:pt x="2964" y="124"/>
                  </a:lnTo>
                  <a:lnTo>
                    <a:pt x="2949" y="126"/>
                  </a:lnTo>
                  <a:lnTo>
                    <a:pt x="2932" y="128"/>
                  </a:lnTo>
                  <a:lnTo>
                    <a:pt x="2912" y="128"/>
                  </a:lnTo>
                  <a:lnTo>
                    <a:pt x="2895" y="128"/>
                  </a:lnTo>
                  <a:lnTo>
                    <a:pt x="2876" y="128"/>
                  </a:lnTo>
                  <a:lnTo>
                    <a:pt x="2859" y="133"/>
                  </a:lnTo>
                  <a:lnTo>
                    <a:pt x="2850" y="126"/>
                  </a:lnTo>
                  <a:lnTo>
                    <a:pt x="2844" y="122"/>
                  </a:lnTo>
                  <a:lnTo>
                    <a:pt x="2827" y="120"/>
                  </a:lnTo>
                  <a:lnTo>
                    <a:pt x="2810" y="118"/>
                  </a:lnTo>
                  <a:lnTo>
                    <a:pt x="2795" y="118"/>
                  </a:lnTo>
                  <a:lnTo>
                    <a:pt x="2773" y="120"/>
                  </a:lnTo>
                  <a:lnTo>
                    <a:pt x="2756" y="122"/>
                  </a:lnTo>
                  <a:lnTo>
                    <a:pt x="2744" y="126"/>
                  </a:lnTo>
                  <a:lnTo>
                    <a:pt x="2739" y="122"/>
                  </a:lnTo>
                  <a:lnTo>
                    <a:pt x="2718" y="120"/>
                  </a:lnTo>
                  <a:lnTo>
                    <a:pt x="2701" y="124"/>
                  </a:lnTo>
                  <a:lnTo>
                    <a:pt x="2694" y="130"/>
                  </a:lnTo>
                  <a:lnTo>
                    <a:pt x="2675" y="135"/>
                  </a:lnTo>
                  <a:lnTo>
                    <a:pt x="2667" y="128"/>
                  </a:lnTo>
                  <a:lnTo>
                    <a:pt x="2656" y="120"/>
                  </a:lnTo>
                  <a:lnTo>
                    <a:pt x="2641" y="122"/>
                  </a:lnTo>
                  <a:lnTo>
                    <a:pt x="2628" y="118"/>
                  </a:lnTo>
                  <a:lnTo>
                    <a:pt x="2617" y="124"/>
                  </a:lnTo>
                  <a:lnTo>
                    <a:pt x="2602" y="128"/>
                  </a:lnTo>
                  <a:lnTo>
                    <a:pt x="2588" y="130"/>
                  </a:lnTo>
                  <a:lnTo>
                    <a:pt x="2570" y="135"/>
                  </a:lnTo>
                  <a:lnTo>
                    <a:pt x="2551" y="137"/>
                  </a:lnTo>
                  <a:lnTo>
                    <a:pt x="2536" y="139"/>
                  </a:lnTo>
                  <a:lnTo>
                    <a:pt x="2519" y="141"/>
                  </a:lnTo>
                  <a:lnTo>
                    <a:pt x="2502" y="148"/>
                  </a:lnTo>
                  <a:lnTo>
                    <a:pt x="2494" y="141"/>
                  </a:lnTo>
                  <a:lnTo>
                    <a:pt x="2479" y="139"/>
                  </a:lnTo>
                  <a:lnTo>
                    <a:pt x="2457" y="141"/>
                  </a:lnTo>
                  <a:lnTo>
                    <a:pt x="2440" y="143"/>
                  </a:lnTo>
                  <a:lnTo>
                    <a:pt x="2421" y="143"/>
                  </a:lnTo>
                  <a:lnTo>
                    <a:pt x="2414" y="137"/>
                  </a:lnTo>
                  <a:lnTo>
                    <a:pt x="2397" y="135"/>
                  </a:lnTo>
                  <a:lnTo>
                    <a:pt x="2391" y="141"/>
                  </a:lnTo>
                  <a:lnTo>
                    <a:pt x="2391" y="148"/>
                  </a:lnTo>
                  <a:lnTo>
                    <a:pt x="2372" y="148"/>
                  </a:lnTo>
                  <a:lnTo>
                    <a:pt x="2365" y="141"/>
                  </a:lnTo>
                  <a:lnTo>
                    <a:pt x="2344" y="141"/>
                  </a:lnTo>
                  <a:lnTo>
                    <a:pt x="2335" y="145"/>
                  </a:lnTo>
                  <a:lnTo>
                    <a:pt x="2329" y="150"/>
                  </a:lnTo>
                  <a:lnTo>
                    <a:pt x="2316" y="156"/>
                  </a:lnTo>
                  <a:lnTo>
                    <a:pt x="2301" y="160"/>
                  </a:lnTo>
                  <a:lnTo>
                    <a:pt x="2286" y="165"/>
                  </a:lnTo>
                  <a:lnTo>
                    <a:pt x="2271" y="167"/>
                  </a:lnTo>
                  <a:lnTo>
                    <a:pt x="2261" y="171"/>
                  </a:lnTo>
                  <a:lnTo>
                    <a:pt x="2256" y="177"/>
                  </a:lnTo>
                  <a:lnTo>
                    <a:pt x="2273" y="182"/>
                  </a:lnTo>
                  <a:lnTo>
                    <a:pt x="2269" y="186"/>
                  </a:lnTo>
                  <a:lnTo>
                    <a:pt x="2256" y="190"/>
                  </a:lnTo>
                  <a:lnTo>
                    <a:pt x="2243" y="195"/>
                  </a:lnTo>
                  <a:lnTo>
                    <a:pt x="2224" y="199"/>
                  </a:lnTo>
                  <a:lnTo>
                    <a:pt x="2207" y="201"/>
                  </a:lnTo>
                  <a:lnTo>
                    <a:pt x="2190" y="203"/>
                  </a:lnTo>
                  <a:lnTo>
                    <a:pt x="2173" y="205"/>
                  </a:lnTo>
                  <a:lnTo>
                    <a:pt x="2152" y="207"/>
                  </a:lnTo>
                  <a:lnTo>
                    <a:pt x="2130" y="207"/>
                  </a:lnTo>
                  <a:lnTo>
                    <a:pt x="2120" y="207"/>
                  </a:lnTo>
                  <a:lnTo>
                    <a:pt x="2098" y="210"/>
                  </a:lnTo>
                  <a:lnTo>
                    <a:pt x="2081" y="212"/>
                  </a:lnTo>
                  <a:lnTo>
                    <a:pt x="2068" y="216"/>
                  </a:lnTo>
                  <a:lnTo>
                    <a:pt x="2051" y="220"/>
                  </a:lnTo>
                  <a:lnTo>
                    <a:pt x="2034" y="222"/>
                  </a:lnTo>
                  <a:lnTo>
                    <a:pt x="2013" y="224"/>
                  </a:lnTo>
                  <a:lnTo>
                    <a:pt x="1991" y="229"/>
                  </a:lnTo>
                  <a:lnTo>
                    <a:pt x="1985" y="231"/>
                  </a:lnTo>
                  <a:lnTo>
                    <a:pt x="1987" y="237"/>
                  </a:lnTo>
                  <a:lnTo>
                    <a:pt x="1991" y="242"/>
                  </a:lnTo>
                  <a:lnTo>
                    <a:pt x="2021" y="242"/>
                  </a:lnTo>
                  <a:lnTo>
                    <a:pt x="2049" y="239"/>
                  </a:lnTo>
                  <a:lnTo>
                    <a:pt x="2079" y="239"/>
                  </a:lnTo>
                  <a:lnTo>
                    <a:pt x="2081" y="244"/>
                  </a:lnTo>
                  <a:lnTo>
                    <a:pt x="2085" y="246"/>
                  </a:lnTo>
                  <a:lnTo>
                    <a:pt x="2098" y="250"/>
                  </a:lnTo>
                  <a:lnTo>
                    <a:pt x="2077" y="252"/>
                  </a:lnTo>
                  <a:lnTo>
                    <a:pt x="2045" y="252"/>
                  </a:lnTo>
                  <a:lnTo>
                    <a:pt x="2017" y="252"/>
                  </a:lnTo>
                  <a:lnTo>
                    <a:pt x="1989" y="254"/>
                  </a:lnTo>
                  <a:lnTo>
                    <a:pt x="1964" y="257"/>
                  </a:lnTo>
                  <a:lnTo>
                    <a:pt x="1927" y="257"/>
                  </a:lnTo>
                  <a:lnTo>
                    <a:pt x="1908" y="259"/>
                  </a:lnTo>
                  <a:lnTo>
                    <a:pt x="1902" y="263"/>
                  </a:lnTo>
                  <a:lnTo>
                    <a:pt x="1872" y="261"/>
                  </a:lnTo>
                  <a:lnTo>
                    <a:pt x="1835" y="259"/>
                  </a:lnTo>
                  <a:lnTo>
                    <a:pt x="1801" y="259"/>
                  </a:lnTo>
                  <a:lnTo>
                    <a:pt x="1778" y="261"/>
                  </a:lnTo>
                  <a:lnTo>
                    <a:pt x="1750" y="263"/>
                  </a:lnTo>
                  <a:lnTo>
                    <a:pt x="1726" y="265"/>
                  </a:lnTo>
                  <a:lnTo>
                    <a:pt x="1705" y="267"/>
                  </a:lnTo>
                  <a:lnTo>
                    <a:pt x="1688" y="269"/>
                  </a:lnTo>
                  <a:lnTo>
                    <a:pt x="1679" y="267"/>
                  </a:lnTo>
                  <a:lnTo>
                    <a:pt x="1664" y="265"/>
                  </a:lnTo>
                  <a:lnTo>
                    <a:pt x="1637" y="261"/>
                  </a:lnTo>
                  <a:lnTo>
                    <a:pt x="1611" y="259"/>
                  </a:lnTo>
                  <a:lnTo>
                    <a:pt x="1572" y="257"/>
                  </a:lnTo>
                  <a:lnTo>
                    <a:pt x="1538" y="257"/>
                  </a:lnTo>
                  <a:lnTo>
                    <a:pt x="1511" y="254"/>
                  </a:lnTo>
                  <a:lnTo>
                    <a:pt x="1487" y="252"/>
                  </a:lnTo>
                  <a:lnTo>
                    <a:pt x="1459" y="250"/>
                  </a:lnTo>
                  <a:lnTo>
                    <a:pt x="1427" y="250"/>
                  </a:lnTo>
                  <a:lnTo>
                    <a:pt x="1408" y="246"/>
                  </a:lnTo>
                  <a:lnTo>
                    <a:pt x="1402" y="242"/>
                  </a:lnTo>
                  <a:lnTo>
                    <a:pt x="1380" y="239"/>
                  </a:lnTo>
                  <a:lnTo>
                    <a:pt x="1376" y="235"/>
                  </a:lnTo>
                  <a:lnTo>
                    <a:pt x="1374" y="231"/>
                  </a:lnTo>
                  <a:lnTo>
                    <a:pt x="1393" y="229"/>
                  </a:lnTo>
                  <a:lnTo>
                    <a:pt x="1419" y="229"/>
                  </a:lnTo>
                  <a:lnTo>
                    <a:pt x="1431" y="227"/>
                  </a:lnTo>
                  <a:lnTo>
                    <a:pt x="1419" y="222"/>
                  </a:lnTo>
                  <a:lnTo>
                    <a:pt x="1402" y="218"/>
                  </a:lnTo>
                  <a:lnTo>
                    <a:pt x="1376" y="216"/>
                  </a:lnTo>
                  <a:lnTo>
                    <a:pt x="1367" y="212"/>
                  </a:lnTo>
                  <a:lnTo>
                    <a:pt x="1393" y="212"/>
                  </a:lnTo>
                  <a:lnTo>
                    <a:pt x="1416" y="212"/>
                  </a:lnTo>
                  <a:lnTo>
                    <a:pt x="1442" y="212"/>
                  </a:lnTo>
                  <a:lnTo>
                    <a:pt x="1466" y="212"/>
                  </a:lnTo>
                  <a:lnTo>
                    <a:pt x="1472" y="205"/>
                  </a:lnTo>
                  <a:lnTo>
                    <a:pt x="1491" y="203"/>
                  </a:lnTo>
                  <a:lnTo>
                    <a:pt x="1508" y="201"/>
                  </a:lnTo>
                  <a:lnTo>
                    <a:pt x="1525" y="201"/>
                  </a:lnTo>
                  <a:lnTo>
                    <a:pt x="1545" y="197"/>
                  </a:lnTo>
                  <a:lnTo>
                    <a:pt x="1551" y="192"/>
                  </a:lnTo>
                  <a:lnTo>
                    <a:pt x="1555" y="188"/>
                  </a:lnTo>
                  <a:lnTo>
                    <a:pt x="1572" y="186"/>
                  </a:lnTo>
                  <a:lnTo>
                    <a:pt x="1577" y="182"/>
                  </a:lnTo>
                  <a:lnTo>
                    <a:pt x="1583" y="175"/>
                  </a:lnTo>
                  <a:lnTo>
                    <a:pt x="1579" y="167"/>
                  </a:lnTo>
                  <a:lnTo>
                    <a:pt x="1572" y="162"/>
                  </a:lnTo>
                  <a:lnTo>
                    <a:pt x="1568" y="156"/>
                  </a:lnTo>
                  <a:lnTo>
                    <a:pt x="1560" y="150"/>
                  </a:lnTo>
                  <a:lnTo>
                    <a:pt x="1547" y="139"/>
                  </a:lnTo>
                  <a:lnTo>
                    <a:pt x="1538" y="133"/>
                  </a:lnTo>
                  <a:lnTo>
                    <a:pt x="1528" y="126"/>
                  </a:lnTo>
                  <a:lnTo>
                    <a:pt x="1521" y="120"/>
                  </a:lnTo>
                  <a:lnTo>
                    <a:pt x="1513" y="113"/>
                  </a:lnTo>
                  <a:lnTo>
                    <a:pt x="1502" y="107"/>
                  </a:lnTo>
                  <a:lnTo>
                    <a:pt x="1485" y="103"/>
                  </a:lnTo>
                  <a:lnTo>
                    <a:pt x="1470" y="98"/>
                  </a:lnTo>
                  <a:lnTo>
                    <a:pt x="1459" y="94"/>
                  </a:lnTo>
                  <a:lnTo>
                    <a:pt x="1449" y="88"/>
                  </a:lnTo>
                  <a:lnTo>
                    <a:pt x="1446" y="81"/>
                  </a:lnTo>
                  <a:lnTo>
                    <a:pt x="1451" y="73"/>
                  </a:lnTo>
                  <a:lnTo>
                    <a:pt x="1457" y="66"/>
                  </a:lnTo>
                  <a:lnTo>
                    <a:pt x="1464" y="62"/>
                  </a:lnTo>
                  <a:lnTo>
                    <a:pt x="1476" y="60"/>
                  </a:lnTo>
                  <a:lnTo>
                    <a:pt x="1485" y="56"/>
                  </a:lnTo>
                  <a:lnTo>
                    <a:pt x="1474" y="49"/>
                  </a:lnTo>
                  <a:lnTo>
                    <a:pt x="1470" y="45"/>
                  </a:lnTo>
                  <a:lnTo>
                    <a:pt x="1468" y="36"/>
                  </a:lnTo>
                  <a:lnTo>
                    <a:pt x="1472" y="30"/>
                  </a:lnTo>
                  <a:lnTo>
                    <a:pt x="1481" y="26"/>
                  </a:lnTo>
                  <a:lnTo>
                    <a:pt x="1491" y="21"/>
                  </a:lnTo>
                  <a:lnTo>
                    <a:pt x="1504" y="19"/>
                  </a:lnTo>
                  <a:lnTo>
                    <a:pt x="1519" y="21"/>
                  </a:lnTo>
                  <a:lnTo>
                    <a:pt x="1521" y="17"/>
                  </a:lnTo>
                  <a:lnTo>
                    <a:pt x="1536" y="13"/>
                  </a:lnTo>
                  <a:lnTo>
                    <a:pt x="1538" y="6"/>
                  </a:lnTo>
                  <a:lnTo>
                    <a:pt x="1525" y="0"/>
                  </a:lnTo>
                  <a:lnTo>
                    <a:pt x="1515" y="2"/>
                  </a:lnTo>
                  <a:lnTo>
                    <a:pt x="1508" y="9"/>
                  </a:lnTo>
                  <a:lnTo>
                    <a:pt x="1500" y="15"/>
                  </a:lnTo>
                  <a:lnTo>
                    <a:pt x="1487" y="17"/>
                  </a:lnTo>
                  <a:lnTo>
                    <a:pt x="1476" y="21"/>
                  </a:lnTo>
                  <a:lnTo>
                    <a:pt x="1470" y="26"/>
                  </a:lnTo>
                  <a:lnTo>
                    <a:pt x="1455" y="28"/>
                  </a:lnTo>
                  <a:lnTo>
                    <a:pt x="1446" y="32"/>
                  </a:lnTo>
                  <a:lnTo>
                    <a:pt x="1440" y="38"/>
                  </a:lnTo>
                  <a:lnTo>
                    <a:pt x="1438" y="47"/>
                  </a:lnTo>
                  <a:lnTo>
                    <a:pt x="1429" y="49"/>
                  </a:lnTo>
                  <a:lnTo>
                    <a:pt x="1421" y="56"/>
                  </a:lnTo>
                  <a:lnTo>
                    <a:pt x="1416" y="62"/>
                  </a:lnTo>
                  <a:lnTo>
                    <a:pt x="1410" y="68"/>
                  </a:lnTo>
                  <a:lnTo>
                    <a:pt x="1408" y="77"/>
                  </a:lnTo>
                  <a:lnTo>
                    <a:pt x="1414" y="83"/>
                  </a:lnTo>
                  <a:lnTo>
                    <a:pt x="1421" y="92"/>
                  </a:lnTo>
                  <a:lnTo>
                    <a:pt x="1423" y="98"/>
                  </a:lnTo>
                  <a:lnTo>
                    <a:pt x="1421" y="103"/>
                  </a:lnTo>
                  <a:lnTo>
                    <a:pt x="1419" y="109"/>
                  </a:lnTo>
                  <a:lnTo>
                    <a:pt x="1421" y="115"/>
                  </a:lnTo>
                  <a:lnTo>
                    <a:pt x="1427" y="122"/>
                  </a:lnTo>
                  <a:lnTo>
                    <a:pt x="1436" y="128"/>
                  </a:lnTo>
                  <a:lnTo>
                    <a:pt x="1444" y="135"/>
                  </a:lnTo>
                  <a:lnTo>
                    <a:pt x="1455" y="141"/>
                  </a:lnTo>
                  <a:lnTo>
                    <a:pt x="1466" y="148"/>
                  </a:lnTo>
                  <a:lnTo>
                    <a:pt x="1470" y="152"/>
                  </a:lnTo>
                  <a:lnTo>
                    <a:pt x="1470" y="158"/>
                  </a:lnTo>
                  <a:lnTo>
                    <a:pt x="1466" y="162"/>
                  </a:lnTo>
                  <a:lnTo>
                    <a:pt x="1453" y="165"/>
                  </a:lnTo>
                  <a:lnTo>
                    <a:pt x="1434" y="167"/>
                  </a:lnTo>
                  <a:lnTo>
                    <a:pt x="1416" y="169"/>
                  </a:lnTo>
                  <a:lnTo>
                    <a:pt x="1397" y="171"/>
                  </a:lnTo>
                  <a:lnTo>
                    <a:pt x="1384" y="175"/>
                  </a:lnTo>
                  <a:lnTo>
                    <a:pt x="1372" y="177"/>
                  </a:lnTo>
                  <a:lnTo>
                    <a:pt x="1352" y="180"/>
                  </a:lnTo>
                  <a:lnTo>
                    <a:pt x="1337" y="173"/>
                  </a:lnTo>
                  <a:lnTo>
                    <a:pt x="1320" y="171"/>
                  </a:lnTo>
                  <a:lnTo>
                    <a:pt x="1301" y="173"/>
                  </a:lnTo>
                  <a:lnTo>
                    <a:pt x="1280" y="167"/>
                  </a:lnTo>
                  <a:lnTo>
                    <a:pt x="1278" y="171"/>
                  </a:lnTo>
                  <a:lnTo>
                    <a:pt x="1271" y="177"/>
                  </a:lnTo>
                  <a:lnTo>
                    <a:pt x="1252" y="173"/>
                  </a:lnTo>
                  <a:lnTo>
                    <a:pt x="1231" y="173"/>
                  </a:lnTo>
                  <a:lnTo>
                    <a:pt x="1211" y="171"/>
                  </a:lnTo>
                  <a:lnTo>
                    <a:pt x="1192" y="167"/>
                  </a:lnTo>
                  <a:lnTo>
                    <a:pt x="1175" y="167"/>
                  </a:lnTo>
                  <a:lnTo>
                    <a:pt x="1156" y="165"/>
                  </a:lnTo>
                  <a:lnTo>
                    <a:pt x="1137" y="158"/>
                  </a:lnTo>
                  <a:lnTo>
                    <a:pt x="1134" y="169"/>
                  </a:lnTo>
                  <a:lnTo>
                    <a:pt x="1113" y="171"/>
                  </a:lnTo>
                  <a:lnTo>
                    <a:pt x="1096" y="167"/>
                  </a:lnTo>
                  <a:lnTo>
                    <a:pt x="1079" y="169"/>
                  </a:lnTo>
                  <a:lnTo>
                    <a:pt x="1060" y="171"/>
                  </a:lnTo>
                  <a:lnTo>
                    <a:pt x="1043" y="173"/>
                  </a:lnTo>
                  <a:lnTo>
                    <a:pt x="1021" y="173"/>
                  </a:lnTo>
                  <a:lnTo>
                    <a:pt x="1008" y="169"/>
                  </a:lnTo>
                  <a:lnTo>
                    <a:pt x="989" y="165"/>
                  </a:lnTo>
                  <a:lnTo>
                    <a:pt x="970" y="160"/>
                  </a:lnTo>
                  <a:lnTo>
                    <a:pt x="951" y="162"/>
                  </a:lnTo>
                  <a:lnTo>
                    <a:pt x="929" y="160"/>
                  </a:lnTo>
                  <a:lnTo>
                    <a:pt x="914" y="160"/>
                  </a:lnTo>
                  <a:lnTo>
                    <a:pt x="934" y="171"/>
                  </a:lnTo>
                  <a:lnTo>
                    <a:pt x="942" y="175"/>
                  </a:lnTo>
                  <a:lnTo>
                    <a:pt x="957" y="182"/>
                  </a:lnTo>
                  <a:lnTo>
                    <a:pt x="976" y="182"/>
                  </a:lnTo>
                  <a:lnTo>
                    <a:pt x="991" y="186"/>
                  </a:lnTo>
                  <a:lnTo>
                    <a:pt x="1006" y="190"/>
                  </a:lnTo>
                  <a:lnTo>
                    <a:pt x="1004" y="197"/>
                  </a:lnTo>
                  <a:lnTo>
                    <a:pt x="981" y="195"/>
                  </a:lnTo>
                  <a:lnTo>
                    <a:pt x="957" y="192"/>
                  </a:lnTo>
                  <a:lnTo>
                    <a:pt x="936" y="192"/>
                  </a:lnTo>
                  <a:lnTo>
                    <a:pt x="919" y="195"/>
                  </a:lnTo>
                  <a:lnTo>
                    <a:pt x="899" y="195"/>
                  </a:lnTo>
                  <a:lnTo>
                    <a:pt x="876" y="192"/>
                  </a:lnTo>
                  <a:lnTo>
                    <a:pt x="854" y="190"/>
                  </a:lnTo>
                  <a:lnTo>
                    <a:pt x="831" y="186"/>
                  </a:lnTo>
                  <a:lnTo>
                    <a:pt x="818" y="188"/>
                  </a:lnTo>
                  <a:lnTo>
                    <a:pt x="803" y="184"/>
                  </a:lnTo>
                  <a:lnTo>
                    <a:pt x="793" y="180"/>
                  </a:lnTo>
                  <a:lnTo>
                    <a:pt x="778" y="175"/>
                  </a:lnTo>
                  <a:lnTo>
                    <a:pt x="767" y="180"/>
                  </a:lnTo>
                  <a:lnTo>
                    <a:pt x="752" y="182"/>
                  </a:lnTo>
                  <a:lnTo>
                    <a:pt x="731" y="180"/>
                  </a:lnTo>
                  <a:lnTo>
                    <a:pt x="713" y="182"/>
                  </a:lnTo>
                  <a:lnTo>
                    <a:pt x="703" y="186"/>
                  </a:lnTo>
                  <a:lnTo>
                    <a:pt x="684" y="186"/>
                  </a:lnTo>
                  <a:lnTo>
                    <a:pt x="660" y="186"/>
                  </a:lnTo>
                  <a:lnTo>
                    <a:pt x="641" y="186"/>
                  </a:lnTo>
                  <a:lnTo>
                    <a:pt x="619" y="186"/>
                  </a:lnTo>
                  <a:lnTo>
                    <a:pt x="596" y="186"/>
                  </a:lnTo>
                  <a:lnTo>
                    <a:pt x="572" y="184"/>
                  </a:lnTo>
                  <a:lnTo>
                    <a:pt x="555" y="186"/>
                  </a:lnTo>
                  <a:lnTo>
                    <a:pt x="536" y="186"/>
                  </a:lnTo>
                  <a:lnTo>
                    <a:pt x="510" y="184"/>
                  </a:lnTo>
                  <a:lnTo>
                    <a:pt x="493" y="186"/>
                  </a:lnTo>
                  <a:lnTo>
                    <a:pt x="481" y="184"/>
                  </a:lnTo>
                  <a:lnTo>
                    <a:pt x="468" y="184"/>
                  </a:lnTo>
                  <a:lnTo>
                    <a:pt x="453" y="186"/>
                  </a:lnTo>
                  <a:lnTo>
                    <a:pt x="442" y="188"/>
                  </a:lnTo>
                  <a:lnTo>
                    <a:pt x="427" y="192"/>
                  </a:lnTo>
                  <a:lnTo>
                    <a:pt x="408" y="195"/>
                  </a:lnTo>
                  <a:lnTo>
                    <a:pt x="386" y="195"/>
                  </a:lnTo>
                  <a:lnTo>
                    <a:pt x="376" y="197"/>
                  </a:lnTo>
                  <a:lnTo>
                    <a:pt x="354" y="199"/>
                  </a:lnTo>
                  <a:lnTo>
                    <a:pt x="342" y="195"/>
                  </a:lnTo>
                  <a:lnTo>
                    <a:pt x="325" y="197"/>
                  </a:lnTo>
                  <a:lnTo>
                    <a:pt x="329" y="201"/>
                  </a:lnTo>
                  <a:lnTo>
                    <a:pt x="342" y="205"/>
                  </a:lnTo>
                  <a:lnTo>
                    <a:pt x="348" y="210"/>
                  </a:lnTo>
                  <a:lnTo>
                    <a:pt x="329" y="210"/>
                  </a:lnTo>
                  <a:lnTo>
                    <a:pt x="318" y="214"/>
                  </a:lnTo>
                  <a:lnTo>
                    <a:pt x="305" y="218"/>
                  </a:lnTo>
                  <a:lnTo>
                    <a:pt x="290" y="220"/>
                  </a:lnTo>
                  <a:lnTo>
                    <a:pt x="269" y="220"/>
                  </a:lnTo>
                  <a:lnTo>
                    <a:pt x="248" y="216"/>
                  </a:lnTo>
                  <a:lnTo>
                    <a:pt x="228" y="218"/>
                  </a:lnTo>
                  <a:lnTo>
                    <a:pt x="205" y="218"/>
                  </a:lnTo>
                  <a:lnTo>
                    <a:pt x="186" y="216"/>
                  </a:lnTo>
                  <a:lnTo>
                    <a:pt x="177" y="214"/>
                  </a:lnTo>
                  <a:lnTo>
                    <a:pt x="205" y="227"/>
                  </a:lnTo>
                  <a:lnTo>
                    <a:pt x="222" y="231"/>
                  </a:lnTo>
                  <a:lnTo>
                    <a:pt x="248" y="233"/>
                  </a:lnTo>
                  <a:lnTo>
                    <a:pt x="263" y="237"/>
                  </a:lnTo>
                  <a:lnTo>
                    <a:pt x="292" y="239"/>
                  </a:lnTo>
                  <a:lnTo>
                    <a:pt x="322" y="239"/>
                  </a:lnTo>
                  <a:lnTo>
                    <a:pt x="352" y="242"/>
                  </a:lnTo>
                  <a:lnTo>
                    <a:pt x="378" y="244"/>
                  </a:lnTo>
                  <a:lnTo>
                    <a:pt x="401" y="246"/>
                  </a:lnTo>
                  <a:lnTo>
                    <a:pt x="412" y="250"/>
                  </a:lnTo>
                  <a:lnTo>
                    <a:pt x="406" y="252"/>
                  </a:lnTo>
                  <a:lnTo>
                    <a:pt x="391" y="254"/>
                  </a:lnTo>
                  <a:lnTo>
                    <a:pt x="367" y="257"/>
                  </a:lnTo>
                  <a:lnTo>
                    <a:pt x="342" y="254"/>
                  </a:lnTo>
                  <a:lnTo>
                    <a:pt x="312" y="254"/>
                  </a:lnTo>
                  <a:lnTo>
                    <a:pt x="278" y="254"/>
                  </a:lnTo>
                  <a:lnTo>
                    <a:pt x="303" y="257"/>
                  </a:lnTo>
                  <a:lnTo>
                    <a:pt x="320" y="261"/>
                  </a:lnTo>
                  <a:lnTo>
                    <a:pt x="346" y="261"/>
                  </a:lnTo>
                  <a:lnTo>
                    <a:pt x="354" y="265"/>
                  </a:lnTo>
                  <a:lnTo>
                    <a:pt x="354" y="267"/>
                  </a:lnTo>
                  <a:lnTo>
                    <a:pt x="354" y="269"/>
                  </a:lnTo>
                  <a:lnTo>
                    <a:pt x="357" y="274"/>
                  </a:lnTo>
                  <a:lnTo>
                    <a:pt x="397" y="274"/>
                  </a:lnTo>
                  <a:lnTo>
                    <a:pt x="412" y="276"/>
                  </a:lnTo>
                  <a:lnTo>
                    <a:pt x="459" y="278"/>
                  </a:lnTo>
                  <a:lnTo>
                    <a:pt x="515" y="278"/>
                  </a:lnTo>
                  <a:lnTo>
                    <a:pt x="517" y="280"/>
                  </a:lnTo>
                  <a:lnTo>
                    <a:pt x="481" y="282"/>
                  </a:lnTo>
                  <a:lnTo>
                    <a:pt x="444" y="282"/>
                  </a:lnTo>
                  <a:lnTo>
                    <a:pt x="410" y="282"/>
                  </a:lnTo>
                  <a:lnTo>
                    <a:pt x="348" y="280"/>
                  </a:lnTo>
                  <a:lnTo>
                    <a:pt x="312" y="282"/>
                  </a:lnTo>
                  <a:lnTo>
                    <a:pt x="256" y="280"/>
                  </a:lnTo>
                  <a:lnTo>
                    <a:pt x="222" y="280"/>
                  </a:lnTo>
                  <a:lnTo>
                    <a:pt x="179" y="278"/>
                  </a:lnTo>
                  <a:lnTo>
                    <a:pt x="154" y="276"/>
                  </a:lnTo>
                  <a:lnTo>
                    <a:pt x="147" y="276"/>
                  </a:lnTo>
                  <a:lnTo>
                    <a:pt x="132" y="274"/>
                  </a:lnTo>
                  <a:lnTo>
                    <a:pt x="92" y="276"/>
                  </a:lnTo>
                  <a:lnTo>
                    <a:pt x="89" y="276"/>
                  </a:lnTo>
                  <a:lnTo>
                    <a:pt x="77" y="278"/>
                  </a:lnTo>
                  <a:lnTo>
                    <a:pt x="51" y="276"/>
                  </a:lnTo>
                  <a:lnTo>
                    <a:pt x="49" y="276"/>
                  </a:lnTo>
                  <a:lnTo>
                    <a:pt x="47" y="276"/>
                  </a:lnTo>
                  <a:lnTo>
                    <a:pt x="36" y="278"/>
                  </a:lnTo>
                  <a:lnTo>
                    <a:pt x="34" y="278"/>
                  </a:lnTo>
                  <a:lnTo>
                    <a:pt x="6" y="276"/>
                  </a:lnTo>
                  <a:lnTo>
                    <a:pt x="2" y="278"/>
                  </a:lnTo>
                  <a:lnTo>
                    <a:pt x="0" y="278"/>
                  </a:lnTo>
                  <a:lnTo>
                    <a:pt x="6" y="280"/>
                  </a:lnTo>
                  <a:lnTo>
                    <a:pt x="10" y="282"/>
                  </a:lnTo>
                  <a:lnTo>
                    <a:pt x="15" y="284"/>
                  </a:lnTo>
                  <a:lnTo>
                    <a:pt x="19" y="287"/>
                  </a:lnTo>
                  <a:lnTo>
                    <a:pt x="21" y="289"/>
                  </a:lnTo>
                  <a:lnTo>
                    <a:pt x="25" y="289"/>
                  </a:lnTo>
                  <a:lnTo>
                    <a:pt x="27" y="291"/>
                  </a:lnTo>
                  <a:lnTo>
                    <a:pt x="30" y="291"/>
                  </a:lnTo>
                  <a:lnTo>
                    <a:pt x="32" y="293"/>
                  </a:lnTo>
                  <a:lnTo>
                    <a:pt x="4981" y="293"/>
                  </a:lnTo>
                  <a:lnTo>
                    <a:pt x="4983" y="291"/>
                  </a:lnTo>
                  <a:lnTo>
                    <a:pt x="4985" y="291"/>
                  </a:lnTo>
                  <a:lnTo>
                    <a:pt x="4987" y="289"/>
                  </a:lnTo>
                  <a:lnTo>
                    <a:pt x="4992" y="289"/>
                  </a:lnTo>
                  <a:lnTo>
                    <a:pt x="4994" y="287"/>
                  </a:lnTo>
                  <a:lnTo>
                    <a:pt x="4998" y="284"/>
                  </a:lnTo>
                  <a:lnTo>
                    <a:pt x="5002" y="282"/>
                  </a:lnTo>
                  <a:lnTo>
                    <a:pt x="5004" y="280"/>
                  </a:lnTo>
                  <a:lnTo>
                    <a:pt x="5011" y="278"/>
                  </a:lnTo>
                  <a:lnTo>
                    <a:pt x="4989" y="278"/>
                  </a:lnTo>
                  <a:lnTo>
                    <a:pt x="4962" y="276"/>
                  </a:lnTo>
                  <a:lnTo>
                    <a:pt x="4919" y="278"/>
                  </a:lnTo>
                  <a:lnTo>
                    <a:pt x="4912" y="276"/>
                  </a:lnTo>
                  <a:lnTo>
                    <a:pt x="4910" y="276"/>
                  </a:lnTo>
                  <a:lnTo>
                    <a:pt x="4874" y="274"/>
                  </a:lnTo>
                  <a:lnTo>
                    <a:pt x="4872" y="272"/>
                  </a:lnTo>
                  <a:lnTo>
                    <a:pt x="4846" y="269"/>
                  </a:lnTo>
                  <a:lnTo>
                    <a:pt x="4827" y="267"/>
                  </a:lnTo>
                  <a:lnTo>
                    <a:pt x="4812" y="265"/>
                  </a:lnTo>
                  <a:lnTo>
                    <a:pt x="4801" y="263"/>
                  </a:lnTo>
                  <a:lnTo>
                    <a:pt x="4795" y="259"/>
                  </a:lnTo>
                  <a:lnTo>
                    <a:pt x="4793" y="257"/>
                  </a:lnTo>
                  <a:lnTo>
                    <a:pt x="4780" y="252"/>
                  </a:lnTo>
                  <a:lnTo>
                    <a:pt x="4793" y="252"/>
                  </a:lnTo>
                  <a:lnTo>
                    <a:pt x="4806" y="248"/>
                  </a:lnTo>
                  <a:lnTo>
                    <a:pt x="4816" y="244"/>
                  </a:lnTo>
                  <a:lnTo>
                    <a:pt x="4840" y="239"/>
                  </a:lnTo>
                  <a:lnTo>
                    <a:pt x="4868" y="239"/>
                  </a:lnTo>
                  <a:lnTo>
                    <a:pt x="4893" y="237"/>
                  </a:lnTo>
                  <a:lnTo>
                    <a:pt x="4923" y="235"/>
                  </a:lnTo>
                  <a:lnTo>
                    <a:pt x="4925" y="231"/>
                  </a:lnTo>
                  <a:lnTo>
                    <a:pt x="4902" y="229"/>
                  </a:lnTo>
                  <a:lnTo>
                    <a:pt x="4902" y="224"/>
                  </a:lnTo>
                  <a:lnTo>
                    <a:pt x="4906" y="220"/>
                  </a:lnTo>
                  <a:lnTo>
                    <a:pt x="4906" y="216"/>
                  </a:lnTo>
                  <a:lnTo>
                    <a:pt x="4915" y="212"/>
                  </a:lnTo>
                  <a:lnTo>
                    <a:pt x="4925" y="207"/>
                  </a:lnTo>
                  <a:lnTo>
                    <a:pt x="4938" y="201"/>
                  </a:lnTo>
                  <a:lnTo>
                    <a:pt x="4953" y="199"/>
                  </a:lnTo>
                  <a:lnTo>
                    <a:pt x="4972" y="195"/>
                  </a:lnTo>
                  <a:lnTo>
                    <a:pt x="4992" y="190"/>
                  </a:lnTo>
                  <a:lnTo>
                    <a:pt x="5007" y="184"/>
                  </a:lnTo>
                  <a:lnTo>
                    <a:pt x="5034" y="182"/>
                  </a:lnTo>
                  <a:lnTo>
                    <a:pt x="5051" y="177"/>
                  </a:lnTo>
                  <a:lnTo>
                    <a:pt x="5075" y="175"/>
                  </a:lnTo>
                  <a:lnTo>
                    <a:pt x="5094" y="169"/>
                  </a:lnTo>
                  <a:lnTo>
                    <a:pt x="5107" y="162"/>
                  </a:lnTo>
                  <a:lnTo>
                    <a:pt x="5126" y="156"/>
                  </a:lnTo>
                  <a:lnTo>
                    <a:pt x="5145" y="152"/>
                  </a:lnTo>
                  <a:lnTo>
                    <a:pt x="5158" y="148"/>
                  </a:lnTo>
                  <a:lnTo>
                    <a:pt x="5156" y="143"/>
                  </a:lnTo>
                  <a:lnTo>
                    <a:pt x="5143" y="139"/>
                  </a:lnTo>
                  <a:close/>
                  <a:moveTo>
                    <a:pt x="1628" y="246"/>
                  </a:moveTo>
                  <a:lnTo>
                    <a:pt x="1624" y="250"/>
                  </a:lnTo>
                  <a:lnTo>
                    <a:pt x="1590" y="250"/>
                  </a:lnTo>
                  <a:lnTo>
                    <a:pt x="1558" y="250"/>
                  </a:lnTo>
                  <a:lnTo>
                    <a:pt x="1568" y="252"/>
                  </a:lnTo>
                  <a:lnTo>
                    <a:pt x="1587" y="252"/>
                  </a:lnTo>
                  <a:lnTo>
                    <a:pt x="1619" y="252"/>
                  </a:lnTo>
                  <a:lnTo>
                    <a:pt x="1649" y="254"/>
                  </a:lnTo>
                  <a:lnTo>
                    <a:pt x="1652" y="252"/>
                  </a:lnTo>
                  <a:lnTo>
                    <a:pt x="1654" y="248"/>
                  </a:lnTo>
                  <a:lnTo>
                    <a:pt x="1634" y="244"/>
                  </a:lnTo>
                  <a:lnTo>
                    <a:pt x="1628" y="246"/>
                  </a:lnTo>
                  <a:close/>
                  <a:moveTo>
                    <a:pt x="134" y="233"/>
                  </a:moveTo>
                  <a:lnTo>
                    <a:pt x="147" y="235"/>
                  </a:lnTo>
                  <a:lnTo>
                    <a:pt x="149" y="237"/>
                  </a:lnTo>
                  <a:lnTo>
                    <a:pt x="164" y="239"/>
                  </a:lnTo>
                  <a:lnTo>
                    <a:pt x="190" y="244"/>
                  </a:lnTo>
                  <a:lnTo>
                    <a:pt x="216" y="242"/>
                  </a:lnTo>
                  <a:lnTo>
                    <a:pt x="203" y="237"/>
                  </a:lnTo>
                  <a:lnTo>
                    <a:pt x="186" y="235"/>
                  </a:lnTo>
                  <a:lnTo>
                    <a:pt x="164" y="231"/>
                  </a:lnTo>
                  <a:lnTo>
                    <a:pt x="136" y="229"/>
                  </a:lnTo>
                  <a:lnTo>
                    <a:pt x="134" y="233"/>
                  </a:lnTo>
                  <a:close/>
                  <a:moveTo>
                    <a:pt x="577" y="169"/>
                  </a:moveTo>
                  <a:lnTo>
                    <a:pt x="570" y="171"/>
                  </a:lnTo>
                  <a:lnTo>
                    <a:pt x="598" y="175"/>
                  </a:lnTo>
                  <a:lnTo>
                    <a:pt x="617" y="177"/>
                  </a:lnTo>
                  <a:lnTo>
                    <a:pt x="628" y="177"/>
                  </a:lnTo>
                  <a:lnTo>
                    <a:pt x="598" y="171"/>
                  </a:lnTo>
                  <a:lnTo>
                    <a:pt x="577" y="169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 w="6350" cap="rnd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" name="Freeform 150">
              <a:extLst>
                <a:ext uri="{FF2B5EF4-FFF2-40B4-BE49-F238E27FC236}">
                  <a16:creationId xmlns:a16="http://schemas.microsoft.com/office/drawing/2014/main" id="{A6B6B88F-126E-542D-FDAA-0AE1AD0991B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-3175" y="207963"/>
              <a:ext cx="12192000" cy="5719763"/>
            </a:xfrm>
            <a:custGeom>
              <a:avLst/>
              <a:gdLst>
                <a:gd name="T0" fmla="*/ 4622 w 7680"/>
                <a:gd name="T1" fmla="*/ 646 h 3603"/>
                <a:gd name="T2" fmla="*/ 2160 w 7680"/>
                <a:gd name="T3" fmla="*/ 56 h 3603"/>
                <a:gd name="T4" fmla="*/ 2436 w 7680"/>
                <a:gd name="T5" fmla="*/ 280 h 3603"/>
                <a:gd name="T6" fmla="*/ 2483 w 7680"/>
                <a:gd name="T7" fmla="*/ 624 h 3603"/>
                <a:gd name="T8" fmla="*/ 2620 w 7680"/>
                <a:gd name="T9" fmla="*/ 4 h 3603"/>
                <a:gd name="T10" fmla="*/ 1801 w 7680"/>
                <a:gd name="T11" fmla="*/ 105 h 3603"/>
                <a:gd name="T12" fmla="*/ 2342 w 7680"/>
                <a:gd name="T13" fmla="*/ 569 h 3603"/>
                <a:gd name="T14" fmla="*/ 1989 w 7680"/>
                <a:gd name="T15" fmla="*/ 154 h 3603"/>
                <a:gd name="T16" fmla="*/ 797 w 7680"/>
                <a:gd name="T17" fmla="*/ 404 h 3603"/>
                <a:gd name="T18" fmla="*/ 5981 w 7680"/>
                <a:gd name="T19" fmla="*/ 2040 h 3603"/>
                <a:gd name="T20" fmla="*/ 6156 w 7680"/>
                <a:gd name="T21" fmla="*/ 2112 h 3603"/>
                <a:gd name="T22" fmla="*/ 6990 w 7680"/>
                <a:gd name="T23" fmla="*/ 2333 h 3603"/>
                <a:gd name="T24" fmla="*/ 6441 w 7680"/>
                <a:gd name="T25" fmla="*/ 2053 h 3603"/>
                <a:gd name="T26" fmla="*/ 6351 w 7680"/>
                <a:gd name="T27" fmla="*/ 2337 h 3603"/>
                <a:gd name="T28" fmla="*/ 5742 w 7680"/>
                <a:gd name="T29" fmla="*/ 75 h 3603"/>
                <a:gd name="T30" fmla="*/ 4543 w 7680"/>
                <a:gd name="T31" fmla="*/ 73 h 3603"/>
                <a:gd name="T32" fmla="*/ 6314 w 7680"/>
                <a:gd name="T33" fmla="*/ 575 h 3603"/>
                <a:gd name="T34" fmla="*/ 3868 w 7680"/>
                <a:gd name="T35" fmla="*/ 30 h 3603"/>
                <a:gd name="T36" fmla="*/ 2949 w 7680"/>
                <a:gd name="T37" fmla="*/ 227 h 3603"/>
                <a:gd name="T38" fmla="*/ 1062 w 7680"/>
                <a:gd name="T39" fmla="*/ 1187 h 3603"/>
                <a:gd name="T40" fmla="*/ 927 w 7680"/>
                <a:gd name="T41" fmla="*/ 353 h 3603"/>
                <a:gd name="T42" fmla="*/ 889 w 7680"/>
                <a:gd name="T43" fmla="*/ 220 h 3603"/>
                <a:gd name="T44" fmla="*/ 2021 w 7680"/>
                <a:gd name="T45" fmla="*/ 199 h 3603"/>
                <a:gd name="T46" fmla="*/ 2261 w 7680"/>
                <a:gd name="T47" fmla="*/ 286 h 3603"/>
                <a:gd name="T48" fmla="*/ 2160 w 7680"/>
                <a:gd name="T49" fmla="*/ 772 h 3603"/>
                <a:gd name="T50" fmla="*/ 1665 w 7680"/>
                <a:gd name="T51" fmla="*/ 1093 h 3603"/>
                <a:gd name="T52" fmla="*/ 1583 w 7680"/>
                <a:gd name="T53" fmla="*/ 1527 h 3603"/>
                <a:gd name="T54" fmla="*/ 1942 w 7680"/>
                <a:gd name="T55" fmla="*/ 1710 h 3603"/>
                <a:gd name="T56" fmla="*/ 2692 w 7680"/>
                <a:gd name="T57" fmla="*/ 2549 h 3603"/>
                <a:gd name="T58" fmla="*/ 2263 w 7680"/>
                <a:gd name="T59" fmla="*/ 3560 h 3603"/>
                <a:gd name="T60" fmla="*/ 1773 w 7680"/>
                <a:gd name="T61" fmla="*/ 1933 h 3603"/>
                <a:gd name="T62" fmla="*/ 1453 w 7680"/>
                <a:gd name="T63" fmla="*/ 1535 h 3603"/>
                <a:gd name="T64" fmla="*/ 1092 w 7680"/>
                <a:gd name="T65" fmla="*/ 1259 h 3603"/>
                <a:gd name="T66" fmla="*/ 3827 w 7680"/>
                <a:gd name="T67" fmla="*/ 778 h 3603"/>
                <a:gd name="T68" fmla="*/ 4071 w 7680"/>
                <a:gd name="T69" fmla="*/ 866 h 3603"/>
                <a:gd name="T70" fmla="*/ 4239 w 7680"/>
                <a:gd name="T71" fmla="*/ 776 h 3603"/>
                <a:gd name="T72" fmla="*/ 3804 w 7680"/>
                <a:gd name="T73" fmla="*/ 934 h 3603"/>
                <a:gd name="T74" fmla="*/ 3239 w 7680"/>
                <a:gd name="T75" fmla="*/ 1681 h 3603"/>
                <a:gd name="T76" fmla="*/ 3859 w 7680"/>
                <a:gd name="T77" fmla="*/ 2465 h 3603"/>
                <a:gd name="T78" fmla="*/ 4402 w 7680"/>
                <a:gd name="T79" fmla="*/ 2594 h 3603"/>
                <a:gd name="T80" fmla="*/ 4451 w 7680"/>
                <a:gd name="T81" fmla="*/ 1460 h 3603"/>
                <a:gd name="T82" fmla="*/ 4697 w 7680"/>
                <a:gd name="T83" fmla="*/ 1584 h 3603"/>
                <a:gd name="T84" fmla="*/ 4669 w 7680"/>
                <a:gd name="T85" fmla="*/ 1101 h 3603"/>
                <a:gd name="T86" fmla="*/ 5661 w 7680"/>
                <a:gd name="T87" fmla="*/ 1381 h 3603"/>
                <a:gd name="T88" fmla="*/ 6067 w 7680"/>
                <a:gd name="T89" fmla="*/ 1544 h 3603"/>
                <a:gd name="T90" fmla="*/ 6201 w 7680"/>
                <a:gd name="T91" fmla="*/ 879 h 3603"/>
                <a:gd name="T92" fmla="*/ 6492 w 7680"/>
                <a:gd name="T93" fmla="*/ 490 h 3603"/>
                <a:gd name="T94" fmla="*/ 5564 w 7680"/>
                <a:gd name="T95" fmla="*/ 124 h 3603"/>
                <a:gd name="T96" fmla="*/ 4710 w 7680"/>
                <a:gd name="T97" fmla="*/ 137 h 3603"/>
                <a:gd name="T98" fmla="*/ 3917 w 7680"/>
                <a:gd name="T99" fmla="*/ 150 h 3603"/>
                <a:gd name="T100" fmla="*/ 3833 w 7680"/>
                <a:gd name="T101" fmla="*/ 468 h 3603"/>
                <a:gd name="T102" fmla="*/ 4646 w 7680"/>
                <a:gd name="T103" fmla="*/ 772 h 3603"/>
                <a:gd name="T104" fmla="*/ 1808 w 7680"/>
                <a:gd name="T105" fmla="*/ 1330 h 3603"/>
                <a:gd name="T106" fmla="*/ 7402 w 7680"/>
                <a:gd name="T107" fmla="*/ 2525 h 3603"/>
                <a:gd name="T108" fmla="*/ 7253 w 7680"/>
                <a:gd name="T109" fmla="*/ 2254 h 3603"/>
                <a:gd name="T110" fmla="*/ 7300 w 7680"/>
                <a:gd name="T111" fmla="*/ 3143 h 3603"/>
                <a:gd name="T112" fmla="*/ 6049 w 7680"/>
                <a:gd name="T113" fmla="*/ 3032 h 3603"/>
                <a:gd name="T114" fmla="*/ 6626 w 7680"/>
                <a:gd name="T115" fmla="*/ 2393 h 3603"/>
                <a:gd name="T116" fmla="*/ 6953 w 7680"/>
                <a:gd name="T117" fmla="*/ 2756 h 3603"/>
                <a:gd name="T118" fmla="*/ 3898 w 7680"/>
                <a:gd name="T119" fmla="*/ 917 h 3603"/>
                <a:gd name="T120" fmla="*/ 3212 w 7680"/>
                <a:gd name="T121" fmla="*/ 233 h 3603"/>
                <a:gd name="T122" fmla="*/ 6366 w 7680"/>
                <a:gd name="T123" fmla="*/ 1640 h 3603"/>
                <a:gd name="T124" fmla="*/ 6479 w 7680"/>
                <a:gd name="T125" fmla="*/ 883 h 36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680" h="3603">
                  <a:moveTo>
                    <a:pt x="85" y="1405"/>
                  </a:moveTo>
                  <a:lnTo>
                    <a:pt x="85" y="1415"/>
                  </a:lnTo>
                  <a:lnTo>
                    <a:pt x="85" y="1418"/>
                  </a:lnTo>
                  <a:lnTo>
                    <a:pt x="75" y="1424"/>
                  </a:lnTo>
                  <a:lnTo>
                    <a:pt x="66" y="1428"/>
                  </a:lnTo>
                  <a:lnTo>
                    <a:pt x="60" y="1435"/>
                  </a:lnTo>
                  <a:lnTo>
                    <a:pt x="55" y="1430"/>
                  </a:lnTo>
                  <a:lnTo>
                    <a:pt x="60" y="1422"/>
                  </a:lnTo>
                  <a:lnTo>
                    <a:pt x="60" y="1409"/>
                  </a:lnTo>
                  <a:lnTo>
                    <a:pt x="62" y="1407"/>
                  </a:lnTo>
                  <a:lnTo>
                    <a:pt x="68" y="1400"/>
                  </a:lnTo>
                  <a:lnTo>
                    <a:pt x="68" y="1394"/>
                  </a:lnTo>
                  <a:lnTo>
                    <a:pt x="70" y="1392"/>
                  </a:lnTo>
                  <a:lnTo>
                    <a:pt x="72" y="1392"/>
                  </a:lnTo>
                  <a:lnTo>
                    <a:pt x="79" y="1398"/>
                  </a:lnTo>
                  <a:lnTo>
                    <a:pt x="83" y="1400"/>
                  </a:lnTo>
                  <a:lnTo>
                    <a:pt x="85" y="1405"/>
                  </a:lnTo>
                  <a:close/>
                  <a:moveTo>
                    <a:pt x="58" y="1375"/>
                  </a:moveTo>
                  <a:lnTo>
                    <a:pt x="60" y="1377"/>
                  </a:lnTo>
                  <a:lnTo>
                    <a:pt x="60" y="1385"/>
                  </a:lnTo>
                  <a:lnTo>
                    <a:pt x="68" y="1381"/>
                  </a:lnTo>
                  <a:lnTo>
                    <a:pt x="72" y="1379"/>
                  </a:lnTo>
                  <a:lnTo>
                    <a:pt x="68" y="1373"/>
                  </a:lnTo>
                  <a:lnTo>
                    <a:pt x="62" y="1370"/>
                  </a:lnTo>
                  <a:lnTo>
                    <a:pt x="58" y="1373"/>
                  </a:lnTo>
                  <a:lnTo>
                    <a:pt x="58" y="1375"/>
                  </a:lnTo>
                  <a:close/>
                  <a:moveTo>
                    <a:pt x="60" y="1366"/>
                  </a:moveTo>
                  <a:lnTo>
                    <a:pt x="49" y="1364"/>
                  </a:lnTo>
                  <a:lnTo>
                    <a:pt x="45" y="1368"/>
                  </a:lnTo>
                  <a:lnTo>
                    <a:pt x="58" y="1368"/>
                  </a:lnTo>
                  <a:lnTo>
                    <a:pt x="60" y="1366"/>
                  </a:lnTo>
                  <a:close/>
                  <a:moveTo>
                    <a:pt x="36" y="1349"/>
                  </a:moveTo>
                  <a:lnTo>
                    <a:pt x="30" y="1353"/>
                  </a:lnTo>
                  <a:lnTo>
                    <a:pt x="32" y="1362"/>
                  </a:lnTo>
                  <a:lnTo>
                    <a:pt x="36" y="1362"/>
                  </a:lnTo>
                  <a:lnTo>
                    <a:pt x="38" y="1362"/>
                  </a:lnTo>
                  <a:lnTo>
                    <a:pt x="40" y="1362"/>
                  </a:lnTo>
                  <a:lnTo>
                    <a:pt x="36" y="1351"/>
                  </a:lnTo>
                  <a:lnTo>
                    <a:pt x="36" y="1349"/>
                  </a:lnTo>
                  <a:close/>
                  <a:moveTo>
                    <a:pt x="2" y="1338"/>
                  </a:moveTo>
                  <a:lnTo>
                    <a:pt x="0" y="1338"/>
                  </a:lnTo>
                  <a:lnTo>
                    <a:pt x="6" y="1343"/>
                  </a:lnTo>
                  <a:lnTo>
                    <a:pt x="11" y="1341"/>
                  </a:lnTo>
                  <a:lnTo>
                    <a:pt x="13" y="1334"/>
                  </a:lnTo>
                  <a:lnTo>
                    <a:pt x="8" y="1334"/>
                  </a:lnTo>
                  <a:lnTo>
                    <a:pt x="2" y="1338"/>
                  </a:lnTo>
                  <a:close/>
                  <a:moveTo>
                    <a:pt x="4697" y="853"/>
                  </a:moveTo>
                  <a:lnTo>
                    <a:pt x="4680" y="842"/>
                  </a:lnTo>
                  <a:lnTo>
                    <a:pt x="4680" y="823"/>
                  </a:lnTo>
                  <a:lnTo>
                    <a:pt x="4665" y="823"/>
                  </a:lnTo>
                  <a:lnTo>
                    <a:pt x="4665" y="802"/>
                  </a:lnTo>
                  <a:lnTo>
                    <a:pt x="4686" y="808"/>
                  </a:lnTo>
                  <a:lnTo>
                    <a:pt x="4701" y="800"/>
                  </a:lnTo>
                  <a:lnTo>
                    <a:pt x="4682" y="782"/>
                  </a:lnTo>
                  <a:lnTo>
                    <a:pt x="4671" y="768"/>
                  </a:lnTo>
                  <a:lnTo>
                    <a:pt x="4656" y="774"/>
                  </a:lnTo>
                  <a:lnTo>
                    <a:pt x="4660" y="793"/>
                  </a:lnTo>
                  <a:lnTo>
                    <a:pt x="4648" y="776"/>
                  </a:lnTo>
                  <a:lnTo>
                    <a:pt x="4646" y="772"/>
                  </a:lnTo>
                  <a:lnTo>
                    <a:pt x="4648" y="759"/>
                  </a:lnTo>
                  <a:lnTo>
                    <a:pt x="4643" y="750"/>
                  </a:lnTo>
                  <a:lnTo>
                    <a:pt x="4616" y="740"/>
                  </a:lnTo>
                  <a:lnTo>
                    <a:pt x="4601" y="718"/>
                  </a:lnTo>
                  <a:lnTo>
                    <a:pt x="4590" y="712"/>
                  </a:lnTo>
                  <a:lnTo>
                    <a:pt x="4586" y="703"/>
                  </a:lnTo>
                  <a:lnTo>
                    <a:pt x="4605" y="706"/>
                  </a:lnTo>
                  <a:lnTo>
                    <a:pt x="4601" y="686"/>
                  </a:lnTo>
                  <a:lnTo>
                    <a:pt x="4616" y="680"/>
                  </a:lnTo>
                  <a:lnTo>
                    <a:pt x="4635" y="684"/>
                  </a:lnTo>
                  <a:lnTo>
                    <a:pt x="4631" y="661"/>
                  </a:lnTo>
                  <a:lnTo>
                    <a:pt x="4622" y="646"/>
                  </a:lnTo>
                  <a:lnTo>
                    <a:pt x="4603" y="646"/>
                  </a:lnTo>
                  <a:lnTo>
                    <a:pt x="4586" y="639"/>
                  </a:lnTo>
                  <a:lnTo>
                    <a:pt x="4564" y="652"/>
                  </a:lnTo>
                  <a:lnTo>
                    <a:pt x="4547" y="656"/>
                  </a:lnTo>
                  <a:lnTo>
                    <a:pt x="4543" y="671"/>
                  </a:lnTo>
                  <a:lnTo>
                    <a:pt x="4526" y="676"/>
                  </a:lnTo>
                  <a:lnTo>
                    <a:pt x="4513" y="703"/>
                  </a:lnTo>
                  <a:lnTo>
                    <a:pt x="4539" y="727"/>
                  </a:lnTo>
                  <a:lnTo>
                    <a:pt x="4541" y="744"/>
                  </a:lnTo>
                  <a:lnTo>
                    <a:pt x="4569" y="774"/>
                  </a:lnTo>
                  <a:lnTo>
                    <a:pt x="4584" y="789"/>
                  </a:lnTo>
                  <a:lnTo>
                    <a:pt x="4598" y="810"/>
                  </a:lnTo>
                  <a:lnTo>
                    <a:pt x="4607" y="810"/>
                  </a:lnTo>
                  <a:lnTo>
                    <a:pt x="4616" y="819"/>
                  </a:lnTo>
                  <a:lnTo>
                    <a:pt x="4598" y="821"/>
                  </a:lnTo>
                  <a:lnTo>
                    <a:pt x="4601" y="840"/>
                  </a:lnTo>
                  <a:lnTo>
                    <a:pt x="4598" y="851"/>
                  </a:lnTo>
                  <a:lnTo>
                    <a:pt x="4594" y="857"/>
                  </a:lnTo>
                  <a:lnTo>
                    <a:pt x="4596" y="870"/>
                  </a:lnTo>
                  <a:lnTo>
                    <a:pt x="4609" y="889"/>
                  </a:lnTo>
                  <a:lnTo>
                    <a:pt x="4631" y="896"/>
                  </a:lnTo>
                  <a:lnTo>
                    <a:pt x="4646" y="911"/>
                  </a:lnTo>
                  <a:lnTo>
                    <a:pt x="4678" y="915"/>
                  </a:lnTo>
                  <a:lnTo>
                    <a:pt x="4710" y="909"/>
                  </a:lnTo>
                  <a:lnTo>
                    <a:pt x="4710" y="900"/>
                  </a:lnTo>
                  <a:lnTo>
                    <a:pt x="4701" y="881"/>
                  </a:lnTo>
                  <a:lnTo>
                    <a:pt x="4697" y="853"/>
                  </a:lnTo>
                  <a:close/>
                  <a:moveTo>
                    <a:pt x="7680" y="2517"/>
                  </a:moveTo>
                  <a:lnTo>
                    <a:pt x="7676" y="2529"/>
                  </a:lnTo>
                  <a:lnTo>
                    <a:pt x="7661" y="2536"/>
                  </a:lnTo>
                  <a:lnTo>
                    <a:pt x="7644" y="2544"/>
                  </a:lnTo>
                  <a:lnTo>
                    <a:pt x="7644" y="2532"/>
                  </a:lnTo>
                  <a:lnTo>
                    <a:pt x="7659" y="2525"/>
                  </a:lnTo>
                  <a:lnTo>
                    <a:pt x="7665" y="2523"/>
                  </a:lnTo>
                  <a:lnTo>
                    <a:pt x="7680" y="2517"/>
                  </a:lnTo>
                  <a:close/>
                  <a:moveTo>
                    <a:pt x="7631" y="2553"/>
                  </a:moveTo>
                  <a:lnTo>
                    <a:pt x="7637" y="2564"/>
                  </a:lnTo>
                  <a:lnTo>
                    <a:pt x="7627" y="2576"/>
                  </a:lnTo>
                  <a:lnTo>
                    <a:pt x="7612" y="2581"/>
                  </a:lnTo>
                  <a:lnTo>
                    <a:pt x="7601" y="2579"/>
                  </a:lnTo>
                  <a:lnTo>
                    <a:pt x="7603" y="2566"/>
                  </a:lnTo>
                  <a:lnTo>
                    <a:pt x="7616" y="2555"/>
                  </a:lnTo>
                  <a:lnTo>
                    <a:pt x="7624" y="2559"/>
                  </a:lnTo>
                  <a:lnTo>
                    <a:pt x="7631" y="2553"/>
                  </a:lnTo>
                  <a:close/>
                  <a:moveTo>
                    <a:pt x="2152" y="47"/>
                  </a:moveTo>
                  <a:lnTo>
                    <a:pt x="2150" y="43"/>
                  </a:lnTo>
                  <a:lnTo>
                    <a:pt x="2154" y="38"/>
                  </a:lnTo>
                  <a:lnTo>
                    <a:pt x="2173" y="38"/>
                  </a:lnTo>
                  <a:lnTo>
                    <a:pt x="2182" y="41"/>
                  </a:lnTo>
                  <a:lnTo>
                    <a:pt x="2192" y="43"/>
                  </a:lnTo>
                  <a:lnTo>
                    <a:pt x="2186" y="47"/>
                  </a:lnTo>
                  <a:lnTo>
                    <a:pt x="2162" y="49"/>
                  </a:lnTo>
                  <a:lnTo>
                    <a:pt x="2152" y="47"/>
                  </a:lnTo>
                  <a:close/>
                  <a:moveTo>
                    <a:pt x="2175" y="49"/>
                  </a:moveTo>
                  <a:lnTo>
                    <a:pt x="2203" y="51"/>
                  </a:lnTo>
                  <a:lnTo>
                    <a:pt x="2212" y="51"/>
                  </a:lnTo>
                  <a:lnTo>
                    <a:pt x="2207" y="51"/>
                  </a:lnTo>
                  <a:lnTo>
                    <a:pt x="2201" y="51"/>
                  </a:lnTo>
                  <a:lnTo>
                    <a:pt x="2175" y="51"/>
                  </a:lnTo>
                  <a:lnTo>
                    <a:pt x="2175" y="49"/>
                  </a:lnTo>
                  <a:close/>
                  <a:moveTo>
                    <a:pt x="2130" y="83"/>
                  </a:moveTo>
                  <a:lnTo>
                    <a:pt x="2143" y="77"/>
                  </a:lnTo>
                  <a:lnTo>
                    <a:pt x="2169" y="75"/>
                  </a:lnTo>
                  <a:lnTo>
                    <a:pt x="2177" y="79"/>
                  </a:lnTo>
                  <a:lnTo>
                    <a:pt x="2180" y="83"/>
                  </a:lnTo>
                  <a:lnTo>
                    <a:pt x="2165" y="88"/>
                  </a:lnTo>
                  <a:lnTo>
                    <a:pt x="2143" y="88"/>
                  </a:lnTo>
                  <a:lnTo>
                    <a:pt x="2130" y="83"/>
                  </a:lnTo>
                  <a:close/>
                  <a:moveTo>
                    <a:pt x="2165" y="64"/>
                  </a:moveTo>
                  <a:lnTo>
                    <a:pt x="2150" y="60"/>
                  </a:lnTo>
                  <a:lnTo>
                    <a:pt x="2160" y="56"/>
                  </a:lnTo>
                  <a:lnTo>
                    <a:pt x="2190" y="56"/>
                  </a:lnTo>
                  <a:lnTo>
                    <a:pt x="2203" y="60"/>
                  </a:lnTo>
                  <a:lnTo>
                    <a:pt x="2233" y="60"/>
                  </a:lnTo>
                  <a:lnTo>
                    <a:pt x="2239" y="64"/>
                  </a:lnTo>
                  <a:lnTo>
                    <a:pt x="2233" y="68"/>
                  </a:lnTo>
                  <a:lnTo>
                    <a:pt x="2246" y="70"/>
                  </a:lnTo>
                  <a:lnTo>
                    <a:pt x="2252" y="75"/>
                  </a:lnTo>
                  <a:lnTo>
                    <a:pt x="2274" y="75"/>
                  </a:lnTo>
                  <a:lnTo>
                    <a:pt x="2293" y="77"/>
                  </a:lnTo>
                  <a:lnTo>
                    <a:pt x="2321" y="73"/>
                  </a:lnTo>
                  <a:lnTo>
                    <a:pt x="2350" y="73"/>
                  </a:lnTo>
                  <a:lnTo>
                    <a:pt x="2374" y="73"/>
                  </a:lnTo>
                  <a:lnTo>
                    <a:pt x="2387" y="77"/>
                  </a:lnTo>
                  <a:lnTo>
                    <a:pt x="2385" y="83"/>
                  </a:lnTo>
                  <a:lnTo>
                    <a:pt x="2372" y="88"/>
                  </a:lnTo>
                  <a:lnTo>
                    <a:pt x="2346" y="90"/>
                  </a:lnTo>
                  <a:lnTo>
                    <a:pt x="2329" y="88"/>
                  </a:lnTo>
                  <a:lnTo>
                    <a:pt x="2284" y="90"/>
                  </a:lnTo>
                  <a:lnTo>
                    <a:pt x="2252" y="90"/>
                  </a:lnTo>
                  <a:lnTo>
                    <a:pt x="2231" y="90"/>
                  </a:lnTo>
                  <a:lnTo>
                    <a:pt x="2194" y="83"/>
                  </a:lnTo>
                  <a:lnTo>
                    <a:pt x="2197" y="77"/>
                  </a:lnTo>
                  <a:lnTo>
                    <a:pt x="2201" y="70"/>
                  </a:lnTo>
                  <a:lnTo>
                    <a:pt x="2192" y="66"/>
                  </a:lnTo>
                  <a:lnTo>
                    <a:pt x="2165" y="64"/>
                  </a:lnTo>
                  <a:close/>
                  <a:moveTo>
                    <a:pt x="2053" y="45"/>
                  </a:moveTo>
                  <a:lnTo>
                    <a:pt x="2073" y="41"/>
                  </a:lnTo>
                  <a:lnTo>
                    <a:pt x="2058" y="38"/>
                  </a:lnTo>
                  <a:lnTo>
                    <a:pt x="2062" y="34"/>
                  </a:lnTo>
                  <a:lnTo>
                    <a:pt x="2088" y="36"/>
                  </a:lnTo>
                  <a:lnTo>
                    <a:pt x="2122" y="41"/>
                  </a:lnTo>
                  <a:lnTo>
                    <a:pt x="2128" y="45"/>
                  </a:lnTo>
                  <a:lnTo>
                    <a:pt x="2128" y="49"/>
                  </a:lnTo>
                  <a:lnTo>
                    <a:pt x="2105" y="47"/>
                  </a:lnTo>
                  <a:lnTo>
                    <a:pt x="2085" y="45"/>
                  </a:lnTo>
                  <a:lnTo>
                    <a:pt x="2053" y="45"/>
                  </a:lnTo>
                  <a:close/>
                  <a:moveTo>
                    <a:pt x="2201" y="30"/>
                  </a:moveTo>
                  <a:lnTo>
                    <a:pt x="2197" y="26"/>
                  </a:lnTo>
                  <a:lnTo>
                    <a:pt x="2212" y="23"/>
                  </a:lnTo>
                  <a:lnTo>
                    <a:pt x="2224" y="19"/>
                  </a:lnTo>
                  <a:lnTo>
                    <a:pt x="2239" y="19"/>
                  </a:lnTo>
                  <a:lnTo>
                    <a:pt x="2237" y="17"/>
                  </a:lnTo>
                  <a:lnTo>
                    <a:pt x="2269" y="17"/>
                  </a:lnTo>
                  <a:lnTo>
                    <a:pt x="2282" y="21"/>
                  </a:lnTo>
                  <a:lnTo>
                    <a:pt x="2303" y="23"/>
                  </a:lnTo>
                  <a:lnTo>
                    <a:pt x="2327" y="26"/>
                  </a:lnTo>
                  <a:lnTo>
                    <a:pt x="2331" y="32"/>
                  </a:lnTo>
                  <a:lnTo>
                    <a:pt x="2344" y="34"/>
                  </a:lnTo>
                  <a:lnTo>
                    <a:pt x="2323" y="36"/>
                  </a:lnTo>
                  <a:lnTo>
                    <a:pt x="2288" y="45"/>
                  </a:lnTo>
                  <a:lnTo>
                    <a:pt x="2261" y="45"/>
                  </a:lnTo>
                  <a:lnTo>
                    <a:pt x="2233" y="45"/>
                  </a:lnTo>
                  <a:lnTo>
                    <a:pt x="2222" y="41"/>
                  </a:lnTo>
                  <a:lnTo>
                    <a:pt x="2227" y="36"/>
                  </a:lnTo>
                  <a:lnTo>
                    <a:pt x="2239" y="34"/>
                  </a:lnTo>
                  <a:lnTo>
                    <a:pt x="2214" y="34"/>
                  </a:lnTo>
                  <a:lnTo>
                    <a:pt x="2201" y="30"/>
                  </a:lnTo>
                  <a:close/>
                  <a:moveTo>
                    <a:pt x="2560" y="218"/>
                  </a:moveTo>
                  <a:lnTo>
                    <a:pt x="2517" y="239"/>
                  </a:lnTo>
                  <a:lnTo>
                    <a:pt x="2502" y="233"/>
                  </a:lnTo>
                  <a:lnTo>
                    <a:pt x="2489" y="214"/>
                  </a:lnTo>
                  <a:lnTo>
                    <a:pt x="2466" y="216"/>
                  </a:lnTo>
                  <a:lnTo>
                    <a:pt x="2455" y="227"/>
                  </a:lnTo>
                  <a:lnTo>
                    <a:pt x="2466" y="237"/>
                  </a:lnTo>
                  <a:lnTo>
                    <a:pt x="2485" y="248"/>
                  </a:lnTo>
                  <a:lnTo>
                    <a:pt x="2489" y="252"/>
                  </a:lnTo>
                  <a:lnTo>
                    <a:pt x="2487" y="269"/>
                  </a:lnTo>
                  <a:lnTo>
                    <a:pt x="2474" y="284"/>
                  </a:lnTo>
                  <a:lnTo>
                    <a:pt x="2455" y="280"/>
                  </a:lnTo>
                  <a:lnTo>
                    <a:pt x="2423" y="263"/>
                  </a:lnTo>
                  <a:lnTo>
                    <a:pt x="2436" y="280"/>
                  </a:lnTo>
                  <a:lnTo>
                    <a:pt x="2444" y="293"/>
                  </a:lnTo>
                  <a:lnTo>
                    <a:pt x="2444" y="299"/>
                  </a:lnTo>
                  <a:lnTo>
                    <a:pt x="2402" y="291"/>
                  </a:lnTo>
                  <a:lnTo>
                    <a:pt x="2374" y="280"/>
                  </a:lnTo>
                  <a:lnTo>
                    <a:pt x="2359" y="269"/>
                  </a:lnTo>
                  <a:lnTo>
                    <a:pt x="2370" y="265"/>
                  </a:lnTo>
                  <a:lnTo>
                    <a:pt x="2350" y="257"/>
                  </a:lnTo>
                  <a:lnTo>
                    <a:pt x="2333" y="246"/>
                  </a:lnTo>
                  <a:lnTo>
                    <a:pt x="2329" y="252"/>
                  </a:lnTo>
                  <a:lnTo>
                    <a:pt x="2278" y="254"/>
                  </a:lnTo>
                  <a:lnTo>
                    <a:pt x="2269" y="248"/>
                  </a:lnTo>
                  <a:lnTo>
                    <a:pt x="2288" y="235"/>
                  </a:lnTo>
                  <a:lnTo>
                    <a:pt x="2321" y="233"/>
                  </a:lnTo>
                  <a:lnTo>
                    <a:pt x="2357" y="231"/>
                  </a:lnTo>
                  <a:lnTo>
                    <a:pt x="2355" y="224"/>
                  </a:lnTo>
                  <a:lnTo>
                    <a:pt x="2368" y="216"/>
                  </a:lnTo>
                  <a:lnTo>
                    <a:pt x="2402" y="199"/>
                  </a:lnTo>
                  <a:lnTo>
                    <a:pt x="2402" y="192"/>
                  </a:lnTo>
                  <a:lnTo>
                    <a:pt x="2400" y="186"/>
                  </a:lnTo>
                  <a:lnTo>
                    <a:pt x="2383" y="177"/>
                  </a:lnTo>
                  <a:lnTo>
                    <a:pt x="2355" y="171"/>
                  </a:lnTo>
                  <a:lnTo>
                    <a:pt x="2368" y="167"/>
                  </a:lnTo>
                  <a:lnTo>
                    <a:pt x="2359" y="156"/>
                  </a:lnTo>
                  <a:lnTo>
                    <a:pt x="2346" y="156"/>
                  </a:lnTo>
                  <a:lnTo>
                    <a:pt x="2340" y="152"/>
                  </a:lnTo>
                  <a:lnTo>
                    <a:pt x="2327" y="156"/>
                  </a:lnTo>
                  <a:lnTo>
                    <a:pt x="2295" y="156"/>
                  </a:lnTo>
                  <a:lnTo>
                    <a:pt x="2239" y="156"/>
                  </a:lnTo>
                  <a:lnTo>
                    <a:pt x="2212" y="150"/>
                  </a:lnTo>
                  <a:lnTo>
                    <a:pt x="2188" y="147"/>
                  </a:lnTo>
                  <a:lnTo>
                    <a:pt x="2182" y="143"/>
                  </a:lnTo>
                  <a:lnTo>
                    <a:pt x="2203" y="135"/>
                  </a:lnTo>
                  <a:lnTo>
                    <a:pt x="2184" y="135"/>
                  </a:lnTo>
                  <a:lnTo>
                    <a:pt x="2190" y="120"/>
                  </a:lnTo>
                  <a:lnTo>
                    <a:pt x="2216" y="107"/>
                  </a:lnTo>
                  <a:lnTo>
                    <a:pt x="2237" y="103"/>
                  </a:lnTo>
                  <a:lnTo>
                    <a:pt x="2280" y="98"/>
                  </a:lnTo>
                  <a:lnTo>
                    <a:pt x="2261" y="105"/>
                  </a:lnTo>
                  <a:lnTo>
                    <a:pt x="2265" y="115"/>
                  </a:lnTo>
                  <a:lnTo>
                    <a:pt x="2288" y="105"/>
                  </a:lnTo>
                  <a:lnTo>
                    <a:pt x="2333" y="98"/>
                  </a:lnTo>
                  <a:lnTo>
                    <a:pt x="2344" y="111"/>
                  </a:lnTo>
                  <a:lnTo>
                    <a:pt x="2335" y="122"/>
                  </a:lnTo>
                  <a:lnTo>
                    <a:pt x="2370" y="118"/>
                  </a:lnTo>
                  <a:lnTo>
                    <a:pt x="2389" y="111"/>
                  </a:lnTo>
                  <a:lnTo>
                    <a:pt x="2417" y="120"/>
                  </a:lnTo>
                  <a:lnTo>
                    <a:pt x="2434" y="126"/>
                  </a:lnTo>
                  <a:lnTo>
                    <a:pt x="2430" y="132"/>
                  </a:lnTo>
                  <a:lnTo>
                    <a:pt x="2459" y="130"/>
                  </a:lnTo>
                  <a:lnTo>
                    <a:pt x="2470" y="139"/>
                  </a:lnTo>
                  <a:lnTo>
                    <a:pt x="2502" y="145"/>
                  </a:lnTo>
                  <a:lnTo>
                    <a:pt x="2511" y="152"/>
                  </a:lnTo>
                  <a:lnTo>
                    <a:pt x="2515" y="167"/>
                  </a:lnTo>
                  <a:lnTo>
                    <a:pt x="2481" y="173"/>
                  </a:lnTo>
                  <a:lnTo>
                    <a:pt x="2511" y="186"/>
                  </a:lnTo>
                  <a:lnTo>
                    <a:pt x="2534" y="190"/>
                  </a:lnTo>
                  <a:lnTo>
                    <a:pt x="2547" y="205"/>
                  </a:lnTo>
                  <a:lnTo>
                    <a:pt x="2573" y="207"/>
                  </a:lnTo>
                  <a:lnTo>
                    <a:pt x="2560" y="218"/>
                  </a:lnTo>
                  <a:close/>
                  <a:moveTo>
                    <a:pt x="2551" y="599"/>
                  </a:moveTo>
                  <a:lnTo>
                    <a:pt x="2549" y="614"/>
                  </a:lnTo>
                  <a:lnTo>
                    <a:pt x="2551" y="626"/>
                  </a:lnTo>
                  <a:lnTo>
                    <a:pt x="2539" y="650"/>
                  </a:lnTo>
                  <a:lnTo>
                    <a:pt x="2528" y="650"/>
                  </a:lnTo>
                  <a:lnTo>
                    <a:pt x="2517" y="646"/>
                  </a:lnTo>
                  <a:lnTo>
                    <a:pt x="2528" y="624"/>
                  </a:lnTo>
                  <a:lnTo>
                    <a:pt x="2524" y="620"/>
                  </a:lnTo>
                  <a:lnTo>
                    <a:pt x="2494" y="644"/>
                  </a:lnTo>
                  <a:lnTo>
                    <a:pt x="2483" y="644"/>
                  </a:lnTo>
                  <a:lnTo>
                    <a:pt x="2498" y="631"/>
                  </a:lnTo>
                  <a:lnTo>
                    <a:pt x="2483" y="624"/>
                  </a:lnTo>
                  <a:lnTo>
                    <a:pt x="2462" y="626"/>
                  </a:lnTo>
                  <a:lnTo>
                    <a:pt x="2423" y="624"/>
                  </a:lnTo>
                  <a:lnTo>
                    <a:pt x="2423" y="618"/>
                  </a:lnTo>
                  <a:lnTo>
                    <a:pt x="2438" y="609"/>
                  </a:lnTo>
                  <a:lnTo>
                    <a:pt x="2434" y="603"/>
                  </a:lnTo>
                  <a:lnTo>
                    <a:pt x="2453" y="588"/>
                  </a:lnTo>
                  <a:lnTo>
                    <a:pt x="2489" y="549"/>
                  </a:lnTo>
                  <a:lnTo>
                    <a:pt x="2504" y="534"/>
                  </a:lnTo>
                  <a:lnTo>
                    <a:pt x="2524" y="526"/>
                  </a:lnTo>
                  <a:lnTo>
                    <a:pt x="2534" y="528"/>
                  </a:lnTo>
                  <a:lnTo>
                    <a:pt x="2528" y="534"/>
                  </a:lnTo>
                  <a:lnTo>
                    <a:pt x="2511" y="549"/>
                  </a:lnTo>
                  <a:lnTo>
                    <a:pt x="2491" y="571"/>
                  </a:lnTo>
                  <a:lnTo>
                    <a:pt x="2506" y="564"/>
                  </a:lnTo>
                  <a:lnTo>
                    <a:pt x="2517" y="567"/>
                  </a:lnTo>
                  <a:lnTo>
                    <a:pt x="2506" y="575"/>
                  </a:lnTo>
                  <a:lnTo>
                    <a:pt x="2521" y="584"/>
                  </a:lnTo>
                  <a:lnTo>
                    <a:pt x="2534" y="577"/>
                  </a:lnTo>
                  <a:lnTo>
                    <a:pt x="2549" y="584"/>
                  </a:lnTo>
                  <a:lnTo>
                    <a:pt x="2539" y="603"/>
                  </a:lnTo>
                  <a:lnTo>
                    <a:pt x="2551" y="599"/>
                  </a:lnTo>
                  <a:close/>
                  <a:moveTo>
                    <a:pt x="2361" y="197"/>
                  </a:moveTo>
                  <a:lnTo>
                    <a:pt x="2346" y="203"/>
                  </a:lnTo>
                  <a:lnTo>
                    <a:pt x="2329" y="203"/>
                  </a:lnTo>
                  <a:lnTo>
                    <a:pt x="2331" y="194"/>
                  </a:lnTo>
                  <a:lnTo>
                    <a:pt x="2344" y="184"/>
                  </a:lnTo>
                  <a:lnTo>
                    <a:pt x="2361" y="182"/>
                  </a:lnTo>
                  <a:lnTo>
                    <a:pt x="2372" y="186"/>
                  </a:lnTo>
                  <a:lnTo>
                    <a:pt x="2365" y="194"/>
                  </a:lnTo>
                  <a:lnTo>
                    <a:pt x="2361" y="197"/>
                  </a:lnTo>
                  <a:close/>
                  <a:moveTo>
                    <a:pt x="2209" y="98"/>
                  </a:moveTo>
                  <a:lnTo>
                    <a:pt x="2175" y="109"/>
                  </a:lnTo>
                  <a:lnTo>
                    <a:pt x="2154" y="111"/>
                  </a:lnTo>
                  <a:lnTo>
                    <a:pt x="2126" y="122"/>
                  </a:lnTo>
                  <a:lnTo>
                    <a:pt x="2109" y="122"/>
                  </a:lnTo>
                  <a:lnTo>
                    <a:pt x="2113" y="109"/>
                  </a:lnTo>
                  <a:lnTo>
                    <a:pt x="2122" y="105"/>
                  </a:lnTo>
                  <a:lnTo>
                    <a:pt x="2135" y="98"/>
                  </a:lnTo>
                  <a:lnTo>
                    <a:pt x="2154" y="94"/>
                  </a:lnTo>
                  <a:lnTo>
                    <a:pt x="2186" y="94"/>
                  </a:lnTo>
                  <a:lnTo>
                    <a:pt x="2209" y="98"/>
                  </a:lnTo>
                  <a:close/>
                  <a:moveTo>
                    <a:pt x="2081" y="75"/>
                  </a:moveTo>
                  <a:lnTo>
                    <a:pt x="2053" y="75"/>
                  </a:lnTo>
                  <a:lnTo>
                    <a:pt x="2064" y="66"/>
                  </a:lnTo>
                  <a:lnTo>
                    <a:pt x="2081" y="66"/>
                  </a:lnTo>
                  <a:lnTo>
                    <a:pt x="2107" y="62"/>
                  </a:lnTo>
                  <a:lnTo>
                    <a:pt x="2128" y="62"/>
                  </a:lnTo>
                  <a:lnTo>
                    <a:pt x="2130" y="60"/>
                  </a:lnTo>
                  <a:lnTo>
                    <a:pt x="2135" y="66"/>
                  </a:lnTo>
                  <a:lnTo>
                    <a:pt x="2128" y="73"/>
                  </a:lnTo>
                  <a:lnTo>
                    <a:pt x="2111" y="81"/>
                  </a:lnTo>
                  <a:lnTo>
                    <a:pt x="2083" y="83"/>
                  </a:lnTo>
                  <a:lnTo>
                    <a:pt x="2071" y="81"/>
                  </a:lnTo>
                  <a:lnTo>
                    <a:pt x="2081" y="75"/>
                  </a:lnTo>
                  <a:close/>
                  <a:moveTo>
                    <a:pt x="2299" y="17"/>
                  </a:moveTo>
                  <a:lnTo>
                    <a:pt x="2286" y="15"/>
                  </a:lnTo>
                  <a:lnTo>
                    <a:pt x="2286" y="13"/>
                  </a:lnTo>
                  <a:lnTo>
                    <a:pt x="2308" y="11"/>
                  </a:lnTo>
                  <a:lnTo>
                    <a:pt x="2325" y="11"/>
                  </a:lnTo>
                  <a:lnTo>
                    <a:pt x="2355" y="8"/>
                  </a:lnTo>
                  <a:lnTo>
                    <a:pt x="2378" y="6"/>
                  </a:lnTo>
                  <a:lnTo>
                    <a:pt x="2393" y="6"/>
                  </a:lnTo>
                  <a:lnTo>
                    <a:pt x="2408" y="8"/>
                  </a:lnTo>
                  <a:lnTo>
                    <a:pt x="2423" y="4"/>
                  </a:lnTo>
                  <a:lnTo>
                    <a:pt x="2442" y="4"/>
                  </a:lnTo>
                  <a:lnTo>
                    <a:pt x="2468" y="4"/>
                  </a:lnTo>
                  <a:lnTo>
                    <a:pt x="2511" y="2"/>
                  </a:lnTo>
                  <a:lnTo>
                    <a:pt x="2517" y="4"/>
                  </a:lnTo>
                  <a:lnTo>
                    <a:pt x="2560" y="2"/>
                  </a:lnTo>
                  <a:lnTo>
                    <a:pt x="2590" y="2"/>
                  </a:lnTo>
                  <a:lnTo>
                    <a:pt x="2620" y="4"/>
                  </a:lnTo>
                  <a:lnTo>
                    <a:pt x="2656" y="4"/>
                  </a:lnTo>
                  <a:lnTo>
                    <a:pt x="2686" y="4"/>
                  </a:lnTo>
                  <a:lnTo>
                    <a:pt x="2709" y="6"/>
                  </a:lnTo>
                  <a:lnTo>
                    <a:pt x="2707" y="8"/>
                  </a:lnTo>
                  <a:lnTo>
                    <a:pt x="2671" y="13"/>
                  </a:lnTo>
                  <a:lnTo>
                    <a:pt x="2637" y="13"/>
                  </a:lnTo>
                  <a:lnTo>
                    <a:pt x="2622" y="15"/>
                  </a:lnTo>
                  <a:lnTo>
                    <a:pt x="2652" y="15"/>
                  </a:lnTo>
                  <a:lnTo>
                    <a:pt x="2615" y="19"/>
                  </a:lnTo>
                  <a:lnTo>
                    <a:pt x="2590" y="23"/>
                  </a:lnTo>
                  <a:lnTo>
                    <a:pt x="2560" y="30"/>
                  </a:lnTo>
                  <a:lnTo>
                    <a:pt x="2528" y="32"/>
                  </a:lnTo>
                  <a:lnTo>
                    <a:pt x="2517" y="34"/>
                  </a:lnTo>
                  <a:lnTo>
                    <a:pt x="2472" y="34"/>
                  </a:lnTo>
                  <a:lnTo>
                    <a:pt x="2494" y="36"/>
                  </a:lnTo>
                  <a:lnTo>
                    <a:pt x="2481" y="38"/>
                  </a:lnTo>
                  <a:lnTo>
                    <a:pt x="2489" y="43"/>
                  </a:lnTo>
                  <a:lnTo>
                    <a:pt x="2470" y="47"/>
                  </a:lnTo>
                  <a:lnTo>
                    <a:pt x="2444" y="49"/>
                  </a:lnTo>
                  <a:lnTo>
                    <a:pt x="2436" y="51"/>
                  </a:lnTo>
                  <a:lnTo>
                    <a:pt x="2410" y="56"/>
                  </a:lnTo>
                  <a:lnTo>
                    <a:pt x="2410" y="58"/>
                  </a:lnTo>
                  <a:lnTo>
                    <a:pt x="2436" y="58"/>
                  </a:lnTo>
                  <a:lnTo>
                    <a:pt x="2434" y="60"/>
                  </a:lnTo>
                  <a:lnTo>
                    <a:pt x="2389" y="66"/>
                  </a:lnTo>
                  <a:lnTo>
                    <a:pt x="2353" y="64"/>
                  </a:lnTo>
                  <a:lnTo>
                    <a:pt x="2308" y="66"/>
                  </a:lnTo>
                  <a:lnTo>
                    <a:pt x="2288" y="64"/>
                  </a:lnTo>
                  <a:lnTo>
                    <a:pt x="2259" y="64"/>
                  </a:lnTo>
                  <a:lnTo>
                    <a:pt x="2263" y="58"/>
                  </a:lnTo>
                  <a:lnTo>
                    <a:pt x="2293" y="56"/>
                  </a:lnTo>
                  <a:lnTo>
                    <a:pt x="2293" y="49"/>
                  </a:lnTo>
                  <a:lnTo>
                    <a:pt x="2303" y="49"/>
                  </a:lnTo>
                  <a:lnTo>
                    <a:pt x="2340" y="51"/>
                  </a:lnTo>
                  <a:lnTo>
                    <a:pt x="2325" y="47"/>
                  </a:lnTo>
                  <a:lnTo>
                    <a:pt x="2303" y="45"/>
                  </a:lnTo>
                  <a:lnTo>
                    <a:pt x="2321" y="41"/>
                  </a:lnTo>
                  <a:lnTo>
                    <a:pt x="2346" y="38"/>
                  </a:lnTo>
                  <a:lnTo>
                    <a:pt x="2355" y="34"/>
                  </a:lnTo>
                  <a:lnTo>
                    <a:pt x="2340" y="30"/>
                  </a:lnTo>
                  <a:lnTo>
                    <a:pt x="2338" y="26"/>
                  </a:lnTo>
                  <a:lnTo>
                    <a:pt x="2376" y="26"/>
                  </a:lnTo>
                  <a:lnTo>
                    <a:pt x="2387" y="28"/>
                  </a:lnTo>
                  <a:lnTo>
                    <a:pt x="2412" y="23"/>
                  </a:lnTo>
                  <a:lnTo>
                    <a:pt x="2383" y="23"/>
                  </a:lnTo>
                  <a:lnTo>
                    <a:pt x="2331" y="23"/>
                  </a:lnTo>
                  <a:lnTo>
                    <a:pt x="2308" y="21"/>
                  </a:lnTo>
                  <a:lnTo>
                    <a:pt x="2299" y="17"/>
                  </a:lnTo>
                  <a:close/>
                  <a:moveTo>
                    <a:pt x="2363" y="111"/>
                  </a:moveTo>
                  <a:lnTo>
                    <a:pt x="2359" y="111"/>
                  </a:lnTo>
                  <a:lnTo>
                    <a:pt x="2348" y="105"/>
                  </a:lnTo>
                  <a:lnTo>
                    <a:pt x="2355" y="100"/>
                  </a:lnTo>
                  <a:lnTo>
                    <a:pt x="2363" y="98"/>
                  </a:lnTo>
                  <a:lnTo>
                    <a:pt x="2395" y="100"/>
                  </a:lnTo>
                  <a:lnTo>
                    <a:pt x="2417" y="107"/>
                  </a:lnTo>
                  <a:lnTo>
                    <a:pt x="2415" y="111"/>
                  </a:lnTo>
                  <a:lnTo>
                    <a:pt x="2397" y="109"/>
                  </a:lnTo>
                  <a:lnTo>
                    <a:pt x="2383" y="109"/>
                  </a:lnTo>
                  <a:lnTo>
                    <a:pt x="2363" y="111"/>
                  </a:lnTo>
                  <a:close/>
                  <a:moveTo>
                    <a:pt x="1660" y="132"/>
                  </a:moveTo>
                  <a:lnTo>
                    <a:pt x="1635" y="124"/>
                  </a:lnTo>
                  <a:lnTo>
                    <a:pt x="1650" y="118"/>
                  </a:lnTo>
                  <a:lnTo>
                    <a:pt x="1673" y="107"/>
                  </a:lnTo>
                  <a:lnTo>
                    <a:pt x="1701" y="100"/>
                  </a:lnTo>
                  <a:lnTo>
                    <a:pt x="1697" y="92"/>
                  </a:lnTo>
                  <a:lnTo>
                    <a:pt x="1750" y="90"/>
                  </a:lnTo>
                  <a:lnTo>
                    <a:pt x="1769" y="92"/>
                  </a:lnTo>
                  <a:lnTo>
                    <a:pt x="1806" y="94"/>
                  </a:lnTo>
                  <a:lnTo>
                    <a:pt x="1816" y="98"/>
                  </a:lnTo>
                  <a:lnTo>
                    <a:pt x="1825" y="103"/>
                  </a:lnTo>
                  <a:lnTo>
                    <a:pt x="1801" y="105"/>
                  </a:lnTo>
                  <a:lnTo>
                    <a:pt x="1750" y="115"/>
                  </a:lnTo>
                  <a:lnTo>
                    <a:pt x="1718" y="126"/>
                  </a:lnTo>
                  <a:lnTo>
                    <a:pt x="1709" y="132"/>
                  </a:lnTo>
                  <a:lnTo>
                    <a:pt x="1658" y="139"/>
                  </a:lnTo>
                  <a:lnTo>
                    <a:pt x="1660" y="132"/>
                  </a:lnTo>
                  <a:close/>
                  <a:moveTo>
                    <a:pt x="1105" y="502"/>
                  </a:moveTo>
                  <a:lnTo>
                    <a:pt x="1107" y="492"/>
                  </a:lnTo>
                  <a:lnTo>
                    <a:pt x="1105" y="485"/>
                  </a:lnTo>
                  <a:lnTo>
                    <a:pt x="1109" y="475"/>
                  </a:lnTo>
                  <a:lnTo>
                    <a:pt x="1117" y="466"/>
                  </a:lnTo>
                  <a:lnTo>
                    <a:pt x="1122" y="468"/>
                  </a:lnTo>
                  <a:lnTo>
                    <a:pt x="1143" y="468"/>
                  </a:lnTo>
                  <a:lnTo>
                    <a:pt x="1111" y="494"/>
                  </a:lnTo>
                  <a:lnTo>
                    <a:pt x="1111" y="515"/>
                  </a:lnTo>
                  <a:lnTo>
                    <a:pt x="1105" y="515"/>
                  </a:lnTo>
                  <a:lnTo>
                    <a:pt x="1105" y="502"/>
                  </a:lnTo>
                  <a:close/>
                  <a:moveTo>
                    <a:pt x="2231" y="263"/>
                  </a:moveTo>
                  <a:lnTo>
                    <a:pt x="2212" y="269"/>
                  </a:lnTo>
                  <a:lnTo>
                    <a:pt x="2188" y="265"/>
                  </a:lnTo>
                  <a:lnTo>
                    <a:pt x="2186" y="259"/>
                  </a:lnTo>
                  <a:lnTo>
                    <a:pt x="2160" y="267"/>
                  </a:lnTo>
                  <a:lnTo>
                    <a:pt x="2130" y="276"/>
                  </a:lnTo>
                  <a:lnTo>
                    <a:pt x="2132" y="265"/>
                  </a:lnTo>
                  <a:lnTo>
                    <a:pt x="2109" y="267"/>
                  </a:lnTo>
                  <a:lnTo>
                    <a:pt x="2130" y="259"/>
                  </a:lnTo>
                  <a:lnTo>
                    <a:pt x="2143" y="244"/>
                  </a:lnTo>
                  <a:lnTo>
                    <a:pt x="2165" y="227"/>
                  </a:lnTo>
                  <a:lnTo>
                    <a:pt x="2175" y="229"/>
                  </a:lnTo>
                  <a:lnTo>
                    <a:pt x="2171" y="235"/>
                  </a:lnTo>
                  <a:lnTo>
                    <a:pt x="2184" y="233"/>
                  </a:lnTo>
                  <a:lnTo>
                    <a:pt x="2186" y="237"/>
                  </a:lnTo>
                  <a:lnTo>
                    <a:pt x="2201" y="246"/>
                  </a:lnTo>
                  <a:lnTo>
                    <a:pt x="2216" y="250"/>
                  </a:lnTo>
                  <a:lnTo>
                    <a:pt x="2209" y="259"/>
                  </a:lnTo>
                  <a:lnTo>
                    <a:pt x="2224" y="259"/>
                  </a:lnTo>
                  <a:lnTo>
                    <a:pt x="2231" y="263"/>
                  </a:lnTo>
                  <a:close/>
                  <a:moveTo>
                    <a:pt x="1175" y="567"/>
                  </a:moveTo>
                  <a:lnTo>
                    <a:pt x="1175" y="579"/>
                  </a:lnTo>
                  <a:lnTo>
                    <a:pt x="1188" y="590"/>
                  </a:lnTo>
                  <a:lnTo>
                    <a:pt x="1186" y="603"/>
                  </a:lnTo>
                  <a:lnTo>
                    <a:pt x="1173" y="607"/>
                  </a:lnTo>
                  <a:lnTo>
                    <a:pt x="1150" y="594"/>
                  </a:lnTo>
                  <a:lnTo>
                    <a:pt x="1152" y="586"/>
                  </a:lnTo>
                  <a:lnTo>
                    <a:pt x="1141" y="577"/>
                  </a:lnTo>
                  <a:lnTo>
                    <a:pt x="1143" y="571"/>
                  </a:lnTo>
                  <a:lnTo>
                    <a:pt x="1126" y="567"/>
                  </a:lnTo>
                  <a:lnTo>
                    <a:pt x="1130" y="554"/>
                  </a:lnTo>
                  <a:lnTo>
                    <a:pt x="1137" y="547"/>
                  </a:lnTo>
                  <a:lnTo>
                    <a:pt x="1152" y="554"/>
                  </a:lnTo>
                  <a:lnTo>
                    <a:pt x="1160" y="558"/>
                  </a:lnTo>
                  <a:lnTo>
                    <a:pt x="1175" y="560"/>
                  </a:lnTo>
                  <a:lnTo>
                    <a:pt x="1175" y="567"/>
                  </a:lnTo>
                  <a:close/>
                  <a:moveTo>
                    <a:pt x="2216" y="291"/>
                  </a:moveTo>
                  <a:lnTo>
                    <a:pt x="2222" y="291"/>
                  </a:lnTo>
                  <a:lnTo>
                    <a:pt x="2224" y="295"/>
                  </a:lnTo>
                  <a:lnTo>
                    <a:pt x="2209" y="306"/>
                  </a:lnTo>
                  <a:lnTo>
                    <a:pt x="2203" y="304"/>
                  </a:lnTo>
                  <a:lnTo>
                    <a:pt x="2203" y="297"/>
                  </a:lnTo>
                  <a:lnTo>
                    <a:pt x="2216" y="291"/>
                  </a:lnTo>
                  <a:close/>
                  <a:moveTo>
                    <a:pt x="2340" y="656"/>
                  </a:moveTo>
                  <a:lnTo>
                    <a:pt x="2359" y="656"/>
                  </a:lnTo>
                  <a:lnTo>
                    <a:pt x="2344" y="667"/>
                  </a:lnTo>
                  <a:lnTo>
                    <a:pt x="2338" y="667"/>
                  </a:lnTo>
                  <a:lnTo>
                    <a:pt x="2316" y="656"/>
                  </a:lnTo>
                  <a:lnTo>
                    <a:pt x="2314" y="648"/>
                  </a:lnTo>
                  <a:lnTo>
                    <a:pt x="2325" y="639"/>
                  </a:lnTo>
                  <a:lnTo>
                    <a:pt x="2327" y="652"/>
                  </a:lnTo>
                  <a:lnTo>
                    <a:pt x="2340" y="656"/>
                  </a:lnTo>
                  <a:close/>
                  <a:moveTo>
                    <a:pt x="2378" y="588"/>
                  </a:moveTo>
                  <a:lnTo>
                    <a:pt x="2355" y="579"/>
                  </a:lnTo>
                  <a:lnTo>
                    <a:pt x="2342" y="569"/>
                  </a:lnTo>
                  <a:lnTo>
                    <a:pt x="2350" y="567"/>
                  </a:lnTo>
                  <a:lnTo>
                    <a:pt x="2374" y="573"/>
                  </a:lnTo>
                  <a:lnTo>
                    <a:pt x="2389" y="584"/>
                  </a:lnTo>
                  <a:lnTo>
                    <a:pt x="2389" y="588"/>
                  </a:lnTo>
                  <a:lnTo>
                    <a:pt x="2378" y="588"/>
                  </a:lnTo>
                  <a:close/>
                  <a:moveTo>
                    <a:pt x="2167" y="280"/>
                  </a:moveTo>
                  <a:lnTo>
                    <a:pt x="2188" y="280"/>
                  </a:lnTo>
                  <a:lnTo>
                    <a:pt x="2186" y="284"/>
                  </a:lnTo>
                  <a:lnTo>
                    <a:pt x="2158" y="295"/>
                  </a:lnTo>
                  <a:lnTo>
                    <a:pt x="2145" y="295"/>
                  </a:lnTo>
                  <a:lnTo>
                    <a:pt x="2145" y="289"/>
                  </a:lnTo>
                  <a:lnTo>
                    <a:pt x="2167" y="280"/>
                  </a:lnTo>
                  <a:close/>
                  <a:moveTo>
                    <a:pt x="2013" y="111"/>
                  </a:moveTo>
                  <a:lnTo>
                    <a:pt x="2041" y="113"/>
                  </a:lnTo>
                  <a:lnTo>
                    <a:pt x="2034" y="105"/>
                  </a:lnTo>
                  <a:lnTo>
                    <a:pt x="2060" y="98"/>
                  </a:lnTo>
                  <a:lnTo>
                    <a:pt x="2077" y="100"/>
                  </a:lnTo>
                  <a:lnTo>
                    <a:pt x="2105" y="98"/>
                  </a:lnTo>
                  <a:lnTo>
                    <a:pt x="2105" y="103"/>
                  </a:lnTo>
                  <a:lnTo>
                    <a:pt x="2083" y="109"/>
                  </a:lnTo>
                  <a:lnTo>
                    <a:pt x="2098" y="115"/>
                  </a:lnTo>
                  <a:lnTo>
                    <a:pt x="2083" y="128"/>
                  </a:lnTo>
                  <a:lnTo>
                    <a:pt x="2051" y="135"/>
                  </a:lnTo>
                  <a:lnTo>
                    <a:pt x="2036" y="132"/>
                  </a:lnTo>
                  <a:lnTo>
                    <a:pt x="2032" y="126"/>
                  </a:lnTo>
                  <a:lnTo>
                    <a:pt x="2006" y="115"/>
                  </a:lnTo>
                  <a:lnTo>
                    <a:pt x="2013" y="111"/>
                  </a:lnTo>
                  <a:close/>
                  <a:moveTo>
                    <a:pt x="1981" y="160"/>
                  </a:moveTo>
                  <a:lnTo>
                    <a:pt x="1953" y="160"/>
                  </a:lnTo>
                  <a:lnTo>
                    <a:pt x="1955" y="167"/>
                  </a:lnTo>
                  <a:lnTo>
                    <a:pt x="1944" y="173"/>
                  </a:lnTo>
                  <a:lnTo>
                    <a:pt x="1919" y="171"/>
                  </a:lnTo>
                  <a:lnTo>
                    <a:pt x="1895" y="167"/>
                  </a:lnTo>
                  <a:lnTo>
                    <a:pt x="1876" y="167"/>
                  </a:lnTo>
                  <a:lnTo>
                    <a:pt x="1840" y="173"/>
                  </a:lnTo>
                  <a:lnTo>
                    <a:pt x="1797" y="175"/>
                  </a:lnTo>
                  <a:lnTo>
                    <a:pt x="1767" y="177"/>
                  </a:lnTo>
                  <a:lnTo>
                    <a:pt x="1767" y="169"/>
                  </a:lnTo>
                  <a:lnTo>
                    <a:pt x="1750" y="165"/>
                  </a:lnTo>
                  <a:lnTo>
                    <a:pt x="1733" y="167"/>
                  </a:lnTo>
                  <a:lnTo>
                    <a:pt x="1729" y="156"/>
                  </a:lnTo>
                  <a:lnTo>
                    <a:pt x="1741" y="154"/>
                  </a:lnTo>
                  <a:lnTo>
                    <a:pt x="1771" y="152"/>
                  </a:lnTo>
                  <a:lnTo>
                    <a:pt x="1791" y="152"/>
                  </a:lnTo>
                  <a:lnTo>
                    <a:pt x="1816" y="150"/>
                  </a:lnTo>
                  <a:lnTo>
                    <a:pt x="1788" y="145"/>
                  </a:lnTo>
                  <a:lnTo>
                    <a:pt x="1754" y="145"/>
                  </a:lnTo>
                  <a:lnTo>
                    <a:pt x="1733" y="145"/>
                  </a:lnTo>
                  <a:lnTo>
                    <a:pt x="1731" y="139"/>
                  </a:lnTo>
                  <a:lnTo>
                    <a:pt x="1776" y="132"/>
                  </a:lnTo>
                  <a:lnTo>
                    <a:pt x="1752" y="135"/>
                  </a:lnTo>
                  <a:lnTo>
                    <a:pt x="1729" y="130"/>
                  </a:lnTo>
                  <a:lnTo>
                    <a:pt x="1756" y="118"/>
                  </a:lnTo>
                  <a:lnTo>
                    <a:pt x="1776" y="113"/>
                  </a:lnTo>
                  <a:lnTo>
                    <a:pt x="1827" y="105"/>
                  </a:lnTo>
                  <a:lnTo>
                    <a:pt x="1838" y="107"/>
                  </a:lnTo>
                  <a:lnTo>
                    <a:pt x="1823" y="113"/>
                  </a:lnTo>
                  <a:lnTo>
                    <a:pt x="1863" y="109"/>
                  </a:lnTo>
                  <a:lnTo>
                    <a:pt x="1876" y="115"/>
                  </a:lnTo>
                  <a:lnTo>
                    <a:pt x="1902" y="109"/>
                  </a:lnTo>
                  <a:lnTo>
                    <a:pt x="1910" y="113"/>
                  </a:lnTo>
                  <a:lnTo>
                    <a:pt x="1904" y="128"/>
                  </a:lnTo>
                  <a:lnTo>
                    <a:pt x="1921" y="122"/>
                  </a:lnTo>
                  <a:lnTo>
                    <a:pt x="1927" y="107"/>
                  </a:lnTo>
                  <a:lnTo>
                    <a:pt x="1942" y="105"/>
                  </a:lnTo>
                  <a:lnTo>
                    <a:pt x="1955" y="107"/>
                  </a:lnTo>
                  <a:lnTo>
                    <a:pt x="1966" y="113"/>
                  </a:lnTo>
                  <a:lnTo>
                    <a:pt x="1959" y="128"/>
                  </a:lnTo>
                  <a:lnTo>
                    <a:pt x="1951" y="139"/>
                  </a:lnTo>
                  <a:lnTo>
                    <a:pt x="1970" y="147"/>
                  </a:lnTo>
                  <a:lnTo>
                    <a:pt x="1989" y="154"/>
                  </a:lnTo>
                  <a:lnTo>
                    <a:pt x="1981" y="160"/>
                  </a:lnTo>
                  <a:close/>
                  <a:moveTo>
                    <a:pt x="1878" y="64"/>
                  </a:moveTo>
                  <a:lnTo>
                    <a:pt x="1915" y="68"/>
                  </a:lnTo>
                  <a:lnTo>
                    <a:pt x="1929" y="75"/>
                  </a:lnTo>
                  <a:lnTo>
                    <a:pt x="1955" y="77"/>
                  </a:lnTo>
                  <a:lnTo>
                    <a:pt x="1949" y="64"/>
                  </a:lnTo>
                  <a:lnTo>
                    <a:pt x="1968" y="60"/>
                  </a:lnTo>
                  <a:lnTo>
                    <a:pt x="1981" y="62"/>
                  </a:lnTo>
                  <a:lnTo>
                    <a:pt x="1981" y="66"/>
                  </a:lnTo>
                  <a:lnTo>
                    <a:pt x="1981" y="70"/>
                  </a:lnTo>
                  <a:lnTo>
                    <a:pt x="1994" y="68"/>
                  </a:lnTo>
                  <a:lnTo>
                    <a:pt x="2011" y="70"/>
                  </a:lnTo>
                  <a:lnTo>
                    <a:pt x="2004" y="77"/>
                  </a:lnTo>
                  <a:lnTo>
                    <a:pt x="1987" y="81"/>
                  </a:lnTo>
                  <a:lnTo>
                    <a:pt x="1936" y="83"/>
                  </a:lnTo>
                  <a:lnTo>
                    <a:pt x="1891" y="90"/>
                  </a:lnTo>
                  <a:lnTo>
                    <a:pt x="1868" y="90"/>
                  </a:lnTo>
                  <a:lnTo>
                    <a:pt x="1872" y="85"/>
                  </a:lnTo>
                  <a:lnTo>
                    <a:pt x="1910" y="79"/>
                  </a:lnTo>
                  <a:lnTo>
                    <a:pt x="1840" y="81"/>
                  </a:lnTo>
                  <a:lnTo>
                    <a:pt x="1823" y="79"/>
                  </a:lnTo>
                  <a:lnTo>
                    <a:pt x="1859" y="66"/>
                  </a:lnTo>
                  <a:lnTo>
                    <a:pt x="1878" y="64"/>
                  </a:lnTo>
                  <a:close/>
                  <a:moveTo>
                    <a:pt x="1991" y="105"/>
                  </a:moveTo>
                  <a:lnTo>
                    <a:pt x="1968" y="111"/>
                  </a:lnTo>
                  <a:lnTo>
                    <a:pt x="1955" y="103"/>
                  </a:lnTo>
                  <a:lnTo>
                    <a:pt x="1962" y="100"/>
                  </a:lnTo>
                  <a:lnTo>
                    <a:pt x="1983" y="100"/>
                  </a:lnTo>
                  <a:lnTo>
                    <a:pt x="1991" y="105"/>
                  </a:lnTo>
                  <a:close/>
                  <a:moveTo>
                    <a:pt x="1776" y="70"/>
                  </a:moveTo>
                  <a:lnTo>
                    <a:pt x="1761" y="68"/>
                  </a:lnTo>
                  <a:lnTo>
                    <a:pt x="1799" y="60"/>
                  </a:lnTo>
                  <a:lnTo>
                    <a:pt x="1838" y="51"/>
                  </a:lnTo>
                  <a:lnTo>
                    <a:pt x="1861" y="51"/>
                  </a:lnTo>
                  <a:lnTo>
                    <a:pt x="1882" y="51"/>
                  </a:lnTo>
                  <a:lnTo>
                    <a:pt x="1870" y="60"/>
                  </a:lnTo>
                  <a:lnTo>
                    <a:pt x="1853" y="62"/>
                  </a:lnTo>
                  <a:lnTo>
                    <a:pt x="1838" y="64"/>
                  </a:lnTo>
                  <a:lnTo>
                    <a:pt x="1803" y="68"/>
                  </a:lnTo>
                  <a:lnTo>
                    <a:pt x="1776" y="70"/>
                  </a:lnTo>
                  <a:close/>
                  <a:moveTo>
                    <a:pt x="2053" y="158"/>
                  </a:moveTo>
                  <a:lnTo>
                    <a:pt x="2056" y="160"/>
                  </a:lnTo>
                  <a:lnTo>
                    <a:pt x="2058" y="167"/>
                  </a:lnTo>
                  <a:lnTo>
                    <a:pt x="2043" y="173"/>
                  </a:lnTo>
                  <a:lnTo>
                    <a:pt x="2028" y="169"/>
                  </a:lnTo>
                  <a:lnTo>
                    <a:pt x="2013" y="171"/>
                  </a:lnTo>
                  <a:lnTo>
                    <a:pt x="1998" y="162"/>
                  </a:lnTo>
                  <a:lnTo>
                    <a:pt x="2017" y="158"/>
                  </a:lnTo>
                  <a:lnTo>
                    <a:pt x="2034" y="152"/>
                  </a:lnTo>
                  <a:lnTo>
                    <a:pt x="2047" y="156"/>
                  </a:lnTo>
                  <a:lnTo>
                    <a:pt x="2053" y="158"/>
                  </a:lnTo>
                  <a:close/>
                  <a:moveTo>
                    <a:pt x="1972" y="45"/>
                  </a:moveTo>
                  <a:lnTo>
                    <a:pt x="1947" y="45"/>
                  </a:lnTo>
                  <a:lnTo>
                    <a:pt x="1949" y="43"/>
                  </a:lnTo>
                  <a:lnTo>
                    <a:pt x="1970" y="38"/>
                  </a:lnTo>
                  <a:lnTo>
                    <a:pt x="1976" y="41"/>
                  </a:lnTo>
                  <a:lnTo>
                    <a:pt x="1991" y="43"/>
                  </a:lnTo>
                  <a:lnTo>
                    <a:pt x="1972" y="45"/>
                  </a:lnTo>
                  <a:close/>
                  <a:moveTo>
                    <a:pt x="1940" y="53"/>
                  </a:moveTo>
                  <a:lnTo>
                    <a:pt x="1925" y="51"/>
                  </a:lnTo>
                  <a:lnTo>
                    <a:pt x="1938" y="47"/>
                  </a:lnTo>
                  <a:lnTo>
                    <a:pt x="1964" y="47"/>
                  </a:lnTo>
                  <a:lnTo>
                    <a:pt x="1981" y="49"/>
                  </a:lnTo>
                  <a:lnTo>
                    <a:pt x="1972" y="51"/>
                  </a:lnTo>
                  <a:lnTo>
                    <a:pt x="1940" y="53"/>
                  </a:lnTo>
                  <a:close/>
                  <a:moveTo>
                    <a:pt x="846" y="383"/>
                  </a:moveTo>
                  <a:lnTo>
                    <a:pt x="855" y="383"/>
                  </a:lnTo>
                  <a:lnTo>
                    <a:pt x="852" y="391"/>
                  </a:lnTo>
                  <a:lnTo>
                    <a:pt x="827" y="402"/>
                  </a:lnTo>
                  <a:lnTo>
                    <a:pt x="799" y="410"/>
                  </a:lnTo>
                  <a:lnTo>
                    <a:pt x="797" y="404"/>
                  </a:lnTo>
                  <a:lnTo>
                    <a:pt x="805" y="393"/>
                  </a:lnTo>
                  <a:lnTo>
                    <a:pt x="831" y="385"/>
                  </a:lnTo>
                  <a:lnTo>
                    <a:pt x="846" y="383"/>
                  </a:lnTo>
                  <a:close/>
                  <a:moveTo>
                    <a:pt x="677" y="331"/>
                  </a:moveTo>
                  <a:lnTo>
                    <a:pt x="690" y="333"/>
                  </a:lnTo>
                  <a:lnTo>
                    <a:pt x="679" y="340"/>
                  </a:lnTo>
                  <a:lnTo>
                    <a:pt x="664" y="344"/>
                  </a:lnTo>
                  <a:lnTo>
                    <a:pt x="658" y="340"/>
                  </a:lnTo>
                  <a:lnTo>
                    <a:pt x="656" y="333"/>
                  </a:lnTo>
                  <a:lnTo>
                    <a:pt x="677" y="331"/>
                  </a:lnTo>
                  <a:close/>
                  <a:moveTo>
                    <a:pt x="694" y="269"/>
                  </a:moveTo>
                  <a:lnTo>
                    <a:pt x="677" y="271"/>
                  </a:lnTo>
                  <a:lnTo>
                    <a:pt x="677" y="269"/>
                  </a:lnTo>
                  <a:lnTo>
                    <a:pt x="690" y="263"/>
                  </a:lnTo>
                  <a:lnTo>
                    <a:pt x="694" y="265"/>
                  </a:lnTo>
                  <a:lnTo>
                    <a:pt x="705" y="263"/>
                  </a:lnTo>
                  <a:lnTo>
                    <a:pt x="711" y="269"/>
                  </a:lnTo>
                  <a:lnTo>
                    <a:pt x="726" y="271"/>
                  </a:lnTo>
                  <a:lnTo>
                    <a:pt x="720" y="274"/>
                  </a:lnTo>
                  <a:lnTo>
                    <a:pt x="701" y="278"/>
                  </a:lnTo>
                  <a:lnTo>
                    <a:pt x="696" y="274"/>
                  </a:lnTo>
                  <a:lnTo>
                    <a:pt x="694" y="269"/>
                  </a:lnTo>
                  <a:close/>
                  <a:moveTo>
                    <a:pt x="7092" y="2110"/>
                  </a:moveTo>
                  <a:lnTo>
                    <a:pt x="7075" y="2104"/>
                  </a:lnTo>
                  <a:lnTo>
                    <a:pt x="7084" y="2095"/>
                  </a:lnTo>
                  <a:lnTo>
                    <a:pt x="7097" y="2106"/>
                  </a:lnTo>
                  <a:lnTo>
                    <a:pt x="7103" y="2110"/>
                  </a:lnTo>
                  <a:lnTo>
                    <a:pt x="7112" y="2117"/>
                  </a:lnTo>
                  <a:lnTo>
                    <a:pt x="7120" y="2132"/>
                  </a:lnTo>
                  <a:lnTo>
                    <a:pt x="7129" y="2142"/>
                  </a:lnTo>
                  <a:lnTo>
                    <a:pt x="7131" y="2159"/>
                  </a:lnTo>
                  <a:lnTo>
                    <a:pt x="7122" y="2166"/>
                  </a:lnTo>
                  <a:lnTo>
                    <a:pt x="7118" y="2149"/>
                  </a:lnTo>
                  <a:lnTo>
                    <a:pt x="7114" y="2136"/>
                  </a:lnTo>
                  <a:lnTo>
                    <a:pt x="7105" y="2125"/>
                  </a:lnTo>
                  <a:lnTo>
                    <a:pt x="7092" y="2110"/>
                  </a:lnTo>
                  <a:close/>
                  <a:moveTo>
                    <a:pt x="7028" y="2207"/>
                  </a:moveTo>
                  <a:lnTo>
                    <a:pt x="7015" y="2196"/>
                  </a:lnTo>
                  <a:lnTo>
                    <a:pt x="7017" y="2187"/>
                  </a:lnTo>
                  <a:lnTo>
                    <a:pt x="7039" y="2192"/>
                  </a:lnTo>
                  <a:lnTo>
                    <a:pt x="7052" y="2189"/>
                  </a:lnTo>
                  <a:lnTo>
                    <a:pt x="7056" y="2174"/>
                  </a:lnTo>
                  <a:lnTo>
                    <a:pt x="7058" y="2172"/>
                  </a:lnTo>
                  <a:lnTo>
                    <a:pt x="7060" y="2189"/>
                  </a:lnTo>
                  <a:lnTo>
                    <a:pt x="7073" y="2187"/>
                  </a:lnTo>
                  <a:lnTo>
                    <a:pt x="7082" y="2177"/>
                  </a:lnTo>
                  <a:lnTo>
                    <a:pt x="7097" y="2164"/>
                  </a:lnTo>
                  <a:lnTo>
                    <a:pt x="7094" y="2149"/>
                  </a:lnTo>
                  <a:lnTo>
                    <a:pt x="7107" y="2147"/>
                  </a:lnTo>
                  <a:lnTo>
                    <a:pt x="7112" y="2153"/>
                  </a:lnTo>
                  <a:lnTo>
                    <a:pt x="7109" y="2168"/>
                  </a:lnTo>
                  <a:lnTo>
                    <a:pt x="7101" y="2187"/>
                  </a:lnTo>
                  <a:lnTo>
                    <a:pt x="7088" y="2192"/>
                  </a:lnTo>
                  <a:lnTo>
                    <a:pt x="7084" y="2200"/>
                  </a:lnTo>
                  <a:lnTo>
                    <a:pt x="7071" y="2209"/>
                  </a:lnTo>
                  <a:lnTo>
                    <a:pt x="7058" y="2213"/>
                  </a:lnTo>
                  <a:lnTo>
                    <a:pt x="7047" y="2213"/>
                  </a:lnTo>
                  <a:lnTo>
                    <a:pt x="7028" y="2207"/>
                  </a:lnTo>
                  <a:close/>
                  <a:moveTo>
                    <a:pt x="7163" y="2202"/>
                  </a:moveTo>
                  <a:lnTo>
                    <a:pt x="7159" y="2177"/>
                  </a:lnTo>
                  <a:lnTo>
                    <a:pt x="7163" y="2174"/>
                  </a:lnTo>
                  <a:lnTo>
                    <a:pt x="7165" y="2183"/>
                  </a:lnTo>
                  <a:lnTo>
                    <a:pt x="7171" y="2192"/>
                  </a:lnTo>
                  <a:lnTo>
                    <a:pt x="7182" y="2211"/>
                  </a:lnTo>
                  <a:lnTo>
                    <a:pt x="7191" y="2219"/>
                  </a:lnTo>
                  <a:lnTo>
                    <a:pt x="7186" y="2230"/>
                  </a:lnTo>
                  <a:lnTo>
                    <a:pt x="7180" y="2232"/>
                  </a:lnTo>
                  <a:lnTo>
                    <a:pt x="7171" y="2219"/>
                  </a:lnTo>
                  <a:lnTo>
                    <a:pt x="7163" y="2202"/>
                  </a:lnTo>
                  <a:close/>
                  <a:moveTo>
                    <a:pt x="5990" y="2014"/>
                  </a:moveTo>
                  <a:lnTo>
                    <a:pt x="5981" y="2040"/>
                  </a:lnTo>
                  <a:lnTo>
                    <a:pt x="5994" y="2050"/>
                  </a:lnTo>
                  <a:lnTo>
                    <a:pt x="6002" y="2053"/>
                  </a:lnTo>
                  <a:lnTo>
                    <a:pt x="6007" y="2072"/>
                  </a:lnTo>
                  <a:lnTo>
                    <a:pt x="6015" y="2091"/>
                  </a:lnTo>
                  <a:lnTo>
                    <a:pt x="6030" y="2093"/>
                  </a:lnTo>
                  <a:lnTo>
                    <a:pt x="6041" y="2112"/>
                  </a:lnTo>
                  <a:lnTo>
                    <a:pt x="6035" y="2153"/>
                  </a:lnTo>
                  <a:lnTo>
                    <a:pt x="6030" y="2200"/>
                  </a:lnTo>
                  <a:lnTo>
                    <a:pt x="6005" y="2200"/>
                  </a:lnTo>
                  <a:lnTo>
                    <a:pt x="5987" y="2174"/>
                  </a:lnTo>
                  <a:lnTo>
                    <a:pt x="5960" y="2149"/>
                  </a:lnTo>
                  <a:lnTo>
                    <a:pt x="5949" y="2130"/>
                  </a:lnTo>
                  <a:lnTo>
                    <a:pt x="5932" y="2106"/>
                  </a:lnTo>
                  <a:lnTo>
                    <a:pt x="5923" y="2080"/>
                  </a:lnTo>
                  <a:lnTo>
                    <a:pt x="5906" y="2038"/>
                  </a:lnTo>
                  <a:lnTo>
                    <a:pt x="5885" y="2012"/>
                  </a:lnTo>
                  <a:lnTo>
                    <a:pt x="5876" y="1984"/>
                  </a:lnTo>
                  <a:lnTo>
                    <a:pt x="5870" y="1961"/>
                  </a:lnTo>
                  <a:lnTo>
                    <a:pt x="5846" y="1941"/>
                  </a:lnTo>
                  <a:lnTo>
                    <a:pt x="5834" y="1914"/>
                  </a:lnTo>
                  <a:lnTo>
                    <a:pt x="5817" y="1899"/>
                  </a:lnTo>
                  <a:lnTo>
                    <a:pt x="5791" y="1862"/>
                  </a:lnTo>
                  <a:lnTo>
                    <a:pt x="5787" y="1847"/>
                  </a:lnTo>
                  <a:lnTo>
                    <a:pt x="5804" y="1849"/>
                  </a:lnTo>
                  <a:lnTo>
                    <a:pt x="5838" y="1854"/>
                  </a:lnTo>
                  <a:lnTo>
                    <a:pt x="5861" y="1886"/>
                  </a:lnTo>
                  <a:lnTo>
                    <a:pt x="5879" y="1905"/>
                  </a:lnTo>
                  <a:lnTo>
                    <a:pt x="5893" y="1918"/>
                  </a:lnTo>
                  <a:lnTo>
                    <a:pt x="5917" y="1952"/>
                  </a:lnTo>
                  <a:lnTo>
                    <a:pt x="5938" y="1954"/>
                  </a:lnTo>
                  <a:lnTo>
                    <a:pt x="5960" y="1973"/>
                  </a:lnTo>
                  <a:lnTo>
                    <a:pt x="5975" y="2001"/>
                  </a:lnTo>
                  <a:lnTo>
                    <a:pt x="5990" y="2014"/>
                  </a:lnTo>
                  <a:close/>
                  <a:moveTo>
                    <a:pt x="6691" y="2198"/>
                  </a:moveTo>
                  <a:lnTo>
                    <a:pt x="6695" y="2187"/>
                  </a:lnTo>
                  <a:lnTo>
                    <a:pt x="6699" y="2196"/>
                  </a:lnTo>
                  <a:lnTo>
                    <a:pt x="6699" y="2213"/>
                  </a:lnTo>
                  <a:lnTo>
                    <a:pt x="6686" y="2232"/>
                  </a:lnTo>
                  <a:lnTo>
                    <a:pt x="6686" y="2209"/>
                  </a:lnTo>
                  <a:lnTo>
                    <a:pt x="6691" y="2198"/>
                  </a:lnTo>
                  <a:close/>
                  <a:moveTo>
                    <a:pt x="6039" y="2232"/>
                  </a:moveTo>
                  <a:lnTo>
                    <a:pt x="6020" y="2230"/>
                  </a:lnTo>
                  <a:lnTo>
                    <a:pt x="6035" y="2202"/>
                  </a:lnTo>
                  <a:lnTo>
                    <a:pt x="6064" y="2204"/>
                  </a:lnTo>
                  <a:lnTo>
                    <a:pt x="6082" y="2215"/>
                  </a:lnTo>
                  <a:lnTo>
                    <a:pt x="6090" y="2217"/>
                  </a:lnTo>
                  <a:lnTo>
                    <a:pt x="6092" y="2228"/>
                  </a:lnTo>
                  <a:lnTo>
                    <a:pt x="6137" y="2232"/>
                  </a:lnTo>
                  <a:lnTo>
                    <a:pt x="6143" y="2217"/>
                  </a:lnTo>
                  <a:lnTo>
                    <a:pt x="6184" y="2234"/>
                  </a:lnTo>
                  <a:lnTo>
                    <a:pt x="6193" y="2254"/>
                  </a:lnTo>
                  <a:lnTo>
                    <a:pt x="6227" y="2260"/>
                  </a:lnTo>
                  <a:lnTo>
                    <a:pt x="6252" y="2277"/>
                  </a:lnTo>
                  <a:lnTo>
                    <a:pt x="6227" y="2290"/>
                  </a:lnTo>
                  <a:lnTo>
                    <a:pt x="6201" y="2277"/>
                  </a:lnTo>
                  <a:lnTo>
                    <a:pt x="6182" y="2277"/>
                  </a:lnTo>
                  <a:lnTo>
                    <a:pt x="6156" y="2275"/>
                  </a:lnTo>
                  <a:lnTo>
                    <a:pt x="6135" y="2269"/>
                  </a:lnTo>
                  <a:lnTo>
                    <a:pt x="6109" y="2260"/>
                  </a:lnTo>
                  <a:lnTo>
                    <a:pt x="6092" y="2256"/>
                  </a:lnTo>
                  <a:lnTo>
                    <a:pt x="6082" y="2260"/>
                  </a:lnTo>
                  <a:lnTo>
                    <a:pt x="6041" y="2247"/>
                  </a:lnTo>
                  <a:lnTo>
                    <a:pt x="6039" y="2232"/>
                  </a:lnTo>
                  <a:close/>
                  <a:moveTo>
                    <a:pt x="6272" y="2132"/>
                  </a:moveTo>
                  <a:lnTo>
                    <a:pt x="6244" y="2147"/>
                  </a:lnTo>
                  <a:lnTo>
                    <a:pt x="6235" y="2125"/>
                  </a:lnTo>
                  <a:lnTo>
                    <a:pt x="6220" y="2123"/>
                  </a:lnTo>
                  <a:lnTo>
                    <a:pt x="6208" y="2115"/>
                  </a:lnTo>
                  <a:lnTo>
                    <a:pt x="6180" y="2125"/>
                  </a:lnTo>
                  <a:lnTo>
                    <a:pt x="6173" y="2110"/>
                  </a:lnTo>
                  <a:lnTo>
                    <a:pt x="6156" y="2112"/>
                  </a:lnTo>
                  <a:lnTo>
                    <a:pt x="6137" y="2110"/>
                  </a:lnTo>
                  <a:lnTo>
                    <a:pt x="6135" y="2065"/>
                  </a:lnTo>
                  <a:lnTo>
                    <a:pt x="6124" y="2059"/>
                  </a:lnTo>
                  <a:lnTo>
                    <a:pt x="6114" y="2031"/>
                  </a:lnTo>
                  <a:lnTo>
                    <a:pt x="6109" y="2006"/>
                  </a:lnTo>
                  <a:lnTo>
                    <a:pt x="6111" y="1976"/>
                  </a:lnTo>
                  <a:lnTo>
                    <a:pt x="6126" y="1956"/>
                  </a:lnTo>
                  <a:lnTo>
                    <a:pt x="6141" y="1965"/>
                  </a:lnTo>
                  <a:lnTo>
                    <a:pt x="6161" y="1958"/>
                  </a:lnTo>
                  <a:lnTo>
                    <a:pt x="6165" y="1933"/>
                  </a:lnTo>
                  <a:lnTo>
                    <a:pt x="6176" y="1929"/>
                  </a:lnTo>
                  <a:lnTo>
                    <a:pt x="6201" y="1920"/>
                  </a:lnTo>
                  <a:lnTo>
                    <a:pt x="6218" y="1896"/>
                  </a:lnTo>
                  <a:lnTo>
                    <a:pt x="6229" y="1877"/>
                  </a:lnTo>
                  <a:lnTo>
                    <a:pt x="6235" y="1864"/>
                  </a:lnTo>
                  <a:lnTo>
                    <a:pt x="6255" y="1849"/>
                  </a:lnTo>
                  <a:lnTo>
                    <a:pt x="6272" y="1826"/>
                  </a:lnTo>
                  <a:lnTo>
                    <a:pt x="6282" y="1802"/>
                  </a:lnTo>
                  <a:lnTo>
                    <a:pt x="6289" y="1802"/>
                  </a:lnTo>
                  <a:lnTo>
                    <a:pt x="6304" y="1817"/>
                  </a:lnTo>
                  <a:lnTo>
                    <a:pt x="6306" y="1832"/>
                  </a:lnTo>
                  <a:lnTo>
                    <a:pt x="6321" y="1841"/>
                  </a:lnTo>
                  <a:lnTo>
                    <a:pt x="6340" y="1849"/>
                  </a:lnTo>
                  <a:lnTo>
                    <a:pt x="6340" y="1860"/>
                  </a:lnTo>
                  <a:lnTo>
                    <a:pt x="6325" y="1862"/>
                  </a:lnTo>
                  <a:lnTo>
                    <a:pt x="6332" y="1877"/>
                  </a:lnTo>
                  <a:lnTo>
                    <a:pt x="6314" y="1890"/>
                  </a:lnTo>
                  <a:lnTo>
                    <a:pt x="6302" y="1916"/>
                  </a:lnTo>
                  <a:lnTo>
                    <a:pt x="6321" y="1948"/>
                  </a:lnTo>
                  <a:lnTo>
                    <a:pt x="6317" y="1961"/>
                  </a:lnTo>
                  <a:lnTo>
                    <a:pt x="6342" y="1991"/>
                  </a:lnTo>
                  <a:lnTo>
                    <a:pt x="6314" y="1993"/>
                  </a:lnTo>
                  <a:lnTo>
                    <a:pt x="6308" y="2014"/>
                  </a:lnTo>
                  <a:lnTo>
                    <a:pt x="6308" y="2044"/>
                  </a:lnTo>
                  <a:lnTo>
                    <a:pt x="6285" y="2063"/>
                  </a:lnTo>
                  <a:lnTo>
                    <a:pt x="6285" y="2095"/>
                  </a:lnTo>
                  <a:lnTo>
                    <a:pt x="6274" y="2142"/>
                  </a:lnTo>
                  <a:lnTo>
                    <a:pt x="6272" y="2132"/>
                  </a:lnTo>
                  <a:close/>
                  <a:moveTo>
                    <a:pt x="6644" y="2040"/>
                  </a:moveTo>
                  <a:lnTo>
                    <a:pt x="6652" y="2029"/>
                  </a:lnTo>
                  <a:lnTo>
                    <a:pt x="6691" y="2042"/>
                  </a:lnTo>
                  <a:lnTo>
                    <a:pt x="6695" y="2055"/>
                  </a:lnTo>
                  <a:lnTo>
                    <a:pt x="6699" y="2104"/>
                  </a:lnTo>
                  <a:lnTo>
                    <a:pt x="6723" y="2121"/>
                  </a:lnTo>
                  <a:lnTo>
                    <a:pt x="6744" y="2089"/>
                  </a:lnTo>
                  <a:lnTo>
                    <a:pt x="6770" y="2070"/>
                  </a:lnTo>
                  <a:lnTo>
                    <a:pt x="6791" y="2070"/>
                  </a:lnTo>
                  <a:lnTo>
                    <a:pt x="6810" y="2080"/>
                  </a:lnTo>
                  <a:lnTo>
                    <a:pt x="6827" y="2093"/>
                  </a:lnTo>
                  <a:lnTo>
                    <a:pt x="6851" y="2100"/>
                  </a:lnTo>
                  <a:lnTo>
                    <a:pt x="6891" y="2119"/>
                  </a:lnTo>
                  <a:lnTo>
                    <a:pt x="6934" y="2138"/>
                  </a:lnTo>
                  <a:lnTo>
                    <a:pt x="6949" y="2155"/>
                  </a:lnTo>
                  <a:lnTo>
                    <a:pt x="6960" y="2168"/>
                  </a:lnTo>
                  <a:lnTo>
                    <a:pt x="6962" y="2187"/>
                  </a:lnTo>
                  <a:lnTo>
                    <a:pt x="7000" y="2209"/>
                  </a:lnTo>
                  <a:lnTo>
                    <a:pt x="7003" y="2224"/>
                  </a:lnTo>
                  <a:lnTo>
                    <a:pt x="6981" y="2226"/>
                  </a:lnTo>
                  <a:lnTo>
                    <a:pt x="6983" y="2247"/>
                  </a:lnTo>
                  <a:lnTo>
                    <a:pt x="7003" y="2266"/>
                  </a:lnTo>
                  <a:lnTo>
                    <a:pt x="7011" y="2301"/>
                  </a:lnTo>
                  <a:lnTo>
                    <a:pt x="7026" y="2301"/>
                  </a:lnTo>
                  <a:lnTo>
                    <a:pt x="7022" y="2313"/>
                  </a:lnTo>
                  <a:lnTo>
                    <a:pt x="7041" y="2318"/>
                  </a:lnTo>
                  <a:lnTo>
                    <a:pt x="7032" y="2324"/>
                  </a:lnTo>
                  <a:lnTo>
                    <a:pt x="7054" y="2337"/>
                  </a:lnTo>
                  <a:lnTo>
                    <a:pt x="7052" y="2346"/>
                  </a:lnTo>
                  <a:lnTo>
                    <a:pt x="7035" y="2350"/>
                  </a:lnTo>
                  <a:lnTo>
                    <a:pt x="7030" y="2341"/>
                  </a:lnTo>
                  <a:lnTo>
                    <a:pt x="7011" y="2337"/>
                  </a:lnTo>
                  <a:lnTo>
                    <a:pt x="6990" y="2333"/>
                  </a:lnTo>
                  <a:lnTo>
                    <a:pt x="6975" y="2313"/>
                  </a:lnTo>
                  <a:lnTo>
                    <a:pt x="6962" y="2296"/>
                  </a:lnTo>
                  <a:lnTo>
                    <a:pt x="6953" y="2269"/>
                  </a:lnTo>
                  <a:lnTo>
                    <a:pt x="6926" y="2256"/>
                  </a:lnTo>
                  <a:lnTo>
                    <a:pt x="6904" y="2264"/>
                  </a:lnTo>
                  <a:lnTo>
                    <a:pt x="6891" y="2273"/>
                  </a:lnTo>
                  <a:lnTo>
                    <a:pt x="6891" y="2296"/>
                  </a:lnTo>
                  <a:lnTo>
                    <a:pt x="6870" y="2309"/>
                  </a:lnTo>
                  <a:lnTo>
                    <a:pt x="6857" y="2303"/>
                  </a:lnTo>
                  <a:lnTo>
                    <a:pt x="6836" y="2301"/>
                  </a:lnTo>
                  <a:lnTo>
                    <a:pt x="6817" y="2275"/>
                  </a:lnTo>
                  <a:lnTo>
                    <a:pt x="6795" y="2269"/>
                  </a:lnTo>
                  <a:lnTo>
                    <a:pt x="6789" y="2277"/>
                  </a:lnTo>
                  <a:lnTo>
                    <a:pt x="6759" y="2279"/>
                  </a:lnTo>
                  <a:lnTo>
                    <a:pt x="6772" y="2254"/>
                  </a:lnTo>
                  <a:lnTo>
                    <a:pt x="6787" y="2245"/>
                  </a:lnTo>
                  <a:lnTo>
                    <a:pt x="6785" y="2213"/>
                  </a:lnTo>
                  <a:lnTo>
                    <a:pt x="6776" y="2185"/>
                  </a:lnTo>
                  <a:lnTo>
                    <a:pt x="6733" y="2159"/>
                  </a:lnTo>
                  <a:lnTo>
                    <a:pt x="6714" y="2157"/>
                  </a:lnTo>
                  <a:lnTo>
                    <a:pt x="6682" y="2127"/>
                  </a:lnTo>
                  <a:lnTo>
                    <a:pt x="6673" y="2142"/>
                  </a:lnTo>
                  <a:lnTo>
                    <a:pt x="6663" y="2147"/>
                  </a:lnTo>
                  <a:lnTo>
                    <a:pt x="6658" y="2134"/>
                  </a:lnTo>
                  <a:lnTo>
                    <a:pt x="6658" y="2121"/>
                  </a:lnTo>
                  <a:lnTo>
                    <a:pt x="6644" y="2106"/>
                  </a:lnTo>
                  <a:lnTo>
                    <a:pt x="6667" y="2095"/>
                  </a:lnTo>
                  <a:lnTo>
                    <a:pt x="6686" y="2095"/>
                  </a:lnTo>
                  <a:lnTo>
                    <a:pt x="6684" y="2087"/>
                  </a:lnTo>
                  <a:lnTo>
                    <a:pt x="6648" y="2087"/>
                  </a:lnTo>
                  <a:lnTo>
                    <a:pt x="6641" y="2068"/>
                  </a:lnTo>
                  <a:lnTo>
                    <a:pt x="6620" y="2061"/>
                  </a:lnTo>
                  <a:lnTo>
                    <a:pt x="6609" y="2048"/>
                  </a:lnTo>
                  <a:lnTo>
                    <a:pt x="6644" y="2040"/>
                  </a:lnTo>
                  <a:close/>
                  <a:moveTo>
                    <a:pt x="6421" y="2194"/>
                  </a:moveTo>
                  <a:lnTo>
                    <a:pt x="6413" y="2181"/>
                  </a:lnTo>
                  <a:lnTo>
                    <a:pt x="6426" y="2157"/>
                  </a:lnTo>
                  <a:lnTo>
                    <a:pt x="6402" y="2168"/>
                  </a:lnTo>
                  <a:lnTo>
                    <a:pt x="6396" y="2162"/>
                  </a:lnTo>
                  <a:lnTo>
                    <a:pt x="6400" y="2149"/>
                  </a:lnTo>
                  <a:lnTo>
                    <a:pt x="6385" y="2130"/>
                  </a:lnTo>
                  <a:lnTo>
                    <a:pt x="6387" y="2100"/>
                  </a:lnTo>
                  <a:lnTo>
                    <a:pt x="6372" y="2110"/>
                  </a:lnTo>
                  <a:lnTo>
                    <a:pt x="6372" y="2145"/>
                  </a:lnTo>
                  <a:lnTo>
                    <a:pt x="6370" y="2189"/>
                  </a:lnTo>
                  <a:lnTo>
                    <a:pt x="6355" y="2194"/>
                  </a:lnTo>
                  <a:lnTo>
                    <a:pt x="6344" y="2185"/>
                  </a:lnTo>
                  <a:lnTo>
                    <a:pt x="6353" y="2157"/>
                  </a:lnTo>
                  <a:lnTo>
                    <a:pt x="6351" y="2125"/>
                  </a:lnTo>
                  <a:lnTo>
                    <a:pt x="6342" y="2125"/>
                  </a:lnTo>
                  <a:lnTo>
                    <a:pt x="6336" y="2106"/>
                  </a:lnTo>
                  <a:lnTo>
                    <a:pt x="6347" y="2085"/>
                  </a:lnTo>
                  <a:lnTo>
                    <a:pt x="6349" y="2059"/>
                  </a:lnTo>
                  <a:lnTo>
                    <a:pt x="6361" y="2012"/>
                  </a:lnTo>
                  <a:lnTo>
                    <a:pt x="6368" y="2001"/>
                  </a:lnTo>
                  <a:lnTo>
                    <a:pt x="6387" y="1976"/>
                  </a:lnTo>
                  <a:lnTo>
                    <a:pt x="6404" y="1986"/>
                  </a:lnTo>
                  <a:lnTo>
                    <a:pt x="6434" y="1991"/>
                  </a:lnTo>
                  <a:lnTo>
                    <a:pt x="6460" y="1988"/>
                  </a:lnTo>
                  <a:lnTo>
                    <a:pt x="6483" y="1965"/>
                  </a:lnTo>
                  <a:lnTo>
                    <a:pt x="6488" y="1973"/>
                  </a:lnTo>
                  <a:lnTo>
                    <a:pt x="6468" y="2006"/>
                  </a:lnTo>
                  <a:lnTo>
                    <a:pt x="6451" y="2010"/>
                  </a:lnTo>
                  <a:lnTo>
                    <a:pt x="6430" y="2006"/>
                  </a:lnTo>
                  <a:lnTo>
                    <a:pt x="6389" y="2008"/>
                  </a:lnTo>
                  <a:lnTo>
                    <a:pt x="6370" y="2010"/>
                  </a:lnTo>
                  <a:lnTo>
                    <a:pt x="6368" y="2033"/>
                  </a:lnTo>
                  <a:lnTo>
                    <a:pt x="6387" y="2061"/>
                  </a:lnTo>
                  <a:lnTo>
                    <a:pt x="6400" y="2048"/>
                  </a:lnTo>
                  <a:lnTo>
                    <a:pt x="6443" y="2038"/>
                  </a:lnTo>
                  <a:lnTo>
                    <a:pt x="6441" y="2053"/>
                  </a:lnTo>
                  <a:lnTo>
                    <a:pt x="6432" y="2046"/>
                  </a:lnTo>
                  <a:lnTo>
                    <a:pt x="6421" y="2063"/>
                  </a:lnTo>
                  <a:lnTo>
                    <a:pt x="6400" y="2076"/>
                  </a:lnTo>
                  <a:lnTo>
                    <a:pt x="6421" y="2117"/>
                  </a:lnTo>
                  <a:lnTo>
                    <a:pt x="6417" y="2127"/>
                  </a:lnTo>
                  <a:lnTo>
                    <a:pt x="6436" y="2162"/>
                  </a:lnTo>
                  <a:lnTo>
                    <a:pt x="6434" y="2183"/>
                  </a:lnTo>
                  <a:lnTo>
                    <a:pt x="6421" y="2194"/>
                  </a:lnTo>
                  <a:close/>
                  <a:moveTo>
                    <a:pt x="6428" y="2339"/>
                  </a:moveTo>
                  <a:lnTo>
                    <a:pt x="6426" y="2335"/>
                  </a:lnTo>
                  <a:lnTo>
                    <a:pt x="6430" y="2324"/>
                  </a:lnTo>
                  <a:lnTo>
                    <a:pt x="6441" y="2307"/>
                  </a:lnTo>
                  <a:lnTo>
                    <a:pt x="6464" y="2294"/>
                  </a:lnTo>
                  <a:lnTo>
                    <a:pt x="6468" y="2286"/>
                  </a:lnTo>
                  <a:lnTo>
                    <a:pt x="6490" y="2279"/>
                  </a:lnTo>
                  <a:lnTo>
                    <a:pt x="6505" y="2279"/>
                  </a:lnTo>
                  <a:lnTo>
                    <a:pt x="6513" y="2275"/>
                  </a:lnTo>
                  <a:lnTo>
                    <a:pt x="6522" y="2279"/>
                  </a:lnTo>
                  <a:lnTo>
                    <a:pt x="6511" y="2288"/>
                  </a:lnTo>
                  <a:lnTo>
                    <a:pt x="6488" y="2301"/>
                  </a:lnTo>
                  <a:lnTo>
                    <a:pt x="6466" y="2311"/>
                  </a:lnTo>
                  <a:lnTo>
                    <a:pt x="6447" y="2333"/>
                  </a:lnTo>
                  <a:lnTo>
                    <a:pt x="6428" y="2339"/>
                  </a:lnTo>
                  <a:close/>
                  <a:moveTo>
                    <a:pt x="6524" y="2136"/>
                  </a:moveTo>
                  <a:lnTo>
                    <a:pt x="6507" y="2130"/>
                  </a:lnTo>
                  <a:lnTo>
                    <a:pt x="6502" y="2117"/>
                  </a:lnTo>
                  <a:lnTo>
                    <a:pt x="6526" y="2115"/>
                  </a:lnTo>
                  <a:lnTo>
                    <a:pt x="6532" y="2125"/>
                  </a:lnTo>
                  <a:lnTo>
                    <a:pt x="6524" y="2136"/>
                  </a:lnTo>
                  <a:close/>
                  <a:moveTo>
                    <a:pt x="6543" y="2025"/>
                  </a:moveTo>
                  <a:lnTo>
                    <a:pt x="6539" y="1986"/>
                  </a:lnTo>
                  <a:lnTo>
                    <a:pt x="6541" y="1961"/>
                  </a:lnTo>
                  <a:lnTo>
                    <a:pt x="6550" y="1950"/>
                  </a:lnTo>
                  <a:lnTo>
                    <a:pt x="6552" y="1967"/>
                  </a:lnTo>
                  <a:lnTo>
                    <a:pt x="6564" y="1969"/>
                  </a:lnTo>
                  <a:lnTo>
                    <a:pt x="6567" y="1982"/>
                  </a:lnTo>
                  <a:lnTo>
                    <a:pt x="6567" y="2008"/>
                  </a:lnTo>
                  <a:lnTo>
                    <a:pt x="6554" y="2008"/>
                  </a:lnTo>
                  <a:lnTo>
                    <a:pt x="6550" y="2025"/>
                  </a:lnTo>
                  <a:lnTo>
                    <a:pt x="6560" y="2042"/>
                  </a:lnTo>
                  <a:lnTo>
                    <a:pt x="6554" y="2046"/>
                  </a:lnTo>
                  <a:lnTo>
                    <a:pt x="6543" y="2025"/>
                  </a:lnTo>
                  <a:close/>
                  <a:moveTo>
                    <a:pt x="6562" y="2123"/>
                  </a:moveTo>
                  <a:lnTo>
                    <a:pt x="6545" y="2123"/>
                  </a:lnTo>
                  <a:lnTo>
                    <a:pt x="6552" y="2106"/>
                  </a:lnTo>
                  <a:lnTo>
                    <a:pt x="6582" y="2106"/>
                  </a:lnTo>
                  <a:lnTo>
                    <a:pt x="6607" y="2112"/>
                  </a:lnTo>
                  <a:lnTo>
                    <a:pt x="6614" y="2138"/>
                  </a:lnTo>
                  <a:lnTo>
                    <a:pt x="6594" y="2125"/>
                  </a:lnTo>
                  <a:lnTo>
                    <a:pt x="6577" y="2121"/>
                  </a:lnTo>
                  <a:lnTo>
                    <a:pt x="6562" y="2123"/>
                  </a:lnTo>
                  <a:close/>
                  <a:moveTo>
                    <a:pt x="6381" y="2296"/>
                  </a:moveTo>
                  <a:lnTo>
                    <a:pt x="6349" y="2292"/>
                  </a:lnTo>
                  <a:lnTo>
                    <a:pt x="6349" y="2279"/>
                  </a:lnTo>
                  <a:lnTo>
                    <a:pt x="6370" y="2273"/>
                  </a:lnTo>
                  <a:lnTo>
                    <a:pt x="6383" y="2284"/>
                  </a:lnTo>
                  <a:lnTo>
                    <a:pt x="6398" y="2279"/>
                  </a:lnTo>
                  <a:lnTo>
                    <a:pt x="6421" y="2269"/>
                  </a:lnTo>
                  <a:lnTo>
                    <a:pt x="6415" y="2286"/>
                  </a:lnTo>
                  <a:lnTo>
                    <a:pt x="6381" y="2296"/>
                  </a:lnTo>
                  <a:close/>
                  <a:moveTo>
                    <a:pt x="6287" y="2298"/>
                  </a:moveTo>
                  <a:lnTo>
                    <a:pt x="6276" y="2298"/>
                  </a:lnTo>
                  <a:lnTo>
                    <a:pt x="6285" y="2279"/>
                  </a:lnTo>
                  <a:lnTo>
                    <a:pt x="6297" y="2279"/>
                  </a:lnTo>
                  <a:lnTo>
                    <a:pt x="6304" y="2269"/>
                  </a:lnTo>
                  <a:lnTo>
                    <a:pt x="6312" y="2277"/>
                  </a:lnTo>
                  <a:lnTo>
                    <a:pt x="6327" y="2275"/>
                  </a:lnTo>
                  <a:lnTo>
                    <a:pt x="6332" y="2288"/>
                  </a:lnTo>
                  <a:lnTo>
                    <a:pt x="6304" y="2294"/>
                  </a:lnTo>
                  <a:lnTo>
                    <a:pt x="6287" y="2298"/>
                  </a:lnTo>
                  <a:close/>
                  <a:moveTo>
                    <a:pt x="6351" y="2337"/>
                  </a:moveTo>
                  <a:lnTo>
                    <a:pt x="6325" y="2316"/>
                  </a:lnTo>
                  <a:lnTo>
                    <a:pt x="6347" y="2309"/>
                  </a:lnTo>
                  <a:lnTo>
                    <a:pt x="6357" y="2318"/>
                  </a:lnTo>
                  <a:lnTo>
                    <a:pt x="6364" y="2326"/>
                  </a:lnTo>
                  <a:lnTo>
                    <a:pt x="6361" y="2335"/>
                  </a:lnTo>
                  <a:lnTo>
                    <a:pt x="6351" y="2337"/>
                  </a:lnTo>
                  <a:close/>
                  <a:moveTo>
                    <a:pt x="2265" y="3566"/>
                  </a:moveTo>
                  <a:lnTo>
                    <a:pt x="2269" y="3554"/>
                  </a:lnTo>
                  <a:lnTo>
                    <a:pt x="2267" y="3541"/>
                  </a:lnTo>
                  <a:lnTo>
                    <a:pt x="2280" y="3530"/>
                  </a:lnTo>
                  <a:lnTo>
                    <a:pt x="2293" y="3532"/>
                  </a:lnTo>
                  <a:lnTo>
                    <a:pt x="2306" y="3543"/>
                  </a:lnTo>
                  <a:lnTo>
                    <a:pt x="2325" y="3560"/>
                  </a:lnTo>
                  <a:lnTo>
                    <a:pt x="2355" y="3575"/>
                  </a:lnTo>
                  <a:lnTo>
                    <a:pt x="2385" y="3581"/>
                  </a:lnTo>
                  <a:lnTo>
                    <a:pt x="2380" y="3592"/>
                  </a:lnTo>
                  <a:lnTo>
                    <a:pt x="2363" y="3594"/>
                  </a:lnTo>
                  <a:lnTo>
                    <a:pt x="2350" y="3586"/>
                  </a:lnTo>
                  <a:lnTo>
                    <a:pt x="2348" y="3594"/>
                  </a:lnTo>
                  <a:lnTo>
                    <a:pt x="2338" y="3603"/>
                  </a:lnTo>
                  <a:lnTo>
                    <a:pt x="2327" y="3601"/>
                  </a:lnTo>
                  <a:lnTo>
                    <a:pt x="2316" y="3598"/>
                  </a:lnTo>
                  <a:lnTo>
                    <a:pt x="2297" y="3592"/>
                  </a:lnTo>
                  <a:lnTo>
                    <a:pt x="2278" y="3588"/>
                  </a:lnTo>
                  <a:lnTo>
                    <a:pt x="2248" y="3575"/>
                  </a:lnTo>
                  <a:lnTo>
                    <a:pt x="2222" y="3562"/>
                  </a:lnTo>
                  <a:lnTo>
                    <a:pt x="2184" y="3536"/>
                  </a:lnTo>
                  <a:lnTo>
                    <a:pt x="2201" y="3543"/>
                  </a:lnTo>
                  <a:lnTo>
                    <a:pt x="2237" y="3556"/>
                  </a:lnTo>
                  <a:lnTo>
                    <a:pt x="2265" y="3566"/>
                  </a:lnTo>
                  <a:close/>
                  <a:moveTo>
                    <a:pt x="1955" y="1469"/>
                  </a:moveTo>
                  <a:lnTo>
                    <a:pt x="1955" y="1460"/>
                  </a:lnTo>
                  <a:lnTo>
                    <a:pt x="1940" y="1454"/>
                  </a:lnTo>
                  <a:lnTo>
                    <a:pt x="1929" y="1456"/>
                  </a:lnTo>
                  <a:lnTo>
                    <a:pt x="1917" y="1454"/>
                  </a:lnTo>
                  <a:lnTo>
                    <a:pt x="1906" y="1460"/>
                  </a:lnTo>
                  <a:lnTo>
                    <a:pt x="1893" y="1450"/>
                  </a:lnTo>
                  <a:lnTo>
                    <a:pt x="1897" y="1441"/>
                  </a:lnTo>
                  <a:lnTo>
                    <a:pt x="1919" y="1445"/>
                  </a:lnTo>
                  <a:lnTo>
                    <a:pt x="1934" y="1447"/>
                  </a:lnTo>
                  <a:lnTo>
                    <a:pt x="1944" y="1441"/>
                  </a:lnTo>
                  <a:lnTo>
                    <a:pt x="1934" y="1428"/>
                  </a:lnTo>
                  <a:lnTo>
                    <a:pt x="1936" y="1418"/>
                  </a:lnTo>
                  <a:lnTo>
                    <a:pt x="1925" y="1411"/>
                  </a:lnTo>
                  <a:lnTo>
                    <a:pt x="1929" y="1403"/>
                  </a:lnTo>
                  <a:lnTo>
                    <a:pt x="1944" y="1405"/>
                  </a:lnTo>
                  <a:lnTo>
                    <a:pt x="1964" y="1409"/>
                  </a:lnTo>
                  <a:lnTo>
                    <a:pt x="1966" y="1405"/>
                  </a:lnTo>
                  <a:lnTo>
                    <a:pt x="1983" y="1405"/>
                  </a:lnTo>
                  <a:lnTo>
                    <a:pt x="1996" y="1411"/>
                  </a:lnTo>
                  <a:lnTo>
                    <a:pt x="2002" y="1411"/>
                  </a:lnTo>
                  <a:lnTo>
                    <a:pt x="2004" y="1422"/>
                  </a:lnTo>
                  <a:lnTo>
                    <a:pt x="2017" y="1422"/>
                  </a:lnTo>
                  <a:lnTo>
                    <a:pt x="2015" y="1430"/>
                  </a:lnTo>
                  <a:lnTo>
                    <a:pt x="2026" y="1433"/>
                  </a:lnTo>
                  <a:lnTo>
                    <a:pt x="2034" y="1441"/>
                  </a:lnTo>
                  <a:lnTo>
                    <a:pt x="2026" y="1454"/>
                  </a:lnTo>
                  <a:lnTo>
                    <a:pt x="2015" y="1447"/>
                  </a:lnTo>
                  <a:lnTo>
                    <a:pt x="2004" y="1450"/>
                  </a:lnTo>
                  <a:lnTo>
                    <a:pt x="1996" y="1447"/>
                  </a:lnTo>
                  <a:lnTo>
                    <a:pt x="1991" y="1454"/>
                  </a:lnTo>
                  <a:lnTo>
                    <a:pt x="1983" y="1456"/>
                  </a:lnTo>
                  <a:lnTo>
                    <a:pt x="1981" y="1447"/>
                  </a:lnTo>
                  <a:lnTo>
                    <a:pt x="1972" y="1452"/>
                  </a:lnTo>
                  <a:lnTo>
                    <a:pt x="1962" y="1473"/>
                  </a:lnTo>
                  <a:lnTo>
                    <a:pt x="1955" y="1469"/>
                  </a:lnTo>
                  <a:close/>
                  <a:moveTo>
                    <a:pt x="5626" y="79"/>
                  </a:moveTo>
                  <a:lnTo>
                    <a:pt x="5620" y="70"/>
                  </a:lnTo>
                  <a:lnTo>
                    <a:pt x="5637" y="68"/>
                  </a:lnTo>
                  <a:lnTo>
                    <a:pt x="5676" y="68"/>
                  </a:lnTo>
                  <a:lnTo>
                    <a:pt x="5742" y="75"/>
                  </a:lnTo>
                  <a:lnTo>
                    <a:pt x="5746" y="85"/>
                  </a:lnTo>
                  <a:lnTo>
                    <a:pt x="5688" y="83"/>
                  </a:lnTo>
                  <a:lnTo>
                    <a:pt x="5671" y="88"/>
                  </a:lnTo>
                  <a:lnTo>
                    <a:pt x="5626" y="79"/>
                  </a:lnTo>
                  <a:close/>
                  <a:moveTo>
                    <a:pt x="4252" y="23"/>
                  </a:moveTo>
                  <a:lnTo>
                    <a:pt x="4220" y="23"/>
                  </a:lnTo>
                  <a:lnTo>
                    <a:pt x="4246" y="21"/>
                  </a:lnTo>
                  <a:lnTo>
                    <a:pt x="4269" y="21"/>
                  </a:lnTo>
                  <a:lnTo>
                    <a:pt x="4274" y="23"/>
                  </a:lnTo>
                  <a:lnTo>
                    <a:pt x="4282" y="21"/>
                  </a:lnTo>
                  <a:lnTo>
                    <a:pt x="4293" y="19"/>
                  </a:lnTo>
                  <a:lnTo>
                    <a:pt x="4314" y="21"/>
                  </a:lnTo>
                  <a:lnTo>
                    <a:pt x="4310" y="23"/>
                  </a:lnTo>
                  <a:lnTo>
                    <a:pt x="4291" y="23"/>
                  </a:lnTo>
                  <a:lnTo>
                    <a:pt x="4280" y="26"/>
                  </a:lnTo>
                  <a:lnTo>
                    <a:pt x="4263" y="28"/>
                  </a:lnTo>
                  <a:lnTo>
                    <a:pt x="4246" y="26"/>
                  </a:lnTo>
                  <a:lnTo>
                    <a:pt x="4252" y="23"/>
                  </a:lnTo>
                  <a:close/>
                  <a:moveTo>
                    <a:pt x="5107" y="45"/>
                  </a:moveTo>
                  <a:lnTo>
                    <a:pt x="5030" y="49"/>
                  </a:lnTo>
                  <a:lnTo>
                    <a:pt x="5041" y="36"/>
                  </a:lnTo>
                  <a:lnTo>
                    <a:pt x="5052" y="34"/>
                  </a:lnTo>
                  <a:lnTo>
                    <a:pt x="5062" y="34"/>
                  </a:lnTo>
                  <a:lnTo>
                    <a:pt x="5107" y="41"/>
                  </a:lnTo>
                  <a:lnTo>
                    <a:pt x="5107" y="45"/>
                  </a:lnTo>
                  <a:close/>
                  <a:moveTo>
                    <a:pt x="609" y="233"/>
                  </a:moveTo>
                  <a:lnTo>
                    <a:pt x="587" y="242"/>
                  </a:lnTo>
                  <a:lnTo>
                    <a:pt x="602" y="231"/>
                  </a:lnTo>
                  <a:lnTo>
                    <a:pt x="617" y="222"/>
                  </a:lnTo>
                  <a:lnTo>
                    <a:pt x="635" y="212"/>
                  </a:lnTo>
                  <a:lnTo>
                    <a:pt x="649" y="205"/>
                  </a:lnTo>
                  <a:lnTo>
                    <a:pt x="664" y="197"/>
                  </a:lnTo>
                  <a:lnTo>
                    <a:pt x="682" y="188"/>
                  </a:lnTo>
                  <a:lnTo>
                    <a:pt x="696" y="180"/>
                  </a:lnTo>
                  <a:lnTo>
                    <a:pt x="711" y="171"/>
                  </a:lnTo>
                  <a:lnTo>
                    <a:pt x="729" y="184"/>
                  </a:lnTo>
                  <a:lnTo>
                    <a:pt x="739" y="201"/>
                  </a:lnTo>
                  <a:lnTo>
                    <a:pt x="720" y="209"/>
                  </a:lnTo>
                  <a:lnTo>
                    <a:pt x="722" y="216"/>
                  </a:lnTo>
                  <a:lnTo>
                    <a:pt x="741" y="203"/>
                  </a:lnTo>
                  <a:lnTo>
                    <a:pt x="780" y="207"/>
                  </a:lnTo>
                  <a:lnTo>
                    <a:pt x="786" y="222"/>
                  </a:lnTo>
                  <a:lnTo>
                    <a:pt x="754" y="231"/>
                  </a:lnTo>
                  <a:lnTo>
                    <a:pt x="724" y="231"/>
                  </a:lnTo>
                  <a:lnTo>
                    <a:pt x="696" y="250"/>
                  </a:lnTo>
                  <a:lnTo>
                    <a:pt x="682" y="254"/>
                  </a:lnTo>
                  <a:lnTo>
                    <a:pt x="667" y="254"/>
                  </a:lnTo>
                  <a:lnTo>
                    <a:pt x="664" y="248"/>
                  </a:lnTo>
                  <a:lnTo>
                    <a:pt x="652" y="242"/>
                  </a:lnTo>
                  <a:lnTo>
                    <a:pt x="662" y="233"/>
                  </a:lnTo>
                  <a:lnTo>
                    <a:pt x="649" y="231"/>
                  </a:lnTo>
                  <a:lnTo>
                    <a:pt x="628" y="233"/>
                  </a:lnTo>
                  <a:lnTo>
                    <a:pt x="630" y="227"/>
                  </a:lnTo>
                  <a:lnTo>
                    <a:pt x="645" y="218"/>
                  </a:lnTo>
                  <a:lnTo>
                    <a:pt x="617" y="224"/>
                  </a:lnTo>
                  <a:lnTo>
                    <a:pt x="609" y="233"/>
                  </a:lnTo>
                  <a:close/>
                  <a:moveTo>
                    <a:pt x="4376" y="122"/>
                  </a:moveTo>
                  <a:lnTo>
                    <a:pt x="4389" y="120"/>
                  </a:lnTo>
                  <a:lnTo>
                    <a:pt x="4385" y="111"/>
                  </a:lnTo>
                  <a:lnTo>
                    <a:pt x="4406" y="100"/>
                  </a:lnTo>
                  <a:lnTo>
                    <a:pt x="4391" y="98"/>
                  </a:lnTo>
                  <a:lnTo>
                    <a:pt x="4421" y="88"/>
                  </a:lnTo>
                  <a:lnTo>
                    <a:pt x="4413" y="81"/>
                  </a:lnTo>
                  <a:lnTo>
                    <a:pt x="4440" y="75"/>
                  </a:lnTo>
                  <a:lnTo>
                    <a:pt x="4487" y="66"/>
                  </a:lnTo>
                  <a:lnTo>
                    <a:pt x="4534" y="64"/>
                  </a:lnTo>
                  <a:lnTo>
                    <a:pt x="4556" y="60"/>
                  </a:lnTo>
                  <a:lnTo>
                    <a:pt x="4584" y="58"/>
                  </a:lnTo>
                  <a:lnTo>
                    <a:pt x="4596" y="62"/>
                  </a:lnTo>
                  <a:lnTo>
                    <a:pt x="4590" y="66"/>
                  </a:lnTo>
                  <a:lnTo>
                    <a:pt x="4543" y="73"/>
                  </a:lnTo>
                  <a:lnTo>
                    <a:pt x="4500" y="79"/>
                  </a:lnTo>
                  <a:lnTo>
                    <a:pt x="4462" y="92"/>
                  </a:lnTo>
                  <a:lnTo>
                    <a:pt x="4447" y="105"/>
                  </a:lnTo>
                  <a:lnTo>
                    <a:pt x="4434" y="118"/>
                  </a:lnTo>
                  <a:lnTo>
                    <a:pt x="4443" y="130"/>
                  </a:lnTo>
                  <a:lnTo>
                    <a:pt x="4481" y="143"/>
                  </a:lnTo>
                  <a:lnTo>
                    <a:pt x="4472" y="145"/>
                  </a:lnTo>
                  <a:lnTo>
                    <a:pt x="4421" y="143"/>
                  </a:lnTo>
                  <a:lnTo>
                    <a:pt x="4413" y="135"/>
                  </a:lnTo>
                  <a:lnTo>
                    <a:pt x="4383" y="130"/>
                  </a:lnTo>
                  <a:lnTo>
                    <a:pt x="4376" y="122"/>
                  </a:lnTo>
                  <a:close/>
                  <a:moveTo>
                    <a:pt x="4904" y="28"/>
                  </a:moveTo>
                  <a:lnTo>
                    <a:pt x="4885" y="26"/>
                  </a:lnTo>
                  <a:lnTo>
                    <a:pt x="4915" y="19"/>
                  </a:lnTo>
                  <a:lnTo>
                    <a:pt x="4945" y="17"/>
                  </a:lnTo>
                  <a:lnTo>
                    <a:pt x="4975" y="21"/>
                  </a:lnTo>
                  <a:lnTo>
                    <a:pt x="5017" y="30"/>
                  </a:lnTo>
                  <a:lnTo>
                    <a:pt x="5026" y="38"/>
                  </a:lnTo>
                  <a:lnTo>
                    <a:pt x="4996" y="41"/>
                  </a:lnTo>
                  <a:lnTo>
                    <a:pt x="4953" y="36"/>
                  </a:lnTo>
                  <a:lnTo>
                    <a:pt x="4923" y="34"/>
                  </a:lnTo>
                  <a:lnTo>
                    <a:pt x="4904" y="28"/>
                  </a:lnTo>
                  <a:close/>
                  <a:moveTo>
                    <a:pt x="6379" y="141"/>
                  </a:moveTo>
                  <a:lnTo>
                    <a:pt x="6366" y="137"/>
                  </a:lnTo>
                  <a:lnTo>
                    <a:pt x="6374" y="130"/>
                  </a:lnTo>
                  <a:lnTo>
                    <a:pt x="6385" y="135"/>
                  </a:lnTo>
                  <a:lnTo>
                    <a:pt x="6394" y="141"/>
                  </a:lnTo>
                  <a:lnTo>
                    <a:pt x="6379" y="141"/>
                  </a:lnTo>
                  <a:close/>
                  <a:moveTo>
                    <a:pt x="791" y="141"/>
                  </a:moveTo>
                  <a:lnTo>
                    <a:pt x="767" y="141"/>
                  </a:lnTo>
                  <a:lnTo>
                    <a:pt x="778" y="135"/>
                  </a:lnTo>
                  <a:lnTo>
                    <a:pt x="788" y="130"/>
                  </a:lnTo>
                  <a:lnTo>
                    <a:pt x="793" y="130"/>
                  </a:lnTo>
                  <a:lnTo>
                    <a:pt x="803" y="130"/>
                  </a:lnTo>
                  <a:lnTo>
                    <a:pt x="818" y="135"/>
                  </a:lnTo>
                  <a:lnTo>
                    <a:pt x="812" y="137"/>
                  </a:lnTo>
                  <a:lnTo>
                    <a:pt x="791" y="141"/>
                  </a:lnTo>
                  <a:close/>
                  <a:moveTo>
                    <a:pt x="5765" y="79"/>
                  </a:moveTo>
                  <a:lnTo>
                    <a:pt x="5763" y="75"/>
                  </a:lnTo>
                  <a:lnTo>
                    <a:pt x="5793" y="77"/>
                  </a:lnTo>
                  <a:lnTo>
                    <a:pt x="5836" y="81"/>
                  </a:lnTo>
                  <a:lnTo>
                    <a:pt x="5827" y="85"/>
                  </a:lnTo>
                  <a:lnTo>
                    <a:pt x="5802" y="85"/>
                  </a:lnTo>
                  <a:lnTo>
                    <a:pt x="5765" y="79"/>
                  </a:lnTo>
                  <a:close/>
                  <a:moveTo>
                    <a:pt x="5731" y="98"/>
                  </a:moveTo>
                  <a:lnTo>
                    <a:pt x="5763" y="103"/>
                  </a:lnTo>
                  <a:lnTo>
                    <a:pt x="5772" y="105"/>
                  </a:lnTo>
                  <a:lnTo>
                    <a:pt x="5746" y="105"/>
                  </a:lnTo>
                  <a:lnTo>
                    <a:pt x="5714" y="105"/>
                  </a:lnTo>
                  <a:lnTo>
                    <a:pt x="5710" y="105"/>
                  </a:lnTo>
                  <a:lnTo>
                    <a:pt x="5716" y="98"/>
                  </a:lnTo>
                  <a:lnTo>
                    <a:pt x="5731" y="98"/>
                  </a:lnTo>
                  <a:close/>
                  <a:moveTo>
                    <a:pt x="6223" y="487"/>
                  </a:moveTo>
                  <a:lnTo>
                    <a:pt x="6229" y="477"/>
                  </a:lnTo>
                  <a:lnTo>
                    <a:pt x="6210" y="464"/>
                  </a:lnTo>
                  <a:lnTo>
                    <a:pt x="6216" y="464"/>
                  </a:lnTo>
                  <a:lnTo>
                    <a:pt x="6233" y="477"/>
                  </a:lnTo>
                  <a:lnTo>
                    <a:pt x="6265" y="500"/>
                  </a:lnTo>
                  <a:lnTo>
                    <a:pt x="6285" y="524"/>
                  </a:lnTo>
                  <a:lnTo>
                    <a:pt x="6317" y="547"/>
                  </a:lnTo>
                  <a:lnTo>
                    <a:pt x="6376" y="592"/>
                  </a:lnTo>
                  <a:lnTo>
                    <a:pt x="6340" y="584"/>
                  </a:lnTo>
                  <a:lnTo>
                    <a:pt x="6359" y="618"/>
                  </a:lnTo>
                  <a:lnTo>
                    <a:pt x="6400" y="646"/>
                  </a:lnTo>
                  <a:lnTo>
                    <a:pt x="6415" y="663"/>
                  </a:lnTo>
                  <a:lnTo>
                    <a:pt x="6387" y="648"/>
                  </a:lnTo>
                  <a:lnTo>
                    <a:pt x="6389" y="669"/>
                  </a:lnTo>
                  <a:lnTo>
                    <a:pt x="6370" y="646"/>
                  </a:lnTo>
                  <a:lnTo>
                    <a:pt x="6351" y="620"/>
                  </a:lnTo>
                  <a:lnTo>
                    <a:pt x="6325" y="594"/>
                  </a:lnTo>
                  <a:lnTo>
                    <a:pt x="6314" y="575"/>
                  </a:lnTo>
                  <a:lnTo>
                    <a:pt x="6285" y="543"/>
                  </a:lnTo>
                  <a:lnTo>
                    <a:pt x="6250" y="520"/>
                  </a:lnTo>
                  <a:lnTo>
                    <a:pt x="6223" y="487"/>
                  </a:lnTo>
                  <a:close/>
                  <a:moveTo>
                    <a:pt x="1840" y="1264"/>
                  </a:moveTo>
                  <a:lnTo>
                    <a:pt x="1848" y="1244"/>
                  </a:lnTo>
                  <a:lnTo>
                    <a:pt x="1855" y="1246"/>
                  </a:lnTo>
                  <a:lnTo>
                    <a:pt x="1857" y="1272"/>
                  </a:lnTo>
                  <a:lnTo>
                    <a:pt x="1855" y="1287"/>
                  </a:lnTo>
                  <a:lnTo>
                    <a:pt x="1848" y="1289"/>
                  </a:lnTo>
                  <a:lnTo>
                    <a:pt x="1846" y="1272"/>
                  </a:lnTo>
                  <a:lnTo>
                    <a:pt x="1840" y="1264"/>
                  </a:lnTo>
                  <a:close/>
                  <a:moveTo>
                    <a:pt x="1865" y="1204"/>
                  </a:moveTo>
                  <a:lnTo>
                    <a:pt x="1840" y="1210"/>
                  </a:lnTo>
                  <a:lnTo>
                    <a:pt x="1842" y="1197"/>
                  </a:lnTo>
                  <a:lnTo>
                    <a:pt x="1853" y="1195"/>
                  </a:lnTo>
                  <a:lnTo>
                    <a:pt x="1868" y="1197"/>
                  </a:lnTo>
                  <a:lnTo>
                    <a:pt x="1865" y="1204"/>
                  </a:lnTo>
                  <a:close/>
                  <a:moveTo>
                    <a:pt x="1874" y="1223"/>
                  </a:moveTo>
                  <a:lnTo>
                    <a:pt x="1876" y="1206"/>
                  </a:lnTo>
                  <a:lnTo>
                    <a:pt x="1870" y="1193"/>
                  </a:lnTo>
                  <a:lnTo>
                    <a:pt x="1870" y="1191"/>
                  </a:lnTo>
                  <a:lnTo>
                    <a:pt x="1882" y="1204"/>
                  </a:lnTo>
                  <a:lnTo>
                    <a:pt x="1876" y="1225"/>
                  </a:lnTo>
                  <a:lnTo>
                    <a:pt x="1874" y="1223"/>
                  </a:lnTo>
                  <a:close/>
                  <a:moveTo>
                    <a:pt x="2487" y="3515"/>
                  </a:moveTo>
                  <a:lnTo>
                    <a:pt x="2464" y="3522"/>
                  </a:lnTo>
                  <a:lnTo>
                    <a:pt x="2451" y="3513"/>
                  </a:lnTo>
                  <a:lnTo>
                    <a:pt x="2440" y="3524"/>
                  </a:lnTo>
                  <a:lnTo>
                    <a:pt x="2425" y="3513"/>
                  </a:lnTo>
                  <a:lnTo>
                    <a:pt x="2442" y="3500"/>
                  </a:lnTo>
                  <a:lnTo>
                    <a:pt x="2462" y="3504"/>
                  </a:lnTo>
                  <a:lnTo>
                    <a:pt x="2468" y="3496"/>
                  </a:lnTo>
                  <a:lnTo>
                    <a:pt x="2489" y="3507"/>
                  </a:lnTo>
                  <a:lnTo>
                    <a:pt x="2487" y="3515"/>
                  </a:lnTo>
                  <a:close/>
                  <a:moveTo>
                    <a:pt x="3883" y="51"/>
                  </a:moveTo>
                  <a:lnTo>
                    <a:pt x="3893" y="49"/>
                  </a:lnTo>
                  <a:lnTo>
                    <a:pt x="3883" y="45"/>
                  </a:lnTo>
                  <a:lnTo>
                    <a:pt x="3913" y="43"/>
                  </a:lnTo>
                  <a:lnTo>
                    <a:pt x="3921" y="47"/>
                  </a:lnTo>
                  <a:lnTo>
                    <a:pt x="3940" y="49"/>
                  </a:lnTo>
                  <a:lnTo>
                    <a:pt x="3910" y="51"/>
                  </a:lnTo>
                  <a:lnTo>
                    <a:pt x="3883" y="51"/>
                  </a:lnTo>
                  <a:close/>
                  <a:moveTo>
                    <a:pt x="3744" y="38"/>
                  </a:moveTo>
                  <a:lnTo>
                    <a:pt x="3731" y="32"/>
                  </a:lnTo>
                  <a:lnTo>
                    <a:pt x="3769" y="28"/>
                  </a:lnTo>
                  <a:lnTo>
                    <a:pt x="3778" y="32"/>
                  </a:lnTo>
                  <a:lnTo>
                    <a:pt x="3799" y="32"/>
                  </a:lnTo>
                  <a:lnTo>
                    <a:pt x="3804" y="28"/>
                  </a:lnTo>
                  <a:lnTo>
                    <a:pt x="3825" y="28"/>
                  </a:lnTo>
                  <a:lnTo>
                    <a:pt x="3842" y="30"/>
                  </a:lnTo>
                  <a:lnTo>
                    <a:pt x="3891" y="38"/>
                  </a:lnTo>
                  <a:lnTo>
                    <a:pt x="3857" y="43"/>
                  </a:lnTo>
                  <a:lnTo>
                    <a:pt x="3851" y="49"/>
                  </a:lnTo>
                  <a:lnTo>
                    <a:pt x="3838" y="51"/>
                  </a:lnTo>
                  <a:lnTo>
                    <a:pt x="3831" y="60"/>
                  </a:lnTo>
                  <a:lnTo>
                    <a:pt x="3816" y="60"/>
                  </a:lnTo>
                  <a:lnTo>
                    <a:pt x="3782" y="53"/>
                  </a:lnTo>
                  <a:lnTo>
                    <a:pt x="3795" y="51"/>
                  </a:lnTo>
                  <a:lnTo>
                    <a:pt x="3774" y="47"/>
                  </a:lnTo>
                  <a:lnTo>
                    <a:pt x="3744" y="38"/>
                  </a:lnTo>
                  <a:close/>
                  <a:moveTo>
                    <a:pt x="3846" y="30"/>
                  </a:moveTo>
                  <a:lnTo>
                    <a:pt x="3829" y="26"/>
                  </a:lnTo>
                  <a:lnTo>
                    <a:pt x="3874" y="23"/>
                  </a:lnTo>
                  <a:lnTo>
                    <a:pt x="3893" y="26"/>
                  </a:lnTo>
                  <a:lnTo>
                    <a:pt x="3908" y="21"/>
                  </a:lnTo>
                  <a:lnTo>
                    <a:pt x="3945" y="23"/>
                  </a:lnTo>
                  <a:lnTo>
                    <a:pt x="3975" y="28"/>
                  </a:lnTo>
                  <a:lnTo>
                    <a:pt x="3953" y="32"/>
                  </a:lnTo>
                  <a:lnTo>
                    <a:pt x="3913" y="34"/>
                  </a:lnTo>
                  <a:lnTo>
                    <a:pt x="3870" y="32"/>
                  </a:lnTo>
                  <a:lnTo>
                    <a:pt x="3868" y="30"/>
                  </a:lnTo>
                  <a:lnTo>
                    <a:pt x="3846" y="30"/>
                  </a:lnTo>
                  <a:close/>
                  <a:moveTo>
                    <a:pt x="2694" y="13"/>
                  </a:moveTo>
                  <a:lnTo>
                    <a:pt x="2729" y="11"/>
                  </a:lnTo>
                  <a:lnTo>
                    <a:pt x="2774" y="11"/>
                  </a:lnTo>
                  <a:lnTo>
                    <a:pt x="2816" y="11"/>
                  </a:lnTo>
                  <a:lnTo>
                    <a:pt x="2831" y="13"/>
                  </a:lnTo>
                  <a:lnTo>
                    <a:pt x="2870" y="8"/>
                  </a:lnTo>
                  <a:lnTo>
                    <a:pt x="2904" y="11"/>
                  </a:lnTo>
                  <a:lnTo>
                    <a:pt x="2919" y="11"/>
                  </a:lnTo>
                  <a:lnTo>
                    <a:pt x="2923" y="6"/>
                  </a:lnTo>
                  <a:lnTo>
                    <a:pt x="2972" y="2"/>
                  </a:lnTo>
                  <a:lnTo>
                    <a:pt x="3021" y="2"/>
                  </a:lnTo>
                  <a:lnTo>
                    <a:pt x="3041" y="0"/>
                  </a:lnTo>
                  <a:lnTo>
                    <a:pt x="3090" y="0"/>
                  </a:lnTo>
                  <a:lnTo>
                    <a:pt x="3203" y="0"/>
                  </a:lnTo>
                  <a:lnTo>
                    <a:pt x="3289" y="6"/>
                  </a:lnTo>
                  <a:lnTo>
                    <a:pt x="3261" y="8"/>
                  </a:lnTo>
                  <a:lnTo>
                    <a:pt x="3207" y="8"/>
                  </a:lnTo>
                  <a:lnTo>
                    <a:pt x="3130" y="11"/>
                  </a:lnTo>
                  <a:lnTo>
                    <a:pt x="3137" y="11"/>
                  </a:lnTo>
                  <a:lnTo>
                    <a:pt x="3188" y="11"/>
                  </a:lnTo>
                  <a:lnTo>
                    <a:pt x="3229" y="13"/>
                  </a:lnTo>
                  <a:lnTo>
                    <a:pt x="3259" y="11"/>
                  </a:lnTo>
                  <a:lnTo>
                    <a:pt x="3267" y="13"/>
                  </a:lnTo>
                  <a:lnTo>
                    <a:pt x="3252" y="17"/>
                  </a:lnTo>
                  <a:lnTo>
                    <a:pt x="3289" y="15"/>
                  </a:lnTo>
                  <a:lnTo>
                    <a:pt x="3359" y="13"/>
                  </a:lnTo>
                  <a:lnTo>
                    <a:pt x="3400" y="13"/>
                  </a:lnTo>
                  <a:lnTo>
                    <a:pt x="3408" y="17"/>
                  </a:lnTo>
                  <a:lnTo>
                    <a:pt x="3348" y="23"/>
                  </a:lnTo>
                  <a:lnTo>
                    <a:pt x="3340" y="26"/>
                  </a:lnTo>
                  <a:lnTo>
                    <a:pt x="3295" y="26"/>
                  </a:lnTo>
                  <a:lnTo>
                    <a:pt x="3327" y="28"/>
                  </a:lnTo>
                  <a:lnTo>
                    <a:pt x="3310" y="34"/>
                  </a:lnTo>
                  <a:lnTo>
                    <a:pt x="3295" y="41"/>
                  </a:lnTo>
                  <a:lnTo>
                    <a:pt x="3293" y="51"/>
                  </a:lnTo>
                  <a:lnTo>
                    <a:pt x="3310" y="58"/>
                  </a:lnTo>
                  <a:lnTo>
                    <a:pt x="3286" y="58"/>
                  </a:lnTo>
                  <a:lnTo>
                    <a:pt x="3261" y="62"/>
                  </a:lnTo>
                  <a:lnTo>
                    <a:pt x="3286" y="68"/>
                  </a:lnTo>
                  <a:lnTo>
                    <a:pt x="3289" y="79"/>
                  </a:lnTo>
                  <a:lnTo>
                    <a:pt x="3271" y="81"/>
                  </a:lnTo>
                  <a:lnTo>
                    <a:pt x="3289" y="92"/>
                  </a:lnTo>
                  <a:lnTo>
                    <a:pt x="3257" y="92"/>
                  </a:lnTo>
                  <a:lnTo>
                    <a:pt x="3271" y="98"/>
                  </a:lnTo>
                  <a:lnTo>
                    <a:pt x="3265" y="103"/>
                  </a:lnTo>
                  <a:lnTo>
                    <a:pt x="3244" y="105"/>
                  </a:lnTo>
                  <a:lnTo>
                    <a:pt x="3222" y="105"/>
                  </a:lnTo>
                  <a:lnTo>
                    <a:pt x="3239" y="113"/>
                  </a:lnTo>
                  <a:lnTo>
                    <a:pt x="3237" y="120"/>
                  </a:lnTo>
                  <a:lnTo>
                    <a:pt x="3209" y="113"/>
                  </a:lnTo>
                  <a:lnTo>
                    <a:pt x="3201" y="118"/>
                  </a:lnTo>
                  <a:lnTo>
                    <a:pt x="3218" y="122"/>
                  </a:lnTo>
                  <a:lnTo>
                    <a:pt x="3237" y="130"/>
                  </a:lnTo>
                  <a:lnTo>
                    <a:pt x="3239" y="143"/>
                  </a:lnTo>
                  <a:lnTo>
                    <a:pt x="3212" y="147"/>
                  </a:lnTo>
                  <a:lnTo>
                    <a:pt x="3201" y="141"/>
                  </a:lnTo>
                  <a:lnTo>
                    <a:pt x="3184" y="132"/>
                  </a:lnTo>
                  <a:lnTo>
                    <a:pt x="3186" y="143"/>
                  </a:lnTo>
                  <a:lnTo>
                    <a:pt x="3165" y="152"/>
                  </a:lnTo>
                  <a:lnTo>
                    <a:pt x="3207" y="152"/>
                  </a:lnTo>
                  <a:lnTo>
                    <a:pt x="3229" y="152"/>
                  </a:lnTo>
                  <a:lnTo>
                    <a:pt x="3184" y="165"/>
                  </a:lnTo>
                  <a:lnTo>
                    <a:pt x="3137" y="180"/>
                  </a:lnTo>
                  <a:lnTo>
                    <a:pt x="3088" y="184"/>
                  </a:lnTo>
                  <a:lnTo>
                    <a:pt x="3068" y="184"/>
                  </a:lnTo>
                  <a:lnTo>
                    <a:pt x="3051" y="192"/>
                  </a:lnTo>
                  <a:lnTo>
                    <a:pt x="3021" y="209"/>
                  </a:lnTo>
                  <a:lnTo>
                    <a:pt x="2983" y="222"/>
                  </a:lnTo>
                  <a:lnTo>
                    <a:pt x="2970" y="222"/>
                  </a:lnTo>
                  <a:lnTo>
                    <a:pt x="2949" y="227"/>
                  </a:lnTo>
                  <a:lnTo>
                    <a:pt x="2921" y="231"/>
                  </a:lnTo>
                  <a:lnTo>
                    <a:pt x="2904" y="244"/>
                  </a:lnTo>
                  <a:lnTo>
                    <a:pt x="2900" y="257"/>
                  </a:lnTo>
                  <a:lnTo>
                    <a:pt x="2885" y="267"/>
                  </a:lnTo>
                  <a:lnTo>
                    <a:pt x="2853" y="284"/>
                  </a:lnTo>
                  <a:lnTo>
                    <a:pt x="2853" y="301"/>
                  </a:lnTo>
                  <a:lnTo>
                    <a:pt x="2840" y="316"/>
                  </a:lnTo>
                  <a:lnTo>
                    <a:pt x="2823" y="338"/>
                  </a:lnTo>
                  <a:lnTo>
                    <a:pt x="2797" y="338"/>
                  </a:lnTo>
                  <a:lnTo>
                    <a:pt x="2778" y="321"/>
                  </a:lnTo>
                  <a:lnTo>
                    <a:pt x="2744" y="321"/>
                  </a:lnTo>
                  <a:lnTo>
                    <a:pt x="2731" y="310"/>
                  </a:lnTo>
                  <a:lnTo>
                    <a:pt x="2729" y="291"/>
                  </a:lnTo>
                  <a:lnTo>
                    <a:pt x="2709" y="265"/>
                  </a:lnTo>
                  <a:lnTo>
                    <a:pt x="2707" y="254"/>
                  </a:lnTo>
                  <a:lnTo>
                    <a:pt x="2714" y="237"/>
                  </a:lnTo>
                  <a:lnTo>
                    <a:pt x="2699" y="220"/>
                  </a:lnTo>
                  <a:lnTo>
                    <a:pt x="2712" y="207"/>
                  </a:lnTo>
                  <a:lnTo>
                    <a:pt x="2703" y="201"/>
                  </a:lnTo>
                  <a:lnTo>
                    <a:pt x="2731" y="180"/>
                  </a:lnTo>
                  <a:lnTo>
                    <a:pt x="2756" y="173"/>
                  </a:lnTo>
                  <a:lnTo>
                    <a:pt x="2767" y="167"/>
                  </a:lnTo>
                  <a:lnTo>
                    <a:pt x="2778" y="156"/>
                  </a:lnTo>
                  <a:lnTo>
                    <a:pt x="2756" y="160"/>
                  </a:lnTo>
                  <a:lnTo>
                    <a:pt x="2748" y="162"/>
                  </a:lnTo>
                  <a:lnTo>
                    <a:pt x="2733" y="165"/>
                  </a:lnTo>
                  <a:lnTo>
                    <a:pt x="2714" y="158"/>
                  </a:lnTo>
                  <a:lnTo>
                    <a:pt x="2720" y="150"/>
                  </a:lnTo>
                  <a:lnTo>
                    <a:pt x="2731" y="141"/>
                  </a:lnTo>
                  <a:lnTo>
                    <a:pt x="2746" y="141"/>
                  </a:lnTo>
                  <a:lnTo>
                    <a:pt x="2776" y="145"/>
                  </a:lnTo>
                  <a:lnTo>
                    <a:pt x="2752" y="135"/>
                  </a:lnTo>
                  <a:lnTo>
                    <a:pt x="2744" y="130"/>
                  </a:lnTo>
                  <a:lnTo>
                    <a:pt x="2727" y="132"/>
                  </a:lnTo>
                  <a:lnTo>
                    <a:pt x="2716" y="128"/>
                  </a:lnTo>
                  <a:lnTo>
                    <a:pt x="2742" y="113"/>
                  </a:lnTo>
                  <a:lnTo>
                    <a:pt x="2735" y="109"/>
                  </a:lnTo>
                  <a:lnTo>
                    <a:pt x="2729" y="100"/>
                  </a:lnTo>
                  <a:lnTo>
                    <a:pt x="2720" y="85"/>
                  </a:lnTo>
                  <a:lnTo>
                    <a:pt x="2703" y="81"/>
                  </a:lnTo>
                  <a:lnTo>
                    <a:pt x="2707" y="75"/>
                  </a:lnTo>
                  <a:lnTo>
                    <a:pt x="2673" y="68"/>
                  </a:lnTo>
                  <a:lnTo>
                    <a:pt x="2643" y="66"/>
                  </a:lnTo>
                  <a:lnTo>
                    <a:pt x="2600" y="68"/>
                  </a:lnTo>
                  <a:lnTo>
                    <a:pt x="2564" y="68"/>
                  </a:lnTo>
                  <a:lnTo>
                    <a:pt x="2551" y="64"/>
                  </a:lnTo>
                  <a:lnTo>
                    <a:pt x="2532" y="58"/>
                  </a:lnTo>
                  <a:lnTo>
                    <a:pt x="2573" y="53"/>
                  </a:lnTo>
                  <a:lnTo>
                    <a:pt x="2603" y="53"/>
                  </a:lnTo>
                  <a:lnTo>
                    <a:pt x="2543" y="51"/>
                  </a:lnTo>
                  <a:lnTo>
                    <a:pt x="2513" y="47"/>
                  </a:lnTo>
                  <a:lnTo>
                    <a:pt x="2519" y="43"/>
                  </a:lnTo>
                  <a:lnTo>
                    <a:pt x="2579" y="38"/>
                  </a:lnTo>
                  <a:lnTo>
                    <a:pt x="2635" y="34"/>
                  </a:lnTo>
                  <a:lnTo>
                    <a:pt x="2643" y="30"/>
                  </a:lnTo>
                  <a:lnTo>
                    <a:pt x="2607" y="28"/>
                  </a:lnTo>
                  <a:lnTo>
                    <a:pt x="2622" y="23"/>
                  </a:lnTo>
                  <a:lnTo>
                    <a:pt x="2677" y="17"/>
                  </a:lnTo>
                  <a:lnTo>
                    <a:pt x="2699" y="17"/>
                  </a:lnTo>
                  <a:lnTo>
                    <a:pt x="2694" y="13"/>
                  </a:lnTo>
                  <a:close/>
                  <a:moveTo>
                    <a:pt x="4917" y="3436"/>
                  </a:moveTo>
                  <a:lnTo>
                    <a:pt x="4925" y="3445"/>
                  </a:lnTo>
                  <a:lnTo>
                    <a:pt x="4943" y="3447"/>
                  </a:lnTo>
                  <a:lnTo>
                    <a:pt x="4943" y="3449"/>
                  </a:lnTo>
                  <a:lnTo>
                    <a:pt x="4932" y="3462"/>
                  </a:lnTo>
                  <a:lnTo>
                    <a:pt x="4902" y="3464"/>
                  </a:lnTo>
                  <a:lnTo>
                    <a:pt x="4904" y="3449"/>
                  </a:lnTo>
                  <a:lnTo>
                    <a:pt x="4913" y="3440"/>
                  </a:lnTo>
                  <a:lnTo>
                    <a:pt x="4917" y="3436"/>
                  </a:lnTo>
                  <a:close/>
                  <a:moveTo>
                    <a:pt x="1075" y="1195"/>
                  </a:moveTo>
                  <a:lnTo>
                    <a:pt x="1062" y="1187"/>
                  </a:lnTo>
                  <a:lnTo>
                    <a:pt x="1058" y="1172"/>
                  </a:lnTo>
                  <a:lnTo>
                    <a:pt x="1058" y="1170"/>
                  </a:lnTo>
                  <a:lnTo>
                    <a:pt x="1066" y="1172"/>
                  </a:lnTo>
                  <a:lnTo>
                    <a:pt x="1079" y="1159"/>
                  </a:lnTo>
                  <a:lnTo>
                    <a:pt x="1085" y="1146"/>
                  </a:lnTo>
                  <a:lnTo>
                    <a:pt x="1077" y="1127"/>
                  </a:lnTo>
                  <a:lnTo>
                    <a:pt x="1066" y="1118"/>
                  </a:lnTo>
                  <a:lnTo>
                    <a:pt x="1064" y="1099"/>
                  </a:lnTo>
                  <a:lnTo>
                    <a:pt x="1064" y="1082"/>
                  </a:lnTo>
                  <a:lnTo>
                    <a:pt x="1064" y="1058"/>
                  </a:lnTo>
                  <a:lnTo>
                    <a:pt x="1066" y="1031"/>
                  </a:lnTo>
                  <a:lnTo>
                    <a:pt x="1068" y="1018"/>
                  </a:lnTo>
                  <a:lnTo>
                    <a:pt x="1062" y="1001"/>
                  </a:lnTo>
                  <a:lnTo>
                    <a:pt x="1055" y="998"/>
                  </a:lnTo>
                  <a:lnTo>
                    <a:pt x="1058" y="990"/>
                  </a:lnTo>
                  <a:lnTo>
                    <a:pt x="1045" y="988"/>
                  </a:lnTo>
                  <a:lnTo>
                    <a:pt x="1041" y="979"/>
                  </a:lnTo>
                  <a:lnTo>
                    <a:pt x="1021" y="979"/>
                  </a:lnTo>
                  <a:lnTo>
                    <a:pt x="1019" y="975"/>
                  </a:lnTo>
                  <a:lnTo>
                    <a:pt x="1023" y="958"/>
                  </a:lnTo>
                  <a:lnTo>
                    <a:pt x="1017" y="928"/>
                  </a:lnTo>
                  <a:lnTo>
                    <a:pt x="1019" y="892"/>
                  </a:lnTo>
                  <a:lnTo>
                    <a:pt x="1023" y="885"/>
                  </a:lnTo>
                  <a:lnTo>
                    <a:pt x="1019" y="874"/>
                  </a:lnTo>
                  <a:lnTo>
                    <a:pt x="1017" y="853"/>
                  </a:lnTo>
                  <a:lnTo>
                    <a:pt x="1028" y="830"/>
                  </a:lnTo>
                  <a:lnTo>
                    <a:pt x="1023" y="817"/>
                  </a:lnTo>
                  <a:lnTo>
                    <a:pt x="1043" y="793"/>
                  </a:lnTo>
                  <a:lnTo>
                    <a:pt x="1058" y="772"/>
                  </a:lnTo>
                  <a:lnTo>
                    <a:pt x="1062" y="750"/>
                  </a:lnTo>
                  <a:lnTo>
                    <a:pt x="1088" y="725"/>
                  </a:lnTo>
                  <a:lnTo>
                    <a:pt x="1105" y="701"/>
                  </a:lnTo>
                  <a:lnTo>
                    <a:pt x="1122" y="678"/>
                  </a:lnTo>
                  <a:lnTo>
                    <a:pt x="1143" y="644"/>
                  </a:lnTo>
                  <a:lnTo>
                    <a:pt x="1154" y="622"/>
                  </a:lnTo>
                  <a:lnTo>
                    <a:pt x="1158" y="611"/>
                  </a:lnTo>
                  <a:lnTo>
                    <a:pt x="1162" y="607"/>
                  </a:lnTo>
                  <a:lnTo>
                    <a:pt x="1184" y="616"/>
                  </a:lnTo>
                  <a:lnTo>
                    <a:pt x="1177" y="639"/>
                  </a:lnTo>
                  <a:lnTo>
                    <a:pt x="1188" y="631"/>
                  </a:lnTo>
                  <a:lnTo>
                    <a:pt x="1199" y="611"/>
                  </a:lnTo>
                  <a:lnTo>
                    <a:pt x="1209" y="590"/>
                  </a:lnTo>
                  <a:lnTo>
                    <a:pt x="1205" y="590"/>
                  </a:lnTo>
                  <a:lnTo>
                    <a:pt x="1186" y="567"/>
                  </a:lnTo>
                  <a:lnTo>
                    <a:pt x="1182" y="556"/>
                  </a:lnTo>
                  <a:lnTo>
                    <a:pt x="1156" y="545"/>
                  </a:lnTo>
                  <a:lnTo>
                    <a:pt x="1162" y="524"/>
                  </a:lnTo>
                  <a:lnTo>
                    <a:pt x="1177" y="511"/>
                  </a:lnTo>
                  <a:lnTo>
                    <a:pt x="1162" y="500"/>
                  </a:lnTo>
                  <a:lnTo>
                    <a:pt x="1175" y="481"/>
                  </a:lnTo>
                  <a:lnTo>
                    <a:pt x="1169" y="464"/>
                  </a:lnTo>
                  <a:lnTo>
                    <a:pt x="1179" y="453"/>
                  </a:lnTo>
                  <a:lnTo>
                    <a:pt x="1177" y="445"/>
                  </a:lnTo>
                  <a:lnTo>
                    <a:pt x="1169" y="436"/>
                  </a:lnTo>
                  <a:lnTo>
                    <a:pt x="1184" y="417"/>
                  </a:lnTo>
                  <a:lnTo>
                    <a:pt x="1177" y="400"/>
                  </a:lnTo>
                  <a:lnTo>
                    <a:pt x="1190" y="378"/>
                  </a:lnTo>
                  <a:lnTo>
                    <a:pt x="1173" y="376"/>
                  </a:lnTo>
                  <a:lnTo>
                    <a:pt x="1147" y="376"/>
                  </a:lnTo>
                  <a:lnTo>
                    <a:pt x="1132" y="370"/>
                  </a:lnTo>
                  <a:lnTo>
                    <a:pt x="1120" y="348"/>
                  </a:lnTo>
                  <a:lnTo>
                    <a:pt x="1109" y="344"/>
                  </a:lnTo>
                  <a:lnTo>
                    <a:pt x="1088" y="338"/>
                  </a:lnTo>
                  <a:lnTo>
                    <a:pt x="1060" y="340"/>
                  </a:lnTo>
                  <a:lnTo>
                    <a:pt x="1038" y="329"/>
                  </a:lnTo>
                  <a:lnTo>
                    <a:pt x="1028" y="321"/>
                  </a:lnTo>
                  <a:lnTo>
                    <a:pt x="1004" y="325"/>
                  </a:lnTo>
                  <a:lnTo>
                    <a:pt x="989" y="340"/>
                  </a:lnTo>
                  <a:lnTo>
                    <a:pt x="979" y="340"/>
                  </a:lnTo>
                  <a:lnTo>
                    <a:pt x="953" y="346"/>
                  </a:lnTo>
                  <a:lnTo>
                    <a:pt x="927" y="353"/>
                  </a:lnTo>
                  <a:lnTo>
                    <a:pt x="904" y="357"/>
                  </a:lnTo>
                  <a:lnTo>
                    <a:pt x="914" y="344"/>
                  </a:lnTo>
                  <a:lnTo>
                    <a:pt x="951" y="323"/>
                  </a:lnTo>
                  <a:lnTo>
                    <a:pt x="976" y="316"/>
                  </a:lnTo>
                  <a:lnTo>
                    <a:pt x="979" y="312"/>
                  </a:lnTo>
                  <a:lnTo>
                    <a:pt x="942" y="323"/>
                  </a:lnTo>
                  <a:lnTo>
                    <a:pt x="910" y="338"/>
                  </a:lnTo>
                  <a:lnTo>
                    <a:pt x="867" y="353"/>
                  </a:lnTo>
                  <a:lnTo>
                    <a:pt x="867" y="361"/>
                  </a:lnTo>
                  <a:lnTo>
                    <a:pt x="831" y="378"/>
                  </a:lnTo>
                  <a:lnTo>
                    <a:pt x="801" y="387"/>
                  </a:lnTo>
                  <a:lnTo>
                    <a:pt x="776" y="393"/>
                  </a:lnTo>
                  <a:lnTo>
                    <a:pt x="758" y="404"/>
                  </a:lnTo>
                  <a:lnTo>
                    <a:pt x="716" y="415"/>
                  </a:lnTo>
                  <a:lnTo>
                    <a:pt x="699" y="425"/>
                  </a:lnTo>
                  <a:lnTo>
                    <a:pt x="664" y="434"/>
                  </a:lnTo>
                  <a:lnTo>
                    <a:pt x="654" y="434"/>
                  </a:lnTo>
                  <a:lnTo>
                    <a:pt x="630" y="440"/>
                  </a:lnTo>
                  <a:lnTo>
                    <a:pt x="602" y="447"/>
                  </a:lnTo>
                  <a:lnTo>
                    <a:pt x="579" y="455"/>
                  </a:lnTo>
                  <a:lnTo>
                    <a:pt x="540" y="462"/>
                  </a:lnTo>
                  <a:lnTo>
                    <a:pt x="543" y="460"/>
                  </a:lnTo>
                  <a:lnTo>
                    <a:pt x="575" y="447"/>
                  </a:lnTo>
                  <a:lnTo>
                    <a:pt x="598" y="440"/>
                  </a:lnTo>
                  <a:lnTo>
                    <a:pt x="635" y="428"/>
                  </a:lnTo>
                  <a:lnTo>
                    <a:pt x="660" y="425"/>
                  </a:lnTo>
                  <a:lnTo>
                    <a:pt x="679" y="415"/>
                  </a:lnTo>
                  <a:lnTo>
                    <a:pt x="722" y="404"/>
                  </a:lnTo>
                  <a:lnTo>
                    <a:pt x="731" y="400"/>
                  </a:lnTo>
                  <a:lnTo>
                    <a:pt x="752" y="391"/>
                  </a:lnTo>
                  <a:lnTo>
                    <a:pt x="778" y="374"/>
                  </a:lnTo>
                  <a:lnTo>
                    <a:pt x="801" y="361"/>
                  </a:lnTo>
                  <a:lnTo>
                    <a:pt x="773" y="368"/>
                  </a:lnTo>
                  <a:lnTo>
                    <a:pt x="773" y="363"/>
                  </a:lnTo>
                  <a:lnTo>
                    <a:pt x="752" y="372"/>
                  </a:lnTo>
                  <a:lnTo>
                    <a:pt x="754" y="361"/>
                  </a:lnTo>
                  <a:lnTo>
                    <a:pt x="741" y="368"/>
                  </a:lnTo>
                  <a:lnTo>
                    <a:pt x="748" y="359"/>
                  </a:lnTo>
                  <a:lnTo>
                    <a:pt x="718" y="366"/>
                  </a:lnTo>
                  <a:lnTo>
                    <a:pt x="707" y="366"/>
                  </a:lnTo>
                  <a:lnTo>
                    <a:pt x="724" y="355"/>
                  </a:lnTo>
                  <a:lnTo>
                    <a:pt x="737" y="346"/>
                  </a:lnTo>
                  <a:lnTo>
                    <a:pt x="735" y="340"/>
                  </a:lnTo>
                  <a:lnTo>
                    <a:pt x="707" y="344"/>
                  </a:lnTo>
                  <a:lnTo>
                    <a:pt x="705" y="333"/>
                  </a:lnTo>
                  <a:lnTo>
                    <a:pt x="701" y="327"/>
                  </a:lnTo>
                  <a:lnTo>
                    <a:pt x="718" y="316"/>
                  </a:lnTo>
                  <a:lnTo>
                    <a:pt x="716" y="310"/>
                  </a:lnTo>
                  <a:lnTo>
                    <a:pt x="741" y="297"/>
                  </a:lnTo>
                  <a:lnTo>
                    <a:pt x="769" y="284"/>
                  </a:lnTo>
                  <a:lnTo>
                    <a:pt x="791" y="276"/>
                  </a:lnTo>
                  <a:lnTo>
                    <a:pt x="805" y="274"/>
                  </a:lnTo>
                  <a:lnTo>
                    <a:pt x="814" y="276"/>
                  </a:lnTo>
                  <a:lnTo>
                    <a:pt x="842" y="267"/>
                  </a:lnTo>
                  <a:lnTo>
                    <a:pt x="852" y="269"/>
                  </a:lnTo>
                  <a:lnTo>
                    <a:pt x="872" y="263"/>
                  </a:lnTo>
                  <a:lnTo>
                    <a:pt x="882" y="257"/>
                  </a:lnTo>
                  <a:lnTo>
                    <a:pt x="878" y="252"/>
                  </a:lnTo>
                  <a:lnTo>
                    <a:pt x="902" y="244"/>
                  </a:lnTo>
                  <a:lnTo>
                    <a:pt x="891" y="244"/>
                  </a:lnTo>
                  <a:lnTo>
                    <a:pt x="867" y="248"/>
                  </a:lnTo>
                  <a:lnTo>
                    <a:pt x="855" y="252"/>
                  </a:lnTo>
                  <a:lnTo>
                    <a:pt x="850" y="248"/>
                  </a:lnTo>
                  <a:lnTo>
                    <a:pt x="823" y="250"/>
                  </a:lnTo>
                  <a:lnTo>
                    <a:pt x="803" y="246"/>
                  </a:lnTo>
                  <a:lnTo>
                    <a:pt x="808" y="239"/>
                  </a:lnTo>
                  <a:lnTo>
                    <a:pt x="803" y="227"/>
                  </a:lnTo>
                  <a:lnTo>
                    <a:pt x="842" y="220"/>
                  </a:lnTo>
                  <a:lnTo>
                    <a:pt x="891" y="209"/>
                  </a:lnTo>
                  <a:lnTo>
                    <a:pt x="904" y="209"/>
                  </a:lnTo>
                  <a:lnTo>
                    <a:pt x="889" y="220"/>
                  </a:lnTo>
                  <a:lnTo>
                    <a:pt x="923" y="218"/>
                  </a:lnTo>
                  <a:lnTo>
                    <a:pt x="927" y="207"/>
                  </a:lnTo>
                  <a:lnTo>
                    <a:pt x="919" y="203"/>
                  </a:lnTo>
                  <a:lnTo>
                    <a:pt x="921" y="194"/>
                  </a:lnTo>
                  <a:lnTo>
                    <a:pt x="919" y="186"/>
                  </a:lnTo>
                  <a:lnTo>
                    <a:pt x="904" y="180"/>
                  </a:lnTo>
                  <a:lnTo>
                    <a:pt x="929" y="171"/>
                  </a:lnTo>
                  <a:lnTo>
                    <a:pt x="957" y="171"/>
                  </a:lnTo>
                  <a:lnTo>
                    <a:pt x="991" y="162"/>
                  </a:lnTo>
                  <a:lnTo>
                    <a:pt x="1006" y="156"/>
                  </a:lnTo>
                  <a:lnTo>
                    <a:pt x="1038" y="150"/>
                  </a:lnTo>
                  <a:lnTo>
                    <a:pt x="1058" y="147"/>
                  </a:lnTo>
                  <a:lnTo>
                    <a:pt x="1098" y="141"/>
                  </a:lnTo>
                  <a:lnTo>
                    <a:pt x="1109" y="141"/>
                  </a:lnTo>
                  <a:lnTo>
                    <a:pt x="1147" y="132"/>
                  </a:lnTo>
                  <a:lnTo>
                    <a:pt x="1164" y="137"/>
                  </a:lnTo>
                  <a:lnTo>
                    <a:pt x="1164" y="143"/>
                  </a:lnTo>
                  <a:lnTo>
                    <a:pt x="1177" y="141"/>
                  </a:lnTo>
                  <a:lnTo>
                    <a:pt x="1203" y="141"/>
                  </a:lnTo>
                  <a:lnTo>
                    <a:pt x="1197" y="145"/>
                  </a:lnTo>
                  <a:lnTo>
                    <a:pt x="1214" y="147"/>
                  </a:lnTo>
                  <a:lnTo>
                    <a:pt x="1233" y="145"/>
                  </a:lnTo>
                  <a:lnTo>
                    <a:pt x="1261" y="152"/>
                  </a:lnTo>
                  <a:lnTo>
                    <a:pt x="1286" y="152"/>
                  </a:lnTo>
                  <a:lnTo>
                    <a:pt x="1297" y="154"/>
                  </a:lnTo>
                  <a:lnTo>
                    <a:pt x="1320" y="152"/>
                  </a:lnTo>
                  <a:lnTo>
                    <a:pt x="1338" y="156"/>
                  </a:lnTo>
                  <a:lnTo>
                    <a:pt x="1353" y="158"/>
                  </a:lnTo>
                  <a:lnTo>
                    <a:pt x="1374" y="160"/>
                  </a:lnTo>
                  <a:lnTo>
                    <a:pt x="1389" y="169"/>
                  </a:lnTo>
                  <a:lnTo>
                    <a:pt x="1404" y="171"/>
                  </a:lnTo>
                  <a:lnTo>
                    <a:pt x="1427" y="165"/>
                  </a:lnTo>
                  <a:lnTo>
                    <a:pt x="1453" y="158"/>
                  </a:lnTo>
                  <a:lnTo>
                    <a:pt x="1474" y="160"/>
                  </a:lnTo>
                  <a:lnTo>
                    <a:pt x="1509" y="156"/>
                  </a:lnTo>
                  <a:lnTo>
                    <a:pt x="1538" y="152"/>
                  </a:lnTo>
                  <a:lnTo>
                    <a:pt x="1541" y="156"/>
                  </a:lnTo>
                  <a:lnTo>
                    <a:pt x="1558" y="154"/>
                  </a:lnTo>
                  <a:lnTo>
                    <a:pt x="1570" y="147"/>
                  </a:lnTo>
                  <a:lnTo>
                    <a:pt x="1579" y="147"/>
                  </a:lnTo>
                  <a:lnTo>
                    <a:pt x="1588" y="160"/>
                  </a:lnTo>
                  <a:lnTo>
                    <a:pt x="1622" y="152"/>
                  </a:lnTo>
                  <a:lnTo>
                    <a:pt x="1609" y="162"/>
                  </a:lnTo>
                  <a:lnTo>
                    <a:pt x="1630" y="160"/>
                  </a:lnTo>
                  <a:lnTo>
                    <a:pt x="1643" y="156"/>
                  </a:lnTo>
                  <a:lnTo>
                    <a:pt x="1662" y="156"/>
                  </a:lnTo>
                  <a:lnTo>
                    <a:pt x="1677" y="162"/>
                  </a:lnTo>
                  <a:lnTo>
                    <a:pt x="1707" y="169"/>
                  </a:lnTo>
                  <a:lnTo>
                    <a:pt x="1724" y="171"/>
                  </a:lnTo>
                  <a:lnTo>
                    <a:pt x="1741" y="171"/>
                  </a:lnTo>
                  <a:lnTo>
                    <a:pt x="1754" y="180"/>
                  </a:lnTo>
                  <a:lnTo>
                    <a:pt x="1722" y="188"/>
                  </a:lnTo>
                  <a:lnTo>
                    <a:pt x="1746" y="192"/>
                  </a:lnTo>
                  <a:lnTo>
                    <a:pt x="1793" y="190"/>
                  </a:lnTo>
                  <a:lnTo>
                    <a:pt x="1810" y="188"/>
                  </a:lnTo>
                  <a:lnTo>
                    <a:pt x="1816" y="199"/>
                  </a:lnTo>
                  <a:lnTo>
                    <a:pt x="1842" y="188"/>
                  </a:lnTo>
                  <a:lnTo>
                    <a:pt x="1833" y="182"/>
                  </a:lnTo>
                  <a:lnTo>
                    <a:pt x="1850" y="175"/>
                  </a:lnTo>
                  <a:lnTo>
                    <a:pt x="1872" y="175"/>
                  </a:lnTo>
                  <a:lnTo>
                    <a:pt x="1885" y="173"/>
                  </a:lnTo>
                  <a:lnTo>
                    <a:pt x="1893" y="177"/>
                  </a:lnTo>
                  <a:lnTo>
                    <a:pt x="1900" y="186"/>
                  </a:lnTo>
                  <a:lnTo>
                    <a:pt x="1921" y="186"/>
                  </a:lnTo>
                  <a:lnTo>
                    <a:pt x="1940" y="192"/>
                  </a:lnTo>
                  <a:lnTo>
                    <a:pt x="1970" y="190"/>
                  </a:lnTo>
                  <a:lnTo>
                    <a:pt x="1991" y="190"/>
                  </a:lnTo>
                  <a:lnTo>
                    <a:pt x="2000" y="180"/>
                  </a:lnTo>
                  <a:lnTo>
                    <a:pt x="2017" y="177"/>
                  </a:lnTo>
                  <a:lnTo>
                    <a:pt x="2036" y="182"/>
                  </a:lnTo>
                  <a:lnTo>
                    <a:pt x="2021" y="199"/>
                  </a:lnTo>
                  <a:lnTo>
                    <a:pt x="2045" y="186"/>
                  </a:lnTo>
                  <a:lnTo>
                    <a:pt x="2058" y="186"/>
                  </a:lnTo>
                  <a:lnTo>
                    <a:pt x="2081" y="169"/>
                  </a:lnTo>
                  <a:lnTo>
                    <a:pt x="2075" y="158"/>
                  </a:lnTo>
                  <a:lnTo>
                    <a:pt x="2062" y="154"/>
                  </a:lnTo>
                  <a:lnTo>
                    <a:pt x="2081" y="135"/>
                  </a:lnTo>
                  <a:lnTo>
                    <a:pt x="2109" y="124"/>
                  </a:lnTo>
                  <a:lnTo>
                    <a:pt x="2128" y="126"/>
                  </a:lnTo>
                  <a:lnTo>
                    <a:pt x="2137" y="132"/>
                  </a:lnTo>
                  <a:lnTo>
                    <a:pt x="2141" y="152"/>
                  </a:lnTo>
                  <a:lnTo>
                    <a:pt x="2120" y="158"/>
                  </a:lnTo>
                  <a:lnTo>
                    <a:pt x="2145" y="160"/>
                  </a:lnTo>
                  <a:lnTo>
                    <a:pt x="2130" y="177"/>
                  </a:lnTo>
                  <a:lnTo>
                    <a:pt x="2162" y="165"/>
                  </a:lnTo>
                  <a:lnTo>
                    <a:pt x="2173" y="175"/>
                  </a:lnTo>
                  <a:lnTo>
                    <a:pt x="2156" y="188"/>
                  </a:lnTo>
                  <a:lnTo>
                    <a:pt x="2162" y="201"/>
                  </a:lnTo>
                  <a:lnTo>
                    <a:pt x="2188" y="188"/>
                  </a:lnTo>
                  <a:lnTo>
                    <a:pt x="2214" y="173"/>
                  </a:lnTo>
                  <a:lnTo>
                    <a:pt x="2231" y="156"/>
                  </a:lnTo>
                  <a:lnTo>
                    <a:pt x="2252" y="156"/>
                  </a:lnTo>
                  <a:lnTo>
                    <a:pt x="2274" y="158"/>
                  </a:lnTo>
                  <a:lnTo>
                    <a:pt x="2288" y="167"/>
                  </a:lnTo>
                  <a:lnTo>
                    <a:pt x="2282" y="175"/>
                  </a:lnTo>
                  <a:lnTo>
                    <a:pt x="2263" y="184"/>
                  </a:lnTo>
                  <a:lnTo>
                    <a:pt x="2267" y="194"/>
                  </a:lnTo>
                  <a:lnTo>
                    <a:pt x="2256" y="203"/>
                  </a:lnTo>
                  <a:lnTo>
                    <a:pt x="2216" y="214"/>
                  </a:lnTo>
                  <a:lnTo>
                    <a:pt x="2190" y="216"/>
                  </a:lnTo>
                  <a:lnTo>
                    <a:pt x="2180" y="212"/>
                  </a:lnTo>
                  <a:lnTo>
                    <a:pt x="2167" y="220"/>
                  </a:lnTo>
                  <a:lnTo>
                    <a:pt x="2137" y="235"/>
                  </a:lnTo>
                  <a:lnTo>
                    <a:pt x="2126" y="244"/>
                  </a:lnTo>
                  <a:lnTo>
                    <a:pt x="2094" y="259"/>
                  </a:lnTo>
                  <a:lnTo>
                    <a:pt x="2071" y="259"/>
                  </a:lnTo>
                  <a:lnTo>
                    <a:pt x="2049" y="265"/>
                  </a:lnTo>
                  <a:lnTo>
                    <a:pt x="2038" y="278"/>
                  </a:lnTo>
                  <a:lnTo>
                    <a:pt x="2017" y="282"/>
                  </a:lnTo>
                  <a:lnTo>
                    <a:pt x="1983" y="297"/>
                  </a:lnTo>
                  <a:lnTo>
                    <a:pt x="1944" y="319"/>
                  </a:lnTo>
                  <a:lnTo>
                    <a:pt x="1927" y="336"/>
                  </a:lnTo>
                  <a:lnTo>
                    <a:pt x="1906" y="361"/>
                  </a:lnTo>
                  <a:lnTo>
                    <a:pt x="1929" y="363"/>
                  </a:lnTo>
                  <a:lnTo>
                    <a:pt x="1923" y="385"/>
                  </a:lnTo>
                  <a:lnTo>
                    <a:pt x="1919" y="402"/>
                  </a:lnTo>
                  <a:lnTo>
                    <a:pt x="1947" y="398"/>
                  </a:lnTo>
                  <a:lnTo>
                    <a:pt x="1974" y="406"/>
                  </a:lnTo>
                  <a:lnTo>
                    <a:pt x="1985" y="415"/>
                  </a:lnTo>
                  <a:lnTo>
                    <a:pt x="1991" y="425"/>
                  </a:lnTo>
                  <a:lnTo>
                    <a:pt x="2011" y="432"/>
                  </a:lnTo>
                  <a:lnTo>
                    <a:pt x="2026" y="440"/>
                  </a:lnTo>
                  <a:lnTo>
                    <a:pt x="2053" y="443"/>
                  </a:lnTo>
                  <a:lnTo>
                    <a:pt x="2073" y="445"/>
                  </a:lnTo>
                  <a:lnTo>
                    <a:pt x="2058" y="464"/>
                  </a:lnTo>
                  <a:lnTo>
                    <a:pt x="2049" y="487"/>
                  </a:lnTo>
                  <a:lnTo>
                    <a:pt x="2047" y="515"/>
                  </a:lnTo>
                  <a:lnTo>
                    <a:pt x="2064" y="537"/>
                  </a:lnTo>
                  <a:lnTo>
                    <a:pt x="2083" y="528"/>
                  </a:lnTo>
                  <a:lnTo>
                    <a:pt x="2107" y="505"/>
                  </a:lnTo>
                  <a:lnTo>
                    <a:pt x="2118" y="466"/>
                  </a:lnTo>
                  <a:lnTo>
                    <a:pt x="2111" y="455"/>
                  </a:lnTo>
                  <a:lnTo>
                    <a:pt x="2145" y="445"/>
                  </a:lnTo>
                  <a:lnTo>
                    <a:pt x="2177" y="430"/>
                  </a:lnTo>
                  <a:lnTo>
                    <a:pt x="2194" y="413"/>
                  </a:lnTo>
                  <a:lnTo>
                    <a:pt x="2203" y="400"/>
                  </a:lnTo>
                  <a:lnTo>
                    <a:pt x="2201" y="381"/>
                  </a:lnTo>
                  <a:lnTo>
                    <a:pt x="2190" y="363"/>
                  </a:lnTo>
                  <a:lnTo>
                    <a:pt x="2227" y="342"/>
                  </a:lnTo>
                  <a:lnTo>
                    <a:pt x="2231" y="323"/>
                  </a:lnTo>
                  <a:lnTo>
                    <a:pt x="2244" y="293"/>
                  </a:lnTo>
                  <a:lnTo>
                    <a:pt x="2261" y="286"/>
                  </a:lnTo>
                  <a:lnTo>
                    <a:pt x="2286" y="293"/>
                  </a:lnTo>
                  <a:lnTo>
                    <a:pt x="2301" y="295"/>
                  </a:lnTo>
                  <a:lnTo>
                    <a:pt x="2321" y="289"/>
                  </a:lnTo>
                  <a:lnTo>
                    <a:pt x="2331" y="297"/>
                  </a:lnTo>
                  <a:lnTo>
                    <a:pt x="2344" y="308"/>
                  </a:lnTo>
                  <a:lnTo>
                    <a:pt x="2344" y="314"/>
                  </a:lnTo>
                  <a:lnTo>
                    <a:pt x="2376" y="316"/>
                  </a:lnTo>
                  <a:lnTo>
                    <a:pt x="2365" y="333"/>
                  </a:lnTo>
                  <a:lnTo>
                    <a:pt x="2355" y="361"/>
                  </a:lnTo>
                  <a:lnTo>
                    <a:pt x="2370" y="363"/>
                  </a:lnTo>
                  <a:lnTo>
                    <a:pt x="2376" y="376"/>
                  </a:lnTo>
                  <a:lnTo>
                    <a:pt x="2408" y="363"/>
                  </a:lnTo>
                  <a:lnTo>
                    <a:pt x="2438" y="342"/>
                  </a:lnTo>
                  <a:lnTo>
                    <a:pt x="2453" y="331"/>
                  </a:lnTo>
                  <a:lnTo>
                    <a:pt x="2457" y="351"/>
                  </a:lnTo>
                  <a:lnTo>
                    <a:pt x="2466" y="376"/>
                  </a:lnTo>
                  <a:lnTo>
                    <a:pt x="2474" y="404"/>
                  </a:lnTo>
                  <a:lnTo>
                    <a:pt x="2459" y="417"/>
                  </a:lnTo>
                  <a:lnTo>
                    <a:pt x="2479" y="430"/>
                  </a:lnTo>
                  <a:lnTo>
                    <a:pt x="2489" y="443"/>
                  </a:lnTo>
                  <a:lnTo>
                    <a:pt x="2515" y="449"/>
                  </a:lnTo>
                  <a:lnTo>
                    <a:pt x="2526" y="457"/>
                  </a:lnTo>
                  <a:lnTo>
                    <a:pt x="2524" y="475"/>
                  </a:lnTo>
                  <a:lnTo>
                    <a:pt x="2539" y="479"/>
                  </a:lnTo>
                  <a:lnTo>
                    <a:pt x="2543" y="487"/>
                  </a:lnTo>
                  <a:lnTo>
                    <a:pt x="2532" y="515"/>
                  </a:lnTo>
                  <a:lnTo>
                    <a:pt x="2515" y="522"/>
                  </a:lnTo>
                  <a:lnTo>
                    <a:pt x="2498" y="532"/>
                  </a:lnTo>
                  <a:lnTo>
                    <a:pt x="2464" y="541"/>
                  </a:lnTo>
                  <a:lnTo>
                    <a:pt x="2434" y="560"/>
                  </a:lnTo>
                  <a:lnTo>
                    <a:pt x="2397" y="564"/>
                  </a:lnTo>
                  <a:lnTo>
                    <a:pt x="2359" y="560"/>
                  </a:lnTo>
                  <a:lnTo>
                    <a:pt x="2331" y="560"/>
                  </a:lnTo>
                  <a:lnTo>
                    <a:pt x="2310" y="562"/>
                  </a:lnTo>
                  <a:lnTo>
                    <a:pt x="2288" y="577"/>
                  </a:lnTo>
                  <a:lnTo>
                    <a:pt x="2259" y="588"/>
                  </a:lnTo>
                  <a:lnTo>
                    <a:pt x="2216" y="622"/>
                  </a:lnTo>
                  <a:lnTo>
                    <a:pt x="2184" y="646"/>
                  </a:lnTo>
                  <a:lnTo>
                    <a:pt x="2201" y="641"/>
                  </a:lnTo>
                  <a:lnTo>
                    <a:pt x="2246" y="609"/>
                  </a:lnTo>
                  <a:lnTo>
                    <a:pt x="2295" y="588"/>
                  </a:lnTo>
                  <a:lnTo>
                    <a:pt x="2327" y="586"/>
                  </a:lnTo>
                  <a:lnTo>
                    <a:pt x="2340" y="596"/>
                  </a:lnTo>
                  <a:lnTo>
                    <a:pt x="2314" y="616"/>
                  </a:lnTo>
                  <a:lnTo>
                    <a:pt x="2310" y="641"/>
                  </a:lnTo>
                  <a:lnTo>
                    <a:pt x="2308" y="661"/>
                  </a:lnTo>
                  <a:lnTo>
                    <a:pt x="2331" y="671"/>
                  </a:lnTo>
                  <a:lnTo>
                    <a:pt x="2363" y="669"/>
                  </a:lnTo>
                  <a:lnTo>
                    <a:pt x="2393" y="641"/>
                  </a:lnTo>
                  <a:lnTo>
                    <a:pt x="2389" y="661"/>
                  </a:lnTo>
                  <a:lnTo>
                    <a:pt x="2397" y="669"/>
                  </a:lnTo>
                  <a:lnTo>
                    <a:pt x="2368" y="684"/>
                  </a:lnTo>
                  <a:lnTo>
                    <a:pt x="2318" y="701"/>
                  </a:lnTo>
                  <a:lnTo>
                    <a:pt x="2295" y="712"/>
                  </a:lnTo>
                  <a:lnTo>
                    <a:pt x="2267" y="729"/>
                  </a:lnTo>
                  <a:lnTo>
                    <a:pt x="2250" y="727"/>
                  </a:lnTo>
                  <a:lnTo>
                    <a:pt x="2259" y="706"/>
                  </a:lnTo>
                  <a:lnTo>
                    <a:pt x="2299" y="684"/>
                  </a:lnTo>
                  <a:lnTo>
                    <a:pt x="2269" y="684"/>
                  </a:lnTo>
                  <a:lnTo>
                    <a:pt x="2244" y="688"/>
                  </a:lnTo>
                  <a:lnTo>
                    <a:pt x="2246" y="697"/>
                  </a:lnTo>
                  <a:lnTo>
                    <a:pt x="2220" y="710"/>
                  </a:lnTo>
                  <a:lnTo>
                    <a:pt x="2194" y="720"/>
                  </a:lnTo>
                  <a:lnTo>
                    <a:pt x="2173" y="725"/>
                  </a:lnTo>
                  <a:lnTo>
                    <a:pt x="2156" y="742"/>
                  </a:lnTo>
                  <a:lnTo>
                    <a:pt x="2150" y="748"/>
                  </a:lnTo>
                  <a:lnTo>
                    <a:pt x="2143" y="763"/>
                  </a:lnTo>
                  <a:lnTo>
                    <a:pt x="2145" y="774"/>
                  </a:lnTo>
                  <a:lnTo>
                    <a:pt x="2154" y="776"/>
                  </a:lnTo>
                  <a:lnTo>
                    <a:pt x="2156" y="768"/>
                  </a:lnTo>
                  <a:lnTo>
                    <a:pt x="2160" y="772"/>
                  </a:lnTo>
                  <a:lnTo>
                    <a:pt x="2156" y="780"/>
                  </a:lnTo>
                  <a:lnTo>
                    <a:pt x="2139" y="785"/>
                  </a:lnTo>
                  <a:lnTo>
                    <a:pt x="2130" y="785"/>
                  </a:lnTo>
                  <a:lnTo>
                    <a:pt x="2113" y="789"/>
                  </a:lnTo>
                  <a:lnTo>
                    <a:pt x="2105" y="789"/>
                  </a:lnTo>
                  <a:lnTo>
                    <a:pt x="2092" y="791"/>
                  </a:lnTo>
                  <a:lnTo>
                    <a:pt x="2073" y="800"/>
                  </a:lnTo>
                  <a:lnTo>
                    <a:pt x="2105" y="793"/>
                  </a:lnTo>
                  <a:lnTo>
                    <a:pt x="2109" y="800"/>
                  </a:lnTo>
                  <a:lnTo>
                    <a:pt x="2077" y="808"/>
                  </a:lnTo>
                  <a:lnTo>
                    <a:pt x="2064" y="808"/>
                  </a:lnTo>
                  <a:lnTo>
                    <a:pt x="2066" y="804"/>
                  </a:lnTo>
                  <a:lnTo>
                    <a:pt x="2056" y="812"/>
                  </a:lnTo>
                  <a:lnTo>
                    <a:pt x="2062" y="812"/>
                  </a:lnTo>
                  <a:lnTo>
                    <a:pt x="2051" y="832"/>
                  </a:lnTo>
                  <a:lnTo>
                    <a:pt x="2030" y="853"/>
                  </a:lnTo>
                  <a:lnTo>
                    <a:pt x="2030" y="847"/>
                  </a:lnTo>
                  <a:lnTo>
                    <a:pt x="2026" y="845"/>
                  </a:lnTo>
                  <a:lnTo>
                    <a:pt x="2021" y="838"/>
                  </a:lnTo>
                  <a:lnTo>
                    <a:pt x="2021" y="853"/>
                  </a:lnTo>
                  <a:lnTo>
                    <a:pt x="2024" y="857"/>
                  </a:lnTo>
                  <a:lnTo>
                    <a:pt x="2021" y="868"/>
                  </a:lnTo>
                  <a:lnTo>
                    <a:pt x="2011" y="877"/>
                  </a:lnTo>
                  <a:lnTo>
                    <a:pt x="1991" y="900"/>
                  </a:lnTo>
                  <a:lnTo>
                    <a:pt x="1989" y="900"/>
                  </a:lnTo>
                  <a:lnTo>
                    <a:pt x="2002" y="881"/>
                  </a:lnTo>
                  <a:lnTo>
                    <a:pt x="1996" y="870"/>
                  </a:lnTo>
                  <a:lnTo>
                    <a:pt x="2000" y="847"/>
                  </a:lnTo>
                  <a:lnTo>
                    <a:pt x="1991" y="859"/>
                  </a:lnTo>
                  <a:lnTo>
                    <a:pt x="1989" y="877"/>
                  </a:lnTo>
                  <a:lnTo>
                    <a:pt x="1979" y="872"/>
                  </a:lnTo>
                  <a:lnTo>
                    <a:pt x="1989" y="881"/>
                  </a:lnTo>
                  <a:lnTo>
                    <a:pt x="1981" y="909"/>
                  </a:lnTo>
                  <a:lnTo>
                    <a:pt x="1987" y="909"/>
                  </a:lnTo>
                  <a:lnTo>
                    <a:pt x="1985" y="919"/>
                  </a:lnTo>
                  <a:lnTo>
                    <a:pt x="1981" y="947"/>
                  </a:lnTo>
                  <a:lnTo>
                    <a:pt x="1962" y="969"/>
                  </a:lnTo>
                  <a:lnTo>
                    <a:pt x="1936" y="977"/>
                  </a:lnTo>
                  <a:lnTo>
                    <a:pt x="1919" y="992"/>
                  </a:lnTo>
                  <a:lnTo>
                    <a:pt x="1906" y="994"/>
                  </a:lnTo>
                  <a:lnTo>
                    <a:pt x="1891" y="1005"/>
                  </a:lnTo>
                  <a:lnTo>
                    <a:pt x="1885" y="1016"/>
                  </a:lnTo>
                  <a:lnTo>
                    <a:pt x="1857" y="1033"/>
                  </a:lnTo>
                  <a:lnTo>
                    <a:pt x="1840" y="1045"/>
                  </a:lnTo>
                  <a:lnTo>
                    <a:pt x="1827" y="1063"/>
                  </a:lnTo>
                  <a:lnTo>
                    <a:pt x="1816" y="1082"/>
                  </a:lnTo>
                  <a:lnTo>
                    <a:pt x="1816" y="1103"/>
                  </a:lnTo>
                  <a:lnTo>
                    <a:pt x="1816" y="1129"/>
                  </a:lnTo>
                  <a:lnTo>
                    <a:pt x="1820" y="1148"/>
                  </a:lnTo>
                  <a:lnTo>
                    <a:pt x="1816" y="1161"/>
                  </a:lnTo>
                  <a:lnTo>
                    <a:pt x="1818" y="1195"/>
                  </a:lnTo>
                  <a:lnTo>
                    <a:pt x="1814" y="1217"/>
                  </a:lnTo>
                  <a:lnTo>
                    <a:pt x="1810" y="1227"/>
                  </a:lnTo>
                  <a:lnTo>
                    <a:pt x="1799" y="1244"/>
                  </a:lnTo>
                  <a:lnTo>
                    <a:pt x="1793" y="1249"/>
                  </a:lnTo>
                  <a:lnTo>
                    <a:pt x="1782" y="1244"/>
                  </a:lnTo>
                  <a:lnTo>
                    <a:pt x="1782" y="1234"/>
                  </a:lnTo>
                  <a:lnTo>
                    <a:pt x="1776" y="1227"/>
                  </a:lnTo>
                  <a:lnTo>
                    <a:pt x="1769" y="1199"/>
                  </a:lnTo>
                  <a:lnTo>
                    <a:pt x="1765" y="1178"/>
                  </a:lnTo>
                  <a:lnTo>
                    <a:pt x="1765" y="1167"/>
                  </a:lnTo>
                  <a:lnTo>
                    <a:pt x="1776" y="1146"/>
                  </a:lnTo>
                  <a:lnTo>
                    <a:pt x="1773" y="1131"/>
                  </a:lnTo>
                  <a:lnTo>
                    <a:pt x="1763" y="1108"/>
                  </a:lnTo>
                  <a:lnTo>
                    <a:pt x="1754" y="1101"/>
                  </a:lnTo>
                  <a:lnTo>
                    <a:pt x="1729" y="1116"/>
                  </a:lnTo>
                  <a:lnTo>
                    <a:pt x="1724" y="1114"/>
                  </a:lnTo>
                  <a:lnTo>
                    <a:pt x="1720" y="1101"/>
                  </a:lnTo>
                  <a:lnTo>
                    <a:pt x="1707" y="1093"/>
                  </a:lnTo>
                  <a:lnTo>
                    <a:pt x="1682" y="1097"/>
                  </a:lnTo>
                  <a:lnTo>
                    <a:pt x="1665" y="1093"/>
                  </a:lnTo>
                  <a:lnTo>
                    <a:pt x="1647" y="1095"/>
                  </a:lnTo>
                  <a:lnTo>
                    <a:pt x="1635" y="1099"/>
                  </a:lnTo>
                  <a:lnTo>
                    <a:pt x="1637" y="1108"/>
                  </a:lnTo>
                  <a:lnTo>
                    <a:pt x="1632" y="1120"/>
                  </a:lnTo>
                  <a:lnTo>
                    <a:pt x="1637" y="1127"/>
                  </a:lnTo>
                  <a:lnTo>
                    <a:pt x="1630" y="1131"/>
                  </a:lnTo>
                  <a:lnTo>
                    <a:pt x="1624" y="1125"/>
                  </a:lnTo>
                  <a:lnTo>
                    <a:pt x="1615" y="1131"/>
                  </a:lnTo>
                  <a:lnTo>
                    <a:pt x="1600" y="1131"/>
                  </a:lnTo>
                  <a:lnTo>
                    <a:pt x="1588" y="1114"/>
                  </a:lnTo>
                  <a:lnTo>
                    <a:pt x="1568" y="1118"/>
                  </a:lnTo>
                  <a:lnTo>
                    <a:pt x="1553" y="1112"/>
                  </a:lnTo>
                  <a:lnTo>
                    <a:pt x="1538" y="1114"/>
                  </a:lnTo>
                  <a:lnTo>
                    <a:pt x="1519" y="1120"/>
                  </a:lnTo>
                  <a:lnTo>
                    <a:pt x="1494" y="1142"/>
                  </a:lnTo>
                  <a:lnTo>
                    <a:pt x="1468" y="1155"/>
                  </a:lnTo>
                  <a:lnTo>
                    <a:pt x="1451" y="1167"/>
                  </a:lnTo>
                  <a:lnTo>
                    <a:pt x="1442" y="1182"/>
                  </a:lnTo>
                  <a:lnTo>
                    <a:pt x="1436" y="1202"/>
                  </a:lnTo>
                  <a:lnTo>
                    <a:pt x="1432" y="1217"/>
                  </a:lnTo>
                  <a:lnTo>
                    <a:pt x="1434" y="1227"/>
                  </a:lnTo>
                  <a:lnTo>
                    <a:pt x="1417" y="1251"/>
                  </a:lnTo>
                  <a:lnTo>
                    <a:pt x="1410" y="1274"/>
                  </a:lnTo>
                  <a:lnTo>
                    <a:pt x="1397" y="1313"/>
                  </a:lnTo>
                  <a:lnTo>
                    <a:pt x="1391" y="1328"/>
                  </a:lnTo>
                  <a:lnTo>
                    <a:pt x="1391" y="1343"/>
                  </a:lnTo>
                  <a:lnTo>
                    <a:pt x="1395" y="1358"/>
                  </a:lnTo>
                  <a:lnTo>
                    <a:pt x="1393" y="1383"/>
                  </a:lnTo>
                  <a:lnTo>
                    <a:pt x="1404" y="1405"/>
                  </a:lnTo>
                  <a:lnTo>
                    <a:pt x="1406" y="1422"/>
                  </a:lnTo>
                  <a:lnTo>
                    <a:pt x="1412" y="1437"/>
                  </a:lnTo>
                  <a:lnTo>
                    <a:pt x="1434" y="1443"/>
                  </a:lnTo>
                  <a:lnTo>
                    <a:pt x="1440" y="1456"/>
                  </a:lnTo>
                  <a:lnTo>
                    <a:pt x="1464" y="1447"/>
                  </a:lnTo>
                  <a:lnTo>
                    <a:pt x="1479" y="1445"/>
                  </a:lnTo>
                  <a:lnTo>
                    <a:pt x="1498" y="1441"/>
                  </a:lnTo>
                  <a:lnTo>
                    <a:pt x="1515" y="1435"/>
                  </a:lnTo>
                  <a:lnTo>
                    <a:pt x="1530" y="1422"/>
                  </a:lnTo>
                  <a:lnTo>
                    <a:pt x="1538" y="1405"/>
                  </a:lnTo>
                  <a:lnTo>
                    <a:pt x="1547" y="1381"/>
                  </a:lnTo>
                  <a:lnTo>
                    <a:pt x="1551" y="1370"/>
                  </a:lnTo>
                  <a:lnTo>
                    <a:pt x="1570" y="1362"/>
                  </a:lnTo>
                  <a:lnTo>
                    <a:pt x="1594" y="1356"/>
                  </a:lnTo>
                  <a:lnTo>
                    <a:pt x="1613" y="1358"/>
                  </a:lnTo>
                  <a:lnTo>
                    <a:pt x="1626" y="1353"/>
                  </a:lnTo>
                  <a:lnTo>
                    <a:pt x="1630" y="1360"/>
                  </a:lnTo>
                  <a:lnTo>
                    <a:pt x="1626" y="1375"/>
                  </a:lnTo>
                  <a:lnTo>
                    <a:pt x="1613" y="1392"/>
                  </a:lnTo>
                  <a:lnTo>
                    <a:pt x="1605" y="1411"/>
                  </a:lnTo>
                  <a:lnTo>
                    <a:pt x="1607" y="1418"/>
                  </a:lnTo>
                  <a:lnTo>
                    <a:pt x="1600" y="1430"/>
                  </a:lnTo>
                  <a:lnTo>
                    <a:pt x="1590" y="1454"/>
                  </a:lnTo>
                  <a:lnTo>
                    <a:pt x="1585" y="1445"/>
                  </a:lnTo>
                  <a:lnTo>
                    <a:pt x="1581" y="1445"/>
                  </a:lnTo>
                  <a:lnTo>
                    <a:pt x="1581" y="1450"/>
                  </a:lnTo>
                  <a:lnTo>
                    <a:pt x="1585" y="1450"/>
                  </a:lnTo>
                  <a:lnTo>
                    <a:pt x="1583" y="1458"/>
                  </a:lnTo>
                  <a:lnTo>
                    <a:pt x="1577" y="1473"/>
                  </a:lnTo>
                  <a:lnTo>
                    <a:pt x="1577" y="1477"/>
                  </a:lnTo>
                  <a:lnTo>
                    <a:pt x="1573" y="1488"/>
                  </a:lnTo>
                  <a:lnTo>
                    <a:pt x="1575" y="1492"/>
                  </a:lnTo>
                  <a:lnTo>
                    <a:pt x="1570" y="1505"/>
                  </a:lnTo>
                  <a:lnTo>
                    <a:pt x="1566" y="1514"/>
                  </a:lnTo>
                  <a:lnTo>
                    <a:pt x="1562" y="1516"/>
                  </a:lnTo>
                  <a:lnTo>
                    <a:pt x="1553" y="1527"/>
                  </a:lnTo>
                  <a:lnTo>
                    <a:pt x="1562" y="1531"/>
                  </a:lnTo>
                  <a:lnTo>
                    <a:pt x="1564" y="1527"/>
                  </a:lnTo>
                  <a:lnTo>
                    <a:pt x="1570" y="1531"/>
                  </a:lnTo>
                  <a:lnTo>
                    <a:pt x="1570" y="1533"/>
                  </a:lnTo>
                  <a:lnTo>
                    <a:pt x="1577" y="1527"/>
                  </a:lnTo>
                  <a:lnTo>
                    <a:pt x="1583" y="1527"/>
                  </a:lnTo>
                  <a:lnTo>
                    <a:pt x="1585" y="1529"/>
                  </a:lnTo>
                  <a:lnTo>
                    <a:pt x="1590" y="1527"/>
                  </a:lnTo>
                  <a:lnTo>
                    <a:pt x="1600" y="1531"/>
                  </a:lnTo>
                  <a:lnTo>
                    <a:pt x="1611" y="1529"/>
                  </a:lnTo>
                  <a:lnTo>
                    <a:pt x="1620" y="1527"/>
                  </a:lnTo>
                  <a:lnTo>
                    <a:pt x="1622" y="1522"/>
                  </a:lnTo>
                  <a:lnTo>
                    <a:pt x="1628" y="1524"/>
                  </a:lnTo>
                  <a:lnTo>
                    <a:pt x="1632" y="1527"/>
                  </a:lnTo>
                  <a:lnTo>
                    <a:pt x="1639" y="1524"/>
                  </a:lnTo>
                  <a:lnTo>
                    <a:pt x="1645" y="1522"/>
                  </a:lnTo>
                  <a:lnTo>
                    <a:pt x="1654" y="1527"/>
                  </a:lnTo>
                  <a:lnTo>
                    <a:pt x="1658" y="1529"/>
                  </a:lnTo>
                  <a:lnTo>
                    <a:pt x="1665" y="1533"/>
                  </a:lnTo>
                  <a:lnTo>
                    <a:pt x="1671" y="1542"/>
                  </a:lnTo>
                  <a:lnTo>
                    <a:pt x="1677" y="1544"/>
                  </a:lnTo>
                  <a:lnTo>
                    <a:pt x="1682" y="1552"/>
                  </a:lnTo>
                  <a:lnTo>
                    <a:pt x="1679" y="1554"/>
                  </a:lnTo>
                  <a:lnTo>
                    <a:pt x="1677" y="1563"/>
                  </a:lnTo>
                  <a:lnTo>
                    <a:pt x="1677" y="1574"/>
                  </a:lnTo>
                  <a:lnTo>
                    <a:pt x="1673" y="1584"/>
                  </a:lnTo>
                  <a:lnTo>
                    <a:pt x="1669" y="1595"/>
                  </a:lnTo>
                  <a:lnTo>
                    <a:pt x="1667" y="1610"/>
                  </a:lnTo>
                  <a:lnTo>
                    <a:pt x="1667" y="1619"/>
                  </a:lnTo>
                  <a:lnTo>
                    <a:pt x="1665" y="1633"/>
                  </a:lnTo>
                  <a:lnTo>
                    <a:pt x="1662" y="1636"/>
                  </a:lnTo>
                  <a:lnTo>
                    <a:pt x="1658" y="1646"/>
                  </a:lnTo>
                  <a:lnTo>
                    <a:pt x="1658" y="1655"/>
                  </a:lnTo>
                  <a:lnTo>
                    <a:pt x="1654" y="1663"/>
                  </a:lnTo>
                  <a:lnTo>
                    <a:pt x="1654" y="1672"/>
                  </a:lnTo>
                  <a:lnTo>
                    <a:pt x="1656" y="1678"/>
                  </a:lnTo>
                  <a:lnTo>
                    <a:pt x="1660" y="1696"/>
                  </a:lnTo>
                  <a:lnTo>
                    <a:pt x="1669" y="1706"/>
                  </a:lnTo>
                  <a:lnTo>
                    <a:pt x="1677" y="1719"/>
                  </a:lnTo>
                  <a:lnTo>
                    <a:pt x="1684" y="1732"/>
                  </a:lnTo>
                  <a:lnTo>
                    <a:pt x="1684" y="1738"/>
                  </a:lnTo>
                  <a:lnTo>
                    <a:pt x="1692" y="1740"/>
                  </a:lnTo>
                  <a:lnTo>
                    <a:pt x="1694" y="1738"/>
                  </a:lnTo>
                  <a:lnTo>
                    <a:pt x="1701" y="1745"/>
                  </a:lnTo>
                  <a:lnTo>
                    <a:pt x="1714" y="1743"/>
                  </a:lnTo>
                  <a:lnTo>
                    <a:pt x="1724" y="1734"/>
                  </a:lnTo>
                  <a:lnTo>
                    <a:pt x="1737" y="1728"/>
                  </a:lnTo>
                  <a:lnTo>
                    <a:pt x="1746" y="1719"/>
                  </a:lnTo>
                  <a:lnTo>
                    <a:pt x="1759" y="1721"/>
                  </a:lnTo>
                  <a:lnTo>
                    <a:pt x="1759" y="1723"/>
                  </a:lnTo>
                  <a:lnTo>
                    <a:pt x="1771" y="1725"/>
                  </a:lnTo>
                  <a:lnTo>
                    <a:pt x="1780" y="1730"/>
                  </a:lnTo>
                  <a:lnTo>
                    <a:pt x="1786" y="1740"/>
                  </a:lnTo>
                  <a:lnTo>
                    <a:pt x="1795" y="1749"/>
                  </a:lnTo>
                  <a:lnTo>
                    <a:pt x="1808" y="1749"/>
                  </a:lnTo>
                  <a:lnTo>
                    <a:pt x="1827" y="1728"/>
                  </a:lnTo>
                  <a:lnTo>
                    <a:pt x="1835" y="1723"/>
                  </a:lnTo>
                  <a:lnTo>
                    <a:pt x="1835" y="1713"/>
                  </a:lnTo>
                  <a:lnTo>
                    <a:pt x="1842" y="1689"/>
                  </a:lnTo>
                  <a:lnTo>
                    <a:pt x="1857" y="1674"/>
                  </a:lnTo>
                  <a:lnTo>
                    <a:pt x="1874" y="1672"/>
                  </a:lnTo>
                  <a:lnTo>
                    <a:pt x="1876" y="1666"/>
                  </a:lnTo>
                  <a:lnTo>
                    <a:pt x="1891" y="1668"/>
                  </a:lnTo>
                  <a:lnTo>
                    <a:pt x="1912" y="1653"/>
                  </a:lnTo>
                  <a:lnTo>
                    <a:pt x="1923" y="1646"/>
                  </a:lnTo>
                  <a:lnTo>
                    <a:pt x="1934" y="1631"/>
                  </a:lnTo>
                  <a:lnTo>
                    <a:pt x="1942" y="1633"/>
                  </a:lnTo>
                  <a:lnTo>
                    <a:pt x="1947" y="1642"/>
                  </a:lnTo>
                  <a:lnTo>
                    <a:pt x="1940" y="1651"/>
                  </a:lnTo>
                  <a:lnTo>
                    <a:pt x="1940" y="1659"/>
                  </a:lnTo>
                  <a:lnTo>
                    <a:pt x="1927" y="1663"/>
                  </a:lnTo>
                  <a:lnTo>
                    <a:pt x="1932" y="1676"/>
                  </a:lnTo>
                  <a:lnTo>
                    <a:pt x="1929" y="1693"/>
                  </a:lnTo>
                  <a:lnTo>
                    <a:pt x="1921" y="1710"/>
                  </a:lnTo>
                  <a:lnTo>
                    <a:pt x="1927" y="1736"/>
                  </a:lnTo>
                  <a:lnTo>
                    <a:pt x="1936" y="1734"/>
                  </a:lnTo>
                  <a:lnTo>
                    <a:pt x="1942" y="1710"/>
                  </a:lnTo>
                  <a:lnTo>
                    <a:pt x="1936" y="1700"/>
                  </a:lnTo>
                  <a:lnTo>
                    <a:pt x="1938" y="1676"/>
                  </a:lnTo>
                  <a:lnTo>
                    <a:pt x="1968" y="1663"/>
                  </a:lnTo>
                  <a:lnTo>
                    <a:pt x="1966" y="1648"/>
                  </a:lnTo>
                  <a:lnTo>
                    <a:pt x="1976" y="1640"/>
                  </a:lnTo>
                  <a:lnTo>
                    <a:pt x="1981" y="1661"/>
                  </a:lnTo>
                  <a:lnTo>
                    <a:pt x="1996" y="1661"/>
                  </a:lnTo>
                  <a:lnTo>
                    <a:pt x="2011" y="1681"/>
                  </a:lnTo>
                  <a:lnTo>
                    <a:pt x="2011" y="1691"/>
                  </a:lnTo>
                  <a:lnTo>
                    <a:pt x="2032" y="1691"/>
                  </a:lnTo>
                  <a:lnTo>
                    <a:pt x="2056" y="1687"/>
                  </a:lnTo>
                  <a:lnTo>
                    <a:pt x="2068" y="1700"/>
                  </a:lnTo>
                  <a:lnTo>
                    <a:pt x="2085" y="1704"/>
                  </a:lnTo>
                  <a:lnTo>
                    <a:pt x="2098" y="1696"/>
                  </a:lnTo>
                  <a:lnTo>
                    <a:pt x="2100" y="1687"/>
                  </a:lnTo>
                  <a:lnTo>
                    <a:pt x="2130" y="1685"/>
                  </a:lnTo>
                  <a:lnTo>
                    <a:pt x="2156" y="1685"/>
                  </a:lnTo>
                  <a:lnTo>
                    <a:pt x="2135" y="1696"/>
                  </a:lnTo>
                  <a:lnTo>
                    <a:pt x="2143" y="1708"/>
                  </a:lnTo>
                  <a:lnTo>
                    <a:pt x="2162" y="1710"/>
                  </a:lnTo>
                  <a:lnTo>
                    <a:pt x="2180" y="1725"/>
                  </a:lnTo>
                  <a:lnTo>
                    <a:pt x="2182" y="1749"/>
                  </a:lnTo>
                  <a:lnTo>
                    <a:pt x="2192" y="1749"/>
                  </a:lnTo>
                  <a:lnTo>
                    <a:pt x="2201" y="1758"/>
                  </a:lnTo>
                  <a:lnTo>
                    <a:pt x="2216" y="1768"/>
                  </a:lnTo>
                  <a:lnTo>
                    <a:pt x="2229" y="1790"/>
                  </a:lnTo>
                  <a:lnTo>
                    <a:pt x="2229" y="1805"/>
                  </a:lnTo>
                  <a:lnTo>
                    <a:pt x="2237" y="1805"/>
                  </a:lnTo>
                  <a:lnTo>
                    <a:pt x="2248" y="1820"/>
                  </a:lnTo>
                  <a:lnTo>
                    <a:pt x="2259" y="1832"/>
                  </a:lnTo>
                  <a:lnTo>
                    <a:pt x="2286" y="1839"/>
                  </a:lnTo>
                  <a:lnTo>
                    <a:pt x="2288" y="1832"/>
                  </a:lnTo>
                  <a:lnTo>
                    <a:pt x="2306" y="1830"/>
                  </a:lnTo>
                  <a:lnTo>
                    <a:pt x="2331" y="1839"/>
                  </a:lnTo>
                  <a:lnTo>
                    <a:pt x="2340" y="1843"/>
                  </a:lnTo>
                  <a:lnTo>
                    <a:pt x="2355" y="1849"/>
                  </a:lnTo>
                  <a:lnTo>
                    <a:pt x="2380" y="1875"/>
                  </a:lnTo>
                  <a:lnTo>
                    <a:pt x="2385" y="1888"/>
                  </a:lnTo>
                  <a:lnTo>
                    <a:pt x="2391" y="1888"/>
                  </a:lnTo>
                  <a:lnTo>
                    <a:pt x="2395" y="1905"/>
                  </a:lnTo>
                  <a:lnTo>
                    <a:pt x="2408" y="1956"/>
                  </a:lnTo>
                  <a:lnTo>
                    <a:pt x="2421" y="1963"/>
                  </a:lnTo>
                  <a:lnTo>
                    <a:pt x="2421" y="1984"/>
                  </a:lnTo>
                  <a:lnTo>
                    <a:pt x="2404" y="2010"/>
                  </a:lnTo>
                  <a:lnTo>
                    <a:pt x="2410" y="2021"/>
                  </a:lnTo>
                  <a:lnTo>
                    <a:pt x="2451" y="2025"/>
                  </a:lnTo>
                  <a:lnTo>
                    <a:pt x="2453" y="2057"/>
                  </a:lnTo>
                  <a:lnTo>
                    <a:pt x="2470" y="2035"/>
                  </a:lnTo>
                  <a:lnTo>
                    <a:pt x="2500" y="2048"/>
                  </a:lnTo>
                  <a:lnTo>
                    <a:pt x="2539" y="2065"/>
                  </a:lnTo>
                  <a:lnTo>
                    <a:pt x="2549" y="2085"/>
                  </a:lnTo>
                  <a:lnTo>
                    <a:pt x="2545" y="2102"/>
                  </a:lnTo>
                  <a:lnTo>
                    <a:pt x="2573" y="2091"/>
                  </a:lnTo>
                  <a:lnTo>
                    <a:pt x="2620" y="2110"/>
                  </a:lnTo>
                  <a:lnTo>
                    <a:pt x="2652" y="2108"/>
                  </a:lnTo>
                  <a:lnTo>
                    <a:pt x="2688" y="2132"/>
                  </a:lnTo>
                  <a:lnTo>
                    <a:pt x="2718" y="2166"/>
                  </a:lnTo>
                  <a:lnTo>
                    <a:pt x="2737" y="2177"/>
                  </a:lnTo>
                  <a:lnTo>
                    <a:pt x="2754" y="2177"/>
                  </a:lnTo>
                  <a:lnTo>
                    <a:pt x="2765" y="2187"/>
                  </a:lnTo>
                  <a:lnTo>
                    <a:pt x="2774" y="2226"/>
                  </a:lnTo>
                  <a:lnTo>
                    <a:pt x="2778" y="2247"/>
                  </a:lnTo>
                  <a:lnTo>
                    <a:pt x="2769" y="2298"/>
                  </a:lnTo>
                  <a:lnTo>
                    <a:pt x="2759" y="2316"/>
                  </a:lnTo>
                  <a:lnTo>
                    <a:pt x="2729" y="2360"/>
                  </a:lnTo>
                  <a:lnTo>
                    <a:pt x="2716" y="2395"/>
                  </a:lnTo>
                  <a:lnTo>
                    <a:pt x="2699" y="2420"/>
                  </a:lnTo>
                  <a:lnTo>
                    <a:pt x="2694" y="2422"/>
                  </a:lnTo>
                  <a:lnTo>
                    <a:pt x="2690" y="2446"/>
                  </a:lnTo>
                  <a:lnTo>
                    <a:pt x="2694" y="2504"/>
                  </a:lnTo>
                  <a:lnTo>
                    <a:pt x="2692" y="2549"/>
                  </a:lnTo>
                  <a:lnTo>
                    <a:pt x="2690" y="2570"/>
                  </a:lnTo>
                  <a:lnTo>
                    <a:pt x="2684" y="2581"/>
                  </a:lnTo>
                  <a:lnTo>
                    <a:pt x="2684" y="2623"/>
                  </a:lnTo>
                  <a:lnTo>
                    <a:pt x="2665" y="2662"/>
                  </a:lnTo>
                  <a:lnTo>
                    <a:pt x="2662" y="2692"/>
                  </a:lnTo>
                  <a:lnTo>
                    <a:pt x="2647" y="2705"/>
                  </a:lnTo>
                  <a:lnTo>
                    <a:pt x="2643" y="2724"/>
                  </a:lnTo>
                  <a:lnTo>
                    <a:pt x="2620" y="2724"/>
                  </a:lnTo>
                  <a:lnTo>
                    <a:pt x="2586" y="2735"/>
                  </a:lnTo>
                  <a:lnTo>
                    <a:pt x="2571" y="2747"/>
                  </a:lnTo>
                  <a:lnTo>
                    <a:pt x="2545" y="2756"/>
                  </a:lnTo>
                  <a:lnTo>
                    <a:pt x="2524" y="2780"/>
                  </a:lnTo>
                  <a:lnTo>
                    <a:pt x="2509" y="2809"/>
                  </a:lnTo>
                  <a:lnTo>
                    <a:pt x="2509" y="2831"/>
                  </a:lnTo>
                  <a:lnTo>
                    <a:pt x="2515" y="2848"/>
                  </a:lnTo>
                  <a:lnTo>
                    <a:pt x="2515" y="2878"/>
                  </a:lnTo>
                  <a:lnTo>
                    <a:pt x="2513" y="2891"/>
                  </a:lnTo>
                  <a:lnTo>
                    <a:pt x="2500" y="2908"/>
                  </a:lnTo>
                  <a:lnTo>
                    <a:pt x="2485" y="2959"/>
                  </a:lnTo>
                  <a:lnTo>
                    <a:pt x="2470" y="2983"/>
                  </a:lnTo>
                  <a:lnTo>
                    <a:pt x="2457" y="2993"/>
                  </a:lnTo>
                  <a:lnTo>
                    <a:pt x="2453" y="3023"/>
                  </a:lnTo>
                  <a:lnTo>
                    <a:pt x="2442" y="3036"/>
                  </a:lnTo>
                  <a:lnTo>
                    <a:pt x="2438" y="3055"/>
                  </a:lnTo>
                  <a:lnTo>
                    <a:pt x="2417" y="3072"/>
                  </a:lnTo>
                  <a:lnTo>
                    <a:pt x="2400" y="3066"/>
                  </a:lnTo>
                  <a:lnTo>
                    <a:pt x="2389" y="3068"/>
                  </a:lnTo>
                  <a:lnTo>
                    <a:pt x="2365" y="3058"/>
                  </a:lnTo>
                  <a:lnTo>
                    <a:pt x="2350" y="3058"/>
                  </a:lnTo>
                  <a:lnTo>
                    <a:pt x="2335" y="3040"/>
                  </a:lnTo>
                  <a:lnTo>
                    <a:pt x="2338" y="3058"/>
                  </a:lnTo>
                  <a:lnTo>
                    <a:pt x="2370" y="3081"/>
                  </a:lnTo>
                  <a:lnTo>
                    <a:pt x="2372" y="3100"/>
                  </a:lnTo>
                  <a:lnTo>
                    <a:pt x="2389" y="3113"/>
                  </a:lnTo>
                  <a:lnTo>
                    <a:pt x="2391" y="3126"/>
                  </a:lnTo>
                  <a:lnTo>
                    <a:pt x="2378" y="3160"/>
                  </a:lnTo>
                  <a:lnTo>
                    <a:pt x="2350" y="3177"/>
                  </a:lnTo>
                  <a:lnTo>
                    <a:pt x="2312" y="3182"/>
                  </a:lnTo>
                  <a:lnTo>
                    <a:pt x="2288" y="3179"/>
                  </a:lnTo>
                  <a:lnTo>
                    <a:pt x="2297" y="3194"/>
                  </a:lnTo>
                  <a:lnTo>
                    <a:pt x="2299" y="3216"/>
                  </a:lnTo>
                  <a:lnTo>
                    <a:pt x="2306" y="3229"/>
                  </a:lnTo>
                  <a:lnTo>
                    <a:pt x="2297" y="3239"/>
                  </a:lnTo>
                  <a:lnTo>
                    <a:pt x="2278" y="3241"/>
                  </a:lnTo>
                  <a:lnTo>
                    <a:pt x="2254" y="3233"/>
                  </a:lnTo>
                  <a:lnTo>
                    <a:pt x="2248" y="3241"/>
                  </a:lnTo>
                  <a:lnTo>
                    <a:pt x="2261" y="3265"/>
                  </a:lnTo>
                  <a:lnTo>
                    <a:pt x="2278" y="3273"/>
                  </a:lnTo>
                  <a:lnTo>
                    <a:pt x="2286" y="3265"/>
                  </a:lnTo>
                  <a:lnTo>
                    <a:pt x="2295" y="3280"/>
                  </a:lnTo>
                  <a:lnTo>
                    <a:pt x="2280" y="3288"/>
                  </a:lnTo>
                  <a:lnTo>
                    <a:pt x="2269" y="3303"/>
                  </a:lnTo>
                  <a:lnTo>
                    <a:pt x="2276" y="3331"/>
                  </a:lnTo>
                  <a:lnTo>
                    <a:pt x="2276" y="3344"/>
                  </a:lnTo>
                  <a:lnTo>
                    <a:pt x="2256" y="3344"/>
                  </a:lnTo>
                  <a:lnTo>
                    <a:pt x="2246" y="3357"/>
                  </a:lnTo>
                  <a:lnTo>
                    <a:pt x="2248" y="3376"/>
                  </a:lnTo>
                  <a:lnTo>
                    <a:pt x="2276" y="3395"/>
                  </a:lnTo>
                  <a:lnTo>
                    <a:pt x="2295" y="3400"/>
                  </a:lnTo>
                  <a:lnTo>
                    <a:pt x="2297" y="3423"/>
                  </a:lnTo>
                  <a:lnTo>
                    <a:pt x="2280" y="3438"/>
                  </a:lnTo>
                  <a:lnTo>
                    <a:pt x="2280" y="3466"/>
                  </a:lnTo>
                  <a:lnTo>
                    <a:pt x="2267" y="3474"/>
                  </a:lnTo>
                  <a:lnTo>
                    <a:pt x="2263" y="3487"/>
                  </a:lnTo>
                  <a:lnTo>
                    <a:pt x="2282" y="3511"/>
                  </a:lnTo>
                  <a:lnTo>
                    <a:pt x="2299" y="3526"/>
                  </a:lnTo>
                  <a:lnTo>
                    <a:pt x="2291" y="3524"/>
                  </a:lnTo>
                  <a:lnTo>
                    <a:pt x="2276" y="3524"/>
                  </a:lnTo>
                  <a:lnTo>
                    <a:pt x="2269" y="3530"/>
                  </a:lnTo>
                  <a:lnTo>
                    <a:pt x="2254" y="3539"/>
                  </a:lnTo>
                  <a:lnTo>
                    <a:pt x="2263" y="3560"/>
                  </a:lnTo>
                  <a:lnTo>
                    <a:pt x="2256" y="3560"/>
                  </a:lnTo>
                  <a:lnTo>
                    <a:pt x="2233" y="3551"/>
                  </a:lnTo>
                  <a:lnTo>
                    <a:pt x="2201" y="3536"/>
                  </a:lnTo>
                  <a:lnTo>
                    <a:pt x="2171" y="3524"/>
                  </a:lnTo>
                  <a:lnTo>
                    <a:pt x="2158" y="3509"/>
                  </a:lnTo>
                  <a:lnTo>
                    <a:pt x="2156" y="3496"/>
                  </a:lnTo>
                  <a:lnTo>
                    <a:pt x="2137" y="3479"/>
                  </a:lnTo>
                  <a:lnTo>
                    <a:pt x="2118" y="3436"/>
                  </a:lnTo>
                  <a:lnTo>
                    <a:pt x="2113" y="3412"/>
                  </a:lnTo>
                  <a:lnTo>
                    <a:pt x="2126" y="3393"/>
                  </a:lnTo>
                  <a:lnTo>
                    <a:pt x="2092" y="3387"/>
                  </a:lnTo>
                  <a:lnTo>
                    <a:pt x="2100" y="3363"/>
                  </a:lnTo>
                  <a:lnTo>
                    <a:pt x="2090" y="3321"/>
                  </a:lnTo>
                  <a:lnTo>
                    <a:pt x="2118" y="3329"/>
                  </a:lnTo>
                  <a:lnTo>
                    <a:pt x="2107" y="3276"/>
                  </a:lnTo>
                  <a:lnTo>
                    <a:pt x="2090" y="3267"/>
                  </a:lnTo>
                  <a:lnTo>
                    <a:pt x="2096" y="3299"/>
                  </a:lnTo>
                  <a:lnTo>
                    <a:pt x="2083" y="3295"/>
                  </a:lnTo>
                  <a:lnTo>
                    <a:pt x="2075" y="3259"/>
                  </a:lnTo>
                  <a:lnTo>
                    <a:pt x="2064" y="3209"/>
                  </a:lnTo>
                  <a:lnTo>
                    <a:pt x="2066" y="3190"/>
                  </a:lnTo>
                  <a:lnTo>
                    <a:pt x="2051" y="3164"/>
                  </a:lnTo>
                  <a:lnTo>
                    <a:pt x="2038" y="3135"/>
                  </a:lnTo>
                  <a:lnTo>
                    <a:pt x="2047" y="3132"/>
                  </a:lnTo>
                  <a:lnTo>
                    <a:pt x="2047" y="3087"/>
                  </a:lnTo>
                  <a:lnTo>
                    <a:pt x="2049" y="3040"/>
                  </a:lnTo>
                  <a:lnTo>
                    <a:pt x="2047" y="3000"/>
                  </a:lnTo>
                  <a:lnTo>
                    <a:pt x="2032" y="2957"/>
                  </a:lnTo>
                  <a:lnTo>
                    <a:pt x="2032" y="2934"/>
                  </a:lnTo>
                  <a:lnTo>
                    <a:pt x="2021" y="2897"/>
                  </a:lnTo>
                  <a:lnTo>
                    <a:pt x="2026" y="2861"/>
                  </a:lnTo>
                  <a:lnTo>
                    <a:pt x="2017" y="2805"/>
                  </a:lnTo>
                  <a:lnTo>
                    <a:pt x="2013" y="2743"/>
                  </a:lnTo>
                  <a:lnTo>
                    <a:pt x="2006" y="2677"/>
                  </a:lnTo>
                  <a:lnTo>
                    <a:pt x="1998" y="2626"/>
                  </a:lnTo>
                  <a:lnTo>
                    <a:pt x="1985" y="2583"/>
                  </a:lnTo>
                  <a:lnTo>
                    <a:pt x="1962" y="2568"/>
                  </a:lnTo>
                  <a:lnTo>
                    <a:pt x="1957" y="2555"/>
                  </a:lnTo>
                  <a:lnTo>
                    <a:pt x="1908" y="2523"/>
                  </a:lnTo>
                  <a:lnTo>
                    <a:pt x="1863" y="2491"/>
                  </a:lnTo>
                  <a:lnTo>
                    <a:pt x="1844" y="2470"/>
                  </a:lnTo>
                  <a:lnTo>
                    <a:pt x="1831" y="2446"/>
                  </a:lnTo>
                  <a:lnTo>
                    <a:pt x="1833" y="2437"/>
                  </a:lnTo>
                  <a:lnTo>
                    <a:pt x="1810" y="2397"/>
                  </a:lnTo>
                  <a:lnTo>
                    <a:pt x="1782" y="2339"/>
                  </a:lnTo>
                  <a:lnTo>
                    <a:pt x="1756" y="2277"/>
                  </a:lnTo>
                  <a:lnTo>
                    <a:pt x="1746" y="2264"/>
                  </a:lnTo>
                  <a:lnTo>
                    <a:pt x="1735" y="2241"/>
                  </a:lnTo>
                  <a:lnTo>
                    <a:pt x="1718" y="2219"/>
                  </a:lnTo>
                  <a:lnTo>
                    <a:pt x="1701" y="2209"/>
                  </a:lnTo>
                  <a:lnTo>
                    <a:pt x="1707" y="2196"/>
                  </a:lnTo>
                  <a:lnTo>
                    <a:pt x="1694" y="2164"/>
                  </a:lnTo>
                  <a:lnTo>
                    <a:pt x="1701" y="2145"/>
                  </a:lnTo>
                  <a:lnTo>
                    <a:pt x="1720" y="2123"/>
                  </a:lnTo>
                  <a:lnTo>
                    <a:pt x="1729" y="2102"/>
                  </a:lnTo>
                  <a:lnTo>
                    <a:pt x="1724" y="2087"/>
                  </a:lnTo>
                  <a:lnTo>
                    <a:pt x="1718" y="2102"/>
                  </a:lnTo>
                  <a:lnTo>
                    <a:pt x="1703" y="2087"/>
                  </a:lnTo>
                  <a:lnTo>
                    <a:pt x="1707" y="2078"/>
                  </a:lnTo>
                  <a:lnTo>
                    <a:pt x="1703" y="2050"/>
                  </a:lnTo>
                  <a:lnTo>
                    <a:pt x="1712" y="2046"/>
                  </a:lnTo>
                  <a:lnTo>
                    <a:pt x="1716" y="2027"/>
                  </a:lnTo>
                  <a:lnTo>
                    <a:pt x="1724" y="2008"/>
                  </a:lnTo>
                  <a:lnTo>
                    <a:pt x="1722" y="1995"/>
                  </a:lnTo>
                  <a:lnTo>
                    <a:pt x="1735" y="1986"/>
                  </a:lnTo>
                  <a:lnTo>
                    <a:pt x="1750" y="1973"/>
                  </a:lnTo>
                  <a:lnTo>
                    <a:pt x="1748" y="1965"/>
                  </a:lnTo>
                  <a:lnTo>
                    <a:pt x="1756" y="1963"/>
                  </a:lnTo>
                  <a:lnTo>
                    <a:pt x="1756" y="1948"/>
                  </a:lnTo>
                  <a:lnTo>
                    <a:pt x="1763" y="1935"/>
                  </a:lnTo>
                  <a:lnTo>
                    <a:pt x="1773" y="1933"/>
                  </a:lnTo>
                  <a:lnTo>
                    <a:pt x="1782" y="1914"/>
                  </a:lnTo>
                  <a:lnTo>
                    <a:pt x="1793" y="1899"/>
                  </a:lnTo>
                  <a:lnTo>
                    <a:pt x="1784" y="1890"/>
                  </a:lnTo>
                  <a:lnTo>
                    <a:pt x="1788" y="1873"/>
                  </a:lnTo>
                  <a:lnTo>
                    <a:pt x="1784" y="1845"/>
                  </a:lnTo>
                  <a:lnTo>
                    <a:pt x="1791" y="1837"/>
                  </a:lnTo>
                  <a:lnTo>
                    <a:pt x="1788" y="1809"/>
                  </a:lnTo>
                  <a:lnTo>
                    <a:pt x="1780" y="1794"/>
                  </a:lnTo>
                  <a:lnTo>
                    <a:pt x="1773" y="1783"/>
                  </a:lnTo>
                  <a:lnTo>
                    <a:pt x="1769" y="1766"/>
                  </a:lnTo>
                  <a:lnTo>
                    <a:pt x="1776" y="1758"/>
                  </a:lnTo>
                  <a:lnTo>
                    <a:pt x="1769" y="1755"/>
                  </a:lnTo>
                  <a:lnTo>
                    <a:pt x="1767" y="1747"/>
                  </a:lnTo>
                  <a:lnTo>
                    <a:pt x="1754" y="1738"/>
                  </a:lnTo>
                  <a:lnTo>
                    <a:pt x="1744" y="1740"/>
                  </a:lnTo>
                  <a:lnTo>
                    <a:pt x="1739" y="1749"/>
                  </a:lnTo>
                  <a:lnTo>
                    <a:pt x="1729" y="1758"/>
                  </a:lnTo>
                  <a:lnTo>
                    <a:pt x="1724" y="1760"/>
                  </a:lnTo>
                  <a:lnTo>
                    <a:pt x="1722" y="1766"/>
                  </a:lnTo>
                  <a:lnTo>
                    <a:pt x="1731" y="1783"/>
                  </a:lnTo>
                  <a:lnTo>
                    <a:pt x="1724" y="1787"/>
                  </a:lnTo>
                  <a:lnTo>
                    <a:pt x="1722" y="1792"/>
                  </a:lnTo>
                  <a:lnTo>
                    <a:pt x="1712" y="1794"/>
                  </a:lnTo>
                  <a:lnTo>
                    <a:pt x="1707" y="1775"/>
                  </a:lnTo>
                  <a:lnTo>
                    <a:pt x="1705" y="1779"/>
                  </a:lnTo>
                  <a:lnTo>
                    <a:pt x="1697" y="1779"/>
                  </a:lnTo>
                  <a:lnTo>
                    <a:pt x="1692" y="1764"/>
                  </a:lnTo>
                  <a:lnTo>
                    <a:pt x="1684" y="1762"/>
                  </a:lnTo>
                  <a:lnTo>
                    <a:pt x="1677" y="1760"/>
                  </a:lnTo>
                  <a:lnTo>
                    <a:pt x="1669" y="1760"/>
                  </a:lnTo>
                  <a:lnTo>
                    <a:pt x="1667" y="1766"/>
                  </a:lnTo>
                  <a:lnTo>
                    <a:pt x="1665" y="1762"/>
                  </a:lnTo>
                  <a:lnTo>
                    <a:pt x="1652" y="1753"/>
                  </a:lnTo>
                  <a:lnTo>
                    <a:pt x="1647" y="1749"/>
                  </a:lnTo>
                  <a:lnTo>
                    <a:pt x="1652" y="1745"/>
                  </a:lnTo>
                  <a:lnTo>
                    <a:pt x="1652" y="1736"/>
                  </a:lnTo>
                  <a:lnTo>
                    <a:pt x="1645" y="1730"/>
                  </a:lnTo>
                  <a:lnTo>
                    <a:pt x="1637" y="1723"/>
                  </a:lnTo>
                  <a:lnTo>
                    <a:pt x="1628" y="1719"/>
                  </a:lnTo>
                  <a:lnTo>
                    <a:pt x="1628" y="1708"/>
                  </a:lnTo>
                  <a:lnTo>
                    <a:pt x="1622" y="1704"/>
                  </a:lnTo>
                  <a:lnTo>
                    <a:pt x="1622" y="1713"/>
                  </a:lnTo>
                  <a:lnTo>
                    <a:pt x="1620" y="1721"/>
                  </a:lnTo>
                  <a:lnTo>
                    <a:pt x="1615" y="1710"/>
                  </a:lnTo>
                  <a:lnTo>
                    <a:pt x="1607" y="1708"/>
                  </a:lnTo>
                  <a:lnTo>
                    <a:pt x="1605" y="1702"/>
                  </a:lnTo>
                  <a:lnTo>
                    <a:pt x="1605" y="1693"/>
                  </a:lnTo>
                  <a:lnTo>
                    <a:pt x="1609" y="1685"/>
                  </a:lnTo>
                  <a:lnTo>
                    <a:pt x="1603" y="1678"/>
                  </a:lnTo>
                  <a:lnTo>
                    <a:pt x="1609" y="1674"/>
                  </a:lnTo>
                  <a:lnTo>
                    <a:pt x="1603" y="1663"/>
                  </a:lnTo>
                  <a:lnTo>
                    <a:pt x="1592" y="1651"/>
                  </a:lnTo>
                  <a:lnTo>
                    <a:pt x="1588" y="1642"/>
                  </a:lnTo>
                  <a:lnTo>
                    <a:pt x="1579" y="1631"/>
                  </a:lnTo>
                  <a:lnTo>
                    <a:pt x="1570" y="1616"/>
                  </a:lnTo>
                  <a:lnTo>
                    <a:pt x="1573" y="1612"/>
                  </a:lnTo>
                  <a:lnTo>
                    <a:pt x="1577" y="1616"/>
                  </a:lnTo>
                  <a:lnTo>
                    <a:pt x="1577" y="1614"/>
                  </a:lnTo>
                  <a:lnTo>
                    <a:pt x="1575" y="1604"/>
                  </a:lnTo>
                  <a:lnTo>
                    <a:pt x="1570" y="1601"/>
                  </a:lnTo>
                  <a:lnTo>
                    <a:pt x="1566" y="1610"/>
                  </a:lnTo>
                  <a:lnTo>
                    <a:pt x="1553" y="1608"/>
                  </a:lnTo>
                  <a:lnTo>
                    <a:pt x="1545" y="1606"/>
                  </a:lnTo>
                  <a:lnTo>
                    <a:pt x="1536" y="1599"/>
                  </a:lnTo>
                  <a:lnTo>
                    <a:pt x="1523" y="1597"/>
                  </a:lnTo>
                  <a:lnTo>
                    <a:pt x="1519" y="1593"/>
                  </a:lnTo>
                  <a:lnTo>
                    <a:pt x="1509" y="1586"/>
                  </a:lnTo>
                  <a:lnTo>
                    <a:pt x="1494" y="1586"/>
                  </a:lnTo>
                  <a:lnTo>
                    <a:pt x="1483" y="1580"/>
                  </a:lnTo>
                  <a:lnTo>
                    <a:pt x="1472" y="1567"/>
                  </a:lnTo>
                  <a:lnTo>
                    <a:pt x="1453" y="1535"/>
                  </a:lnTo>
                  <a:lnTo>
                    <a:pt x="1442" y="1524"/>
                  </a:lnTo>
                  <a:lnTo>
                    <a:pt x="1423" y="1516"/>
                  </a:lnTo>
                  <a:lnTo>
                    <a:pt x="1412" y="1518"/>
                  </a:lnTo>
                  <a:lnTo>
                    <a:pt x="1391" y="1531"/>
                  </a:lnTo>
                  <a:lnTo>
                    <a:pt x="1378" y="1533"/>
                  </a:lnTo>
                  <a:lnTo>
                    <a:pt x="1365" y="1524"/>
                  </a:lnTo>
                  <a:lnTo>
                    <a:pt x="1348" y="1520"/>
                  </a:lnTo>
                  <a:lnTo>
                    <a:pt x="1329" y="1505"/>
                  </a:lnTo>
                  <a:lnTo>
                    <a:pt x="1314" y="1501"/>
                  </a:lnTo>
                  <a:lnTo>
                    <a:pt x="1291" y="1488"/>
                  </a:lnTo>
                  <a:lnTo>
                    <a:pt x="1273" y="1473"/>
                  </a:lnTo>
                  <a:lnTo>
                    <a:pt x="1269" y="1465"/>
                  </a:lnTo>
                  <a:lnTo>
                    <a:pt x="1258" y="1462"/>
                  </a:lnTo>
                  <a:lnTo>
                    <a:pt x="1237" y="1452"/>
                  </a:lnTo>
                  <a:lnTo>
                    <a:pt x="1229" y="1439"/>
                  </a:lnTo>
                  <a:lnTo>
                    <a:pt x="1209" y="1422"/>
                  </a:lnTo>
                  <a:lnTo>
                    <a:pt x="1203" y="1403"/>
                  </a:lnTo>
                  <a:lnTo>
                    <a:pt x="1201" y="1390"/>
                  </a:lnTo>
                  <a:lnTo>
                    <a:pt x="1209" y="1385"/>
                  </a:lnTo>
                  <a:lnTo>
                    <a:pt x="1209" y="1377"/>
                  </a:lnTo>
                  <a:lnTo>
                    <a:pt x="1214" y="1368"/>
                  </a:lnTo>
                  <a:lnTo>
                    <a:pt x="1218" y="1358"/>
                  </a:lnTo>
                  <a:lnTo>
                    <a:pt x="1214" y="1343"/>
                  </a:lnTo>
                  <a:lnTo>
                    <a:pt x="1214" y="1334"/>
                  </a:lnTo>
                  <a:lnTo>
                    <a:pt x="1211" y="1317"/>
                  </a:lnTo>
                  <a:lnTo>
                    <a:pt x="1201" y="1287"/>
                  </a:lnTo>
                  <a:lnTo>
                    <a:pt x="1184" y="1266"/>
                  </a:lnTo>
                  <a:lnTo>
                    <a:pt x="1179" y="1246"/>
                  </a:lnTo>
                  <a:lnTo>
                    <a:pt x="1162" y="1236"/>
                  </a:lnTo>
                  <a:lnTo>
                    <a:pt x="1160" y="1227"/>
                  </a:lnTo>
                  <a:lnTo>
                    <a:pt x="1171" y="1208"/>
                  </a:lnTo>
                  <a:lnTo>
                    <a:pt x="1160" y="1202"/>
                  </a:lnTo>
                  <a:lnTo>
                    <a:pt x="1154" y="1187"/>
                  </a:lnTo>
                  <a:lnTo>
                    <a:pt x="1156" y="1167"/>
                  </a:lnTo>
                  <a:lnTo>
                    <a:pt x="1145" y="1165"/>
                  </a:lnTo>
                  <a:lnTo>
                    <a:pt x="1137" y="1148"/>
                  </a:lnTo>
                  <a:lnTo>
                    <a:pt x="1132" y="1133"/>
                  </a:lnTo>
                  <a:lnTo>
                    <a:pt x="1135" y="1127"/>
                  </a:lnTo>
                  <a:lnTo>
                    <a:pt x="1130" y="1103"/>
                  </a:lnTo>
                  <a:lnTo>
                    <a:pt x="1132" y="1082"/>
                  </a:lnTo>
                  <a:lnTo>
                    <a:pt x="1137" y="1071"/>
                  </a:lnTo>
                  <a:lnTo>
                    <a:pt x="1124" y="1060"/>
                  </a:lnTo>
                  <a:lnTo>
                    <a:pt x="1117" y="1060"/>
                  </a:lnTo>
                  <a:lnTo>
                    <a:pt x="1109" y="1052"/>
                  </a:lnTo>
                  <a:lnTo>
                    <a:pt x="1100" y="1065"/>
                  </a:lnTo>
                  <a:lnTo>
                    <a:pt x="1098" y="1080"/>
                  </a:lnTo>
                  <a:lnTo>
                    <a:pt x="1092" y="1099"/>
                  </a:lnTo>
                  <a:lnTo>
                    <a:pt x="1094" y="1112"/>
                  </a:lnTo>
                  <a:lnTo>
                    <a:pt x="1105" y="1133"/>
                  </a:lnTo>
                  <a:lnTo>
                    <a:pt x="1105" y="1137"/>
                  </a:lnTo>
                  <a:lnTo>
                    <a:pt x="1107" y="1140"/>
                  </a:lnTo>
                  <a:lnTo>
                    <a:pt x="1107" y="1150"/>
                  </a:lnTo>
                  <a:lnTo>
                    <a:pt x="1109" y="1150"/>
                  </a:lnTo>
                  <a:lnTo>
                    <a:pt x="1109" y="1170"/>
                  </a:lnTo>
                  <a:lnTo>
                    <a:pt x="1111" y="1178"/>
                  </a:lnTo>
                  <a:lnTo>
                    <a:pt x="1111" y="1187"/>
                  </a:lnTo>
                  <a:lnTo>
                    <a:pt x="1122" y="1202"/>
                  </a:lnTo>
                  <a:lnTo>
                    <a:pt x="1120" y="1229"/>
                  </a:lnTo>
                  <a:lnTo>
                    <a:pt x="1122" y="1242"/>
                  </a:lnTo>
                  <a:lnTo>
                    <a:pt x="1124" y="1257"/>
                  </a:lnTo>
                  <a:lnTo>
                    <a:pt x="1120" y="1272"/>
                  </a:lnTo>
                  <a:lnTo>
                    <a:pt x="1130" y="1274"/>
                  </a:lnTo>
                  <a:lnTo>
                    <a:pt x="1137" y="1287"/>
                  </a:lnTo>
                  <a:lnTo>
                    <a:pt x="1141" y="1300"/>
                  </a:lnTo>
                  <a:lnTo>
                    <a:pt x="1139" y="1304"/>
                  </a:lnTo>
                  <a:lnTo>
                    <a:pt x="1126" y="1317"/>
                  </a:lnTo>
                  <a:lnTo>
                    <a:pt x="1122" y="1317"/>
                  </a:lnTo>
                  <a:lnTo>
                    <a:pt x="1122" y="1298"/>
                  </a:lnTo>
                  <a:lnTo>
                    <a:pt x="1111" y="1283"/>
                  </a:lnTo>
                  <a:lnTo>
                    <a:pt x="1100" y="1268"/>
                  </a:lnTo>
                  <a:lnTo>
                    <a:pt x="1092" y="1259"/>
                  </a:lnTo>
                  <a:lnTo>
                    <a:pt x="1098" y="1236"/>
                  </a:lnTo>
                  <a:lnTo>
                    <a:pt x="1100" y="1221"/>
                  </a:lnTo>
                  <a:lnTo>
                    <a:pt x="1094" y="1212"/>
                  </a:lnTo>
                  <a:lnTo>
                    <a:pt x="1081" y="1199"/>
                  </a:lnTo>
                  <a:lnTo>
                    <a:pt x="1077" y="1202"/>
                  </a:lnTo>
                  <a:lnTo>
                    <a:pt x="1075" y="1195"/>
                  </a:lnTo>
                  <a:close/>
                  <a:moveTo>
                    <a:pt x="3607" y="564"/>
                  </a:moveTo>
                  <a:lnTo>
                    <a:pt x="3562" y="582"/>
                  </a:lnTo>
                  <a:lnTo>
                    <a:pt x="3543" y="571"/>
                  </a:lnTo>
                  <a:lnTo>
                    <a:pt x="3549" y="601"/>
                  </a:lnTo>
                  <a:lnTo>
                    <a:pt x="3517" y="592"/>
                  </a:lnTo>
                  <a:lnTo>
                    <a:pt x="3492" y="599"/>
                  </a:lnTo>
                  <a:lnTo>
                    <a:pt x="3494" y="618"/>
                  </a:lnTo>
                  <a:lnTo>
                    <a:pt x="3521" y="626"/>
                  </a:lnTo>
                  <a:lnTo>
                    <a:pt x="3536" y="639"/>
                  </a:lnTo>
                  <a:lnTo>
                    <a:pt x="3558" y="667"/>
                  </a:lnTo>
                  <a:lnTo>
                    <a:pt x="3554" y="718"/>
                  </a:lnTo>
                  <a:lnTo>
                    <a:pt x="3543" y="733"/>
                  </a:lnTo>
                  <a:lnTo>
                    <a:pt x="3511" y="731"/>
                  </a:lnTo>
                  <a:lnTo>
                    <a:pt x="3494" y="733"/>
                  </a:lnTo>
                  <a:lnTo>
                    <a:pt x="3470" y="729"/>
                  </a:lnTo>
                  <a:lnTo>
                    <a:pt x="3445" y="729"/>
                  </a:lnTo>
                  <a:lnTo>
                    <a:pt x="3419" y="723"/>
                  </a:lnTo>
                  <a:lnTo>
                    <a:pt x="3391" y="744"/>
                  </a:lnTo>
                  <a:lnTo>
                    <a:pt x="3400" y="755"/>
                  </a:lnTo>
                  <a:lnTo>
                    <a:pt x="3398" y="774"/>
                  </a:lnTo>
                  <a:lnTo>
                    <a:pt x="3398" y="782"/>
                  </a:lnTo>
                  <a:lnTo>
                    <a:pt x="3402" y="793"/>
                  </a:lnTo>
                  <a:lnTo>
                    <a:pt x="3402" y="804"/>
                  </a:lnTo>
                  <a:lnTo>
                    <a:pt x="3395" y="821"/>
                  </a:lnTo>
                  <a:lnTo>
                    <a:pt x="3395" y="830"/>
                  </a:lnTo>
                  <a:lnTo>
                    <a:pt x="3385" y="840"/>
                  </a:lnTo>
                  <a:lnTo>
                    <a:pt x="3383" y="859"/>
                  </a:lnTo>
                  <a:lnTo>
                    <a:pt x="3387" y="870"/>
                  </a:lnTo>
                  <a:lnTo>
                    <a:pt x="3398" y="872"/>
                  </a:lnTo>
                  <a:lnTo>
                    <a:pt x="3398" y="887"/>
                  </a:lnTo>
                  <a:lnTo>
                    <a:pt x="3393" y="911"/>
                  </a:lnTo>
                  <a:lnTo>
                    <a:pt x="3406" y="907"/>
                  </a:lnTo>
                  <a:lnTo>
                    <a:pt x="3415" y="911"/>
                  </a:lnTo>
                  <a:lnTo>
                    <a:pt x="3423" y="904"/>
                  </a:lnTo>
                  <a:lnTo>
                    <a:pt x="3445" y="909"/>
                  </a:lnTo>
                  <a:lnTo>
                    <a:pt x="3451" y="926"/>
                  </a:lnTo>
                  <a:lnTo>
                    <a:pt x="3457" y="932"/>
                  </a:lnTo>
                  <a:lnTo>
                    <a:pt x="3466" y="934"/>
                  </a:lnTo>
                  <a:lnTo>
                    <a:pt x="3474" y="926"/>
                  </a:lnTo>
                  <a:lnTo>
                    <a:pt x="3489" y="915"/>
                  </a:lnTo>
                  <a:lnTo>
                    <a:pt x="3511" y="917"/>
                  </a:lnTo>
                  <a:lnTo>
                    <a:pt x="3536" y="917"/>
                  </a:lnTo>
                  <a:lnTo>
                    <a:pt x="3551" y="894"/>
                  </a:lnTo>
                  <a:lnTo>
                    <a:pt x="3569" y="887"/>
                  </a:lnTo>
                  <a:lnTo>
                    <a:pt x="3571" y="872"/>
                  </a:lnTo>
                  <a:lnTo>
                    <a:pt x="3583" y="859"/>
                  </a:lnTo>
                  <a:lnTo>
                    <a:pt x="3575" y="842"/>
                  </a:lnTo>
                  <a:lnTo>
                    <a:pt x="3583" y="821"/>
                  </a:lnTo>
                  <a:lnTo>
                    <a:pt x="3596" y="806"/>
                  </a:lnTo>
                  <a:lnTo>
                    <a:pt x="3598" y="797"/>
                  </a:lnTo>
                  <a:lnTo>
                    <a:pt x="3622" y="791"/>
                  </a:lnTo>
                  <a:lnTo>
                    <a:pt x="3643" y="772"/>
                  </a:lnTo>
                  <a:lnTo>
                    <a:pt x="3641" y="759"/>
                  </a:lnTo>
                  <a:lnTo>
                    <a:pt x="3643" y="742"/>
                  </a:lnTo>
                  <a:lnTo>
                    <a:pt x="3671" y="733"/>
                  </a:lnTo>
                  <a:lnTo>
                    <a:pt x="3714" y="740"/>
                  </a:lnTo>
                  <a:lnTo>
                    <a:pt x="3729" y="725"/>
                  </a:lnTo>
                  <a:lnTo>
                    <a:pt x="3737" y="723"/>
                  </a:lnTo>
                  <a:lnTo>
                    <a:pt x="3750" y="712"/>
                  </a:lnTo>
                  <a:lnTo>
                    <a:pt x="3759" y="710"/>
                  </a:lnTo>
                  <a:lnTo>
                    <a:pt x="3774" y="718"/>
                  </a:lnTo>
                  <a:lnTo>
                    <a:pt x="3784" y="720"/>
                  </a:lnTo>
                  <a:lnTo>
                    <a:pt x="3793" y="746"/>
                  </a:lnTo>
                  <a:lnTo>
                    <a:pt x="3808" y="761"/>
                  </a:lnTo>
                  <a:lnTo>
                    <a:pt x="3827" y="778"/>
                  </a:lnTo>
                  <a:lnTo>
                    <a:pt x="3844" y="791"/>
                  </a:lnTo>
                  <a:lnTo>
                    <a:pt x="3859" y="793"/>
                  </a:lnTo>
                  <a:lnTo>
                    <a:pt x="3870" y="804"/>
                  </a:lnTo>
                  <a:lnTo>
                    <a:pt x="3880" y="808"/>
                  </a:lnTo>
                  <a:lnTo>
                    <a:pt x="3889" y="821"/>
                  </a:lnTo>
                  <a:lnTo>
                    <a:pt x="3898" y="823"/>
                  </a:lnTo>
                  <a:lnTo>
                    <a:pt x="3906" y="836"/>
                  </a:lnTo>
                  <a:lnTo>
                    <a:pt x="3915" y="853"/>
                  </a:lnTo>
                  <a:lnTo>
                    <a:pt x="3910" y="859"/>
                  </a:lnTo>
                  <a:lnTo>
                    <a:pt x="3908" y="874"/>
                  </a:lnTo>
                  <a:lnTo>
                    <a:pt x="3908" y="881"/>
                  </a:lnTo>
                  <a:lnTo>
                    <a:pt x="3917" y="879"/>
                  </a:lnTo>
                  <a:lnTo>
                    <a:pt x="3928" y="855"/>
                  </a:lnTo>
                  <a:lnTo>
                    <a:pt x="3934" y="855"/>
                  </a:lnTo>
                  <a:lnTo>
                    <a:pt x="3934" y="840"/>
                  </a:lnTo>
                  <a:lnTo>
                    <a:pt x="3921" y="830"/>
                  </a:lnTo>
                  <a:lnTo>
                    <a:pt x="3928" y="812"/>
                  </a:lnTo>
                  <a:lnTo>
                    <a:pt x="3945" y="817"/>
                  </a:lnTo>
                  <a:lnTo>
                    <a:pt x="3957" y="830"/>
                  </a:lnTo>
                  <a:lnTo>
                    <a:pt x="3962" y="821"/>
                  </a:lnTo>
                  <a:lnTo>
                    <a:pt x="3960" y="815"/>
                  </a:lnTo>
                  <a:lnTo>
                    <a:pt x="3938" y="802"/>
                  </a:lnTo>
                  <a:lnTo>
                    <a:pt x="3925" y="793"/>
                  </a:lnTo>
                  <a:lnTo>
                    <a:pt x="3904" y="782"/>
                  </a:lnTo>
                  <a:lnTo>
                    <a:pt x="3910" y="776"/>
                  </a:lnTo>
                  <a:lnTo>
                    <a:pt x="3904" y="772"/>
                  </a:lnTo>
                  <a:lnTo>
                    <a:pt x="3889" y="772"/>
                  </a:lnTo>
                  <a:lnTo>
                    <a:pt x="3866" y="750"/>
                  </a:lnTo>
                  <a:lnTo>
                    <a:pt x="3853" y="729"/>
                  </a:lnTo>
                  <a:lnTo>
                    <a:pt x="3831" y="716"/>
                  </a:lnTo>
                  <a:lnTo>
                    <a:pt x="3825" y="703"/>
                  </a:lnTo>
                  <a:lnTo>
                    <a:pt x="3827" y="695"/>
                  </a:lnTo>
                  <a:lnTo>
                    <a:pt x="3825" y="682"/>
                  </a:lnTo>
                  <a:lnTo>
                    <a:pt x="3840" y="671"/>
                  </a:lnTo>
                  <a:lnTo>
                    <a:pt x="3857" y="676"/>
                  </a:lnTo>
                  <a:lnTo>
                    <a:pt x="3853" y="678"/>
                  </a:lnTo>
                  <a:lnTo>
                    <a:pt x="3853" y="680"/>
                  </a:lnTo>
                  <a:lnTo>
                    <a:pt x="3853" y="688"/>
                  </a:lnTo>
                  <a:lnTo>
                    <a:pt x="3859" y="697"/>
                  </a:lnTo>
                  <a:lnTo>
                    <a:pt x="3866" y="686"/>
                  </a:lnTo>
                  <a:lnTo>
                    <a:pt x="3876" y="691"/>
                  </a:lnTo>
                  <a:lnTo>
                    <a:pt x="3878" y="699"/>
                  </a:lnTo>
                  <a:lnTo>
                    <a:pt x="3887" y="710"/>
                  </a:lnTo>
                  <a:lnTo>
                    <a:pt x="3885" y="712"/>
                  </a:lnTo>
                  <a:lnTo>
                    <a:pt x="3904" y="731"/>
                  </a:lnTo>
                  <a:lnTo>
                    <a:pt x="3923" y="738"/>
                  </a:lnTo>
                  <a:lnTo>
                    <a:pt x="3934" y="748"/>
                  </a:lnTo>
                  <a:lnTo>
                    <a:pt x="3955" y="759"/>
                  </a:lnTo>
                  <a:lnTo>
                    <a:pt x="3964" y="763"/>
                  </a:lnTo>
                  <a:lnTo>
                    <a:pt x="3970" y="772"/>
                  </a:lnTo>
                  <a:lnTo>
                    <a:pt x="3977" y="774"/>
                  </a:lnTo>
                  <a:lnTo>
                    <a:pt x="3979" y="778"/>
                  </a:lnTo>
                  <a:lnTo>
                    <a:pt x="3977" y="787"/>
                  </a:lnTo>
                  <a:lnTo>
                    <a:pt x="3977" y="806"/>
                  </a:lnTo>
                  <a:lnTo>
                    <a:pt x="3979" y="819"/>
                  </a:lnTo>
                  <a:lnTo>
                    <a:pt x="3992" y="825"/>
                  </a:lnTo>
                  <a:lnTo>
                    <a:pt x="3992" y="832"/>
                  </a:lnTo>
                  <a:lnTo>
                    <a:pt x="3996" y="834"/>
                  </a:lnTo>
                  <a:lnTo>
                    <a:pt x="3998" y="842"/>
                  </a:lnTo>
                  <a:lnTo>
                    <a:pt x="4011" y="857"/>
                  </a:lnTo>
                  <a:lnTo>
                    <a:pt x="4022" y="872"/>
                  </a:lnTo>
                  <a:lnTo>
                    <a:pt x="4026" y="887"/>
                  </a:lnTo>
                  <a:lnTo>
                    <a:pt x="4034" y="911"/>
                  </a:lnTo>
                  <a:lnTo>
                    <a:pt x="4054" y="924"/>
                  </a:lnTo>
                  <a:lnTo>
                    <a:pt x="4069" y="924"/>
                  </a:lnTo>
                  <a:lnTo>
                    <a:pt x="4058" y="898"/>
                  </a:lnTo>
                  <a:lnTo>
                    <a:pt x="4071" y="896"/>
                  </a:lnTo>
                  <a:lnTo>
                    <a:pt x="4062" y="881"/>
                  </a:lnTo>
                  <a:lnTo>
                    <a:pt x="4081" y="887"/>
                  </a:lnTo>
                  <a:lnTo>
                    <a:pt x="4081" y="874"/>
                  </a:lnTo>
                  <a:lnTo>
                    <a:pt x="4071" y="866"/>
                  </a:lnTo>
                  <a:lnTo>
                    <a:pt x="4058" y="853"/>
                  </a:lnTo>
                  <a:lnTo>
                    <a:pt x="4064" y="847"/>
                  </a:lnTo>
                  <a:lnTo>
                    <a:pt x="4051" y="834"/>
                  </a:lnTo>
                  <a:lnTo>
                    <a:pt x="4045" y="819"/>
                  </a:lnTo>
                  <a:lnTo>
                    <a:pt x="4049" y="812"/>
                  </a:lnTo>
                  <a:lnTo>
                    <a:pt x="4062" y="825"/>
                  </a:lnTo>
                  <a:lnTo>
                    <a:pt x="4073" y="825"/>
                  </a:lnTo>
                  <a:lnTo>
                    <a:pt x="4081" y="821"/>
                  </a:lnTo>
                  <a:lnTo>
                    <a:pt x="4066" y="806"/>
                  </a:lnTo>
                  <a:lnTo>
                    <a:pt x="4090" y="800"/>
                  </a:lnTo>
                  <a:lnTo>
                    <a:pt x="4103" y="802"/>
                  </a:lnTo>
                  <a:lnTo>
                    <a:pt x="4116" y="802"/>
                  </a:lnTo>
                  <a:lnTo>
                    <a:pt x="4116" y="808"/>
                  </a:lnTo>
                  <a:lnTo>
                    <a:pt x="4124" y="821"/>
                  </a:lnTo>
                  <a:lnTo>
                    <a:pt x="4137" y="806"/>
                  </a:lnTo>
                  <a:lnTo>
                    <a:pt x="4145" y="797"/>
                  </a:lnTo>
                  <a:lnTo>
                    <a:pt x="4171" y="795"/>
                  </a:lnTo>
                  <a:lnTo>
                    <a:pt x="4173" y="789"/>
                  </a:lnTo>
                  <a:lnTo>
                    <a:pt x="4154" y="780"/>
                  </a:lnTo>
                  <a:lnTo>
                    <a:pt x="4150" y="772"/>
                  </a:lnTo>
                  <a:lnTo>
                    <a:pt x="4141" y="755"/>
                  </a:lnTo>
                  <a:lnTo>
                    <a:pt x="4145" y="735"/>
                  </a:lnTo>
                  <a:lnTo>
                    <a:pt x="4154" y="725"/>
                  </a:lnTo>
                  <a:lnTo>
                    <a:pt x="4156" y="695"/>
                  </a:lnTo>
                  <a:lnTo>
                    <a:pt x="4163" y="697"/>
                  </a:lnTo>
                  <a:lnTo>
                    <a:pt x="4171" y="691"/>
                  </a:lnTo>
                  <a:lnTo>
                    <a:pt x="4169" y="684"/>
                  </a:lnTo>
                  <a:lnTo>
                    <a:pt x="4182" y="667"/>
                  </a:lnTo>
                  <a:lnTo>
                    <a:pt x="4186" y="652"/>
                  </a:lnTo>
                  <a:lnTo>
                    <a:pt x="4203" y="648"/>
                  </a:lnTo>
                  <a:lnTo>
                    <a:pt x="4207" y="658"/>
                  </a:lnTo>
                  <a:lnTo>
                    <a:pt x="4237" y="665"/>
                  </a:lnTo>
                  <a:lnTo>
                    <a:pt x="4242" y="667"/>
                  </a:lnTo>
                  <a:lnTo>
                    <a:pt x="4244" y="669"/>
                  </a:lnTo>
                  <a:lnTo>
                    <a:pt x="4229" y="678"/>
                  </a:lnTo>
                  <a:lnTo>
                    <a:pt x="4227" y="684"/>
                  </a:lnTo>
                  <a:lnTo>
                    <a:pt x="4248" y="691"/>
                  </a:lnTo>
                  <a:lnTo>
                    <a:pt x="4246" y="703"/>
                  </a:lnTo>
                  <a:lnTo>
                    <a:pt x="4259" y="710"/>
                  </a:lnTo>
                  <a:lnTo>
                    <a:pt x="4284" y="693"/>
                  </a:lnTo>
                  <a:lnTo>
                    <a:pt x="4304" y="688"/>
                  </a:lnTo>
                  <a:lnTo>
                    <a:pt x="4306" y="680"/>
                  </a:lnTo>
                  <a:lnTo>
                    <a:pt x="4287" y="680"/>
                  </a:lnTo>
                  <a:lnTo>
                    <a:pt x="4276" y="673"/>
                  </a:lnTo>
                  <a:lnTo>
                    <a:pt x="4276" y="671"/>
                  </a:lnTo>
                  <a:lnTo>
                    <a:pt x="4272" y="661"/>
                  </a:lnTo>
                  <a:lnTo>
                    <a:pt x="4287" y="650"/>
                  </a:lnTo>
                  <a:lnTo>
                    <a:pt x="4304" y="648"/>
                  </a:lnTo>
                  <a:lnTo>
                    <a:pt x="4314" y="639"/>
                  </a:lnTo>
                  <a:lnTo>
                    <a:pt x="4331" y="637"/>
                  </a:lnTo>
                  <a:lnTo>
                    <a:pt x="4346" y="633"/>
                  </a:lnTo>
                  <a:lnTo>
                    <a:pt x="4348" y="639"/>
                  </a:lnTo>
                  <a:lnTo>
                    <a:pt x="4323" y="650"/>
                  </a:lnTo>
                  <a:lnTo>
                    <a:pt x="4336" y="661"/>
                  </a:lnTo>
                  <a:lnTo>
                    <a:pt x="4323" y="682"/>
                  </a:lnTo>
                  <a:lnTo>
                    <a:pt x="4310" y="686"/>
                  </a:lnTo>
                  <a:lnTo>
                    <a:pt x="4331" y="701"/>
                  </a:lnTo>
                  <a:lnTo>
                    <a:pt x="4355" y="712"/>
                  </a:lnTo>
                  <a:lnTo>
                    <a:pt x="4387" y="731"/>
                  </a:lnTo>
                  <a:lnTo>
                    <a:pt x="4393" y="740"/>
                  </a:lnTo>
                  <a:lnTo>
                    <a:pt x="4406" y="744"/>
                  </a:lnTo>
                  <a:lnTo>
                    <a:pt x="4419" y="755"/>
                  </a:lnTo>
                  <a:lnTo>
                    <a:pt x="4430" y="772"/>
                  </a:lnTo>
                  <a:lnTo>
                    <a:pt x="4428" y="782"/>
                  </a:lnTo>
                  <a:lnTo>
                    <a:pt x="4406" y="797"/>
                  </a:lnTo>
                  <a:lnTo>
                    <a:pt x="4389" y="795"/>
                  </a:lnTo>
                  <a:lnTo>
                    <a:pt x="4366" y="800"/>
                  </a:lnTo>
                  <a:lnTo>
                    <a:pt x="4336" y="789"/>
                  </a:lnTo>
                  <a:lnTo>
                    <a:pt x="4295" y="770"/>
                  </a:lnTo>
                  <a:lnTo>
                    <a:pt x="4263" y="772"/>
                  </a:lnTo>
                  <a:lnTo>
                    <a:pt x="4239" y="776"/>
                  </a:lnTo>
                  <a:lnTo>
                    <a:pt x="4218" y="795"/>
                  </a:lnTo>
                  <a:lnTo>
                    <a:pt x="4180" y="791"/>
                  </a:lnTo>
                  <a:lnTo>
                    <a:pt x="4173" y="812"/>
                  </a:lnTo>
                  <a:lnTo>
                    <a:pt x="4141" y="815"/>
                  </a:lnTo>
                  <a:lnTo>
                    <a:pt x="4122" y="838"/>
                  </a:lnTo>
                  <a:lnTo>
                    <a:pt x="4135" y="853"/>
                  </a:lnTo>
                  <a:lnTo>
                    <a:pt x="4131" y="874"/>
                  </a:lnTo>
                  <a:lnTo>
                    <a:pt x="4145" y="887"/>
                  </a:lnTo>
                  <a:lnTo>
                    <a:pt x="4160" y="917"/>
                  </a:lnTo>
                  <a:lnTo>
                    <a:pt x="4184" y="915"/>
                  </a:lnTo>
                  <a:lnTo>
                    <a:pt x="4205" y="930"/>
                  </a:lnTo>
                  <a:lnTo>
                    <a:pt x="4220" y="928"/>
                  </a:lnTo>
                  <a:lnTo>
                    <a:pt x="4225" y="915"/>
                  </a:lnTo>
                  <a:lnTo>
                    <a:pt x="4246" y="917"/>
                  </a:lnTo>
                  <a:lnTo>
                    <a:pt x="4265" y="930"/>
                  </a:lnTo>
                  <a:lnTo>
                    <a:pt x="4297" y="928"/>
                  </a:lnTo>
                  <a:lnTo>
                    <a:pt x="4310" y="913"/>
                  </a:lnTo>
                  <a:lnTo>
                    <a:pt x="4329" y="919"/>
                  </a:lnTo>
                  <a:lnTo>
                    <a:pt x="4340" y="917"/>
                  </a:lnTo>
                  <a:lnTo>
                    <a:pt x="4336" y="928"/>
                  </a:lnTo>
                  <a:lnTo>
                    <a:pt x="4342" y="939"/>
                  </a:lnTo>
                  <a:lnTo>
                    <a:pt x="4340" y="951"/>
                  </a:lnTo>
                  <a:lnTo>
                    <a:pt x="4344" y="973"/>
                  </a:lnTo>
                  <a:lnTo>
                    <a:pt x="4344" y="975"/>
                  </a:lnTo>
                  <a:lnTo>
                    <a:pt x="4338" y="992"/>
                  </a:lnTo>
                  <a:lnTo>
                    <a:pt x="4334" y="1018"/>
                  </a:lnTo>
                  <a:lnTo>
                    <a:pt x="4331" y="1024"/>
                  </a:lnTo>
                  <a:lnTo>
                    <a:pt x="4329" y="1045"/>
                  </a:lnTo>
                  <a:lnTo>
                    <a:pt x="4325" y="1058"/>
                  </a:lnTo>
                  <a:lnTo>
                    <a:pt x="4327" y="1060"/>
                  </a:lnTo>
                  <a:lnTo>
                    <a:pt x="4321" y="1071"/>
                  </a:lnTo>
                  <a:lnTo>
                    <a:pt x="4312" y="1078"/>
                  </a:lnTo>
                  <a:lnTo>
                    <a:pt x="4293" y="1075"/>
                  </a:lnTo>
                  <a:lnTo>
                    <a:pt x="4276" y="1069"/>
                  </a:lnTo>
                  <a:lnTo>
                    <a:pt x="4272" y="1080"/>
                  </a:lnTo>
                  <a:lnTo>
                    <a:pt x="4265" y="1065"/>
                  </a:lnTo>
                  <a:lnTo>
                    <a:pt x="4248" y="1060"/>
                  </a:lnTo>
                  <a:lnTo>
                    <a:pt x="4231" y="1063"/>
                  </a:lnTo>
                  <a:lnTo>
                    <a:pt x="4222" y="1071"/>
                  </a:lnTo>
                  <a:lnTo>
                    <a:pt x="4205" y="1080"/>
                  </a:lnTo>
                  <a:lnTo>
                    <a:pt x="4195" y="1075"/>
                  </a:lnTo>
                  <a:lnTo>
                    <a:pt x="4173" y="1067"/>
                  </a:lnTo>
                  <a:lnTo>
                    <a:pt x="4152" y="1058"/>
                  </a:lnTo>
                  <a:lnTo>
                    <a:pt x="4124" y="1060"/>
                  </a:lnTo>
                  <a:lnTo>
                    <a:pt x="4118" y="1050"/>
                  </a:lnTo>
                  <a:lnTo>
                    <a:pt x="4094" y="1045"/>
                  </a:lnTo>
                  <a:lnTo>
                    <a:pt x="4088" y="1041"/>
                  </a:lnTo>
                  <a:lnTo>
                    <a:pt x="4081" y="1041"/>
                  </a:lnTo>
                  <a:lnTo>
                    <a:pt x="4073" y="1031"/>
                  </a:lnTo>
                  <a:lnTo>
                    <a:pt x="4043" y="1024"/>
                  </a:lnTo>
                  <a:lnTo>
                    <a:pt x="4028" y="1028"/>
                  </a:lnTo>
                  <a:lnTo>
                    <a:pt x="4013" y="1039"/>
                  </a:lnTo>
                  <a:lnTo>
                    <a:pt x="4009" y="1054"/>
                  </a:lnTo>
                  <a:lnTo>
                    <a:pt x="4015" y="1078"/>
                  </a:lnTo>
                  <a:lnTo>
                    <a:pt x="4004" y="1088"/>
                  </a:lnTo>
                  <a:lnTo>
                    <a:pt x="3994" y="1097"/>
                  </a:lnTo>
                  <a:lnTo>
                    <a:pt x="3972" y="1082"/>
                  </a:lnTo>
                  <a:lnTo>
                    <a:pt x="3938" y="1071"/>
                  </a:lnTo>
                  <a:lnTo>
                    <a:pt x="3921" y="1065"/>
                  </a:lnTo>
                  <a:lnTo>
                    <a:pt x="3908" y="1039"/>
                  </a:lnTo>
                  <a:lnTo>
                    <a:pt x="3878" y="1028"/>
                  </a:lnTo>
                  <a:lnTo>
                    <a:pt x="3861" y="1022"/>
                  </a:lnTo>
                  <a:lnTo>
                    <a:pt x="3853" y="1026"/>
                  </a:lnTo>
                  <a:lnTo>
                    <a:pt x="3825" y="1016"/>
                  </a:lnTo>
                  <a:lnTo>
                    <a:pt x="3819" y="1011"/>
                  </a:lnTo>
                  <a:lnTo>
                    <a:pt x="3812" y="996"/>
                  </a:lnTo>
                  <a:lnTo>
                    <a:pt x="3801" y="996"/>
                  </a:lnTo>
                  <a:lnTo>
                    <a:pt x="3797" y="979"/>
                  </a:lnTo>
                  <a:lnTo>
                    <a:pt x="3810" y="969"/>
                  </a:lnTo>
                  <a:lnTo>
                    <a:pt x="3812" y="943"/>
                  </a:lnTo>
                  <a:lnTo>
                    <a:pt x="3804" y="934"/>
                  </a:lnTo>
                  <a:lnTo>
                    <a:pt x="3804" y="924"/>
                  </a:lnTo>
                  <a:lnTo>
                    <a:pt x="3814" y="909"/>
                  </a:lnTo>
                  <a:lnTo>
                    <a:pt x="3812" y="904"/>
                  </a:lnTo>
                  <a:lnTo>
                    <a:pt x="3795" y="915"/>
                  </a:lnTo>
                  <a:lnTo>
                    <a:pt x="3795" y="900"/>
                  </a:lnTo>
                  <a:lnTo>
                    <a:pt x="3778" y="896"/>
                  </a:lnTo>
                  <a:lnTo>
                    <a:pt x="3759" y="909"/>
                  </a:lnTo>
                  <a:lnTo>
                    <a:pt x="3744" y="911"/>
                  </a:lnTo>
                  <a:lnTo>
                    <a:pt x="3733" y="904"/>
                  </a:lnTo>
                  <a:lnTo>
                    <a:pt x="3712" y="904"/>
                  </a:lnTo>
                  <a:lnTo>
                    <a:pt x="3692" y="915"/>
                  </a:lnTo>
                  <a:lnTo>
                    <a:pt x="3682" y="911"/>
                  </a:lnTo>
                  <a:lnTo>
                    <a:pt x="3648" y="913"/>
                  </a:lnTo>
                  <a:lnTo>
                    <a:pt x="3613" y="917"/>
                  </a:lnTo>
                  <a:lnTo>
                    <a:pt x="3592" y="928"/>
                  </a:lnTo>
                  <a:lnTo>
                    <a:pt x="3577" y="936"/>
                  </a:lnTo>
                  <a:lnTo>
                    <a:pt x="3556" y="943"/>
                  </a:lnTo>
                  <a:lnTo>
                    <a:pt x="3534" y="958"/>
                  </a:lnTo>
                  <a:lnTo>
                    <a:pt x="3526" y="958"/>
                  </a:lnTo>
                  <a:lnTo>
                    <a:pt x="3504" y="951"/>
                  </a:lnTo>
                  <a:lnTo>
                    <a:pt x="3483" y="954"/>
                  </a:lnTo>
                  <a:lnTo>
                    <a:pt x="3470" y="941"/>
                  </a:lnTo>
                  <a:lnTo>
                    <a:pt x="3455" y="941"/>
                  </a:lnTo>
                  <a:lnTo>
                    <a:pt x="3449" y="958"/>
                  </a:lnTo>
                  <a:lnTo>
                    <a:pt x="3434" y="986"/>
                  </a:lnTo>
                  <a:lnTo>
                    <a:pt x="3417" y="998"/>
                  </a:lnTo>
                  <a:lnTo>
                    <a:pt x="3395" y="1011"/>
                  </a:lnTo>
                  <a:lnTo>
                    <a:pt x="3380" y="1031"/>
                  </a:lnTo>
                  <a:lnTo>
                    <a:pt x="3378" y="1045"/>
                  </a:lnTo>
                  <a:lnTo>
                    <a:pt x="3368" y="1071"/>
                  </a:lnTo>
                  <a:lnTo>
                    <a:pt x="3372" y="1108"/>
                  </a:lnTo>
                  <a:lnTo>
                    <a:pt x="3355" y="1131"/>
                  </a:lnTo>
                  <a:lnTo>
                    <a:pt x="3342" y="1137"/>
                  </a:lnTo>
                  <a:lnTo>
                    <a:pt x="3325" y="1159"/>
                  </a:lnTo>
                  <a:lnTo>
                    <a:pt x="3306" y="1163"/>
                  </a:lnTo>
                  <a:lnTo>
                    <a:pt x="3293" y="1174"/>
                  </a:lnTo>
                  <a:lnTo>
                    <a:pt x="3278" y="1204"/>
                  </a:lnTo>
                  <a:lnTo>
                    <a:pt x="3261" y="1214"/>
                  </a:lnTo>
                  <a:lnTo>
                    <a:pt x="3254" y="1234"/>
                  </a:lnTo>
                  <a:lnTo>
                    <a:pt x="3252" y="1249"/>
                  </a:lnTo>
                  <a:lnTo>
                    <a:pt x="3246" y="1266"/>
                  </a:lnTo>
                  <a:lnTo>
                    <a:pt x="3237" y="1270"/>
                  </a:lnTo>
                  <a:lnTo>
                    <a:pt x="3224" y="1289"/>
                  </a:lnTo>
                  <a:lnTo>
                    <a:pt x="3216" y="1311"/>
                  </a:lnTo>
                  <a:lnTo>
                    <a:pt x="3216" y="1321"/>
                  </a:lnTo>
                  <a:lnTo>
                    <a:pt x="3209" y="1336"/>
                  </a:lnTo>
                  <a:lnTo>
                    <a:pt x="3201" y="1343"/>
                  </a:lnTo>
                  <a:lnTo>
                    <a:pt x="3199" y="1358"/>
                  </a:lnTo>
                  <a:lnTo>
                    <a:pt x="3199" y="1370"/>
                  </a:lnTo>
                  <a:lnTo>
                    <a:pt x="3209" y="1385"/>
                  </a:lnTo>
                  <a:lnTo>
                    <a:pt x="3214" y="1398"/>
                  </a:lnTo>
                  <a:lnTo>
                    <a:pt x="3212" y="1413"/>
                  </a:lnTo>
                  <a:lnTo>
                    <a:pt x="3212" y="1428"/>
                  </a:lnTo>
                  <a:lnTo>
                    <a:pt x="3214" y="1458"/>
                  </a:lnTo>
                  <a:lnTo>
                    <a:pt x="3212" y="1488"/>
                  </a:lnTo>
                  <a:lnTo>
                    <a:pt x="3205" y="1501"/>
                  </a:lnTo>
                  <a:lnTo>
                    <a:pt x="3207" y="1518"/>
                  </a:lnTo>
                  <a:lnTo>
                    <a:pt x="3201" y="1535"/>
                  </a:lnTo>
                  <a:lnTo>
                    <a:pt x="3188" y="1554"/>
                  </a:lnTo>
                  <a:lnTo>
                    <a:pt x="3177" y="1561"/>
                  </a:lnTo>
                  <a:lnTo>
                    <a:pt x="3190" y="1571"/>
                  </a:lnTo>
                  <a:lnTo>
                    <a:pt x="3199" y="1595"/>
                  </a:lnTo>
                  <a:lnTo>
                    <a:pt x="3195" y="1610"/>
                  </a:lnTo>
                  <a:lnTo>
                    <a:pt x="3199" y="1633"/>
                  </a:lnTo>
                  <a:lnTo>
                    <a:pt x="3201" y="1640"/>
                  </a:lnTo>
                  <a:lnTo>
                    <a:pt x="3207" y="1646"/>
                  </a:lnTo>
                  <a:lnTo>
                    <a:pt x="3207" y="1651"/>
                  </a:lnTo>
                  <a:lnTo>
                    <a:pt x="3212" y="1659"/>
                  </a:lnTo>
                  <a:lnTo>
                    <a:pt x="3220" y="1661"/>
                  </a:lnTo>
                  <a:lnTo>
                    <a:pt x="3233" y="1674"/>
                  </a:lnTo>
                  <a:lnTo>
                    <a:pt x="3239" y="1681"/>
                  </a:lnTo>
                  <a:lnTo>
                    <a:pt x="3244" y="1687"/>
                  </a:lnTo>
                  <a:lnTo>
                    <a:pt x="3246" y="1700"/>
                  </a:lnTo>
                  <a:lnTo>
                    <a:pt x="3252" y="1706"/>
                  </a:lnTo>
                  <a:lnTo>
                    <a:pt x="3257" y="1710"/>
                  </a:lnTo>
                  <a:lnTo>
                    <a:pt x="3265" y="1723"/>
                  </a:lnTo>
                  <a:lnTo>
                    <a:pt x="3274" y="1740"/>
                  </a:lnTo>
                  <a:lnTo>
                    <a:pt x="3278" y="1764"/>
                  </a:lnTo>
                  <a:lnTo>
                    <a:pt x="3282" y="1775"/>
                  </a:lnTo>
                  <a:lnTo>
                    <a:pt x="3293" y="1792"/>
                  </a:lnTo>
                  <a:lnTo>
                    <a:pt x="3310" y="1802"/>
                  </a:lnTo>
                  <a:lnTo>
                    <a:pt x="3314" y="1805"/>
                  </a:lnTo>
                  <a:lnTo>
                    <a:pt x="3331" y="1826"/>
                  </a:lnTo>
                  <a:lnTo>
                    <a:pt x="3353" y="1845"/>
                  </a:lnTo>
                  <a:lnTo>
                    <a:pt x="3372" y="1867"/>
                  </a:lnTo>
                  <a:lnTo>
                    <a:pt x="3395" y="1882"/>
                  </a:lnTo>
                  <a:lnTo>
                    <a:pt x="3402" y="1882"/>
                  </a:lnTo>
                  <a:lnTo>
                    <a:pt x="3408" y="1884"/>
                  </a:lnTo>
                  <a:lnTo>
                    <a:pt x="3430" y="1871"/>
                  </a:lnTo>
                  <a:lnTo>
                    <a:pt x="3447" y="1862"/>
                  </a:lnTo>
                  <a:lnTo>
                    <a:pt x="3472" y="1856"/>
                  </a:lnTo>
                  <a:lnTo>
                    <a:pt x="3487" y="1856"/>
                  </a:lnTo>
                  <a:lnTo>
                    <a:pt x="3504" y="1862"/>
                  </a:lnTo>
                  <a:lnTo>
                    <a:pt x="3515" y="1862"/>
                  </a:lnTo>
                  <a:lnTo>
                    <a:pt x="3534" y="1871"/>
                  </a:lnTo>
                  <a:lnTo>
                    <a:pt x="3556" y="1860"/>
                  </a:lnTo>
                  <a:lnTo>
                    <a:pt x="3569" y="1852"/>
                  </a:lnTo>
                  <a:lnTo>
                    <a:pt x="3605" y="1832"/>
                  </a:lnTo>
                  <a:lnTo>
                    <a:pt x="3624" y="1826"/>
                  </a:lnTo>
                  <a:lnTo>
                    <a:pt x="3643" y="1822"/>
                  </a:lnTo>
                  <a:lnTo>
                    <a:pt x="3665" y="1822"/>
                  </a:lnTo>
                  <a:lnTo>
                    <a:pt x="3680" y="1822"/>
                  </a:lnTo>
                  <a:lnTo>
                    <a:pt x="3697" y="1843"/>
                  </a:lnTo>
                  <a:lnTo>
                    <a:pt x="3705" y="1864"/>
                  </a:lnTo>
                  <a:lnTo>
                    <a:pt x="3718" y="1886"/>
                  </a:lnTo>
                  <a:lnTo>
                    <a:pt x="3735" y="1886"/>
                  </a:lnTo>
                  <a:lnTo>
                    <a:pt x="3746" y="1879"/>
                  </a:lnTo>
                  <a:lnTo>
                    <a:pt x="3754" y="1879"/>
                  </a:lnTo>
                  <a:lnTo>
                    <a:pt x="3778" y="1869"/>
                  </a:lnTo>
                  <a:lnTo>
                    <a:pt x="3776" y="1877"/>
                  </a:lnTo>
                  <a:lnTo>
                    <a:pt x="3782" y="1882"/>
                  </a:lnTo>
                  <a:lnTo>
                    <a:pt x="3789" y="1896"/>
                  </a:lnTo>
                  <a:lnTo>
                    <a:pt x="3799" y="1903"/>
                  </a:lnTo>
                  <a:lnTo>
                    <a:pt x="3808" y="1922"/>
                  </a:lnTo>
                  <a:lnTo>
                    <a:pt x="3806" y="1948"/>
                  </a:lnTo>
                  <a:lnTo>
                    <a:pt x="3797" y="1982"/>
                  </a:lnTo>
                  <a:lnTo>
                    <a:pt x="3801" y="1986"/>
                  </a:lnTo>
                  <a:lnTo>
                    <a:pt x="3797" y="2008"/>
                  </a:lnTo>
                  <a:lnTo>
                    <a:pt x="3791" y="2031"/>
                  </a:lnTo>
                  <a:lnTo>
                    <a:pt x="3784" y="2042"/>
                  </a:lnTo>
                  <a:lnTo>
                    <a:pt x="3784" y="2053"/>
                  </a:lnTo>
                  <a:lnTo>
                    <a:pt x="3799" y="2085"/>
                  </a:lnTo>
                  <a:lnTo>
                    <a:pt x="3814" y="2110"/>
                  </a:lnTo>
                  <a:lnTo>
                    <a:pt x="3838" y="2142"/>
                  </a:lnTo>
                  <a:lnTo>
                    <a:pt x="3857" y="2174"/>
                  </a:lnTo>
                  <a:lnTo>
                    <a:pt x="3863" y="2198"/>
                  </a:lnTo>
                  <a:lnTo>
                    <a:pt x="3868" y="2209"/>
                  </a:lnTo>
                  <a:lnTo>
                    <a:pt x="3863" y="2213"/>
                  </a:lnTo>
                  <a:lnTo>
                    <a:pt x="3876" y="2232"/>
                  </a:lnTo>
                  <a:lnTo>
                    <a:pt x="3878" y="2254"/>
                  </a:lnTo>
                  <a:lnTo>
                    <a:pt x="3885" y="2284"/>
                  </a:lnTo>
                  <a:lnTo>
                    <a:pt x="3878" y="2296"/>
                  </a:lnTo>
                  <a:lnTo>
                    <a:pt x="3876" y="2303"/>
                  </a:lnTo>
                  <a:lnTo>
                    <a:pt x="3883" y="2320"/>
                  </a:lnTo>
                  <a:lnTo>
                    <a:pt x="3889" y="2339"/>
                  </a:lnTo>
                  <a:lnTo>
                    <a:pt x="3895" y="2352"/>
                  </a:lnTo>
                  <a:lnTo>
                    <a:pt x="3898" y="2367"/>
                  </a:lnTo>
                  <a:lnTo>
                    <a:pt x="3893" y="2390"/>
                  </a:lnTo>
                  <a:lnTo>
                    <a:pt x="3885" y="2405"/>
                  </a:lnTo>
                  <a:lnTo>
                    <a:pt x="3874" y="2425"/>
                  </a:lnTo>
                  <a:lnTo>
                    <a:pt x="3868" y="2437"/>
                  </a:lnTo>
                  <a:lnTo>
                    <a:pt x="3859" y="2465"/>
                  </a:lnTo>
                  <a:lnTo>
                    <a:pt x="3857" y="2478"/>
                  </a:lnTo>
                  <a:lnTo>
                    <a:pt x="3848" y="2506"/>
                  </a:lnTo>
                  <a:lnTo>
                    <a:pt x="3846" y="2534"/>
                  </a:lnTo>
                  <a:lnTo>
                    <a:pt x="3846" y="2553"/>
                  </a:lnTo>
                  <a:lnTo>
                    <a:pt x="3848" y="2574"/>
                  </a:lnTo>
                  <a:lnTo>
                    <a:pt x="3866" y="2606"/>
                  </a:lnTo>
                  <a:lnTo>
                    <a:pt x="3872" y="2626"/>
                  </a:lnTo>
                  <a:lnTo>
                    <a:pt x="3880" y="2662"/>
                  </a:lnTo>
                  <a:lnTo>
                    <a:pt x="3891" y="2685"/>
                  </a:lnTo>
                  <a:lnTo>
                    <a:pt x="3900" y="2698"/>
                  </a:lnTo>
                  <a:lnTo>
                    <a:pt x="3902" y="2715"/>
                  </a:lnTo>
                  <a:lnTo>
                    <a:pt x="3902" y="2750"/>
                  </a:lnTo>
                  <a:lnTo>
                    <a:pt x="3908" y="2795"/>
                  </a:lnTo>
                  <a:lnTo>
                    <a:pt x="3913" y="2818"/>
                  </a:lnTo>
                  <a:lnTo>
                    <a:pt x="3917" y="2846"/>
                  </a:lnTo>
                  <a:lnTo>
                    <a:pt x="3923" y="2867"/>
                  </a:lnTo>
                  <a:lnTo>
                    <a:pt x="3938" y="2889"/>
                  </a:lnTo>
                  <a:lnTo>
                    <a:pt x="3951" y="2927"/>
                  </a:lnTo>
                  <a:lnTo>
                    <a:pt x="3962" y="2951"/>
                  </a:lnTo>
                  <a:lnTo>
                    <a:pt x="3975" y="2978"/>
                  </a:lnTo>
                  <a:lnTo>
                    <a:pt x="3975" y="3000"/>
                  </a:lnTo>
                  <a:lnTo>
                    <a:pt x="3966" y="3004"/>
                  </a:lnTo>
                  <a:lnTo>
                    <a:pt x="3972" y="3025"/>
                  </a:lnTo>
                  <a:lnTo>
                    <a:pt x="3970" y="3040"/>
                  </a:lnTo>
                  <a:lnTo>
                    <a:pt x="3972" y="3049"/>
                  </a:lnTo>
                  <a:lnTo>
                    <a:pt x="3975" y="3045"/>
                  </a:lnTo>
                  <a:lnTo>
                    <a:pt x="3981" y="3058"/>
                  </a:lnTo>
                  <a:lnTo>
                    <a:pt x="3987" y="3058"/>
                  </a:lnTo>
                  <a:lnTo>
                    <a:pt x="3996" y="3068"/>
                  </a:lnTo>
                  <a:lnTo>
                    <a:pt x="4007" y="3068"/>
                  </a:lnTo>
                  <a:lnTo>
                    <a:pt x="4022" y="3055"/>
                  </a:lnTo>
                  <a:lnTo>
                    <a:pt x="4039" y="3051"/>
                  </a:lnTo>
                  <a:lnTo>
                    <a:pt x="4062" y="3040"/>
                  </a:lnTo>
                  <a:lnTo>
                    <a:pt x="4071" y="3043"/>
                  </a:lnTo>
                  <a:lnTo>
                    <a:pt x="4083" y="3038"/>
                  </a:lnTo>
                  <a:lnTo>
                    <a:pt x="4107" y="3043"/>
                  </a:lnTo>
                  <a:lnTo>
                    <a:pt x="4118" y="3038"/>
                  </a:lnTo>
                  <a:lnTo>
                    <a:pt x="4131" y="3043"/>
                  </a:lnTo>
                  <a:lnTo>
                    <a:pt x="4133" y="3036"/>
                  </a:lnTo>
                  <a:lnTo>
                    <a:pt x="4143" y="3034"/>
                  </a:lnTo>
                  <a:lnTo>
                    <a:pt x="4169" y="3023"/>
                  </a:lnTo>
                  <a:lnTo>
                    <a:pt x="4184" y="3010"/>
                  </a:lnTo>
                  <a:lnTo>
                    <a:pt x="4203" y="2991"/>
                  </a:lnTo>
                  <a:lnTo>
                    <a:pt x="4231" y="2963"/>
                  </a:lnTo>
                  <a:lnTo>
                    <a:pt x="4244" y="2942"/>
                  </a:lnTo>
                  <a:lnTo>
                    <a:pt x="4252" y="2929"/>
                  </a:lnTo>
                  <a:lnTo>
                    <a:pt x="4263" y="2912"/>
                  </a:lnTo>
                  <a:lnTo>
                    <a:pt x="4267" y="2908"/>
                  </a:lnTo>
                  <a:lnTo>
                    <a:pt x="4284" y="2893"/>
                  </a:lnTo>
                  <a:lnTo>
                    <a:pt x="4291" y="2882"/>
                  </a:lnTo>
                  <a:lnTo>
                    <a:pt x="4295" y="2857"/>
                  </a:lnTo>
                  <a:lnTo>
                    <a:pt x="4304" y="2835"/>
                  </a:lnTo>
                  <a:lnTo>
                    <a:pt x="4308" y="2820"/>
                  </a:lnTo>
                  <a:lnTo>
                    <a:pt x="4301" y="2818"/>
                  </a:lnTo>
                  <a:lnTo>
                    <a:pt x="4301" y="2805"/>
                  </a:lnTo>
                  <a:lnTo>
                    <a:pt x="4312" y="2795"/>
                  </a:lnTo>
                  <a:lnTo>
                    <a:pt x="4340" y="2780"/>
                  </a:lnTo>
                  <a:lnTo>
                    <a:pt x="4359" y="2769"/>
                  </a:lnTo>
                  <a:lnTo>
                    <a:pt x="4370" y="2758"/>
                  </a:lnTo>
                  <a:lnTo>
                    <a:pt x="4374" y="2745"/>
                  </a:lnTo>
                  <a:lnTo>
                    <a:pt x="4370" y="2739"/>
                  </a:lnTo>
                  <a:lnTo>
                    <a:pt x="4374" y="2728"/>
                  </a:lnTo>
                  <a:lnTo>
                    <a:pt x="4378" y="2696"/>
                  </a:lnTo>
                  <a:lnTo>
                    <a:pt x="4374" y="2698"/>
                  </a:lnTo>
                  <a:lnTo>
                    <a:pt x="4374" y="2690"/>
                  </a:lnTo>
                  <a:lnTo>
                    <a:pt x="4372" y="2673"/>
                  </a:lnTo>
                  <a:lnTo>
                    <a:pt x="4361" y="2649"/>
                  </a:lnTo>
                  <a:lnTo>
                    <a:pt x="4366" y="2628"/>
                  </a:lnTo>
                  <a:lnTo>
                    <a:pt x="4376" y="2621"/>
                  </a:lnTo>
                  <a:lnTo>
                    <a:pt x="4391" y="2600"/>
                  </a:lnTo>
                  <a:lnTo>
                    <a:pt x="4402" y="2594"/>
                  </a:lnTo>
                  <a:lnTo>
                    <a:pt x="4430" y="2561"/>
                  </a:lnTo>
                  <a:lnTo>
                    <a:pt x="4455" y="2547"/>
                  </a:lnTo>
                  <a:lnTo>
                    <a:pt x="4479" y="2534"/>
                  </a:lnTo>
                  <a:lnTo>
                    <a:pt x="4494" y="2517"/>
                  </a:lnTo>
                  <a:lnTo>
                    <a:pt x="4504" y="2495"/>
                  </a:lnTo>
                  <a:lnTo>
                    <a:pt x="4513" y="2472"/>
                  </a:lnTo>
                  <a:lnTo>
                    <a:pt x="4509" y="2459"/>
                  </a:lnTo>
                  <a:lnTo>
                    <a:pt x="4511" y="2410"/>
                  </a:lnTo>
                  <a:lnTo>
                    <a:pt x="4509" y="2382"/>
                  </a:lnTo>
                  <a:lnTo>
                    <a:pt x="4513" y="2352"/>
                  </a:lnTo>
                  <a:lnTo>
                    <a:pt x="4509" y="2337"/>
                  </a:lnTo>
                  <a:lnTo>
                    <a:pt x="4500" y="2331"/>
                  </a:lnTo>
                  <a:lnTo>
                    <a:pt x="4492" y="2301"/>
                  </a:lnTo>
                  <a:lnTo>
                    <a:pt x="4487" y="2281"/>
                  </a:lnTo>
                  <a:lnTo>
                    <a:pt x="4490" y="2266"/>
                  </a:lnTo>
                  <a:lnTo>
                    <a:pt x="4487" y="2258"/>
                  </a:lnTo>
                  <a:lnTo>
                    <a:pt x="4492" y="2239"/>
                  </a:lnTo>
                  <a:lnTo>
                    <a:pt x="4492" y="2230"/>
                  </a:lnTo>
                  <a:lnTo>
                    <a:pt x="4479" y="2217"/>
                  </a:lnTo>
                  <a:lnTo>
                    <a:pt x="4479" y="2202"/>
                  </a:lnTo>
                  <a:lnTo>
                    <a:pt x="4490" y="2162"/>
                  </a:lnTo>
                  <a:lnTo>
                    <a:pt x="4498" y="2153"/>
                  </a:lnTo>
                  <a:lnTo>
                    <a:pt x="4502" y="2132"/>
                  </a:lnTo>
                  <a:lnTo>
                    <a:pt x="4511" y="2119"/>
                  </a:lnTo>
                  <a:lnTo>
                    <a:pt x="4515" y="2097"/>
                  </a:lnTo>
                  <a:lnTo>
                    <a:pt x="4524" y="2095"/>
                  </a:lnTo>
                  <a:lnTo>
                    <a:pt x="4530" y="2083"/>
                  </a:lnTo>
                  <a:lnTo>
                    <a:pt x="4545" y="2070"/>
                  </a:lnTo>
                  <a:lnTo>
                    <a:pt x="4549" y="2061"/>
                  </a:lnTo>
                  <a:lnTo>
                    <a:pt x="4556" y="2046"/>
                  </a:lnTo>
                  <a:lnTo>
                    <a:pt x="4584" y="2008"/>
                  </a:lnTo>
                  <a:lnTo>
                    <a:pt x="4603" y="1984"/>
                  </a:lnTo>
                  <a:lnTo>
                    <a:pt x="4639" y="1954"/>
                  </a:lnTo>
                  <a:lnTo>
                    <a:pt x="4660" y="1929"/>
                  </a:lnTo>
                  <a:lnTo>
                    <a:pt x="4688" y="1886"/>
                  </a:lnTo>
                  <a:lnTo>
                    <a:pt x="4705" y="1852"/>
                  </a:lnTo>
                  <a:lnTo>
                    <a:pt x="4725" y="1805"/>
                  </a:lnTo>
                  <a:lnTo>
                    <a:pt x="4737" y="1766"/>
                  </a:lnTo>
                  <a:lnTo>
                    <a:pt x="4748" y="1732"/>
                  </a:lnTo>
                  <a:lnTo>
                    <a:pt x="4750" y="1698"/>
                  </a:lnTo>
                  <a:lnTo>
                    <a:pt x="4754" y="1687"/>
                  </a:lnTo>
                  <a:lnTo>
                    <a:pt x="4754" y="1670"/>
                  </a:lnTo>
                  <a:lnTo>
                    <a:pt x="4754" y="1653"/>
                  </a:lnTo>
                  <a:lnTo>
                    <a:pt x="4754" y="1646"/>
                  </a:lnTo>
                  <a:lnTo>
                    <a:pt x="4748" y="1646"/>
                  </a:lnTo>
                  <a:lnTo>
                    <a:pt x="4737" y="1655"/>
                  </a:lnTo>
                  <a:lnTo>
                    <a:pt x="4725" y="1657"/>
                  </a:lnTo>
                  <a:lnTo>
                    <a:pt x="4714" y="1661"/>
                  </a:lnTo>
                  <a:lnTo>
                    <a:pt x="4705" y="1663"/>
                  </a:lnTo>
                  <a:lnTo>
                    <a:pt x="4695" y="1663"/>
                  </a:lnTo>
                  <a:lnTo>
                    <a:pt x="4686" y="1670"/>
                  </a:lnTo>
                  <a:lnTo>
                    <a:pt x="4673" y="1672"/>
                  </a:lnTo>
                  <a:lnTo>
                    <a:pt x="4654" y="1683"/>
                  </a:lnTo>
                  <a:lnTo>
                    <a:pt x="4631" y="1685"/>
                  </a:lnTo>
                  <a:lnTo>
                    <a:pt x="4607" y="1693"/>
                  </a:lnTo>
                  <a:lnTo>
                    <a:pt x="4596" y="1693"/>
                  </a:lnTo>
                  <a:lnTo>
                    <a:pt x="4586" y="1681"/>
                  </a:lnTo>
                  <a:lnTo>
                    <a:pt x="4581" y="1668"/>
                  </a:lnTo>
                  <a:lnTo>
                    <a:pt x="4573" y="1661"/>
                  </a:lnTo>
                  <a:lnTo>
                    <a:pt x="4562" y="1653"/>
                  </a:lnTo>
                  <a:lnTo>
                    <a:pt x="4575" y="1646"/>
                  </a:lnTo>
                  <a:lnTo>
                    <a:pt x="4575" y="1633"/>
                  </a:lnTo>
                  <a:lnTo>
                    <a:pt x="4569" y="1623"/>
                  </a:lnTo>
                  <a:lnTo>
                    <a:pt x="4558" y="1614"/>
                  </a:lnTo>
                  <a:lnTo>
                    <a:pt x="4549" y="1604"/>
                  </a:lnTo>
                  <a:lnTo>
                    <a:pt x="4537" y="1586"/>
                  </a:lnTo>
                  <a:lnTo>
                    <a:pt x="4522" y="1569"/>
                  </a:lnTo>
                  <a:lnTo>
                    <a:pt x="4490" y="1539"/>
                  </a:lnTo>
                  <a:lnTo>
                    <a:pt x="4477" y="1524"/>
                  </a:lnTo>
                  <a:lnTo>
                    <a:pt x="4468" y="1497"/>
                  </a:lnTo>
                  <a:lnTo>
                    <a:pt x="4451" y="1460"/>
                  </a:lnTo>
                  <a:lnTo>
                    <a:pt x="4440" y="1450"/>
                  </a:lnTo>
                  <a:lnTo>
                    <a:pt x="4430" y="1441"/>
                  </a:lnTo>
                  <a:lnTo>
                    <a:pt x="4419" y="1407"/>
                  </a:lnTo>
                  <a:lnTo>
                    <a:pt x="4413" y="1377"/>
                  </a:lnTo>
                  <a:lnTo>
                    <a:pt x="4417" y="1370"/>
                  </a:lnTo>
                  <a:lnTo>
                    <a:pt x="4406" y="1341"/>
                  </a:lnTo>
                  <a:lnTo>
                    <a:pt x="4402" y="1336"/>
                  </a:lnTo>
                  <a:lnTo>
                    <a:pt x="4374" y="1308"/>
                  </a:lnTo>
                  <a:lnTo>
                    <a:pt x="4372" y="1287"/>
                  </a:lnTo>
                  <a:lnTo>
                    <a:pt x="4376" y="1285"/>
                  </a:lnTo>
                  <a:lnTo>
                    <a:pt x="4353" y="1251"/>
                  </a:lnTo>
                  <a:lnTo>
                    <a:pt x="4342" y="1234"/>
                  </a:lnTo>
                  <a:lnTo>
                    <a:pt x="4336" y="1219"/>
                  </a:lnTo>
                  <a:lnTo>
                    <a:pt x="4312" y="1172"/>
                  </a:lnTo>
                  <a:lnTo>
                    <a:pt x="4295" y="1142"/>
                  </a:lnTo>
                  <a:lnTo>
                    <a:pt x="4284" y="1112"/>
                  </a:lnTo>
                  <a:lnTo>
                    <a:pt x="4287" y="1110"/>
                  </a:lnTo>
                  <a:lnTo>
                    <a:pt x="4306" y="1150"/>
                  </a:lnTo>
                  <a:lnTo>
                    <a:pt x="4316" y="1163"/>
                  </a:lnTo>
                  <a:lnTo>
                    <a:pt x="4325" y="1174"/>
                  </a:lnTo>
                  <a:lnTo>
                    <a:pt x="4331" y="1170"/>
                  </a:lnTo>
                  <a:lnTo>
                    <a:pt x="4336" y="1152"/>
                  </a:lnTo>
                  <a:lnTo>
                    <a:pt x="4338" y="1131"/>
                  </a:lnTo>
                  <a:lnTo>
                    <a:pt x="4340" y="1120"/>
                  </a:lnTo>
                  <a:lnTo>
                    <a:pt x="4342" y="1125"/>
                  </a:lnTo>
                  <a:lnTo>
                    <a:pt x="4340" y="1133"/>
                  </a:lnTo>
                  <a:lnTo>
                    <a:pt x="4340" y="1144"/>
                  </a:lnTo>
                  <a:lnTo>
                    <a:pt x="4338" y="1161"/>
                  </a:lnTo>
                  <a:lnTo>
                    <a:pt x="4351" y="1161"/>
                  </a:lnTo>
                  <a:lnTo>
                    <a:pt x="4363" y="1182"/>
                  </a:lnTo>
                  <a:lnTo>
                    <a:pt x="4381" y="1204"/>
                  </a:lnTo>
                  <a:lnTo>
                    <a:pt x="4389" y="1227"/>
                  </a:lnTo>
                  <a:lnTo>
                    <a:pt x="4398" y="1234"/>
                  </a:lnTo>
                  <a:lnTo>
                    <a:pt x="4406" y="1249"/>
                  </a:lnTo>
                  <a:lnTo>
                    <a:pt x="4404" y="1255"/>
                  </a:lnTo>
                  <a:lnTo>
                    <a:pt x="4415" y="1272"/>
                  </a:lnTo>
                  <a:lnTo>
                    <a:pt x="4428" y="1279"/>
                  </a:lnTo>
                  <a:lnTo>
                    <a:pt x="4440" y="1289"/>
                  </a:lnTo>
                  <a:lnTo>
                    <a:pt x="4453" y="1323"/>
                  </a:lnTo>
                  <a:lnTo>
                    <a:pt x="4455" y="1341"/>
                  </a:lnTo>
                  <a:lnTo>
                    <a:pt x="4460" y="1362"/>
                  </a:lnTo>
                  <a:lnTo>
                    <a:pt x="4477" y="1390"/>
                  </a:lnTo>
                  <a:lnTo>
                    <a:pt x="4490" y="1394"/>
                  </a:lnTo>
                  <a:lnTo>
                    <a:pt x="4504" y="1415"/>
                  </a:lnTo>
                  <a:lnTo>
                    <a:pt x="4513" y="1441"/>
                  </a:lnTo>
                  <a:lnTo>
                    <a:pt x="4528" y="1467"/>
                  </a:lnTo>
                  <a:lnTo>
                    <a:pt x="4541" y="1477"/>
                  </a:lnTo>
                  <a:lnTo>
                    <a:pt x="4543" y="1490"/>
                  </a:lnTo>
                  <a:lnTo>
                    <a:pt x="4549" y="1499"/>
                  </a:lnTo>
                  <a:lnTo>
                    <a:pt x="4554" y="1512"/>
                  </a:lnTo>
                  <a:lnTo>
                    <a:pt x="4556" y="1524"/>
                  </a:lnTo>
                  <a:lnTo>
                    <a:pt x="4554" y="1531"/>
                  </a:lnTo>
                  <a:lnTo>
                    <a:pt x="4558" y="1544"/>
                  </a:lnTo>
                  <a:lnTo>
                    <a:pt x="4554" y="1546"/>
                  </a:lnTo>
                  <a:lnTo>
                    <a:pt x="4560" y="1559"/>
                  </a:lnTo>
                  <a:lnTo>
                    <a:pt x="4566" y="1582"/>
                  </a:lnTo>
                  <a:lnTo>
                    <a:pt x="4571" y="1591"/>
                  </a:lnTo>
                  <a:lnTo>
                    <a:pt x="4571" y="1608"/>
                  </a:lnTo>
                  <a:lnTo>
                    <a:pt x="4579" y="1625"/>
                  </a:lnTo>
                  <a:lnTo>
                    <a:pt x="4594" y="1627"/>
                  </a:lnTo>
                  <a:lnTo>
                    <a:pt x="4601" y="1623"/>
                  </a:lnTo>
                  <a:lnTo>
                    <a:pt x="4613" y="1623"/>
                  </a:lnTo>
                  <a:lnTo>
                    <a:pt x="4616" y="1616"/>
                  </a:lnTo>
                  <a:lnTo>
                    <a:pt x="4622" y="1612"/>
                  </a:lnTo>
                  <a:lnTo>
                    <a:pt x="4626" y="1606"/>
                  </a:lnTo>
                  <a:lnTo>
                    <a:pt x="4633" y="1604"/>
                  </a:lnTo>
                  <a:lnTo>
                    <a:pt x="4650" y="1601"/>
                  </a:lnTo>
                  <a:lnTo>
                    <a:pt x="4665" y="1595"/>
                  </a:lnTo>
                  <a:lnTo>
                    <a:pt x="4678" y="1584"/>
                  </a:lnTo>
                  <a:lnTo>
                    <a:pt x="4686" y="1586"/>
                  </a:lnTo>
                  <a:lnTo>
                    <a:pt x="4697" y="1584"/>
                  </a:lnTo>
                  <a:lnTo>
                    <a:pt x="4714" y="1561"/>
                  </a:lnTo>
                  <a:lnTo>
                    <a:pt x="4748" y="1546"/>
                  </a:lnTo>
                  <a:lnTo>
                    <a:pt x="4769" y="1535"/>
                  </a:lnTo>
                  <a:lnTo>
                    <a:pt x="4769" y="1524"/>
                  </a:lnTo>
                  <a:lnTo>
                    <a:pt x="4774" y="1509"/>
                  </a:lnTo>
                  <a:lnTo>
                    <a:pt x="4789" y="1501"/>
                  </a:lnTo>
                  <a:lnTo>
                    <a:pt x="4799" y="1501"/>
                  </a:lnTo>
                  <a:lnTo>
                    <a:pt x="4812" y="1492"/>
                  </a:lnTo>
                  <a:lnTo>
                    <a:pt x="4827" y="1492"/>
                  </a:lnTo>
                  <a:lnTo>
                    <a:pt x="4838" y="1486"/>
                  </a:lnTo>
                  <a:lnTo>
                    <a:pt x="4836" y="1473"/>
                  </a:lnTo>
                  <a:lnTo>
                    <a:pt x="4844" y="1465"/>
                  </a:lnTo>
                  <a:lnTo>
                    <a:pt x="4857" y="1465"/>
                  </a:lnTo>
                  <a:lnTo>
                    <a:pt x="4861" y="1458"/>
                  </a:lnTo>
                  <a:lnTo>
                    <a:pt x="4861" y="1443"/>
                  </a:lnTo>
                  <a:lnTo>
                    <a:pt x="4874" y="1433"/>
                  </a:lnTo>
                  <a:lnTo>
                    <a:pt x="4885" y="1433"/>
                  </a:lnTo>
                  <a:lnTo>
                    <a:pt x="4887" y="1430"/>
                  </a:lnTo>
                  <a:lnTo>
                    <a:pt x="4883" y="1409"/>
                  </a:lnTo>
                  <a:lnTo>
                    <a:pt x="4885" y="1392"/>
                  </a:lnTo>
                  <a:lnTo>
                    <a:pt x="4887" y="1388"/>
                  </a:lnTo>
                  <a:lnTo>
                    <a:pt x="4898" y="1390"/>
                  </a:lnTo>
                  <a:lnTo>
                    <a:pt x="4902" y="1368"/>
                  </a:lnTo>
                  <a:lnTo>
                    <a:pt x="4910" y="1358"/>
                  </a:lnTo>
                  <a:lnTo>
                    <a:pt x="4913" y="1349"/>
                  </a:lnTo>
                  <a:lnTo>
                    <a:pt x="4919" y="1332"/>
                  </a:lnTo>
                  <a:lnTo>
                    <a:pt x="4919" y="1326"/>
                  </a:lnTo>
                  <a:lnTo>
                    <a:pt x="4908" y="1321"/>
                  </a:lnTo>
                  <a:lnTo>
                    <a:pt x="4902" y="1311"/>
                  </a:lnTo>
                  <a:lnTo>
                    <a:pt x="4891" y="1294"/>
                  </a:lnTo>
                  <a:lnTo>
                    <a:pt x="4876" y="1287"/>
                  </a:lnTo>
                  <a:lnTo>
                    <a:pt x="4857" y="1285"/>
                  </a:lnTo>
                  <a:lnTo>
                    <a:pt x="4846" y="1274"/>
                  </a:lnTo>
                  <a:lnTo>
                    <a:pt x="4831" y="1253"/>
                  </a:lnTo>
                  <a:lnTo>
                    <a:pt x="4825" y="1232"/>
                  </a:lnTo>
                  <a:lnTo>
                    <a:pt x="4827" y="1225"/>
                  </a:lnTo>
                  <a:lnTo>
                    <a:pt x="4827" y="1212"/>
                  </a:lnTo>
                  <a:lnTo>
                    <a:pt x="4823" y="1210"/>
                  </a:lnTo>
                  <a:lnTo>
                    <a:pt x="4819" y="1221"/>
                  </a:lnTo>
                  <a:lnTo>
                    <a:pt x="4808" y="1238"/>
                  </a:lnTo>
                  <a:lnTo>
                    <a:pt x="4795" y="1257"/>
                  </a:lnTo>
                  <a:lnTo>
                    <a:pt x="4782" y="1279"/>
                  </a:lnTo>
                  <a:lnTo>
                    <a:pt x="4769" y="1276"/>
                  </a:lnTo>
                  <a:lnTo>
                    <a:pt x="4748" y="1276"/>
                  </a:lnTo>
                  <a:lnTo>
                    <a:pt x="4733" y="1281"/>
                  </a:lnTo>
                  <a:lnTo>
                    <a:pt x="4731" y="1272"/>
                  </a:lnTo>
                  <a:lnTo>
                    <a:pt x="4729" y="1274"/>
                  </a:lnTo>
                  <a:lnTo>
                    <a:pt x="4722" y="1261"/>
                  </a:lnTo>
                  <a:lnTo>
                    <a:pt x="4725" y="1244"/>
                  </a:lnTo>
                  <a:lnTo>
                    <a:pt x="4720" y="1229"/>
                  </a:lnTo>
                  <a:lnTo>
                    <a:pt x="4712" y="1219"/>
                  </a:lnTo>
                  <a:lnTo>
                    <a:pt x="4707" y="1223"/>
                  </a:lnTo>
                  <a:lnTo>
                    <a:pt x="4703" y="1236"/>
                  </a:lnTo>
                  <a:lnTo>
                    <a:pt x="4707" y="1259"/>
                  </a:lnTo>
                  <a:lnTo>
                    <a:pt x="4703" y="1251"/>
                  </a:lnTo>
                  <a:lnTo>
                    <a:pt x="4699" y="1240"/>
                  </a:lnTo>
                  <a:lnTo>
                    <a:pt x="4693" y="1234"/>
                  </a:lnTo>
                  <a:lnTo>
                    <a:pt x="4688" y="1223"/>
                  </a:lnTo>
                  <a:lnTo>
                    <a:pt x="4690" y="1214"/>
                  </a:lnTo>
                  <a:lnTo>
                    <a:pt x="4686" y="1202"/>
                  </a:lnTo>
                  <a:lnTo>
                    <a:pt x="4669" y="1189"/>
                  </a:lnTo>
                  <a:lnTo>
                    <a:pt x="4663" y="1180"/>
                  </a:lnTo>
                  <a:lnTo>
                    <a:pt x="4652" y="1172"/>
                  </a:lnTo>
                  <a:lnTo>
                    <a:pt x="4639" y="1146"/>
                  </a:lnTo>
                  <a:lnTo>
                    <a:pt x="4628" y="1127"/>
                  </a:lnTo>
                  <a:lnTo>
                    <a:pt x="4631" y="1118"/>
                  </a:lnTo>
                  <a:lnTo>
                    <a:pt x="4624" y="1105"/>
                  </a:lnTo>
                  <a:lnTo>
                    <a:pt x="4637" y="1108"/>
                  </a:lnTo>
                  <a:lnTo>
                    <a:pt x="4643" y="1095"/>
                  </a:lnTo>
                  <a:lnTo>
                    <a:pt x="4656" y="1105"/>
                  </a:lnTo>
                  <a:lnTo>
                    <a:pt x="4669" y="1101"/>
                  </a:lnTo>
                  <a:lnTo>
                    <a:pt x="4693" y="1137"/>
                  </a:lnTo>
                  <a:lnTo>
                    <a:pt x="4710" y="1167"/>
                  </a:lnTo>
                  <a:lnTo>
                    <a:pt x="4733" y="1176"/>
                  </a:lnTo>
                  <a:lnTo>
                    <a:pt x="4759" y="1197"/>
                  </a:lnTo>
                  <a:lnTo>
                    <a:pt x="4789" y="1208"/>
                  </a:lnTo>
                  <a:lnTo>
                    <a:pt x="4806" y="1193"/>
                  </a:lnTo>
                  <a:lnTo>
                    <a:pt x="4823" y="1187"/>
                  </a:lnTo>
                  <a:lnTo>
                    <a:pt x="4836" y="1193"/>
                  </a:lnTo>
                  <a:lnTo>
                    <a:pt x="4851" y="1229"/>
                  </a:lnTo>
                  <a:lnTo>
                    <a:pt x="4876" y="1234"/>
                  </a:lnTo>
                  <a:lnTo>
                    <a:pt x="4902" y="1240"/>
                  </a:lnTo>
                  <a:lnTo>
                    <a:pt x="4945" y="1249"/>
                  </a:lnTo>
                  <a:lnTo>
                    <a:pt x="4975" y="1244"/>
                  </a:lnTo>
                  <a:lnTo>
                    <a:pt x="5009" y="1244"/>
                  </a:lnTo>
                  <a:lnTo>
                    <a:pt x="5052" y="1238"/>
                  </a:lnTo>
                  <a:lnTo>
                    <a:pt x="5071" y="1261"/>
                  </a:lnTo>
                  <a:lnTo>
                    <a:pt x="5081" y="1283"/>
                  </a:lnTo>
                  <a:lnTo>
                    <a:pt x="5101" y="1289"/>
                  </a:lnTo>
                  <a:lnTo>
                    <a:pt x="5131" y="1315"/>
                  </a:lnTo>
                  <a:lnTo>
                    <a:pt x="5139" y="1328"/>
                  </a:lnTo>
                  <a:lnTo>
                    <a:pt x="5131" y="1338"/>
                  </a:lnTo>
                  <a:lnTo>
                    <a:pt x="5165" y="1375"/>
                  </a:lnTo>
                  <a:lnTo>
                    <a:pt x="5182" y="1379"/>
                  </a:lnTo>
                  <a:lnTo>
                    <a:pt x="5210" y="1360"/>
                  </a:lnTo>
                  <a:lnTo>
                    <a:pt x="5220" y="1390"/>
                  </a:lnTo>
                  <a:lnTo>
                    <a:pt x="5227" y="1426"/>
                  </a:lnTo>
                  <a:lnTo>
                    <a:pt x="5240" y="1462"/>
                  </a:lnTo>
                  <a:lnTo>
                    <a:pt x="5257" y="1522"/>
                  </a:lnTo>
                  <a:lnTo>
                    <a:pt x="5282" y="1565"/>
                  </a:lnTo>
                  <a:lnTo>
                    <a:pt x="5289" y="1584"/>
                  </a:lnTo>
                  <a:lnTo>
                    <a:pt x="5299" y="1623"/>
                  </a:lnTo>
                  <a:lnTo>
                    <a:pt x="5312" y="1651"/>
                  </a:lnTo>
                  <a:lnTo>
                    <a:pt x="5323" y="1666"/>
                  </a:lnTo>
                  <a:lnTo>
                    <a:pt x="5334" y="1698"/>
                  </a:lnTo>
                  <a:lnTo>
                    <a:pt x="5349" y="1743"/>
                  </a:lnTo>
                  <a:lnTo>
                    <a:pt x="5372" y="1770"/>
                  </a:lnTo>
                  <a:lnTo>
                    <a:pt x="5381" y="1760"/>
                  </a:lnTo>
                  <a:lnTo>
                    <a:pt x="5387" y="1740"/>
                  </a:lnTo>
                  <a:lnTo>
                    <a:pt x="5408" y="1732"/>
                  </a:lnTo>
                  <a:lnTo>
                    <a:pt x="5400" y="1721"/>
                  </a:lnTo>
                  <a:lnTo>
                    <a:pt x="5408" y="1698"/>
                  </a:lnTo>
                  <a:lnTo>
                    <a:pt x="5419" y="1698"/>
                  </a:lnTo>
                  <a:lnTo>
                    <a:pt x="5415" y="1644"/>
                  </a:lnTo>
                  <a:lnTo>
                    <a:pt x="5421" y="1614"/>
                  </a:lnTo>
                  <a:lnTo>
                    <a:pt x="5417" y="1589"/>
                  </a:lnTo>
                  <a:lnTo>
                    <a:pt x="5408" y="1548"/>
                  </a:lnTo>
                  <a:lnTo>
                    <a:pt x="5413" y="1527"/>
                  </a:lnTo>
                  <a:lnTo>
                    <a:pt x="5421" y="1524"/>
                  </a:lnTo>
                  <a:lnTo>
                    <a:pt x="5440" y="1512"/>
                  </a:lnTo>
                  <a:lnTo>
                    <a:pt x="5451" y="1505"/>
                  </a:lnTo>
                  <a:lnTo>
                    <a:pt x="5449" y="1492"/>
                  </a:lnTo>
                  <a:lnTo>
                    <a:pt x="5468" y="1471"/>
                  </a:lnTo>
                  <a:lnTo>
                    <a:pt x="5481" y="1452"/>
                  </a:lnTo>
                  <a:lnTo>
                    <a:pt x="5502" y="1418"/>
                  </a:lnTo>
                  <a:lnTo>
                    <a:pt x="5530" y="1396"/>
                  </a:lnTo>
                  <a:lnTo>
                    <a:pt x="5539" y="1379"/>
                  </a:lnTo>
                  <a:lnTo>
                    <a:pt x="5532" y="1356"/>
                  </a:lnTo>
                  <a:lnTo>
                    <a:pt x="5560" y="1349"/>
                  </a:lnTo>
                  <a:lnTo>
                    <a:pt x="5573" y="1349"/>
                  </a:lnTo>
                  <a:lnTo>
                    <a:pt x="5575" y="1338"/>
                  </a:lnTo>
                  <a:lnTo>
                    <a:pt x="5584" y="1341"/>
                  </a:lnTo>
                  <a:lnTo>
                    <a:pt x="5592" y="1345"/>
                  </a:lnTo>
                  <a:lnTo>
                    <a:pt x="5594" y="1338"/>
                  </a:lnTo>
                  <a:lnTo>
                    <a:pt x="5605" y="1345"/>
                  </a:lnTo>
                  <a:lnTo>
                    <a:pt x="5609" y="1330"/>
                  </a:lnTo>
                  <a:lnTo>
                    <a:pt x="5603" y="1317"/>
                  </a:lnTo>
                  <a:lnTo>
                    <a:pt x="5622" y="1317"/>
                  </a:lnTo>
                  <a:lnTo>
                    <a:pt x="5637" y="1336"/>
                  </a:lnTo>
                  <a:lnTo>
                    <a:pt x="5646" y="1349"/>
                  </a:lnTo>
                  <a:lnTo>
                    <a:pt x="5650" y="1364"/>
                  </a:lnTo>
                  <a:lnTo>
                    <a:pt x="5661" y="1381"/>
                  </a:lnTo>
                  <a:lnTo>
                    <a:pt x="5680" y="1405"/>
                  </a:lnTo>
                  <a:lnTo>
                    <a:pt x="5695" y="1409"/>
                  </a:lnTo>
                  <a:lnTo>
                    <a:pt x="5693" y="1420"/>
                  </a:lnTo>
                  <a:lnTo>
                    <a:pt x="5718" y="1454"/>
                  </a:lnTo>
                  <a:lnTo>
                    <a:pt x="5727" y="1484"/>
                  </a:lnTo>
                  <a:lnTo>
                    <a:pt x="5727" y="1522"/>
                  </a:lnTo>
                  <a:lnTo>
                    <a:pt x="5742" y="1529"/>
                  </a:lnTo>
                  <a:lnTo>
                    <a:pt x="5755" y="1531"/>
                  </a:lnTo>
                  <a:lnTo>
                    <a:pt x="5776" y="1509"/>
                  </a:lnTo>
                  <a:lnTo>
                    <a:pt x="5789" y="1492"/>
                  </a:lnTo>
                  <a:lnTo>
                    <a:pt x="5804" y="1520"/>
                  </a:lnTo>
                  <a:lnTo>
                    <a:pt x="5814" y="1557"/>
                  </a:lnTo>
                  <a:lnTo>
                    <a:pt x="5827" y="1595"/>
                  </a:lnTo>
                  <a:lnTo>
                    <a:pt x="5838" y="1610"/>
                  </a:lnTo>
                  <a:lnTo>
                    <a:pt x="5842" y="1644"/>
                  </a:lnTo>
                  <a:lnTo>
                    <a:pt x="5851" y="1661"/>
                  </a:lnTo>
                  <a:lnTo>
                    <a:pt x="5846" y="1687"/>
                  </a:lnTo>
                  <a:lnTo>
                    <a:pt x="5853" y="1708"/>
                  </a:lnTo>
                  <a:lnTo>
                    <a:pt x="5849" y="1738"/>
                  </a:lnTo>
                  <a:lnTo>
                    <a:pt x="5846" y="1758"/>
                  </a:lnTo>
                  <a:lnTo>
                    <a:pt x="5853" y="1775"/>
                  </a:lnTo>
                  <a:lnTo>
                    <a:pt x="5855" y="1755"/>
                  </a:lnTo>
                  <a:lnTo>
                    <a:pt x="5868" y="1772"/>
                  </a:lnTo>
                  <a:lnTo>
                    <a:pt x="5881" y="1790"/>
                  </a:lnTo>
                  <a:lnTo>
                    <a:pt x="5887" y="1805"/>
                  </a:lnTo>
                  <a:lnTo>
                    <a:pt x="5898" y="1815"/>
                  </a:lnTo>
                  <a:lnTo>
                    <a:pt x="5902" y="1830"/>
                  </a:lnTo>
                  <a:lnTo>
                    <a:pt x="5902" y="1854"/>
                  </a:lnTo>
                  <a:lnTo>
                    <a:pt x="5911" y="1869"/>
                  </a:lnTo>
                  <a:lnTo>
                    <a:pt x="5917" y="1896"/>
                  </a:lnTo>
                  <a:lnTo>
                    <a:pt x="5930" y="1916"/>
                  </a:lnTo>
                  <a:lnTo>
                    <a:pt x="5932" y="1931"/>
                  </a:lnTo>
                  <a:lnTo>
                    <a:pt x="5962" y="1956"/>
                  </a:lnTo>
                  <a:lnTo>
                    <a:pt x="5983" y="1980"/>
                  </a:lnTo>
                  <a:lnTo>
                    <a:pt x="6000" y="1978"/>
                  </a:lnTo>
                  <a:lnTo>
                    <a:pt x="6000" y="1967"/>
                  </a:lnTo>
                  <a:lnTo>
                    <a:pt x="5990" y="1939"/>
                  </a:lnTo>
                  <a:lnTo>
                    <a:pt x="5981" y="1931"/>
                  </a:lnTo>
                  <a:lnTo>
                    <a:pt x="5979" y="1911"/>
                  </a:lnTo>
                  <a:lnTo>
                    <a:pt x="5977" y="1903"/>
                  </a:lnTo>
                  <a:lnTo>
                    <a:pt x="5977" y="1888"/>
                  </a:lnTo>
                  <a:lnTo>
                    <a:pt x="5977" y="1867"/>
                  </a:lnTo>
                  <a:lnTo>
                    <a:pt x="5966" y="1847"/>
                  </a:lnTo>
                  <a:lnTo>
                    <a:pt x="5951" y="1826"/>
                  </a:lnTo>
                  <a:lnTo>
                    <a:pt x="5945" y="1824"/>
                  </a:lnTo>
                  <a:lnTo>
                    <a:pt x="5932" y="1807"/>
                  </a:lnTo>
                  <a:lnTo>
                    <a:pt x="5919" y="1802"/>
                  </a:lnTo>
                  <a:lnTo>
                    <a:pt x="5904" y="1787"/>
                  </a:lnTo>
                  <a:lnTo>
                    <a:pt x="5898" y="1760"/>
                  </a:lnTo>
                  <a:lnTo>
                    <a:pt x="5885" y="1732"/>
                  </a:lnTo>
                  <a:lnTo>
                    <a:pt x="5870" y="1730"/>
                  </a:lnTo>
                  <a:lnTo>
                    <a:pt x="5866" y="1708"/>
                  </a:lnTo>
                  <a:lnTo>
                    <a:pt x="5872" y="1681"/>
                  </a:lnTo>
                  <a:lnTo>
                    <a:pt x="5876" y="1636"/>
                  </a:lnTo>
                  <a:lnTo>
                    <a:pt x="5874" y="1601"/>
                  </a:lnTo>
                  <a:lnTo>
                    <a:pt x="5893" y="1601"/>
                  </a:lnTo>
                  <a:lnTo>
                    <a:pt x="5893" y="1625"/>
                  </a:lnTo>
                  <a:lnTo>
                    <a:pt x="5915" y="1625"/>
                  </a:lnTo>
                  <a:lnTo>
                    <a:pt x="5936" y="1640"/>
                  </a:lnTo>
                  <a:lnTo>
                    <a:pt x="5951" y="1672"/>
                  </a:lnTo>
                  <a:lnTo>
                    <a:pt x="5964" y="1687"/>
                  </a:lnTo>
                  <a:lnTo>
                    <a:pt x="5983" y="1693"/>
                  </a:lnTo>
                  <a:lnTo>
                    <a:pt x="6002" y="1708"/>
                  </a:lnTo>
                  <a:lnTo>
                    <a:pt x="5998" y="1730"/>
                  </a:lnTo>
                  <a:lnTo>
                    <a:pt x="6009" y="1749"/>
                  </a:lnTo>
                  <a:lnTo>
                    <a:pt x="6035" y="1721"/>
                  </a:lnTo>
                  <a:lnTo>
                    <a:pt x="6049" y="1696"/>
                  </a:lnTo>
                  <a:lnTo>
                    <a:pt x="6075" y="1676"/>
                  </a:lnTo>
                  <a:lnTo>
                    <a:pt x="6090" y="1655"/>
                  </a:lnTo>
                  <a:lnTo>
                    <a:pt x="6086" y="1601"/>
                  </a:lnTo>
                  <a:lnTo>
                    <a:pt x="6067" y="1544"/>
                  </a:lnTo>
                  <a:lnTo>
                    <a:pt x="6047" y="1520"/>
                  </a:lnTo>
                  <a:lnTo>
                    <a:pt x="6024" y="1501"/>
                  </a:lnTo>
                  <a:lnTo>
                    <a:pt x="5994" y="1460"/>
                  </a:lnTo>
                  <a:lnTo>
                    <a:pt x="5970" y="1430"/>
                  </a:lnTo>
                  <a:lnTo>
                    <a:pt x="5970" y="1409"/>
                  </a:lnTo>
                  <a:lnTo>
                    <a:pt x="5981" y="1381"/>
                  </a:lnTo>
                  <a:lnTo>
                    <a:pt x="6005" y="1353"/>
                  </a:lnTo>
                  <a:lnTo>
                    <a:pt x="6015" y="1349"/>
                  </a:lnTo>
                  <a:lnTo>
                    <a:pt x="6047" y="1358"/>
                  </a:lnTo>
                  <a:lnTo>
                    <a:pt x="6045" y="1370"/>
                  </a:lnTo>
                  <a:lnTo>
                    <a:pt x="6056" y="1392"/>
                  </a:lnTo>
                  <a:lnTo>
                    <a:pt x="6069" y="1390"/>
                  </a:lnTo>
                  <a:lnTo>
                    <a:pt x="6069" y="1358"/>
                  </a:lnTo>
                  <a:lnTo>
                    <a:pt x="6090" y="1353"/>
                  </a:lnTo>
                  <a:lnTo>
                    <a:pt x="6118" y="1338"/>
                  </a:lnTo>
                  <a:lnTo>
                    <a:pt x="6126" y="1326"/>
                  </a:lnTo>
                  <a:lnTo>
                    <a:pt x="6135" y="1334"/>
                  </a:lnTo>
                  <a:lnTo>
                    <a:pt x="6146" y="1321"/>
                  </a:lnTo>
                  <a:lnTo>
                    <a:pt x="6171" y="1317"/>
                  </a:lnTo>
                  <a:lnTo>
                    <a:pt x="6193" y="1291"/>
                  </a:lnTo>
                  <a:lnTo>
                    <a:pt x="6216" y="1266"/>
                  </a:lnTo>
                  <a:lnTo>
                    <a:pt x="6225" y="1229"/>
                  </a:lnTo>
                  <a:lnTo>
                    <a:pt x="6231" y="1191"/>
                  </a:lnTo>
                  <a:lnTo>
                    <a:pt x="6233" y="1159"/>
                  </a:lnTo>
                  <a:lnTo>
                    <a:pt x="6244" y="1157"/>
                  </a:lnTo>
                  <a:lnTo>
                    <a:pt x="6240" y="1133"/>
                  </a:lnTo>
                  <a:lnTo>
                    <a:pt x="6233" y="1110"/>
                  </a:lnTo>
                  <a:lnTo>
                    <a:pt x="6218" y="1101"/>
                  </a:lnTo>
                  <a:lnTo>
                    <a:pt x="6208" y="1084"/>
                  </a:lnTo>
                  <a:lnTo>
                    <a:pt x="6218" y="1078"/>
                  </a:lnTo>
                  <a:lnTo>
                    <a:pt x="6208" y="1056"/>
                  </a:lnTo>
                  <a:lnTo>
                    <a:pt x="6182" y="1033"/>
                  </a:lnTo>
                  <a:lnTo>
                    <a:pt x="6158" y="1009"/>
                  </a:lnTo>
                  <a:lnTo>
                    <a:pt x="6137" y="979"/>
                  </a:lnTo>
                  <a:lnTo>
                    <a:pt x="6107" y="966"/>
                  </a:lnTo>
                  <a:lnTo>
                    <a:pt x="6109" y="945"/>
                  </a:lnTo>
                  <a:lnTo>
                    <a:pt x="6122" y="930"/>
                  </a:lnTo>
                  <a:lnTo>
                    <a:pt x="6124" y="917"/>
                  </a:lnTo>
                  <a:lnTo>
                    <a:pt x="6150" y="909"/>
                  </a:lnTo>
                  <a:lnTo>
                    <a:pt x="6137" y="894"/>
                  </a:lnTo>
                  <a:lnTo>
                    <a:pt x="6126" y="894"/>
                  </a:lnTo>
                  <a:lnTo>
                    <a:pt x="6101" y="881"/>
                  </a:lnTo>
                  <a:lnTo>
                    <a:pt x="6086" y="902"/>
                  </a:lnTo>
                  <a:lnTo>
                    <a:pt x="6067" y="894"/>
                  </a:lnTo>
                  <a:lnTo>
                    <a:pt x="6060" y="881"/>
                  </a:lnTo>
                  <a:lnTo>
                    <a:pt x="6039" y="877"/>
                  </a:lnTo>
                  <a:lnTo>
                    <a:pt x="6020" y="859"/>
                  </a:lnTo>
                  <a:lnTo>
                    <a:pt x="6024" y="847"/>
                  </a:lnTo>
                  <a:lnTo>
                    <a:pt x="6043" y="845"/>
                  </a:lnTo>
                  <a:lnTo>
                    <a:pt x="6045" y="825"/>
                  </a:lnTo>
                  <a:lnTo>
                    <a:pt x="6058" y="808"/>
                  </a:lnTo>
                  <a:lnTo>
                    <a:pt x="6071" y="800"/>
                  </a:lnTo>
                  <a:lnTo>
                    <a:pt x="6088" y="815"/>
                  </a:lnTo>
                  <a:lnTo>
                    <a:pt x="6084" y="830"/>
                  </a:lnTo>
                  <a:lnTo>
                    <a:pt x="6094" y="842"/>
                  </a:lnTo>
                  <a:lnTo>
                    <a:pt x="6090" y="855"/>
                  </a:lnTo>
                  <a:lnTo>
                    <a:pt x="6109" y="847"/>
                  </a:lnTo>
                  <a:lnTo>
                    <a:pt x="6116" y="834"/>
                  </a:lnTo>
                  <a:lnTo>
                    <a:pt x="6139" y="825"/>
                  </a:lnTo>
                  <a:lnTo>
                    <a:pt x="6154" y="834"/>
                  </a:lnTo>
                  <a:lnTo>
                    <a:pt x="6169" y="836"/>
                  </a:lnTo>
                  <a:lnTo>
                    <a:pt x="6173" y="840"/>
                  </a:lnTo>
                  <a:lnTo>
                    <a:pt x="6176" y="855"/>
                  </a:lnTo>
                  <a:lnTo>
                    <a:pt x="6182" y="862"/>
                  </a:lnTo>
                  <a:lnTo>
                    <a:pt x="6178" y="864"/>
                  </a:lnTo>
                  <a:lnTo>
                    <a:pt x="6180" y="874"/>
                  </a:lnTo>
                  <a:lnTo>
                    <a:pt x="6184" y="879"/>
                  </a:lnTo>
                  <a:lnTo>
                    <a:pt x="6193" y="883"/>
                  </a:lnTo>
                  <a:lnTo>
                    <a:pt x="6197" y="887"/>
                  </a:lnTo>
                  <a:lnTo>
                    <a:pt x="6201" y="885"/>
                  </a:lnTo>
                  <a:lnTo>
                    <a:pt x="6201" y="879"/>
                  </a:lnTo>
                  <a:lnTo>
                    <a:pt x="6214" y="885"/>
                  </a:lnTo>
                  <a:lnTo>
                    <a:pt x="6240" y="911"/>
                  </a:lnTo>
                  <a:lnTo>
                    <a:pt x="6229" y="915"/>
                  </a:lnTo>
                  <a:lnTo>
                    <a:pt x="6252" y="943"/>
                  </a:lnTo>
                  <a:lnTo>
                    <a:pt x="6261" y="964"/>
                  </a:lnTo>
                  <a:lnTo>
                    <a:pt x="6270" y="979"/>
                  </a:lnTo>
                  <a:lnTo>
                    <a:pt x="6287" y="977"/>
                  </a:lnTo>
                  <a:lnTo>
                    <a:pt x="6299" y="966"/>
                  </a:lnTo>
                  <a:lnTo>
                    <a:pt x="6317" y="960"/>
                  </a:lnTo>
                  <a:lnTo>
                    <a:pt x="6314" y="945"/>
                  </a:lnTo>
                  <a:lnTo>
                    <a:pt x="6297" y="913"/>
                  </a:lnTo>
                  <a:lnTo>
                    <a:pt x="6282" y="894"/>
                  </a:lnTo>
                  <a:lnTo>
                    <a:pt x="6246" y="862"/>
                  </a:lnTo>
                  <a:lnTo>
                    <a:pt x="6227" y="851"/>
                  </a:lnTo>
                  <a:lnTo>
                    <a:pt x="6216" y="845"/>
                  </a:lnTo>
                  <a:lnTo>
                    <a:pt x="6216" y="842"/>
                  </a:lnTo>
                  <a:lnTo>
                    <a:pt x="6210" y="830"/>
                  </a:lnTo>
                  <a:lnTo>
                    <a:pt x="6216" y="823"/>
                  </a:lnTo>
                  <a:lnTo>
                    <a:pt x="6227" y="821"/>
                  </a:lnTo>
                  <a:lnTo>
                    <a:pt x="6229" y="812"/>
                  </a:lnTo>
                  <a:lnTo>
                    <a:pt x="6231" y="806"/>
                  </a:lnTo>
                  <a:lnTo>
                    <a:pt x="6235" y="802"/>
                  </a:lnTo>
                  <a:lnTo>
                    <a:pt x="6225" y="780"/>
                  </a:lnTo>
                  <a:lnTo>
                    <a:pt x="6225" y="772"/>
                  </a:lnTo>
                  <a:lnTo>
                    <a:pt x="6227" y="763"/>
                  </a:lnTo>
                  <a:lnTo>
                    <a:pt x="6233" y="765"/>
                  </a:lnTo>
                  <a:lnTo>
                    <a:pt x="6233" y="757"/>
                  </a:lnTo>
                  <a:lnTo>
                    <a:pt x="6246" y="735"/>
                  </a:lnTo>
                  <a:lnTo>
                    <a:pt x="6267" y="750"/>
                  </a:lnTo>
                  <a:lnTo>
                    <a:pt x="6280" y="748"/>
                  </a:lnTo>
                  <a:lnTo>
                    <a:pt x="6295" y="733"/>
                  </a:lnTo>
                  <a:lnTo>
                    <a:pt x="6297" y="718"/>
                  </a:lnTo>
                  <a:lnTo>
                    <a:pt x="6304" y="688"/>
                  </a:lnTo>
                  <a:lnTo>
                    <a:pt x="6306" y="658"/>
                  </a:lnTo>
                  <a:lnTo>
                    <a:pt x="6299" y="641"/>
                  </a:lnTo>
                  <a:lnTo>
                    <a:pt x="6297" y="605"/>
                  </a:lnTo>
                  <a:lnTo>
                    <a:pt x="6274" y="567"/>
                  </a:lnTo>
                  <a:lnTo>
                    <a:pt x="6248" y="537"/>
                  </a:lnTo>
                  <a:lnTo>
                    <a:pt x="6240" y="513"/>
                  </a:lnTo>
                  <a:lnTo>
                    <a:pt x="6220" y="492"/>
                  </a:lnTo>
                  <a:lnTo>
                    <a:pt x="6169" y="466"/>
                  </a:lnTo>
                  <a:lnTo>
                    <a:pt x="6146" y="464"/>
                  </a:lnTo>
                  <a:lnTo>
                    <a:pt x="6146" y="477"/>
                  </a:lnTo>
                  <a:lnTo>
                    <a:pt x="6124" y="470"/>
                  </a:lnTo>
                  <a:lnTo>
                    <a:pt x="6099" y="457"/>
                  </a:lnTo>
                  <a:lnTo>
                    <a:pt x="6069" y="455"/>
                  </a:lnTo>
                  <a:lnTo>
                    <a:pt x="6082" y="402"/>
                  </a:lnTo>
                  <a:lnTo>
                    <a:pt x="6094" y="359"/>
                  </a:lnTo>
                  <a:lnTo>
                    <a:pt x="6143" y="353"/>
                  </a:lnTo>
                  <a:lnTo>
                    <a:pt x="6203" y="357"/>
                  </a:lnTo>
                  <a:lnTo>
                    <a:pt x="6212" y="346"/>
                  </a:lnTo>
                  <a:lnTo>
                    <a:pt x="6242" y="351"/>
                  </a:lnTo>
                  <a:lnTo>
                    <a:pt x="6261" y="363"/>
                  </a:lnTo>
                  <a:lnTo>
                    <a:pt x="6285" y="361"/>
                  </a:lnTo>
                  <a:lnTo>
                    <a:pt x="6319" y="357"/>
                  </a:lnTo>
                  <a:lnTo>
                    <a:pt x="6287" y="344"/>
                  </a:lnTo>
                  <a:lnTo>
                    <a:pt x="6285" y="310"/>
                  </a:lnTo>
                  <a:lnTo>
                    <a:pt x="6321" y="304"/>
                  </a:lnTo>
                  <a:lnTo>
                    <a:pt x="6368" y="327"/>
                  </a:lnTo>
                  <a:lnTo>
                    <a:pt x="6383" y="306"/>
                  </a:lnTo>
                  <a:lnTo>
                    <a:pt x="6368" y="289"/>
                  </a:lnTo>
                  <a:lnTo>
                    <a:pt x="6387" y="286"/>
                  </a:lnTo>
                  <a:lnTo>
                    <a:pt x="6413" y="314"/>
                  </a:lnTo>
                  <a:lnTo>
                    <a:pt x="6404" y="331"/>
                  </a:lnTo>
                  <a:lnTo>
                    <a:pt x="6402" y="355"/>
                  </a:lnTo>
                  <a:lnTo>
                    <a:pt x="6406" y="381"/>
                  </a:lnTo>
                  <a:lnTo>
                    <a:pt x="6385" y="385"/>
                  </a:lnTo>
                  <a:lnTo>
                    <a:pt x="6396" y="395"/>
                  </a:lnTo>
                  <a:lnTo>
                    <a:pt x="6396" y="408"/>
                  </a:lnTo>
                  <a:lnTo>
                    <a:pt x="6426" y="440"/>
                  </a:lnTo>
                  <a:lnTo>
                    <a:pt x="6492" y="490"/>
                  </a:lnTo>
                  <a:lnTo>
                    <a:pt x="6537" y="524"/>
                  </a:lnTo>
                  <a:lnTo>
                    <a:pt x="6560" y="541"/>
                  </a:lnTo>
                  <a:lnTo>
                    <a:pt x="6564" y="517"/>
                  </a:lnTo>
                  <a:lnTo>
                    <a:pt x="6543" y="496"/>
                  </a:lnTo>
                  <a:lnTo>
                    <a:pt x="6567" y="490"/>
                  </a:lnTo>
                  <a:lnTo>
                    <a:pt x="6541" y="464"/>
                  </a:lnTo>
                  <a:lnTo>
                    <a:pt x="6560" y="451"/>
                  </a:lnTo>
                  <a:lnTo>
                    <a:pt x="6541" y="443"/>
                  </a:lnTo>
                  <a:lnTo>
                    <a:pt x="6528" y="421"/>
                  </a:lnTo>
                  <a:lnTo>
                    <a:pt x="6541" y="421"/>
                  </a:lnTo>
                  <a:lnTo>
                    <a:pt x="6505" y="389"/>
                  </a:lnTo>
                  <a:lnTo>
                    <a:pt x="6479" y="385"/>
                  </a:lnTo>
                  <a:lnTo>
                    <a:pt x="6466" y="376"/>
                  </a:lnTo>
                  <a:lnTo>
                    <a:pt x="6460" y="357"/>
                  </a:lnTo>
                  <a:lnTo>
                    <a:pt x="6447" y="342"/>
                  </a:lnTo>
                  <a:lnTo>
                    <a:pt x="6475" y="344"/>
                  </a:lnTo>
                  <a:lnTo>
                    <a:pt x="6479" y="336"/>
                  </a:lnTo>
                  <a:lnTo>
                    <a:pt x="6498" y="344"/>
                  </a:lnTo>
                  <a:lnTo>
                    <a:pt x="6522" y="327"/>
                  </a:lnTo>
                  <a:lnTo>
                    <a:pt x="6567" y="342"/>
                  </a:lnTo>
                  <a:lnTo>
                    <a:pt x="6558" y="331"/>
                  </a:lnTo>
                  <a:lnTo>
                    <a:pt x="6567" y="319"/>
                  </a:lnTo>
                  <a:lnTo>
                    <a:pt x="6571" y="306"/>
                  </a:lnTo>
                  <a:lnTo>
                    <a:pt x="6584" y="304"/>
                  </a:lnTo>
                  <a:lnTo>
                    <a:pt x="6607" y="289"/>
                  </a:lnTo>
                  <a:lnTo>
                    <a:pt x="6646" y="293"/>
                  </a:lnTo>
                  <a:lnTo>
                    <a:pt x="6644" y="286"/>
                  </a:lnTo>
                  <a:lnTo>
                    <a:pt x="6626" y="278"/>
                  </a:lnTo>
                  <a:lnTo>
                    <a:pt x="6609" y="274"/>
                  </a:lnTo>
                  <a:lnTo>
                    <a:pt x="6575" y="259"/>
                  </a:lnTo>
                  <a:lnTo>
                    <a:pt x="6541" y="248"/>
                  </a:lnTo>
                  <a:lnTo>
                    <a:pt x="6567" y="250"/>
                  </a:lnTo>
                  <a:lnTo>
                    <a:pt x="6575" y="242"/>
                  </a:lnTo>
                  <a:lnTo>
                    <a:pt x="6558" y="231"/>
                  </a:lnTo>
                  <a:lnTo>
                    <a:pt x="6541" y="222"/>
                  </a:lnTo>
                  <a:lnTo>
                    <a:pt x="6528" y="212"/>
                  </a:lnTo>
                  <a:lnTo>
                    <a:pt x="6511" y="205"/>
                  </a:lnTo>
                  <a:lnTo>
                    <a:pt x="6496" y="197"/>
                  </a:lnTo>
                  <a:lnTo>
                    <a:pt x="6481" y="188"/>
                  </a:lnTo>
                  <a:lnTo>
                    <a:pt x="6466" y="180"/>
                  </a:lnTo>
                  <a:lnTo>
                    <a:pt x="6449" y="171"/>
                  </a:lnTo>
                  <a:lnTo>
                    <a:pt x="6415" y="162"/>
                  </a:lnTo>
                  <a:lnTo>
                    <a:pt x="6355" y="156"/>
                  </a:lnTo>
                  <a:lnTo>
                    <a:pt x="6325" y="156"/>
                  </a:lnTo>
                  <a:lnTo>
                    <a:pt x="6265" y="154"/>
                  </a:lnTo>
                  <a:lnTo>
                    <a:pt x="6272" y="158"/>
                  </a:lnTo>
                  <a:lnTo>
                    <a:pt x="6302" y="169"/>
                  </a:lnTo>
                  <a:lnTo>
                    <a:pt x="6291" y="175"/>
                  </a:lnTo>
                  <a:lnTo>
                    <a:pt x="6238" y="160"/>
                  </a:lnTo>
                  <a:lnTo>
                    <a:pt x="6212" y="160"/>
                  </a:lnTo>
                  <a:lnTo>
                    <a:pt x="6178" y="158"/>
                  </a:lnTo>
                  <a:lnTo>
                    <a:pt x="6148" y="158"/>
                  </a:lnTo>
                  <a:lnTo>
                    <a:pt x="6133" y="162"/>
                  </a:lnTo>
                  <a:lnTo>
                    <a:pt x="6107" y="158"/>
                  </a:lnTo>
                  <a:lnTo>
                    <a:pt x="6088" y="147"/>
                  </a:lnTo>
                  <a:lnTo>
                    <a:pt x="6064" y="141"/>
                  </a:lnTo>
                  <a:lnTo>
                    <a:pt x="6028" y="139"/>
                  </a:lnTo>
                  <a:lnTo>
                    <a:pt x="5973" y="141"/>
                  </a:lnTo>
                  <a:lnTo>
                    <a:pt x="5913" y="128"/>
                  </a:lnTo>
                  <a:lnTo>
                    <a:pt x="5883" y="120"/>
                  </a:lnTo>
                  <a:lnTo>
                    <a:pt x="5729" y="111"/>
                  </a:lnTo>
                  <a:lnTo>
                    <a:pt x="5720" y="118"/>
                  </a:lnTo>
                  <a:lnTo>
                    <a:pt x="5752" y="130"/>
                  </a:lnTo>
                  <a:lnTo>
                    <a:pt x="5723" y="128"/>
                  </a:lnTo>
                  <a:lnTo>
                    <a:pt x="5718" y="132"/>
                  </a:lnTo>
                  <a:lnTo>
                    <a:pt x="5680" y="128"/>
                  </a:lnTo>
                  <a:lnTo>
                    <a:pt x="5661" y="132"/>
                  </a:lnTo>
                  <a:lnTo>
                    <a:pt x="5624" y="126"/>
                  </a:lnTo>
                  <a:lnTo>
                    <a:pt x="5633" y="141"/>
                  </a:lnTo>
                  <a:lnTo>
                    <a:pt x="5601" y="135"/>
                  </a:lnTo>
                  <a:lnTo>
                    <a:pt x="5564" y="124"/>
                  </a:lnTo>
                  <a:lnTo>
                    <a:pt x="5567" y="118"/>
                  </a:lnTo>
                  <a:lnTo>
                    <a:pt x="5545" y="107"/>
                  </a:lnTo>
                  <a:lnTo>
                    <a:pt x="5511" y="103"/>
                  </a:lnTo>
                  <a:lnTo>
                    <a:pt x="5485" y="103"/>
                  </a:lnTo>
                  <a:lnTo>
                    <a:pt x="5451" y="100"/>
                  </a:lnTo>
                  <a:lnTo>
                    <a:pt x="5464" y="109"/>
                  </a:lnTo>
                  <a:lnTo>
                    <a:pt x="5398" y="107"/>
                  </a:lnTo>
                  <a:lnTo>
                    <a:pt x="5385" y="103"/>
                  </a:lnTo>
                  <a:lnTo>
                    <a:pt x="5334" y="98"/>
                  </a:lnTo>
                  <a:lnTo>
                    <a:pt x="5312" y="100"/>
                  </a:lnTo>
                  <a:lnTo>
                    <a:pt x="5310" y="105"/>
                  </a:lnTo>
                  <a:lnTo>
                    <a:pt x="5291" y="96"/>
                  </a:lnTo>
                  <a:lnTo>
                    <a:pt x="5280" y="98"/>
                  </a:lnTo>
                  <a:lnTo>
                    <a:pt x="5255" y="96"/>
                  </a:lnTo>
                  <a:lnTo>
                    <a:pt x="5233" y="94"/>
                  </a:lnTo>
                  <a:lnTo>
                    <a:pt x="5240" y="90"/>
                  </a:lnTo>
                  <a:lnTo>
                    <a:pt x="5267" y="81"/>
                  </a:lnTo>
                  <a:lnTo>
                    <a:pt x="5280" y="77"/>
                  </a:lnTo>
                  <a:lnTo>
                    <a:pt x="5276" y="70"/>
                  </a:lnTo>
                  <a:lnTo>
                    <a:pt x="5259" y="66"/>
                  </a:lnTo>
                  <a:lnTo>
                    <a:pt x="5216" y="60"/>
                  </a:lnTo>
                  <a:lnTo>
                    <a:pt x="5173" y="60"/>
                  </a:lnTo>
                  <a:lnTo>
                    <a:pt x="5163" y="64"/>
                  </a:lnTo>
                  <a:lnTo>
                    <a:pt x="5154" y="58"/>
                  </a:lnTo>
                  <a:lnTo>
                    <a:pt x="5118" y="56"/>
                  </a:lnTo>
                  <a:lnTo>
                    <a:pt x="5135" y="53"/>
                  </a:lnTo>
                  <a:lnTo>
                    <a:pt x="5105" y="51"/>
                  </a:lnTo>
                  <a:lnTo>
                    <a:pt x="5075" y="53"/>
                  </a:lnTo>
                  <a:lnTo>
                    <a:pt x="5066" y="60"/>
                  </a:lnTo>
                  <a:lnTo>
                    <a:pt x="5069" y="64"/>
                  </a:lnTo>
                  <a:lnTo>
                    <a:pt x="5043" y="64"/>
                  </a:lnTo>
                  <a:lnTo>
                    <a:pt x="5015" y="70"/>
                  </a:lnTo>
                  <a:lnTo>
                    <a:pt x="5002" y="68"/>
                  </a:lnTo>
                  <a:lnTo>
                    <a:pt x="4962" y="68"/>
                  </a:lnTo>
                  <a:lnTo>
                    <a:pt x="4962" y="73"/>
                  </a:lnTo>
                  <a:lnTo>
                    <a:pt x="4923" y="75"/>
                  </a:lnTo>
                  <a:lnTo>
                    <a:pt x="4902" y="81"/>
                  </a:lnTo>
                  <a:lnTo>
                    <a:pt x="4885" y="81"/>
                  </a:lnTo>
                  <a:lnTo>
                    <a:pt x="4876" y="90"/>
                  </a:lnTo>
                  <a:lnTo>
                    <a:pt x="4896" y="96"/>
                  </a:lnTo>
                  <a:lnTo>
                    <a:pt x="4863" y="98"/>
                  </a:lnTo>
                  <a:lnTo>
                    <a:pt x="4827" y="98"/>
                  </a:lnTo>
                  <a:lnTo>
                    <a:pt x="4802" y="100"/>
                  </a:lnTo>
                  <a:lnTo>
                    <a:pt x="4816" y="113"/>
                  </a:lnTo>
                  <a:lnTo>
                    <a:pt x="4842" y="126"/>
                  </a:lnTo>
                  <a:lnTo>
                    <a:pt x="4806" y="118"/>
                  </a:lnTo>
                  <a:lnTo>
                    <a:pt x="4776" y="120"/>
                  </a:lnTo>
                  <a:lnTo>
                    <a:pt x="4752" y="124"/>
                  </a:lnTo>
                  <a:lnTo>
                    <a:pt x="4769" y="137"/>
                  </a:lnTo>
                  <a:lnTo>
                    <a:pt x="4750" y="132"/>
                  </a:lnTo>
                  <a:lnTo>
                    <a:pt x="4746" y="118"/>
                  </a:lnTo>
                  <a:lnTo>
                    <a:pt x="4731" y="109"/>
                  </a:lnTo>
                  <a:lnTo>
                    <a:pt x="4722" y="111"/>
                  </a:lnTo>
                  <a:lnTo>
                    <a:pt x="4735" y="122"/>
                  </a:lnTo>
                  <a:lnTo>
                    <a:pt x="4716" y="130"/>
                  </a:lnTo>
                  <a:lnTo>
                    <a:pt x="4746" y="145"/>
                  </a:lnTo>
                  <a:lnTo>
                    <a:pt x="4746" y="158"/>
                  </a:lnTo>
                  <a:lnTo>
                    <a:pt x="4757" y="169"/>
                  </a:lnTo>
                  <a:lnTo>
                    <a:pt x="4776" y="169"/>
                  </a:lnTo>
                  <a:lnTo>
                    <a:pt x="4776" y="182"/>
                  </a:lnTo>
                  <a:lnTo>
                    <a:pt x="4793" y="190"/>
                  </a:lnTo>
                  <a:lnTo>
                    <a:pt x="4784" y="199"/>
                  </a:lnTo>
                  <a:lnTo>
                    <a:pt x="4787" y="207"/>
                  </a:lnTo>
                  <a:lnTo>
                    <a:pt x="4772" y="212"/>
                  </a:lnTo>
                  <a:lnTo>
                    <a:pt x="4769" y="218"/>
                  </a:lnTo>
                  <a:lnTo>
                    <a:pt x="4748" y="216"/>
                  </a:lnTo>
                  <a:lnTo>
                    <a:pt x="4763" y="192"/>
                  </a:lnTo>
                  <a:lnTo>
                    <a:pt x="4761" y="180"/>
                  </a:lnTo>
                  <a:lnTo>
                    <a:pt x="4737" y="169"/>
                  </a:lnTo>
                  <a:lnTo>
                    <a:pt x="4725" y="147"/>
                  </a:lnTo>
                  <a:lnTo>
                    <a:pt x="4710" y="137"/>
                  </a:lnTo>
                  <a:lnTo>
                    <a:pt x="4697" y="132"/>
                  </a:lnTo>
                  <a:lnTo>
                    <a:pt x="4701" y="120"/>
                  </a:lnTo>
                  <a:lnTo>
                    <a:pt x="4693" y="111"/>
                  </a:lnTo>
                  <a:lnTo>
                    <a:pt x="4648" y="107"/>
                  </a:lnTo>
                  <a:lnTo>
                    <a:pt x="4641" y="111"/>
                  </a:lnTo>
                  <a:lnTo>
                    <a:pt x="4641" y="124"/>
                  </a:lnTo>
                  <a:lnTo>
                    <a:pt x="4620" y="139"/>
                  </a:lnTo>
                  <a:lnTo>
                    <a:pt x="4624" y="143"/>
                  </a:lnTo>
                  <a:lnTo>
                    <a:pt x="4643" y="156"/>
                  </a:lnTo>
                  <a:lnTo>
                    <a:pt x="4643" y="162"/>
                  </a:lnTo>
                  <a:lnTo>
                    <a:pt x="4663" y="162"/>
                  </a:lnTo>
                  <a:lnTo>
                    <a:pt x="4665" y="167"/>
                  </a:lnTo>
                  <a:lnTo>
                    <a:pt x="4688" y="175"/>
                  </a:lnTo>
                  <a:lnTo>
                    <a:pt x="4684" y="186"/>
                  </a:lnTo>
                  <a:lnTo>
                    <a:pt x="4611" y="165"/>
                  </a:lnTo>
                  <a:lnTo>
                    <a:pt x="4588" y="160"/>
                  </a:lnTo>
                  <a:lnTo>
                    <a:pt x="4539" y="156"/>
                  </a:lnTo>
                  <a:lnTo>
                    <a:pt x="4532" y="160"/>
                  </a:lnTo>
                  <a:lnTo>
                    <a:pt x="4554" y="171"/>
                  </a:lnTo>
                  <a:lnTo>
                    <a:pt x="4543" y="182"/>
                  </a:lnTo>
                  <a:lnTo>
                    <a:pt x="4519" y="171"/>
                  </a:lnTo>
                  <a:lnTo>
                    <a:pt x="4498" y="180"/>
                  </a:lnTo>
                  <a:lnTo>
                    <a:pt x="4470" y="180"/>
                  </a:lnTo>
                  <a:lnTo>
                    <a:pt x="4462" y="186"/>
                  </a:lnTo>
                  <a:lnTo>
                    <a:pt x="4440" y="184"/>
                  </a:lnTo>
                  <a:lnTo>
                    <a:pt x="4449" y="173"/>
                  </a:lnTo>
                  <a:lnTo>
                    <a:pt x="4438" y="171"/>
                  </a:lnTo>
                  <a:lnTo>
                    <a:pt x="4389" y="186"/>
                  </a:lnTo>
                  <a:lnTo>
                    <a:pt x="4359" y="194"/>
                  </a:lnTo>
                  <a:lnTo>
                    <a:pt x="4361" y="207"/>
                  </a:lnTo>
                  <a:lnTo>
                    <a:pt x="4338" y="209"/>
                  </a:lnTo>
                  <a:lnTo>
                    <a:pt x="4323" y="205"/>
                  </a:lnTo>
                  <a:lnTo>
                    <a:pt x="4319" y="194"/>
                  </a:lnTo>
                  <a:lnTo>
                    <a:pt x="4338" y="192"/>
                  </a:lnTo>
                  <a:lnTo>
                    <a:pt x="4325" y="182"/>
                  </a:lnTo>
                  <a:lnTo>
                    <a:pt x="4278" y="177"/>
                  </a:lnTo>
                  <a:lnTo>
                    <a:pt x="4293" y="188"/>
                  </a:lnTo>
                  <a:lnTo>
                    <a:pt x="4289" y="199"/>
                  </a:lnTo>
                  <a:lnTo>
                    <a:pt x="4308" y="207"/>
                  </a:lnTo>
                  <a:lnTo>
                    <a:pt x="4304" y="220"/>
                  </a:lnTo>
                  <a:lnTo>
                    <a:pt x="4287" y="214"/>
                  </a:lnTo>
                  <a:lnTo>
                    <a:pt x="4269" y="212"/>
                  </a:lnTo>
                  <a:lnTo>
                    <a:pt x="4237" y="231"/>
                  </a:lnTo>
                  <a:lnTo>
                    <a:pt x="4254" y="246"/>
                  </a:lnTo>
                  <a:lnTo>
                    <a:pt x="4242" y="250"/>
                  </a:lnTo>
                  <a:lnTo>
                    <a:pt x="4197" y="237"/>
                  </a:lnTo>
                  <a:lnTo>
                    <a:pt x="4188" y="246"/>
                  </a:lnTo>
                  <a:lnTo>
                    <a:pt x="4203" y="252"/>
                  </a:lnTo>
                  <a:lnTo>
                    <a:pt x="4203" y="261"/>
                  </a:lnTo>
                  <a:lnTo>
                    <a:pt x="4188" y="259"/>
                  </a:lnTo>
                  <a:lnTo>
                    <a:pt x="4165" y="252"/>
                  </a:lnTo>
                  <a:lnTo>
                    <a:pt x="4158" y="231"/>
                  </a:lnTo>
                  <a:lnTo>
                    <a:pt x="4154" y="222"/>
                  </a:lnTo>
                  <a:lnTo>
                    <a:pt x="4124" y="209"/>
                  </a:lnTo>
                  <a:lnTo>
                    <a:pt x="4133" y="207"/>
                  </a:lnTo>
                  <a:lnTo>
                    <a:pt x="4212" y="220"/>
                  </a:lnTo>
                  <a:lnTo>
                    <a:pt x="4237" y="216"/>
                  </a:lnTo>
                  <a:lnTo>
                    <a:pt x="4252" y="207"/>
                  </a:lnTo>
                  <a:lnTo>
                    <a:pt x="4246" y="197"/>
                  </a:lnTo>
                  <a:lnTo>
                    <a:pt x="4231" y="188"/>
                  </a:lnTo>
                  <a:lnTo>
                    <a:pt x="4163" y="169"/>
                  </a:lnTo>
                  <a:lnTo>
                    <a:pt x="4118" y="165"/>
                  </a:lnTo>
                  <a:lnTo>
                    <a:pt x="4088" y="156"/>
                  </a:lnTo>
                  <a:lnTo>
                    <a:pt x="4075" y="160"/>
                  </a:lnTo>
                  <a:lnTo>
                    <a:pt x="4054" y="152"/>
                  </a:lnTo>
                  <a:lnTo>
                    <a:pt x="4073" y="147"/>
                  </a:lnTo>
                  <a:lnTo>
                    <a:pt x="4019" y="135"/>
                  </a:lnTo>
                  <a:lnTo>
                    <a:pt x="3992" y="139"/>
                  </a:lnTo>
                  <a:lnTo>
                    <a:pt x="3964" y="139"/>
                  </a:lnTo>
                  <a:lnTo>
                    <a:pt x="3942" y="152"/>
                  </a:lnTo>
                  <a:lnTo>
                    <a:pt x="3917" y="150"/>
                  </a:lnTo>
                  <a:lnTo>
                    <a:pt x="3883" y="156"/>
                  </a:lnTo>
                  <a:lnTo>
                    <a:pt x="3844" y="177"/>
                  </a:lnTo>
                  <a:lnTo>
                    <a:pt x="3821" y="190"/>
                  </a:lnTo>
                  <a:lnTo>
                    <a:pt x="3784" y="224"/>
                  </a:lnTo>
                  <a:lnTo>
                    <a:pt x="3757" y="250"/>
                  </a:lnTo>
                  <a:lnTo>
                    <a:pt x="3724" y="269"/>
                  </a:lnTo>
                  <a:lnTo>
                    <a:pt x="3682" y="286"/>
                  </a:lnTo>
                  <a:lnTo>
                    <a:pt x="3667" y="299"/>
                  </a:lnTo>
                  <a:lnTo>
                    <a:pt x="3673" y="346"/>
                  </a:lnTo>
                  <a:lnTo>
                    <a:pt x="3682" y="368"/>
                  </a:lnTo>
                  <a:lnTo>
                    <a:pt x="3707" y="378"/>
                  </a:lnTo>
                  <a:lnTo>
                    <a:pt x="3729" y="374"/>
                  </a:lnTo>
                  <a:lnTo>
                    <a:pt x="3763" y="351"/>
                  </a:lnTo>
                  <a:lnTo>
                    <a:pt x="3776" y="361"/>
                  </a:lnTo>
                  <a:lnTo>
                    <a:pt x="3793" y="393"/>
                  </a:lnTo>
                  <a:lnTo>
                    <a:pt x="3810" y="417"/>
                  </a:lnTo>
                  <a:lnTo>
                    <a:pt x="3819" y="440"/>
                  </a:lnTo>
                  <a:lnTo>
                    <a:pt x="3838" y="438"/>
                  </a:lnTo>
                  <a:lnTo>
                    <a:pt x="3846" y="421"/>
                  </a:lnTo>
                  <a:lnTo>
                    <a:pt x="3870" y="423"/>
                  </a:lnTo>
                  <a:lnTo>
                    <a:pt x="3876" y="402"/>
                  </a:lnTo>
                  <a:lnTo>
                    <a:pt x="3878" y="366"/>
                  </a:lnTo>
                  <a:lnTo>
                    <a:pt x="3898" y="361"/>
                  </a:lnTo>
                  <a:lnTo>
                    <a:pt x="3910" y="338"/>
                  </a:lnTo>
                  <a:lnTo>
                    <a:pt x="3891" y="325"/>
                  </a:lnTo>
                  <a:lnTo>
                    <a:pt x="3876" y="310"/>
                  </a:lnTo>
                  <a:lnTo>
                    <a:pt x="3885" y="282"/>
                  </a:lnTo>
                  <a:lnTo>
                    <a:pt x="3915" y="265"/>
                  </a:lnTo>
                  <a:lnTo>
                    <a:pt x="3938" y="252"/>
                  </a:lnTo>
                  <a:lnTo>
                    <a:pt x="3932" y="239"/>
                  </a:lnTo>
                  <a:lnTo>
                    <a:pt x="3947" y="227"/>
                  </a:lnTo>
                  <a:lnTo>
                    <a:pt x="3975" y="220"/>
                  </a:lnTo>
                  <a:lnTo>
                    <a:pt x="3998" y="231"/>
                  </a:lnTo>
                  <a:lnTo>
                    <a:pt x="4002" y="237"/>
                  </a:lnTo>
                  <a:lnTo>
                    <a:pt x="3992" y="242"/>
                  </a:lnTo>
                  <a:lnTo>
                    <a:pt x="3960" y="261"/>
                  </a:lnTo>
                  <a:lnTo>
                    <a:pt x="3945" y="274"/>
                  </a:lnTo>
                  <a:lnTo>
                    <a:pt x="3940" y="286"/>
                  </a:lnTo>
                  <a:lnTo>
                    <a:pt x="3951" y="304"/>
                  </a:lnTo>
                  <a:lnTo>
                    <a:pt x="3951" y="323"/>
                  </a:lnTo>
                  <a:lnTo>
                    <a:pt x="3970" y="331"/>
                  </a:lnTo>
                  <a:lnTo>
                    <a:pt x="3981" y="342"/>
                  </a:lnTo>
                  <a:lnTo>
                    <a:pt x="4009" y="338"/>
                  </a:lnTo>
                  <a:lnTo>
                    <a:pt x="4039" y="329"/>
                  </a:lnTo>
                  <a:lnTo>
                    <a:pt x="4071" y="327"/>
                  </a:lnTo>
                  <a:lnTo>
                    <a:pt x="4090" y="338"/>
                  </a:lnTo>
                  <a:lnTo>
                    <a:pt x="4075" y="351"/>
                  </a:lnTo>
                  <a:lnTo>
                    <a:pt x="4056" y="351"/>
                  </a:lnTo>
                  <a:lnTo>
                    <a:pt x="4034" y="346"/>
                  </a:lnTo>
                  <a:lnTo>
                    <a:pt x="4015" y="351"/>
                  </a:lnTo>
                  <a:lnTo>
                    <a:pt x="3992" y="357"/>
                  </a:lnTo>
                  <a:lnTo>
                    <a:pt x="3996" y="368"/>
                  </a:lnTo>
                  <a:lnTo>
                    <a:pt x="4009" y="376"/>
                  </a:lnTo>
                  <a:lnTo>
                    <a:pt x="4015" y="372"/>
                  </a:lnTo>
                  <a:lnTo>
                    <a:pt x="4015" y="385"/>
                  </a:lnTo>
                  <a:lnTo>
                    <a:pt x="4015" y="404"/>
                  </a:lnTo>
                  <a:lnTo>
                    <a:pt x="4000" y="404"/>
                  </a:lnTo>
                  <a:lnTo>
                    <a:pt x="3983" y="387"/>
                  </a:lnTo>
                  <a:lnTo>
                    <a:pt x="3968" y="393"/>
                  </a:lnTo>
                  <a:lnTo>
                    <a:pt x="3962" y="408"/>
                  </a:lnTo>
                  <a:lnTo>
                    <a:pt x="3964" y="423"/>
                  </a:lnTo>
                  <a:lnTo>
                    <a:pt x="3972" y="445"/>
                  </a:lnTo>
                  <a:lnTo>
                    <a:pt x="3947" y="451"/>
                  </a:lnTo>
                  <a:lnTo>
                    <a:pt x="3942" y="462"/>
                  </a:lnTo>
                  <a:lnTo>
                    <a:pt x="3928" y="462"/>
                  </a:lnTo>
                  <a:lnTo>
                    <a:pt x="3925" y="455"/>
                  </a:lnTo>
                  <a:lnTo>
                    <a:pt x="3904" y="451"/>
                  </a:lnTo>
                  <a:lnTo>
                    <a:pt x="3883" y="460"/>
                  </a:lnTo>
                  <a:lnTo>
                    <a:pt x="3855" y="468"/>
                  </a:lnTo>
                  <a:lnTo>
                    <a:pt x="3842" y="477"/>
                  </a:lnTo>
                  <a:lnTo>
                    <a:pt x="3833" y="468"/>
                  </a:lnTo>
                  <a:lnTo>
                    <a:pt x="3812" y="462"/>
                  </a:lnTo>
                  <a:lnTo>
                    <a:pt x="3801" y="466"/>
                  </a:lnTo>
                  <a:lnTo>
                    <a:pt x="3782" y="470"/>
                  </a:lnTo>
                  <a:lnTo>
                    <a:pt x="3782" y="464"/>
                  </a:lnTo>
                  <a:lnTo>
                    <a:pt x="3765" y="457"/>
                  </a:lnTo>
                  <a:lnTo>
                    <a:pt x="3763" y="449"/>
                  </a:lnTo>
                  <a:lnTo>
                    <a:pt x="3757" y="438"/>
                  </a:lnTo>
                  <a:lnTo>
                    <a:pt x="3769" y="421"/>
                  </a:lnTo>
                  <a:lnTo>
                    <a:pt x="3774" y="423"/>
                  </a:lnTo>
                  <a:lnTo>
                    <a:pt x="3778" y="415"/>
                  </a:lnTo>
                  <a:lnTo>
                    <a:pt x="3769" y="413"/>
                  </a:lnTo>
                  <a:lnTo>
                    <a:pt x="3767" y="406"/>
                  </a:lnTo>
                  <a:lnTo>
                    <a:pt x="3772" y="400"/>
                  </a:lnTo>
                  <a:lnTo>
                    <a:pt x="3772" y="387"/>
                  </a:lnTo>
                  <a:lnTo>
                    <a:pt x="3757" y="393"/>
                  </a:lnTo>
                  <a:lnTo>
                    <a:pt x="3750" y="400"/>
                  </a:lnTo>
                  <a:lnTo>
                    <a:pt x="3733" y="402"/>
                  </a:lnTo>
                  <a:lnTo>
                    <a:pt x="3729" y="408"/>
                  </a:lnTo>
                  <a:lnTo>
                    <a:pt x="3727" y="413"/>
                  </a:lnTo>
                  <a:lnTo>
                    <a:pt x="3729" y="436"/>
                  </a:lnTo>
                  <a:lnTo>
                    <a:pt x="3737" y="449"/>
                  </a:lnTo>
                  <a:lnTo>
                    <a:pt x="3739" y="462"/>
                  </a:lnTo>
                  <a:lnTo>
                    <a:pt x="3744" y="470"/>
                  </a:lnTo>
                  <a:lnTo>
                    <a:pt x="3731" y="481"/>
                  </a:lnTo>
                  <a:lnTo>
                    <a:pt x="3727" y="477"/>
                  </a:lnTo>
                  <a:lnTo>
                    <a:pt x="3714" y="477"/>
                  </a:lnTo>
                  <a:lnTo>
                    <a:pt x="3710" y="483"/>
                  </a:lnTo>
                  <a:lnTo>
                    <a:pt x="3695" y="481"/>
                  </a:lnTo>
                  <a:lnTo>
                    <a:pt x="3669" y="492"/>
                  </a:lnTo>
                  <a:lnTo>
                    <a:pt x="3654" y="526"/>
                  </a:lnTo>
                  <a:lnTo>
                    <a:pt x="3643" y="532"/>
                  </a:lnTo>
                  <a:lnTo>
                    <a:pt x="3628" y="539"/>
                  </a:lnTo>
                  <a:lnTo>
                    <a:pt x="3613" y="543"/>
                  </a:lnTo>
                  <a:lnTo>
                    <a:pt x="3607" y="564"/>
                  </a:lnTo>
                  <a:close/>
                  <a:moveTo>
                    <a:pt x="4710" y="909"/>
                  </a:moveTo>
                  <a:lnTo>
                    <a:pt x="4678" y="915"/>
                  </a:lnTo>
                  <a:lnTo>
                    <a:pt x="4646" y="911"/>
                  </a:lnTo>
                  <a:lnTo>
                    <a:pt x="4631" y="896"/>
                  </a:lnTo>
                  <a:lnTo>
                    <a:pt x="4609" y="889"/>
                  </a:lnTo>
                  <a:lnTo>
                    <a:pt x="4596" y="870"/>
                  </a:lnTo>
                  <a:lnTo>
                    <a:pt x="4594" y="857"/>
                  </a:lnTo>
                  <a:lnTo>
                    <a:pt x="4598" y="851"/>
                  </a:lnTo>
                  <a:lnTo>
                    <a:pt x="4601" y="840"/>
                  </a:lnTo>
                  <a:lnTo>
                    <a:pt x="4598" y="821"/>
                  </a:lnTo>
                  <a:lnTo>
                    <a:pt x="4616" y="819"/>
                  </a:lnTo>
                  <a:lnTo>
                    <a:pt x="4607" y="810"/>
                  </a:lnTo>
                  <a:lnTo>
                    <a:pt x="4598" y="810"/>
                  </a:lnTo>
                  <a:lnTo>
                    <a:pt x="4584" y="789"/>
                  </a:lnTo>
                  <a:lnTo>
                    <a:pt x="4569" y="774"/>
                  </a:lnTo>
                  <a:lnTo>
                    <a:pt x="4541" y="744"/>
                  </a:lnTo>
                  <a:lnTo>
                    <a:pt x="4539" y="727"/>
                  </a:lnTo>
                  <a:lnTo>
                    <a:pt x="4513" y="703"/>
                  </a:lnTo>
                  <a:lnTo>
                    <a:pt x="4526" y="676"/>
                  </a:lnTo>
                  <a:lnTo>
                    <a:pt x="4543" y="671"/>
                  </a:lnTo>
                  <a:lnTo>
                    <a:pt x="4547" y="656"/>
                  </a:lnTo>
                  <a:lnTo>
                    <a:pt x="4564" y="652"/>
                  </a:lnTo>
                  <a:lnTo>
                    <a:pt x="4586" y="639"/>
                  </a:lnTo>
                  <a:lnTo>
                    <a:pt x="4603" y="646"/>
                  </a:lnTo>
                  <a:lnTo>
                    <a:pt x="4622" y="646"/>
                  </a:lnTo>
                  <a:lnTo>
                    <a:pt x="4631" y="661"/>
                  </a:lnTo>
                  <a:lnTo>
                    <a:pt x="4635" y="684"/>
                  </a:lnTo>
                  <a:lnTo>
                    <a:pt x="4616" y="680"/>
                  </a:lnTo>
                  <a:lnTo>
                    <a:pt x="4601" y="686"/>
                  </a:lnTo>
                  <a:lnTo>
                    <a:pt x="4605" y="706"/>
                  </a:lnTo>
                  <a:lnTo>
                    <a:pt x="4586" y="703"/>
                  </a:lnTo>
                  <a:lnTo>
                    <a:pt x="4590" y="712"/>
                  </a:lnTo>
                  <a:lnTo>
                    <a:pt x="4601" y="718"/>
                  </a:lnTo>
                  <a:lnTo>
                    <a:pt x="4616" y="740"/>
                  </a:lnTo>
                  <a:lnTo>
                    <a:pt x="4643" y="750"/>
                  </a:lnTo>
                  <a:lnTo>
                    <a:pt x="4648" y="759"/>
                  </a:lnTo>
                  <a:lnTo>
                    <a:pt x="4646" y="772"/>
                  </a:lnTo>
                  <a:lnTo>
                    <a:pt x="4648" y="776"/>
                  </a:lnTo>
                  <a:lnTo>
                    <a:pt x="4660" y="793"/>
                  </a:lnTo>
                  <a:lnTo>
                    <a:pt x="4656" y="774"/>
                  </a:lnTo>
                  <a:lnTo>
                    <a:pt x="4671" y="768"/>
                  </a:lnTo>
                  <a:lnTo>
                    <a:pt x="4682" y="782"/>
                  </a:lnTo>
                  <a:lnTo>
                    <a:pt x="4701" y="800"/>
                  </a:lnTo>
                  <a:lnTo>
                    <a:pt x="4686" y="808"/>
                  </a:lnTo>
                  <a:lnTo>
                    <a:pt x="4665" y="802"/>
                  </a:lnTo>
                  <a:lnTo>
                    <a:pt x="4665" y="823"/>
                  </a:lnTo>
                  <a:lnTo>
                    <a:pt x="4680" y="823"/>
                  </a:lnTo>
                  <a:lnTo>
                    <a:pt x="4680" y="842"/>
                  </a:lnTo>
                  <a:lnTo>
                    <a:pt x="4697" y="853"/>
                  </a:lnTo>
                  <a:lnTo>
                    <a:pt x="4701" y="881"/>
                  </a:lnTo>
                  <a:lnTo>
                    <a:pt x="4710" y="900"/>
                  </a:lnTo>
                  <a:lnTo>
                    <a:pt x="4710" y="909"/>
                  </a:lnTo>
                  <a:close/>
                  <a:moveTo>
                    <a:pt x="3761" y="780"/>
                  </a:moveTo>
                  <a:lnTo>
                    <a:pt x="3754" y="765"/>
                  </a:lnTo>
                  <a:lnTo>
                    <a:pt x="3759" y="755"/>
                  </a:lnTo>
                  <a:lnTo>
                    <a:pt x="3772" y="744"/>
                  </a:lnTo>
                  <a:lnTo>
                    <a:pt x="3774" y="768"/>
                  </a:lnTo>
                  <a:lnTo>
                    <a:pt x="3769" y="787"/>
                  </a:lnTo>
                  <a:lnTo>
                    <a:pt x="3761" y="780"/>
                  </a:lnTo>
                  <a:close/>
                  <a:moveTo>
                    <a:pt x="2081" y="1445"/>
                  </a:moveTo>
                  <a:lnTo>
                    <a:pt x="2090" y="1447"/>
                  </a:lnTo>
                  <a:lnTo>
                    <a:pt x="2094" y="1454"/>
                  </a:lnTo>
                  <a:lnTo>
                    <a:pt x="2088" y="1462"/>
                  </a:lnTo>
                  <a:lnTo>
                    <a:pt x="2071" y="1462"/>
                  </a:lnTo>
                  <a:lnTo>
                    <a:pt x="2058" y="1462"/>
                  </a:lnTo>
                  <a:lnTo>
                    <a:pt x="2058" y="1450"/>
                  </a:lnTo>
                  <a:lnTo>
                    <a:pt x="2062" y="1445"/>
                  </a:lnTo>
                  <a:lnTo>
                    <a:pt x="2081" y="1445"/>
                  </a:lnTo>
                  <a:close/>
                  <a:moveTo>
                    <a:pt x="1840" y="1447"/>
                  </a:moveTo>
                  <a:lnTo>
                    <a:pt x="1850" y="1456"/>
                  </a:lnTo>
                  <a:lnTo>
                    <a:pt x="1853" y="1465"/>
                  </a:lnTo>
                  <a:lnTo>
                    <a:pt x="1835" y="1465"/>
                  </a:lnTo>
                  <a:lnTo>
                    <a:pt x="1829" y="1471"/>
                  </a:lnTo>
                  <a:lnTo>
                    <a:pt x="1818" y="1465"/>
                  </a:lnTo>
                  <a:lnTo>
                    <a:pt x="1806" y="1454"/>
                  </a:lnTo>
                  <a:lnTo>
                    <a:pt x="1810" y="1447"/>
                  </a:lnTo>
                  <a:lnTo>
                    <a:pt x="1820" y="1445"/>
                  </a:lnTo>
                  <a:lnTo>
                    <a:pt x="1825" y="1445"/>
                  </a:lnTo>
                  <a:lnTo>
                    <a:pt x="1840" y="1447"/>
                  </a:lnTo>
                  <a:close/>
                  <a:moveTo>
                    <a:pt x="1861" y="1403"/>
                  </a:moveTo>
                  <a:lnTo>
                    <a:pt x="1827" y="1405"/>
                  </a:lnTo>
                  <a:lnTo>
                    <a:pt x="1844" y="1390"/>
                  </a:lnTo>
                  <a:lnTo>
                    <a:pt x="1838" y="1381"/>
                  </a:lnTo>
                  <a:lnTo>
                    <a:pt x="1825" y="1379"/>
                  </a:lnTo>
                  <a:lnTo>
                    <a:pt x="1818" y="1370"/>
                  </a:lnTo>
                  <a:lnTo>
                    <a:pt x="1816" y="1351"/>
                  </a:lnTo>
                  <a:lnTo>
                    <a:pt x="1801" y="1353"/>
                  </a:lnTo>
                  <a:lnTo>
                    <a:pt x="1782" y="1345"/>
                  </a:lnTo>
                  <a:lnTo>
                    <a:pt x="1776" y="1338"/>
                  </a:lnTo>
                  <a:lnTo>
                    <a:pt x="1748" y="1336"/>
                  </a:lnTo>
                  <a:lnTo>
                    <a:pt x="1741" y="1330"/>
                  </a:lnTo>
                  <a:lnTo>
                    <a:pt x="1752" y="1321"/>
                  </a:lnTo>
                  <a:lnTo>
                    <a:pt x="1729" y="1321"/>
                  </a:lnTo>
                  <a:lnTo>
                    <a:pt x="1712" y="1336"/>
                  </a:lnTo>
                  <a:lnTo>
                    <a:pt x="1701" y="1336"/>
                  </a:lnTo>
                  <a:lnTo>
                    <a:pt x="1697" y="1343"/>
                  </a:lnTo>
                  <a:lnTo>
                    <a:pt x="1684" y="1347"/>
                  </a:lnTo>
                  <a:lnTo>
                    <a:pt x="1675" y="1343"/>
                  </a:lnTo>
                  <a:lnTo>
                    <a:pt x="1690" y="1336"/>
                  </a:lnTo>
                  <a:lnTo>
                    <a:pt x="1697" y="1323"/>
                  </a:lnTo>
                  <a:lnTo>
                    <a:pt x="1709" y="1317"/>
                  </a:lnTo>
                  <a:lnTo>
                    <a:pt x="1722" y="1311"/>
                  </a:lnTo>
                  <a:lnTo>
                    <a:pt x="1739" y="1308"/>
                  </a:lnTo>
                  <a:lnTo>
                    <a:pt x="1744" y="1304"/>
                  </a:lnTo>
                  <a:lnTo>
                    <a:pt x="1765" y="1306"/>
                  </a:lnTo>
                  <a:lnTo>
                    <a:pt x="1780" y="1306"/>
                  </a:lnTo>
                  <a:lnTo>
                    <a:pt x="1799" y="1317"/>
                  </a:lnTo>
                  <a:lnTo>
                    <a:pt x="1808" y="1330"/>
                  </a:lnTo>
                  <a:lnTo>
                    <a:pt x="1827" y="1326"/>
                  </a:lnTo>
                  <a:lnTo>
                    <a:pt x="1833" y="1334"/>
                  </a:lnTo>
                  <a:lnTo>
                    <a:pt x="1850" y="1351"/>
                  </a:lnTo>
                  <a:lnTo>
                    <a:pt x="1863" y="1364"/>
                  </a:lnTo>
                  <a:lnTo>
                    <a:pt x="1870" y="1364"/>
                  </a:lnTo>
                  <a:lnTo>
                    <a:pt x="1880" y="1370"/>
                  </a:lnTo>
                  <a:lnTo>
                    <a:pt x="1878" y="1379"/>
                  </a:lnTo>
                  <a:lnTo>
                    <a:pt x="1895" y="1381"/>
                  </a:lnTo>
                  <a:lnTo>
                    <a:pt x="1910" y="1392"/>
                  </a:lnTo>
                  <a:lnTo>
                    <a:pt x="1906" y="1398"/>
                  </a:lnTo>
                  <a:lnTo>
                    <a:pt x="1889" y="1403"/>
                  </a:lnTo>
                  <a:lnTo>
                    <a:pt x="1876" y="1405"/>
                  </a:lnTo>
                  <a:lnTo>
                    <a:pt x="1861" y="1403"/>
                  </a:lnTo>
                  <a:close/>
                  <a:moveTo>
                    <a:pt x="4718" y="2495"/>
                  </a:moveTo>
                  <a:lnTo>
                    <a:pt x="4714" y="2504"/>
                  </a:lnTo>
                  <a:lnTo>
                    <a:pt x="4716" y="2525"/>
                  </a:lnTo>
                  <a:lnTo>
                    <a:pt x="4712" y="2540"/>
                  </a:lnTo>
                  <a:lnTo>
                    <a:pt x="4705" y="2547"/>
                  </a:lnTo>
                  <a:lnTo>
                    <a:pt x="4701" y="2572"/>
                  </a:lnTo>
                  <a:lnTo>
                    <a:pt x="4690" y="2609"/>
                  </a:lnTo>
                  <a:lnTo>
                    <a:pt x="4673" y="2649"/>
                  </a:lnTo>
                  <a:lnTo>
                    <a:pt x="4652" y="2707"/>
                  </a:lnTo>
                  <a:lnTo>
                    <a:pt x="4641" y="2747"/>
                  </a:lnTo>
                  <a:lnTo>
                    <a:pt x="4626" y="2782"/>
                  </a:lnTo>
                  <a:lnTo>
                    <a:pt x="4605" y="2788"/>
                  </a:lnTo>
                  <a:lnTo>
                    <a:pt x="4586" y="2801"/>
                  </a:lnTo>
                  <a:lnTo>
                    <a:pt x="4573" y="2795"/>
                  </a:lnTo>
                  <a:lnTo>
                    <a:pt x="4558" y="2782"/>
                  </a:lnTo>
                  <a:lnTo>
                    <a:pt x="4551" y="2769"/>
                  </a:lnTo>
                  <a:lnTo>
                    <a:pt x="4554" y="2741"/>
                  </a:lnTo>
                  <a:lnTo>
                    <a:pt x="4549" y="2718"/>
                  </a:lnTo>
                  <a:lnTo>
                    <a:pt x="4549" y="2696"/>
                  </a:lnTo>
                  <a:lnTo>
                    <a:pt x="4556" y="2675"/>
                  </a:lnTo>
                  <a:lnTo>
                    <a:pt x="4566" y="2671"/>
                  </a:lnTo>
                  <a:lnTo>
                    <a:pt x="4569" y="2660"/>
                  </a:lnTo>
                  <a:lnTo>
                    <a:pt x="4581" y="2636"/>
                  </a:lnTo>
                  <a:lnTo>
                    <a:pt x="4586" y="2617"/>
                  </a:lnTo>
                  <a:lnTo>
                    <a:pt x="4581" y="2602"/>
                  </a:lnTo>
                  <a:lnTo>
                    <a:pt x="4579" y="2583"/>
                  </a:lnTo>
                  <a:lnTo>
                    <a:pt x="4579" y="2555"/>
                  </a:lnTo>
                  <a:lnTo>
                    <a:pt x="4590" y="2538"/>
                  </a:lnTo>
                  <a:lnTo>
                    <a:pt x="4594" y="2521"/>
                  </a:lnTo>
                  <a:lnTo>
                    <a:pt x="4603" y="2519"/>
                  </a:lnTo>
                  <a:lnTo>
                    <a:pt x="4618" y="2512"/>
                  </a:lnTo>
                  <a:lnTo>
                    <a:pt x="4626" y="2506"/>
                  </a:lnTo>
                  <a:lnTo>
                    <a:pt x="4637" y="2506"/>
                  </a:lnTo>
                  <a:lnTo>
                    <a:pt x="4650" y="2489"/>
                  </a:lnTo>
                  <a:lnTo>
                    <a:pt x="4671" y="2470"/>
                  </a:lnTo>
                  <a:lnTo>
                    <a:pt x="4680" y="2455"/>
                  </a:lnTo>
                  <a:lnTo>
                    <a:pt x="4678" y="2442"/>
                  </a:lnTo>
                  <a:lnTo>
                    <a:pt x="4686" y="2444"/>
                  </a:lnTo>
                  <a:lnTo>
                    <a:pt x="4699" y="2422"/>
                  </a:lnTo>
                  <a:lnTo>
                    <a:pt x="4701" y="2405"/>
                  </a:lnTo>
                  <a:lnTo>
                    <a:pt x="4710" y="2390"/>
                  </a:lnTo>
                  <a:lnTo>
                    <a:pt x="4718" y="2405"/>
                  </a:lnTo>
                  <a:lnTo>
                    <a:pt x="4722" y="2418"/>
                  </a:lnTo>
                  <a:lnTo>
                    <a:pt x="4727" y="2437"/>
                  </a:lnTo>
                  <a:lnTo>
                    <a:pt x="4729" y="2474"/>
                  </a:lnTo>
                  <a:lnTo>
                    <a:pt x="4733" y="2489"/>
                  </a:lnTo>
                  <a:lnTo>
                    <a:pt x="4729" y="2504"/>
                  </a:lnTo>
                  <a:lnTo>
                    <a:pt x="4725" y="2514"/>
                  </a:lnTo>
                  <a:lnTo>
                    <a:pt x="4718" y="2495"/>
                  </a:lnTo>
                  <a:close/>
                  <a:moveTo>
                    <a:pt x="7389" y="2502"/>
                  </a:moveTo>
                  <a:lnTo>
                    <a:pt x="7383" y="2504"/>
                  </a:lnTo>
                  <a:lnTo>
                    <a:pt x="7383" y="2495"/>
                  </a:lnTo>
                  <a:lnTo>
                    <a:pt x="7389" y="2470"/>
                  </a:lnTo>
                  <a:lnTo>
                    <a:pt x="7398" y="2480"/>
                  </a:lnTo>
                  <a:lnTo>
                    <a:pt x="7394" y="2506"/>
                  </a:lnTo>
                  <a:lnTo>
                    <a:pt x="7389" y="2502"/>
                  </a:lnTo>
                  <a:close/>
                  <a:moveTo>
                    <a:pt x="7391" y="2510"/>
                  </a:moveTo>
                  <a:lnTo>
                    <a:pt x="7402" y="2525"/>
                  </a:lnTo>
                  <a:lnTo>
                    <a:pt x="7391" y="2529"/>
                  </a:lnTo>
                  <a:lnTo>
                    <a:pt x="7389" y="2519"/>
                  </a:lnTo>
                  <a:lnTo>
                    <a:pt x="7391" y="2510"/>
                  </a:lnTo>
                  <a:close/>
                  <a:moveTo>
                    <a:pt x="4126" y="951"/>
                  </a:moveTo>
                  <a:lnTo>
                    <a:pt x="4126" y="958"/>
                  </a:lnTo>
                  <a:lnTo>
                    <a:pt x="4137" y="954"/>
                  </a:lnTo>
                  <a:lnTo>
                    <a:pt x="4135" y="962"/>
                  </a:lnTo>
                  <a:lnTo>
                    <a:pt x="4105" y="964"/>
                  </a:lnTo>
                  <a:lnTo>
                    <a:pt x="4105" y="960"/>
                  </a:lnTo>
                  <a:lnTo>
                    <a:pt x="4079" y="954"/>
                  </a:lnTo>
                  <a:lnTo>
                    <a:pt x="4081" y="943"/>
                  </a:lnTo>
                  <a:lnTo>
                    <a:pt x="4092" y="951"/>
                  </a:lnTo>
                  <a:lnTo>
                    <a:pt x="4109" y="949"/>
                  </a:lnTo>
                  <a:lnTo>
                    <a:pt x="4126" y="951"/>
                  </a:lnTo>
                  <a:close/>
                  <a:moveTo>
                    <a:pt x="3402" y="472"/>
                  </a:moveTo>
                  <a:lnTo>
                    <a:pt x="3427" y="455"/>
                  </a:lnTo>
                  <a:lnTo>
                    <a:pt x="3442" y="445"/>
                  </a:lnTo>
                  <a:lnTo>
                    <a:pt x="3457" y="445"/>
                  </a:lnTo>
                  <a:lnTo>
                    <a:pt x="3477" y="460"/>
                  </a:lnTo>
                  <a:lnTo>
                    <a:pt x="3466" y="472"/>
                  </a:lnTo>
                  <a:lnTo>
                    <a:pt x="3468" y="492"/>
                  </a:lnTo>
                  <a:lnTo>
                    <a:pt x="3453" y="513"/>
                  </a:lnTo>
                  <a:lnTo>
                    <a:pt x="3419" y="526"/>
                  </a:lnTo>
                  <a:lnTo>
                    <a:pt x="3393" y="522"/>
                  </a:lnTo>
                  <a:lnTo>
                    <a:pt x="3410" y="498"/>
                  </a:lnTo>
                  <a:lnTo>
                    <a:pt x="3402" y="472"/>
                  </a:lnTo>
                  <a:close/>
                  <a:moveTo>
                    <a:pt x="7317" y="2685"/>
                  </a:moveTo>
                  <a:lnTo>
                    <a:pt x="7323" y="2698"/>
                  </a:lnTo>
                  <a:lnTo>
                    <a:pt x="7310" y="2707"/>
                  </a:lnTo>
                  <a:lnTo>
                    <a:pt x="7304" y="2698"/>
                  </a:lnTo>
                  <a:lnTo>
                    <a:pt x="7293" y="2683"/>
                  </a:lnTo>
                  <a:lnTo>
                    <a:pt x="7285" y="2671"/>
                  </a:lnTo>
                  <a:lnTo>
                    <a:pt x="7276" y="2647"/>
                  </a:lnTo>
                  <a:lnTo>
                    <a:pt x="7278" y="2636"/>
                  </a:lnTo>
                  <a:lnTo>
                    <a:pt x="7287" y="2636"/>
                  </a:lnTo>
                  <a:lnTo>
                    <a:pt x="7297" y="2647"/>
                  </a:lnTo>
                  <a:lnTo>
                    <a:pt x="7304" y="2658"/>
                  </a:lnTo>
                  <a:lnTo>
                    <a:pt x="7306" y="2668"/>
                  </a:lnTo>
                  <a:lnTo>
                    <a:pt x="7317" y="2685"/>
                  </a:lnTo>
                  <a:close/>
                  <a:moveTo>
                    <a:pt x="7310" y="2341"/>
                  </a:moveTo>
                  <a:lnTo>
                    <a:pt x="7312" y="2343"/>
                  </a:lnTo>
                  <a:lnTo>
                    <a:pt x="7319" y="2354"/>
                  </a:lnTo>
                  <a:lnTo>
                    <a:pt x="7304" y="2354"/>
                  </a:lnTo>
                  <a:lnTo>
                    <a:pt x="7297" y="2335"/>
                  </a:lnTo>
                  <a:lnTo>
                    <a:pt x="7310" y="2341"/>
                  </a:lnTo>
                  <a:close/>
                  <a:moveTo>
                    <a:pt x="7291" y="2294"/>
                  </a:moveTo>
                  <a:lnTo>
                    <a:pt x="7289" y="2275"/>
                  </a:lnTo>
                  <a:lnTo>
                    <a:pt x="7297" y="2275"/>
                  </a:lnTo>
                  <a:lnTo>
                    <a:pt x="7302" y="2301"/>
                  </a:lnTo>
                  <a:lnTo>
                    <a:pt x="7310" y="2316"/>
                  </a:lnTo>
                  <a:lnTo>
                    <a:pt x="7306" y="2320"/>
                  </a:lnTo>
                  <a:lnTo>
                    <a:pt x="7291" y="2294"/>
                  </a:lnTo>
                  <a:close/>
                  <a:moveTo>
                    <a:pt x="7263" y="2305"/>
                  </a:moveTo>
                  <a:lnTo>
                    <a:pt x="7278" y="2311"/>
                  </a:lnTo>
                  <a:lnTo>
                    <a:pt x="7287" y="2316"/>
                  </a:lnTo>
                  <a:lnTo>
                    <a:pt x="7289" y="2324"/>
                  </a:lnTo>
                  <a:lnTo>
                    <a:pt x="7278" y="2324"/>
                  </a:lnTo>
                  <a:lnTo>
                    <a:pt x="7265" y="2322"/>
                  </a:lnTo>
                  <a:lnTo>
                    <a:pt x="7261" y="2316"/>
                  </a:lnTo>
                  <a:lnTo>
                    <a:pt x="7263" y="2305"/>
                  </a:lnTo>
                  <a:close/>
                  <a:moveTo>
                    <a:pt x="7208" y="2241"/>
                  </a:moveTo>
                  <a:lnTo>
                    <a:pt x="7201" y="2228"/>
                  </a:lnTo>
                  <a:lnTo>
                    <a:pt x="7203" y="2221"/>
                  </a:lnTo>
                  <a:lnTo>
                    <a:pt x="7214" y="2236"/>
                  </a:lnTo>
                  <a:lnTo>
                    <a:pt x="7223" y="2247"/>
                  </a:lnTo>
                  <a:lnTo>
                    <a:pt x="7218" y="2249"/>
                  </a:lnTo>
                  <a:lnTo>
                    <a:pt x="7208" y="2241"/>
                  </a:lnTo>
                  <a:close/>
                  <a:moveTo>
                    <a:pt x="7246" y="2260"/>
                  </a:moveTo>
                  <a:lnTo>
                    <a:pt x="7240" y="2249"/>
                  </a:lnTo>
                  <a:lnTo>
                    <a:pt x="7242" y="2245"/>
                  </a:lnTo>
                  <a:lnTo>
                    <a:pt x="7253" y="2254"/>
                  </a:lnTo>
                  <a:lnTo>
                    <a:pt x="7268" y="2266"/>
                  </a:lnTo>
                  <a:lnTo>
                    <a:pt x="7272" y="2277"/>
                  </a:lnTo>
                  <a:lnTo>
                    <a:pt x="7272" y="2284"/>
                  </a:lnTo>
                  <a:lnTo>
                    <a:pt x="7259" y="2269"/>
                  </a:lnTo>
                  <a:lnTo>
                    <a:pt x="7246" y="2260"/>
                  </a:lnTo>
                  <a:close/>
                  <a:moveTo>
                    <a:pt x="7118" y="3246"/>
                  </a:moveTo>
                  <a:lnTo>
                    <a:pt x="7141" y="3237"/>
                  </a:lnTo>
                  <a:lnTo>
                    <a:pt x="7137" y="3246"/>
                  </a:lnTo>
                  <a:lnTo>
                    <a:pt x="7129" y="3259"/>
                  </a:lnTo>
                  <a:lnTo>
                    <a:pt x="7109" y="3271"/>
                  </a:lnTo>
                  <a:lnTo>
                    <a:pt x="7079" y="3291"/>
                  </a:lnTo>
                  <a:lnTo>
                    <a:pt x="7058" y="3299"/>
                  </a:lnTo>
                  <a:lnTo>
                    <a:pt x="7054" y="3312"/>
                  </a:lnTo>
                  <a:lnTo>
                    <a:pt x="7039" y="3314"/>
                  </a:lnTo>
                  <a:lnTo>
                    <a:pt x="7013" y="3323"/>
                  </a:lnTo>
                  <a:lnTo>
                    <a:pt x="6992" y="3342"/>
                  </a:lnTo>
                  <a:lnTo>
                    <a:pt x="6956" y="3365"/>
                  </a:lnTo>
                  <a:lnTo>
                    <a:pt x="6930" y="3378"/>
                  </a:lnTo>
                  <a:lnTo>
                    <a:pt x="6911" y="3387"/>
                  </a:lnTo>
                  <a:lnTo>
                    <a:pt x="6896" y="3385"/>
                  </a:lnTo>
                  <a:lnTo>
                    <a:pt x="6891" y="3376"/>
                  </a:lnTo>
                  <a:lnTo>
                    <a:pt x="6870" y="3374"/>
                  </a:lnTo>
                  <a:lnTo>
                    <a:pt x="6876" y="3365"/>
                  </a:lnTo>
                  <a:lnTo>
                    <a:pt x="6904" y="3344"/>
                  </a:lnTo>
                  <a:lnTo>
                    <a:pt x="6951" y="3321"/>
                  </a:lnTo>
                  <a:lnTo>
                    <a:pt x="6970" y="3316"/>
                  </a:lnTo>
                  <a:lnTo>
                    <a:pt x="6994" y="3306"/>
                  </a:lnTo>
                  <a:lnTo>
                    <a:pt x="7024" y="3293"/>
                  </a:lnTo>
                  <a:lnTo>
                    <a:pt x="7047" y="3278"/>
                  </a:lnTo>
                  <a:lnTo>
                    <a:pt x="7073" y="3259"/>
                  </a:lnTo>
                  <a:lnTo>
                    <a:pt x="7088" y="3250"/>
                  </a:lnTo>
                  <a:lnTo>
                    <a:pt x="7103" y="3237"/>
                  </a:lnTo>
                  <a:lnTo>
                    <a:pt x="7126" y="3224"/>
                  </a:lnTo>
                  <a:lnTo>
                    <a:pt x="7122" y="3237"/>
                  </a:lnTo>
                  <a:lnTo>
                    <a:pt x="7118" y="3246"/>
                  </a:lnTo>
                  <a:close/>
                  <a:moveTo>
                    <a:pt x="7300" y="3143"/>
                  </a:moveTo>
                  <a:lnTo>
                    <a:pt x="7308" y="3147"/>
                  </a:lnTo>
                  <a:lnTo>
                    <a:pt x="7282" y="3173"/>
                  </a:lnTo>
                  <a:lnTo>
                    <a:pt x="7263" y="3190"/>
                  </a:lnTo>
                  <a:lnTo>
                    <a:pt x="7248" y="3188"/>
                  </a:lnTo>
                  <a:lnTo>
                    <a:pt x="7235" y="3194"/>
                  </a:lnTo>
                  <a:lnTo>
                    <a:pt x="7229" y="3207"/>
                  </a:lnTo>
                  <a:lnTo>
                    <a:pt x="7221" y="3211"/>
                  </a:lnTo>
                  <a:lnTo>
                    <a:pt x="7201" y="3226"/>
                  </a:lnTo>
                  <a:lnTo>
                    <a:pt x="7176" y="3244"/>
                  </a:lnTo>
                  <a:lnTo>
                    <a:pt x="7150" y="3256"/>
                  </a:lnTo>
                  <a:lnTo>
                    <a:pt x="7154" y="3248"/>
                  </a:lnTo>
                  <a:lnTo>
                    <a:pt x="7148" y="3244"/>
                  </a:lnTo>
                  <a:lnTo>
                    <a:pt x="7178" y="3224"/>
                  </a:lnTo>
                  <a:lnTo>
                    <a:pt x="7184" y="3207"/>
                  </a:lnTo>
                  <a:lnTo>
                    <a:pt x="7169" y="3197"/>
                  </a:lnTo>
                  <a:lnTo>
                    <a:pt x="7180" y="3188"/>
                  </a:lnTo>
                  <a:lnTo>
                    <a:pt x="7203" y="3179"/>
                  </a:lnTo>
                  <a:lnTo>
                    <a:pt x="7221" y="3156"/>
                  </a:lnTo>
                  <a:lnTo>
                    <a:pt x="7235" y="3139"/>
                  </a:lnTo>
                  <a:lnTo>
                    <a:pt x="7240" y="3122"/>
                  </a:lnTo>
                  <a:lnTo>
                    <a:pt x="7244" y="3115"/>
                  </a:lnTo>
                  <a:lnTo>
                    <a:pt x="7244" y="3105"/>
                  </a:lnTo>
                  <a:lnTo>
                    <a:pt x="7244" y="3081"/>
                  </a:lnTo>
                  <a:lnTo>
                    <a:pt x="7248" y="3060"/>
                  </a:lnTo>
                  <a:lnTo>
                    <a:pt x="7259" y="3058"/>
                  </a:lnTo>
                  <a:lnTo>
                    <a:pt x="7259" y="3072"/>
                  </a:lnTo>
                  <a:lnTo>
                    <a:pt x="7270" y="3081"/>
                  </a:lnTo>
                  <a:lnTo>
                    <a:pt x="7259" y="3105"/>
                  </a:lnTo>
                  <a:lnTo>
                    <a:pt x="7253" y="3135"/>
                  </a:lnTo>
                  <a:lnTo>
                    <a:pt x="7265" y="3115"/>
                  </a:lnTo>
                  <a:lnTo>
                    <a:pt x="7270" y="3124"/>
                  </a:lnTo>
                  <a:lnTo>
                    <a:pt x="7259" y="3143"/>
                  </a:lnTo>
                  <a:lnTo>
                    <a:pt x="7265" y="3152"/>
                  </a:lnTo>
                  <a:lnTo>
                    <a:pt x="7278" y="3154"/>
                  </a:lnTo>
                  <a:lnTo>
                    <a:pt x="7300" y="3143"/>
                  </a:lnTo>
                  <a:close/>
                  <a:moveTo>
                    <a:pt x="6876" y="2978"/>
                  </a:moveTo>
                  <a:lnTo>
                    <a:pt x="6851" y="3004"/>
                  </a:lnTo>
                  <a:lnTo>
                    <a:pt x="6829" y="3017"/>
                  </a:lnTo>
                  <a:lnTo>
                    <a:pt x="6808" y="3038"/>
                  </a:lnTo>
                  <a:lnTo>
                    <a:pt x="6793" y="3053"/>
                  </a:lnTo>
                  <a:lnTo>
                    <a:pt x="6772" y="3079"/>
                  </a:lnTo>
                  <a:lnTo>
                    <a:pt x="6755" y="3092"/>
                  </a:lnTo>
                  <a:lnTo>
                    <a:pt x="6738" y="3113"/>
                  </a:lnTo>
                  <a:lnTo>
                    <a:pt x="6723" y="3132"/>
                  </a:lnTo>
                  <a:lnTo>
                    <a:pt x="6716" y="3139"/>
                  </a:lnTo>
                  <a:lnTo>
                    <a:pt x="6697" y="3149"/>
                  </a:lnTo>
                  <a:lnTo>
                    <a:pt x="6676" y="3149"/>
                  </a:lnTo>
                  <a:lnTo>
                    <a:pt x="6648" y="3162"/>
                  </a:lnTo>
                  <a:lnTo>
                    <a:pt x="6633" y="3173"/>
                  </a:lnTo>
                  <a:lnTo>
                    <a:pt x="6611" y="3186"/>
                  </a:lnTo>
                  <a:lnTo>
                    <a:pt x="6601" y="3173"/>
                  </a:lnTo>
                  <a:lnTo>
                    <a:pt x="6592" y="3169"/>
                  </a:lnTo>
                  <a:lnTo>
                    <a:pt x="6605" y="3154"/>
                  </a:lnTo>
                  <a:lnTo>
                    <a:pt x="6592" y="3158"/>
                  </a:lnTo>
                  <a:lnTo>
                    <a:pt x="6558" y="3179"/>
                  </a:lnTo>
                  <a:lnTo>
                    <a:pt x="6545" y="3171"/>
                  </a:lnTo>
                  <a:lnTo>
                    <a:pt x="6539" y="3167"/>
                  </a:lnTo>
                  <a:lnTo>
                    <a:pt x="6526" y="3164"/>
                  </a:lnTo>
                  <a:lnTo>
                    <a:pt x="6511" y="3156"/>
                  </a:lnTo>
                  <a:lnTo>
                    <a:pt x="6509" y="3139"/>
                  </a:lnTo>
                  <a:lnTo>
                    <a:pt x="6517" y="3120"/>
                  </a:lnTo>
                  <a:lnTo>
                    <a:pt x="6522" y="3105"/>
                  </a:lnTo>
                  <a:lnTo>
                    <a:pt x="6517" y="3092"/>
                  </a:lnTo>
                  <a:lnTo>
                    <a:pt x="6498" y="3090"/>
                  </a:lnTo>
                  <a:lnTo>
                    <a:pt x="6513" y="3077"/>
                  </a:lnTo>
                  <a:lnTo>
                    <a:pt x="6520" y="3055"/>
                  </a:lnTo>
                  <a:lnTo>
                    <a:pt x="6498" y="3075"/>
                  </a:lnTo>
                  <a:lnTo>
                    <a:pt x="6477" y="3081"/>
                  </a:lnTo>
                  <a:lnTo>
                    <a:pt x="6496" y="3064"/>
                  </a:lnTo>
                  <a:lnTo>
                    <a:pt x="6509" y="3047"/>
                  </a:lnTo>
                  <a:lnTo>
                    <a:pt x="6524" y="3036"/>
                  </a:lnTo>
                  <a:lnTo>
                    <a:pt x="6535" y="3013"/>
                  </a:lnTo>
                  <a:lnTo>
                    <a:pt x="6502" y="3036"/>
                  </a:lnTo>
                  <a:lnTo>
                    <a:pt x="6485" y="3047"/>
                  </a:lnTo>
                  <a:lnTo>
                    <a:pt x="6464" y="3070"/>
                  </a:lnTo>
                  <a:lnTo>
                    <a:pt x="6453" y="3058"/>
                  </a:lnTo>
                  <a:lnTo>
                    <a:pt x="6462" y="3043"/>
                  </a:lnTo>
                  <a:lnTo>
                    <a:pt x="6460" y="3023"/>
                  </a:lnTo>
                  <a:lnTo>
                    <a:pt x="6453" y="3013"/>
                  </a:lnTo>
                  <a:lnTo>
                    <a:pt x="6462" y="3006"/>
                  </a:lnTo>
                  <a:lnTo>
                    <a:pt x="6443" y="2987"/>
                  </a:lnTo>
                  <a:lnTo>
                    <a:pt x="6428" y="2987"/>
                  </a:lnTo>
                  <a:lnTo>
                    <a:pt x="6413" y="2974"/>
                  </a:lnTo>
                  <a:lnTo>
                    <a:pt x="6374" y="2976"/>
                  </a:lnTo>
                  <a:lnTo>
                    <a:pt x="6340" y="2985"/>
                  </a:lnTo>
                  <a:lnTo>
                    <a:pt x="6312" y="2996"/>
                  </a:lnTo>
                  <a:lnTo>
                    <a:pt x="6291" y="2993"/>
                  </a:lnTo>
                  <a:lnTo>
                    <a:pt x="6263" y="3008"/>
                  </a:lnTo>
                  <a:lnTo>
                    <a:pt x="6240" y="3015"/>
                  </a:lnTo>
                  <a:lnTo>
                    <a:pt x="6231" y="3032"/>
                  </a:lnTo>
                  <a:lnTo>
                    <a:pt x="6216" y="3040"/>
                  </a:lnTo>
                  <a:lnTo>
                    <a:pt x="6199" y="3040"/>
                  </a:lnTo>
                  <a:lnTo>
                    <a:pt x="6182" y="3045"/>
                  </a:lnTo>
                  <a:lnTo>
                    <a:pt x="6167" y="3038"/>
                  </a:lnTo>
                  <a:lnTo>
                    <a:pt x="6150" y="3043"/>
                  </a:lnTo>
                  <a:lnTo>
                    <a:pt x="6135" y="3043"/>
                  </a:lnTo>
                  <a:lnTo>
                    <a:pt x="6116" y="3060"/>
                  </a:lnTo>
                  <a:lnTo>
                    <a:pt x="6109" y="3058"/>
                  </a:lnTo>
                  <a:lnTo>
                    <a:pt x="6094" y="3066"/>
                  </a:lnTo>
                  <a:lnTo>
                    <a:pt x="6079" y="3075"/>
                  </a:lnTo>
                  <a:lnTo>
                    <a:pt x="6067" y="3075"/>
                  </a:lnTo>
                  <a:lnTo>
                    <a:pt x="6052" y="3075"/>
                  </a:lnTo>
                  <a:lnTo>
                    <a:pt x="6037" y="3055"/>
                  </a:lnTo>
                  <a:lnTo>
                    <a:pt x="6028" y="3049"/>
                  </a:lnTo>
                  <a:lnTo>
                    <a:pt x="6037" y="3034"/>
                  </a:lnTo>
                  <a:lnTo>
                    <a:pt x="6049" y="3032"/>
                  </a:lnTo>
                  <a:lnTo>
                    <a:pt x="6056" y="3023"/>
                  </a:lnTo>
                  <a:lnTo>
                    <a:pt x="6060" y="3013"/>
                  </a:lnTo>
                  <a:lnTo>
                    <a:pt x="6071" y="2993"/>
                  </a:lnTo>
                  <a:lnTo>
                    <a:pt x="6075" y="2978"/>
                  </a:lnTo>
                  <a:lnTo>
                    <a:pt x="6077" y="2946"/>
                  </a:lnTo>
                  <a:lnTo>
                    <a:pt x="6079" y="2931"/>
                  </a:lnTo>
                  <a:lnTo>
                    <a:pt x="6086" y="2914"/>
                  </a:lnTo>
                  <a:lnTo>
                    <a:pt x="6084" y="2895"/>
                  </a:lnTo>
                  <a:lnTo>
                    <a:pt x="6086" y="2886"/>
                  </a:lnTo>
                  <a:lnTo>
                    <a:pt x="6079" y="2876"/>
                  </a:lnTo>
                  <a:lnTo>
                    <a:pt x="6086" y="2852"/>
                  </a:lnTo>
                  <a:lnTo>
                    <a:pt x="6082" y="2831"/>
                  </a:lnTo>
                  <a:lnTo>
                    <a:pt x="6082" y="2818"/>
                  </a:lnTo>
                  <a:lnTo>
                    <a:pt x="6088" y="2831"/>
                  </a:lnTo>
                  <a:lnTo>
                    <a:pt x="6090" y="2803"/>
                  </a:lnTo>
                  <a:lnTo>
                    <a:pt x="6099" y="2812"/>
                  </a:lnTo>
                  <a:lnTo>
                    <a:pt x="6101" y="2822"/>
                  </a:lnTo>
                  <a:lnTo>
                    <a:pt x="6105" y="2807"/>
                  </a:lnTo>
                  <a:lnTo>
                    <a:pt x="6103" y="2784"/>
                  </a:lnTo>
                  <a:lnTo>
                    <a:pt x="6103" y="2775"/>
                  </a:lnTo>
                  <a:lnTo>
                    <a:pt x="6101" y="2767"/>
                  </a:lnTo>
                  <a:lnTo>
                    <a:pt x="6109" y="2747"/>
                  </a:lnTo>
                  <a:lnTo>
                    <a:pt x="6116" y="2741"/>
                  </a:lnTo>
                  <a:lnTo>
                    <a:pt x="6124" y="2726"/>
                  </a:lnTo>
                  <a:lnTo>
                    <a:pt x="6126" y="2709"/>
                  </a:lnTo>
                  <a:lnTo>
                    <a:pt x="6139" y="2685"/>
                  </a:lnTo>
                  <a:lnTo>
                    <a:pt x="6135" y="2711"/>
                  </a:lnTo>
                  <a:lnTo>
                    <a:pt x="6150" y="2690"/>
                  </a:lnTo>
                  <a:lnTo>
                    <a:pt x="6173" y="2679"/>
                  </a:lnTo>
                  <a:lnTo>
                    <a:pt x="6186" y="2666"/>
                  </a:lnTo>
                  <a:lnTo>
                    <a:pt x="6205" y="2656"/>
                  </a:lnTo>
                  <a:lnTo>
                    <a:pt x="6218" y="2653"/>
                  </a:lnTo>
                  <a:lnTo>
                    <a:pt x="6223" y="2658"/>
                  </a:lnTo>
                  <a:lnTo>
                    <a:pt x="6242" y="2645"/>
                  </a:lnTo>
                  <a:lnTo>
                    <a:pt x="6257" y="2643"/>
                  </a:lnTo>
                  <a:lnTo>
                    <a:pt x="6263" y="2634"/>
                  </a:lnTo>
                  <a:lnTo>
                    <a:pt x="6270" y="2632"/>
                  </a:lnTo>
                  <a:lnTo>
                    <a:pt x="6282" y="2632"/>
                  </a:lnTo>
                  <a:lnTo>
                    <a:pt x="6308" y="2626"/>
                  </a:lnTo>
                  <a:lnTo>
                    <a:pt x="6325" y="2613"/>
                  </a:lnTo>
                  <a:lnTo>
                    <a:pt x="6334" y="2596"/>
                  </a:lnTo>
                  <a:lnTo>
                    <a:pt x="6351" y="2579"/>
                  </a:lnTo>
                  <a:lnTo>
                    <a:pt x="6355" y="2568"/>
                  </a:lnTo>
                  <a:lnTo>
                    <a:pt x="6359" y="2551"/>
                  </a:lnTo>
                  <a:lnTo>
                    <a:pt x="6381" y="2525"/>
                  </a:lnTo>
                  <a:lnTo>
                    <a:pt x="6385" y="2551"/>
                  </a:lnTo>
                  <a:lnTo>
                    <a:pt x="6396" y="2544"/>
                  </a:lnTo>
                  <a:lnTo>
                    <a:pt x="6389" y="2529"/>
                  </a:lnTo>
                  <a:lnTo>
                    <a:pt x="6400" y="2517"/>
                  </a:lnTo>
                  <a:lnTo>
                    <a:pt x="6411" y="2521"/>
                  </a:lnTo>
                  <a:lnTo>
                    <a:pt x="6417" y="2499"/>
                  </a:lnTo>
                  <a:lnTo>
                    <a:pt x="6434" y="2484"/>
                  </a:lnTo>
                  <a:lnTo>
                    <a:pt x="6441" y="2472"/>
                  </a:lnTo>
                  <a:lnTo>
                    <a:pt x="6453" y="2467"/>
                  </a:lnTo>
                  <a:lnTo>
                    <a:pt x="6455" y="2459"/>
                  </a:lnTo>
                  <a:lnTo>
                    <a:pt x="6464" y="2463"/>
                  </a:lnTo>
                  <a:lnTo>
                    <a:pt x="6466" y="2455"/>
                  </a:lnTo>
                  <a:lnTo>
                    <a:pt x="6479" y="2450"/>
                  </a:lnTo>
                  <a:lnTo>
                    <a:pt x="6490" y="2446"/>
                  </a:lnTo>
                  <a:lnTo>
                    <a:pt x="6502" y="2461"/>
                  </a:lnTo>
                  <a:lnTo>
                    <a:pt x="6513" y="2478"/>
                  </a:lnTo>
                  <a:lnTo>
                    <a:pt x="6528" y="2478"/>
                  </a:lnTo>
                  <a:lnTo>
                    <a:pt x="6541" y="2480"/>
                  </a:lnTo>
                  <a:lnTo>
                    <a:pt x="6541" y="2465"/>
                  </a:lnTo>
                  <a:lnTo>
                    <a:pt x="6556" y="2440"/>
                  </a:lnTo>
                  <a:lnTo>
                    <a:pt x="6567" y="2431"/>
                  </a:lnTo>
                  <a:lnTo>
                    <a:pt x="6564" y="2422"/>
                  </a:lnTo>
                  <a:lnTo>
                    <a:pt x="6579" y="2408"/>
                  </a:lnTo>
                  <a:lnTo>
                    <a:pt x="6592" y="2397"/>
                  </a:lnTo>
                  <a:lnTo>
                    <a:pt x="6605" y="2399"/>
                  </a:lnTo>
                  <a:lnTo>
                    <a:pt x="6626" y="2393"/>
                  </a:lnTo>
                  <a:lnTo>
                    <a:pt x="6629" y="2378"/>
                  </a:lnTo>
                  <a:lnTo>
                    <a:pt x="6611" y="2367"/>
                  </a:lnTo>
                  <a:lnTo>
                    <a:pt x="6626" y="2365"/>
                  </a:lnTo>
                  <a:lnTo>
                    <a:pt x="6641" y="2369"/>
                  </a:lnTo>
                  <a:lnTo>
                    <a:pt x="6648" y="2384"/>
                  </a:lnTo>
                  <a:lnTo>
                    <a:pt x="6667" y="2390"/>
                  </a:lnTo>
                  <a:lnTo>
                    <a:pt x="6676" y="2388"/>
                  </a:lnTo>
                  <a:lnTo>
                    <a:pt x="6688" y="2397"/>
                  </a:lnTo>
                  <a:lnTo>
                    <a:pt x="6701" y="2388"/>
                  </a:lnTo>
                  <a:lnTo>
                    <a:pt x="6710" y="2393"/>
                  </a:lnTo>
                  <a:lnTo>
                    <a:pt x="6716" y="2386"/>
                  </a:lnTo>
                  <a:lnTo>
                    <a:pt x="6725" y="2401"/>
                  </a:lnTo>
                  <a:lnTo>
                    <a:pt x="6716" y="2418"/>
                  </a:lnTo>
                  <a:lnTo>
                    <a:pt x="6703" y="2429"/>
                  </a:lnTo>
                  <a:lnTo>
                    <a:pt x="6695" y="2431"/>
                  </a:lnTo>
                  <a:lnTo>
                    <a:pt x="6695" y="2444"/>
                  </a:lnTo>
                  <a:lnTo>
                    <a:pt x="6688" y="2459"/>
                  </a:lnTo>
                  <a:lnTo>
                    <a:pt x="6676" y="2472"/>
                  </a:lnTo>
                  <a:lnTo>
                    <a:pt x="6676" y="2482"/>
                  </a:lnTo>
                  <a:lnTo>
                    <a:pt x="6691" y="2499"/>
                  </a:lnTo>
                  <a:lnTo>
                    <a:pt x="6703" y="2510"/>
                  </a:lnTo>
                  <a:lnTo>
                    <a:pt x="6714" y="2521"/>
                  </a:lnTo>
                  <a:lnTo>
                    <a:pt x="6727" y="2538"/>
                  </a:lnTo>
                  <a:lnTo>
                    <a:pt x="6733" y="2538"/>
                  </a:lnTo>
                  <a:lnTo>
                    <a:pt x="6744" y="2544"/>
                  </a:lnTo>
                  <a:lnTo>
                    <a:pt x="6744" y="2555"/>
                  </a:lnTo>
                  <a:lnTo>
                    <a:pt x="6761" y="2566"/>
                  </a:lnTo>
                  <a:lnTo>
                    <a:pt x="6780" y="2555"/>
                  </a:lnTo>
                  <a:lnTo>
                    <a:pt x="6789" y="2538"/>
                  </a:lnTo>
                  <a:lnTo>
                    <a:pt x="6797" y="2523"/>
                  </a:lnTo>
                  <a:lnTo>
                    <a:pt x="6804" y="2508"/>
                  </a:lnTo>
                  <a:lnTo>
                    <a:pt x="6817" y="2482"/>
                  </a:lnTo>
                  <a:lnTo>
                    <a:pt x="6817" y="2470"/>
                  </a:lnTo>
                  <a:lnTo>
                    <a:pt x="6821" y="2461"/>
                  </a:lnTo>
                  <a:lnTo>
                    <a:pt x="6821" y="2442"/>
                  </a:lnTo>
                  <a:lnTo>
                    <a:pt x="6829" y="2418"/>
                  </a:lnTo>
                  <a:lnTo>
                    <a:pt x="6836" y="2414"/>
                  </a:lnTo>
                  <a:lnTo>
                    <a:pt x="6834" y="2403"/>
                  </a:lnTo>
                  <a:lnTo>
                    <a:pt x="6842" y="2386"/>
                  </a:lnTo>
                  <a:lnTo>
                    <a:pt x="6849" y="2369"/>
                  </a:lnTo>
                  <a:lnTo>
                    <a:pt x="6851" y="2360"/>
                  </a:lnTo>
                  <a:lnTo>
                    <a:pt x="6861" y="2350"/>
                  </a:lnTo>
                  <a:lnTo>
                    <a:pt x="6866" y="2365"/>
                  </a:lnTo>
                  <a:lnTo>
                    <a:pt x="6864" y="2384"/>
                  </a:lnTo>
                  <a:lnTo>
                    <a:pt x="6868" y="2386"/>
                  </a:lnTo>
                  <a:lnTo>
                    <a:pt x="6868" y="2401"/>
                  </a:lnTo>
                  <a:lnTo>
                    <a:pt x="6872" y="2416"/>
                  </a:lnTo>
                  <a:lnTo>
                    <a:pt x="6870" y="2433"/>
                  </a:lnTo>
                  <a:lnTo>
                    <a:pt x="6868" y="2444"/>
                  </a:lnTo>
                  <a:lnTo>
                    <a:pt x="6870" y="2470"/>
                  </a:lnTo>
                  <a:lnTo>
                    <a:pt x="6889" y="2457"/>
                  </a:lnTo>
                  <a:lnTo>
                    <a:pt x="6894" y="2470"/>
                  </a:lnTo>
                  <a:lnTo>
                    <a:pt x="6900" y="2480"/>
                  </a:lnTo>
                  <a:lnTo>
                    <a:pt x="6896" y="2495"/>
                  </a:lnTo>
                  <a:lnTo>
                    <a:pt x="6894" y="2521"/>
                  </a:lnTo>
                  <a:lnTo>
                    <a:pt x="6894" y="2536"/>
                  </a:lnTo>
                  <a:lnTo>
                    <a:pt x="6898" y="2540"/>
                  </a:lnTo>
                  <a:lnTo>
                    <a:pt x="6898" y="2568"/>
                  </a:lnTo>
                  <a:lnTo>
                    <a:pt x="6891" y="2581"/>
                  </a:lnTo>
                  <a:lnTo>
                    <a:pt x="6891" y="2602"/>
                  </a:lnTo>
                  <a:lnTo>
                    <a:pt x="6911" y="2619"/>
                  </a:lnTo>
                  <a:lnTo>
                    <a:pt x="6921" y="2632"/>
                  </a:lnTo>
                  <a:lnTo>
                    <a:pt x="6932" y="2645"/>
                  </a:lnTo>
                  <a:lnTo>
                    <a:pt x="6928" y="2653"/>
                  </a:lnTo>
                  <a:lnTo>
                    <a:pt x="6934" y="2673"/>
                  </a:lnTo>
                  <a:lnTo>
                    <a:pt x="6930" y="2705"/>
                  </a:lnTo>
                  <a:lnTo>
                    <a:pt x="6943" y="2698"/>
                  </a:lnTo>
                  <a:lnTo>
                    <a:pt x="6947" y="2711"/>
                  </a:lnTo>
                  <a:lnTo>
                    <a:pt x="6953" y="2707"/>
                  </a:lnTo>
                  <a:lnTo>
                    <a:pt x="6947" y="2737"/>
                  </a:lnTo>
                  <a:lnTo>
                    <a:pt x="6953" y="2756"/>
                  </a:lnTo>
                  <a:lnTo>
                    <a:pt x="6960" y="2769"/>
                  </a:lnTo>
                  <a:lnTo>
                    <a:pt x="6966" y="2790"/>
                  </a:lnTo>
                  <a:lnTo>
                    <a:pt x="6962" y="2816"/>
                  </a:lnTo>
                  <a:lnTo>
                    <a:pt x="6956" y="2831"/>
                  </a:lnTo>
                  <a:lnTo>
                    <a:pt x="6947" y="2850"/>
                  </a:lnTo>
                  <a:lnTo>
                    <a:pt x="6945" y="2876"/>
                  </a:lnTo>
                  <a:lnTo>
                    <a:pt x="6930" y="2901"/>
                  </a:lnTo>
                  <a:lnTo>
                    <a:pt x="6919" y="2914"/>
                  </a:lnTo>
                  <a:lnTo>
                    <a:pt x="6900" y="2940"/>
                  </a:lnTo>
                  <a:lnTo>
                    <a:pt x="6894" y="2957"/>
                  </a:lnTo>
                  <a:lnTo>
                    <a:pt x="6876" y="2978"/>
                  </a:lnTo>
                  <a:close/>
                  <a:moveTo>
                    <a:pt x="6605" y="3233"/>
                  </a:moveTo>
                  <a:lnTo>
                    <a:pt x="6618" y="3235"/>
                  </a:lnTo>
                  <a:lnTo>
                    <a:pt x="6594" y="3265"/>
                  </a:lnTo>
                  <a:lnTo>
                    <a:pt x="6582" y="3276"/>
                  </a:lnTo>
                  <a:lnTo>
                    <a:pt x="6562" y="3295"/>
                  </a:lnTo>
                  <a:lnTo>
                    <a:pt x="6560" y="3291"/>
                  </a:lnTo>
                  <a:lnTo>
                    <a:pt x="6535" y="3308"/>
                  </a:lnTo>
                  <a:lnTo>
                    <a:pt x="6530" y="3306"/>
                  </a:lnTo>
                  <a:lnTo>
                    <a:pt x="6520" y="3306"/>
                  </a:lnTo>
                  <a:lnTo>
                    <a:pt x="6524" y="3284"/>
                  </a:lnTo>
                  <a:lnTo>
                    <a:pt x="6535" y="3265"/>
                  </a:lnTo>
                  <a:lnTo>
                    <a:pt x="6539" y="3241"/>
                  </a:lnTo>
                  <a:lnTo>
                    <a:pt x="6547" y="3231"/>
                  </a:lnTo>
                  <a:lnTo>
                    <a:pt x="6558" y="3233"/>
                  </a:lnTo>
                  <a:lnTo>
                    <a:pt x="6573" y="3241"/>
                  </a:lnTo>
                  <a:lnTo>
                    <a:pt x="6588" y="3239"/>
                  </a:lnTo>
                  <a:lnTo>
                    <a:pt x="6605" y="3233"/>
                  </a:lnTo>
                  <a:close/>
                  <a:moveTo>
                    <a:pt x="5460" y="1751"/>
                  </a:moveTo>
                  <a:lnTo>
                    <a:pt x="5470" y="1783"/>
                  </a:lnTo>
                  <a:lnTo>
                    <a:pt x="5468" y="1815"/>
                  </a:lnTo>
                  <a:lnTo>
                    <a:pt x="5462" y="1824"/>
                  </a:lnTo>
                  <a:lnTo>
                    <a:pt x="5440" y="1832"/>
                  </a:lnTo>
                  <a:lnTo>
                    <a:pt x="5428" y="1807"/>
                  </a:lnTo>
                  <a:lnTo>
                    <a:pt x="5421" y="1762"/>
                  </a:lnTo>
                  <a:lnTo>
                    <a:pt x="5428" y="1713"/>
                  </a:lnTo>
                  <a:lnTo>
                    <a:pt x="5447" y="1730"/>
                  </a:lnTo>
                  <a:lnTo>
                    <a:pt x="5460" y="1751"/>
                  </a:lnTo>
                  <a:close/>
                  <a:moveTo>
                    <a:pt x="6064" y="1396"/>
                  </a:moveTo>
                  <a:lnTo>
                    <a:pt x="6079" y="1398"/>
                  </a:lnTo>
                  <a:lnTo>
                    <a:pt x="6086" y="1409"/>
                  </a:lnTo>
                  <a:lnTo>
                    <a:pt x="6079" y="1424"/>
                  </a:lnTo>
                  <a:lnTo>
                    <a:pt x="6079" y="1441"/>
                  </a:lnTo>
                  <a:lnTo>
                    <a:pt x="6062" y="1456"/>
                  </a:lnTo>
                  <a:lnTo>
                    <a:pt x="6041" y="1445"/>
                  </a:lnTo>
                  <a:lnTo>
                    <a:pt x="6032" y="1420"/>
                  </a:lnTo>
                  <a:lnTo>
                    <a:pt x="6041" y="1407"/>
                  </a:lnTo>
                  <a:lnTo>
                    <a:pt x="6064" y="1396"/>
                  </a:lnTo>
                  <a:close/>
                  <a:moveTo>
                    <a:pt x="6287" y="1270"/>
                  </a:moveTo>
                  <a:lnTo>
                    <a:pt x="6289" y="1317"/>
                  </a:lnTo>
                  <a:lnTo>
                    <a:pt x="6285" y="1341"/>
                  </a:lnTo>
                  <a:lnTo>
                    <a:pt x="6267" y="1317"/>
                  </a:lnTo>
                  <a:lnTo>
                    <a:pt x="6257" y="1294"/>
                  </a:lnTo>
                  <a:lnTo>
                    <a:pt x="6261" y="1266"/>
                  </a:lnTo>
                  <a:lnTo>
                    <a:pt x="6272" y="1242"/>
                  </a:lnTo>
                  <a:lnTo>
                    <a:pt x="6285" y="1251"/>
                  </a:lnTo>
                  <a:lnTo>
                    <a:pt x="6287" y="1270"/>
                  </a:lnTo>
                  <a:close/>
                  <a:moveTo>
                    <a:pt x="3748" y="800"/>
                  </a:moveTo>
                  <a:lnTo>
                    <a:pt x="3759" y="800"/>
                  </a:lnTo>
                  <a:lnTo>
                    <a:pt x="3769" y="791"/>
                  </a:lnTo>
                  <a:lnTo>
                    <a:pt x="3782" y="812"/>
                  </a:lnTo>
                  <a:lnTo>
                    <a:pt x="3780" y="847"/>
                  </a:lnTo>
                  <a:lnTo>
                    <a:pt x="3772" y="845"/>
                  </a:lnTo>
                  <a:lnTo>
                    <a:pt x="3763" y="855"/>
                  </a:lnTo>
                  <a:lnTo>
                    <a:pt x="3757" y="847"/>
                  </a:lnTo>
                  <a:lnTo>
                    <a:pt x="3752" y="815"/>
                  </a:lnTo>
                  <a:lnTo>
                    <a:pt x="3748" y="800"/>
                  </a:lnTo>
                  <a:close/>
                  <a:moveTo>
                    <a:pt x="3904" y="874"/>
                  </a:moveTo>
                  <a:lnTo>
                    <a:pt x="3898" y="894"/>
                  </a:lnTo>
                  <a:lnTo>
                    <a:pt x="3902" y="902"/>
                  </a:lnTo>
                  <a:lnTo>
                    <a:pt x="3898" y="917"/>
                  </a:lnTo>
                  <a:lnTo>
                    <a:pt x="3880" y="907"/>
                  </a:lnTo>
                  <a:lnTo>
                    <a:pt x="3872" y="904"/>
                  </a:lnTo>
                  <a:lnTo>
                    <a:pt x="3840" y="889"/>
                  </a:lnTo>
                  <a:lnTo>
                    <a:pt x="3842" y="874"/>
                  </a:lnTo>
                  <a:lnTo>
                    <a:pt x="3868" y="877"/>
                  </a:lnTo>
                  <a:lnTo>
                    <a:pt x="3887" y="874"/>
                  </a:lnTo>
                  <a:lnTo>
                    <a:pt x="3904" y="874"/>
                  </a:lnTo>
                  <a:close/>
                  <a:moveTo>
                    <a:pt x="3782" y="440"/>
                  </a:moveTo>
                  <a:lnTo>
                    <a:pt x="3778" y="430"/>
                  </a:lnTo>
                  <a:lnTo>
                    <a:pt x="3806" y="423"/>
                  </a:lnTo>
                  <a:lnTo>
                    <a:pt x="3812" y="434"/>
                  </a:lnTo>
                  <a:lnTo>
                    <a:pt x="3804" y="453"/>
                  </a:lnTo>
                  <a:lnTo>
                    <a:pt x="3782" y="440"/>
                  </a:lnTo>
                  <a:close/>
                  <a:moveTo>
                    <a:pt x="3479" y="419"/>
                  </a:moveTo>
                  <a:lnTo>
                    <a:pt x="3468" y="408"/>
                  </a:lnTo>
                  <a:lnTo>
                    <a:pt x="3477" y="385"/>
                  </a:lnTo>
                  <a:lnTo>
                    <a:pt x="3492" y="368"/>
                  </a:lnTo>
                  <a:lnTo>
                    <a:pt x="3507" y="368"/>
                  </a:lnTo>
                  <a:lnTo>
                    <a:pt x="3526" y="368"/>
                  </a:lnTo>
                  <a:lnTo>
                    <a:pt x="3509" y="391"/>
                  </a:lnTo>
                  <a:lnTo>
                    <a:pt x="3526" y="389"/>
                  </a:lnTo>
                  <a:lnTo>
                    <a:pt x="3545" y="389"/>
                  </a:lnTo>
                  <a:lnTo>
                    <a:pt x="3541" y="406"/>
                  </a:lnTo>
                  <a:lnTo>
                    <a:pt x="3524" y="425"/>
                  </a:lnTo>
                  <a:lnTo>
                    <a:pt x="3543" y="428"/>
                  </a:lnTo>
                  <a:lnTo>
                    <a:pt x="3545" y="430"/>
                  </a:lnTo>
                  <a:lnTo>
                    <a:pt x="3560" y="457"/>
                  </a:lnTo>
                  <a:lnTo>
                    <a:pt x="3573" y="462"/>
                  </a:lnTo>
                  <a:lnTo>
                    <a:pt x="3583" y="487"/>
                  </a:lnTo>
                  <a:lnTo>
                    <a:pt x="3590" y="496"/>
                  </a:lnTo>
                  <a:lnTo>
                    <a:pt x="3613" y="500"/>
                  </a:lnTo>
                  <a:lnTo>
                    <a:pt x="3611" y="515"/>
                  </a:lnTo>
                  <a:lnTo>
                    <a:pt x="3601" y="522"/>
                  </a:lnTo>
                  <a:lnTo>
                    <a:pt x="3609" y="534"/>
                  </a:lnTo>
                  <a:lnTo>
                    <a:pt x="3592" y="547"/>
                  </a:lnTo>
                  <a:lnTo>
                    <a:pt x="3566" y="547"/>
                  </a:lnTo>
                  <a:lnTo>
                    <a:pt x="3532" y="554"/>
                  </a:lnTo>
                  <a:lnTo>
                    <a:pt x="3524" y="549"/>
                  </a:lnTo>
                  <a:lnTo>
                    <a:pt x="3513" y="562"/>
                  </a:lnTo>
                  <a:lnTo>
                    <a:pt x="3494" y="558"/>
                  </a:lnTo>
                  <a:lnTo>
                    <a:pt x="3479" y="567"/>
                  </a:lnTo>
                  <a:lnTo>
                    <a:pt x="3470" y="562"/>
                  </a:lnTo>
                  <a:lnTo>
                    <a:pt x="3500" y="537"/>
                  </a:lnTo>
                  <a:lnTo>
                    <a:pt x="3517" y="532"/>
                  </a:lnTo>
                  <a:lnTo>
                    <a:pt x="3517" y="530"/>
                  </a:lnTo>
                  <a:lnTo>
                    <a:pt x="3487" y="528"/>
                  </a:lnTo>
                  <a:lnTo>
                    <a:pt x="3481" y="517"/>
                  </a:lnTo>
                  <a:lnTo>
                    <a:pt x="3502" y="511"/>
                  </a:lnTo>
                  <a:lnTo>
                    <a:pt x="3492" y="498"/>
                  </a:lnTo>
                  <a:lnTo>
                    <a:pt x="3496" y="483"/>
                  </a:lnTo>
                  <a:lnTo>
                    <a:pt x="3521" y="485"/>
                  </a:lnTo>
                  <a:lnTo>
                    <a:pt x="3526" y="470"/>
                  </a:lnTo>
                  <a:lnTo>
                    <a:pt x="3515" y="457"/>
                  </a:lnTo>
                  <a:lnTo>
                    <a:pt x="3492" y="453"/>
                  </a:lnTo>
                  <a:lnTo>
                    <a:pt x="3487" y="447"/>
                  </a:lnTo>
                  <a:lnTo>
                    <a:pt x="3494" y="436"/>
                  </a:lnTo>
                  <a:lnTo>
                    <a:pt x="3489" y="430"/>
                  </a:lnTo>
                  <a:lnTo>
                    <a:pt x="3479" y="440"/>
                  </a:lnTo>
                  <a:lnTo>
                    <a:pt x="3479" y="419"/>
                  </a:lnTo>
                  <a:close/>
                  <a:moveTo>
                    <a:pt x="3344" y="212"/>
                  </a:moveTo>
                  <a:lnTo>
                    <a:pt x="3338" y="224"/>
                  </a:lnTo>
                  <a:lnTo>
                    <a:pt x="3355" y="237"/>
                  </a:lnTo>
                  <a:lnTo>
                    <a:pt x="3331" y="252"/>
                  </a:lnTo>
                  <a:lnTo>
                    <a:pt x="3280" y="265"/>
                  </a:lnTo>
                  <a:lnTo>
                    <a:pt x="3265" y="267"/>
                  </a:lnTo>
                  <a:lnTo>
                    <a:pt x="3244" y="265"/>
                  </a:lnTo>
                  <a:lnTo>
                    <a:pt x="3199" y="259"/>
                  </a:lnTo>
                  <a:lnTo>
                    <a:pt x="3216" y="252"/>
                  </a:lnTo>
                  <a:lnTo>
                    <a:pt x="3182" y="242"/>
                  </a:lnTo>
                  <a:lnTo>
                    <a:pt x="3212" y="239"/>
                  </a:lnTo>
                  <a:lnTo>
                    <a:pt x="3212" y="233"/>
                  </a:lnTo>
                  <a:lnTo>
                    <a:pt x="3180" y="229"/>
                  </a:lnTo>
                  <a:lnTo>
                    <a:pt x="3192" y="216"/>
                  </a:lnTo>
                  <a:lnTo>
                    <a:pt x="3218" y="214"/>
                  </a:lnTo>
                  <a:lnTo>
                    <a:pt x="3242" y="227"/>
                  </a:lnTo>
                  <a:lnTo>
                    <a:pt x="3267" y="216"/>
                  </a:lnTo>
                  <a:lnTo>
                    <a:pt x="3289" y="222"/>
                  </a:lnTo>
                  <a:lnTo>
                    <a:pt x="3316" y="212"/>
                  </a:lnTo>
                  <a:lnTo>
                    <a:pt x="3344" y="212"/>
                  </a:lnTo>
                  <a:close/>
                  <a:moveTo>
                    <a:pt x="6462" y="1640"/>
                  </a:moveTo>
                  <a:lnTo>
                    <a:pt x="6475" y="1674"/>
                  </a:lnTo>
                  <a:lnTo>
                    <a:pt x="6455" y="1666"/>
                  </a:lnTo>
                  <a:lnTo>
                    <a:pt x="6458" y="1676"/>
                  </a:lnTo>
                  <a:lnTo>
                    <a:pt x="6466" y="1698"/>
                  </a:lnTo>
                  <a:lnTo>
                    <a:pt x="6455" y="1702"/>
                  </a:lnTo>
                  <a:lnTo>
                    <a:pt x="6451" y="1681"/>
                  </a:lnTo>
                  <a:lnTo>
                    <a:pt x="6445" y="1681"/>
                  </a:lnTo>
                  <a:lnTo>
                    <a:pt x="6438" y="1659"/>
                  </a:lnTo>
                  <a:lnTo>
                    <a:pt x="6451" y="1663"/>
                  </a:lnTo>
                  <a:lnTo>
                    <a:pt x="6449" y="1651"/>
                  </a:lnTo>
                  <a:lnTo>
                    <a:pt x="6434" y="1629"/>
                  </a:lnTo>
                  <a:lnTo>
                    <a:pt x="6453" y="1629"/>
                  </a:lnTo>
                  <a:lnTo>
                    <a:pt x="6462" y="1640"/>
                  </a:lnTo>
                  <a:close/>
                  <a:moveTo>
                    <a:pt x="6411" y="1657"/>
                  </a:moveTo>
                  <a:lnTo>
                    <a:pt x="6413" y="1670"/>
                  </a:lnTo>
                  <a:lnTo>
                    <a:pt x="6404" y="1685"/>
                  </a:lnTo>
                  <a:lnTo>
                    <a:pt x="6389" y="1693"/>
                  </a:lnTo>
                  <a:lnTo>
                    <a:pt x="6387" y="1678"/>
                  </a:lnTo>
                  <a:lnTo>
                    <a:pt x="6387" y="1663"/>
                  </a:lnTo>
                  <a:lnTo>
                    <a:pt x="6383" y="1648"/>
                  </a:lnTo>
                  <a:lnTo>
                    <a:pt x="6396" y="1657"/>
                  </a:lnTo>
                  <a:lnTo>
                    <a:pt x="6411" y="1657"/>
                  </a:lnTo>
                  <a:close/>
                  <a:moveTo>
                    <a:pt x="6310" y="1717"/>
                  </a:moveTo>
                  <a:lnTo>
                    <a:pt x="6321" y="1696"/>
                  </a:lnTo>
                  <a:lnTo>
                    <a:pt x="6329" y="1663"/>
                  </a:lnTo>
                  <a:lnTo>
                    <a:pt x="6336" y="1691"/>
                  </a:lnTo>
                  <a:lnTo>
                    <a:pt x="6325" y="1706"/>
                  </a:lnTo>
                  <a:lnTo>
                    <a:pt x="6314" y="1728"/>
                  </a:lnTo>
                  <a:lnTo>
                    <a:pt x="6287" y="1758"/>
                  </a:lnTo>
                  <a:lnTo>
                    <a:pt x="6295" y="1736"/>
                  </a:lnTo>
                  <a:lnTo>
                    <a:pt x="6310" y="1717"/>
                  </a:lnTo>
                  <a:close/>
                  <a:moveTo>
                    <a:pt x="6490" y="1792"/>
                  </a:moveTo>
                  <a:lnTo>
                    <a:pt x="6481" y="1805"/>
                  </a:lnTo>
                  <a:lnTo>
                    <a:pt x="6490" y="1830"/>
                  </a:lnTo>
                  <a:lnTo>
                    <a:pt x="6485" y="1845"/>
                  </a:lnTo>
                  <a:lnTo>
                    <a:pt x="6455" y="1826"/>
                  </a:lnTo>
                  <a:lnTo>
                    <a:pt x="6447" y="1802"/>
                  </a:lnTo>
                  <a:lnTo>
                    <a:pt x="6453" y="1790"/>
                  </a:lnTo>
                  <a:lnTo>
                    <a:pt x="6438" y="1775"/>
                  </a:lnTo>
                  <a:lnTo>
                    <a:pt x="6432" y="1787"/>
                  </a:lnTo>
                  <a:lnTo>
                    <a:pt x="6421" y="1785"/>
                  </a:lnTo>
                  <a:lnTo>
                    <a:pt x="6404" y="1802"/>
                  </a:lnTo>
                  <a:lnTo>
                    <a:pt x="6400" y="1794"/>
                  </a:lnTo>
                  <a:lnTo>
                    <a:pt x="6406" y="1768"/>
                  </a:lnTo>
                  <a:lnTo>
                    <a:pt x="6421" y="1758"/>
                  </a:lnTo>
                  <a:lnTo>
                    <a:pt x="6432" y="1749"/>
                  </a:lnTo>
                  <a:lnTo>
                    <a:pt x="6441" y="1760"/>
                  </a:lnTo>
                  <a:lnTo>
                    <a:pt x="6458" y="1751"/>
                  </a:lnTo>
                  <a:lnTo>
                    <a:pt x="6460" y="1740"/>
                  </a:lnTo>
                  <a:lnTo>
                    <a:pt x="6477" y="1738"/>
                  </a:lnTo>
                  <a:lnTo>
                    <a:pt x="6473" y="1715"/>
                  </a:lnTo>
                  <a:lnTo>
                    <a:pt x="6492" y="1730"/>
                  </a:lnTo>
                  <a:lnTo>
                    <a:pt x="6496" y="1745"/>
                  </a:lnTo>
                  <a:lnTo>
                    <a:pt x="6498" y="1755"/>
                  </a:lnTo>
                  <a:lnTo>
                    <a:pt x="6502" y="1777"/>
                  </a:lnTo>
                  <a:lnTo>
                    <a:pt x="6507" y="1794"/>
                  </a:lnTo>
                  <a:lnTo>
                    <a:pt x="6500" y="1822"/>
                  </a:lnTo>
                  <a:lnTo>
                    <a:pt x="6490" y="1792"/>
                  </a:lnTo>
                  <a:close/>
                  <a:moveTo>
                    <a:pt x="6336" y="1599"/>
                  </a:moveTo>
                  <a:lnTo>
                    <a:pt x="6357" y="1599"/>
                  </a:lnTo>
                  <a:lnTo>
                    <a:pt x="6368" y="1612"/>
                  </a:lnTo>
                  <a:lnTo>
                    <a:pt x="6366" y="1640"/>
                  </a:lnTo>
                  <a:lnTo>
                    <a:pt x="6353" y="1623"/>
                  </a:lnTo>
                  <a:lnTo>
                    <a:pt x="6336" y="1599"/>
                  </a:lnTo>
                  <a:close/>
                  <a:moveTo>
                    <a:pt x="6423" y="1678"/>
                  </a:moveTo>
                  <a:lnTo>
                    <a:pt x="6421" y="1698"/>
                  </a:lnTo>
                  <a:lnTo>
                    <a:pt x="6436" y="1668"/>
                  </a:lnTo>
                  <a:lnTo>
                    <a:pt x="6438" y="1698"/>
                  </a:lnTo>
                  <a:lnTo>
                    <a:pt x="6430" y="1708"/>
                  </a:lnTo>
                  <a:lnTo>
                    <a:pt x="6426" y="1728"/>
                  </a:lnTo>
                  <a:lnTo>
                    <a:pt x="6419" y="1738"/>
                  </a:lnTo>
                  <a:lnTo>
                    <a:pt x="6402" y="1715"/>
                  </a:lnTo>
                  <a:lnTo>
                    <a:pt x="6406" y="1706"/>
                  </a:lnTo>
                  <a:lnTo>
                    <a:pt x="6411" y="1698"/>
                  </a:lnTo>
                  <a:lnTo>
                    <a:pt x="6411" y="1681"/>
                  </a:lnTo>
                  <a:lnTo>
                    <a:pt x="6423" y="1678"/>
                  </a:lnTo>
                  <a:close/>
                  <a:moveTo>
                    <a:pt x="6310" y="1512"/>
                  </a:moveTo>
                  <a:lnTo>
                    <a:pt x="6321" y="1522"/>
                  </a:lnTo>
                  <a:lnTo>
                    <a:pt x="6312" y="1473"/>
                  </a:lnTo>
                  <a:lnTo>
                    <a:pt x="6314" y="1445"/>
                  </a:lnTo>
                  <a:lnTo>
                    <a:pt x="6327" y="1445"/>
                  </a:lnTo>
                  <a:lnTo>
                    <a:pt x="6342" y="1454"/>
                  </a:lnTo>
                  <a:lnTo>
                    <a:pt x="6349" y="1445"/>
                  </a:lnTo>
                  <a:lnTo>
                    <a:pt x="6353" y="1454"/>
                  </a:lnTo>
                  <a:lnTo>
                    <a:pt x="6351" y="1467"/>
                  </a:lnTo>
                  <a:lnTo>
                    <a:pt x="6366" y="1490"/>
                  </a:lnTo>
                  <a:lnTo>
                    <a:pt x="6364" y="1514"/>
                  </a:lnTo>
                  <a:lnTo>
                    <a:pt x="6353" y="1524"/>
                  </a:lnTo>
                  <a:lnTo>
                    <a:pt x="6355" y="1548"/>
                  </a:lnTo>
                  <a:lnTo>
                    <a:pt x="6364" y="1574"/>
                  </a:lnTo>
                  <a:lnTo>
                    <a:pt x="6379" y="1578"/>
                  </a:lnTo>
                  <a:lnTo>
                    <a:pt x="6387" y="1574"/>
                  </a:lnTo>
                  <a:lnTo>
                    <a:pt x="6419" y="1591"/>
                  </a:lnTo>
                  <a:lnTo>
                    <a:pt x="6419" y="1606"/>
                  </a:lnTo>
                  <a:lnTo>
                    <a:pt x="6430" y="1614"/>
                  </a:lnTo>
                  <a:lnTo>
                    <a:pt x="6430" y="1629"/>
                  </a:lnTo>
                  <a:lnTo>
                    <a:pt x="6408" y="1612"/>
                  </a:lnTo>
                  <a:lnTo>
                    <a:pt x="6396" y="1597"/>
                  </a:lnTo>
                  <a:lnTo>
                    <a:pt x="6391" y="1608"/>
                  </a:lnTo>
                  <a:lnTo>
                    <a:pt x="6374" y="1591"/>
                  </a:lnTo>
                  <a:lnTo>
                    <a:pt x="6355" y="1595"/>
                  </a:lnTo>
                  <a:lnTo>
                    <a:pt x="6342" y="1589"/>
                  </a:lnTo>
                  <a:lnTo>
                    <a:pt x="6340" y="1576"/>
                  </a:lnTo>
                  <a:lnTo>
                    <a:pt x="6347" y="1567"/>
                  </a:lnTo>
                  <a:lnTo>
                    <a:pt x="6338" y="1561"/>
                  </a:lnTo>
                  <a:lnTo>
                    <a:pt x="6336" y="1571"/>
                  </a:lnTo>
                  <a:lnTo>
                    <a:pt x="6323" y="1552"/>
                  </a:lnTo>
                  <a:lnTo>
                    <a:pt x="6317" y="1542"/>
                  </a:lnTo>
                  <a:lnTo>
                    <a:pt x="6310" y="1512"/>
                  </a:lnTo>
                  <a:close/>
                  <a:moveTo>
                    <a:pt x="6532" y="973"/>
                  </a:moveTo>
                  <a:lnTo>
                    <a:pt x="6494" y="975"/>
                  </a:lnTo>
                  <a:lnTo>
                    <a:pt x="6483" y="1005"/>
                  </a:lnTo>
                  <a:lnTo>
                    <a:pt x="6462" y="994"/>
                  </a:lnTo>
                  <a:lnTo>
                    <a:pt x="6449" y="975"/>
                  </a:lnTo>
                  <a:lnTo>
                    <a:pt x="6417" y="979"/>
                  </a:lnTo>
                  <a:lnTo>
                    <a:pt x="6398" y="992"/>
                  </a:lnTo>
                  <a:lnTo>
                    <a:pt x="6374" y="994"/>
                  </a:lnTo>
                  <a:lnTo>
                    <a:pt x="6404" y="1016"/>
                  </a:lnTo>
                  <a:lnTo>
                    <a:pt x="6415" y="1063"/>
                  </a:lnTo>
                  <a:lnTo>
                    <a:pt x="6406" y="1075"/>
                  </a:lnTo>
                  <a:lnTo>
                    <a:pt x="6389" y="1065"/>
                  </a:lnTo>
                  <a:lnTo>
                    <a:pt x="6385" y="1037"/>
                  </a:lnTo>
                  <a:lnTo>
                    <a:pt x="6366" y="1031"/>
                  </a:lnTo>
                  <a:lnTo>
                    <a:pt x="6347" y="1011"/>
                  </a:lnTo>
                  <a:lnTo>
                    <a:pt x="6364" y="1001"/>
                  </a:lnTo>
                  <a:lnTo>
                    <a:pt x="6366" y="983"/>
                  </a:lnTo>
                  <a:lnTo>
                    <a:pt x="6381" y="971"/>
                  </a:lnTo>
                  <a:lnTo>
                    <a:pt x="6385" y="949"/>
                  </a:lnTo>
                  <a:lnTo>
                    <a:pt x="6423" y="941"/>
                  </a:lnTo>
                  <a:lnTo>
                    <a:pt x="6447" y="947"/>
                  </a:lnTo>
                  <a:lnTo>
                    <a:pt x="6441" y="898"/>
                  </a:lnTo>
                  <a:lnTo>
                    <a:pt x="6464" y="911"/>
                  </a:lnTo>
                  <a:lnTo>
                    <a:pt x="6479" y="883"/>
                  </a:lnTo>
                  <a:lnTo>
                    <a:pt x="6483" y="874"/>
                  </a:lnTo>
                  <a:lnTo>
                    <a:pt x="6475" y="840"/>
                  </a:lnTo>
                  <a:lnTo>
                    <a:pt x="6449" y="810"/>
                  </a:lnTo>
                  <a:lnTo>
                    <a:pt x="6447" y="791"/>
                  </a:lnTo>
                  <a:lnTo>
                    <a:pt x="6466" y="787"/>
                  </a:lnTo>
                  <a:lnTo>
                    <a:pt x="6502" y="823"/>
                  </a:lnTo>
                  <a:lnTo>
                    <a:pt x="6517" y="847"/>
                  </a:lnTo>
                  <a:lnTo>
                    <a:pt x="6515" y="874"/>
                  </a:lnTo>
                  <a:lnTo>
                    <a:pt x="6535" y="902"/>
                  </a:lnTo>
                  <a:lnTo>
                    <a:pt x="6539" y="926"/>
                  </a:lnTo>
                  <a:lnTo>
                    <a:pt x="6550" y="939"/>
                  </a:lnTo>
                  <a:lnTo>
                    <a:pt x="6550" y="958"/>
                  </a:lnTo>
                  <a:lnTo>
                    <a:pt x="6532" y="973"/>
                  </a:lnTo>
                  <a:close/>
                  <a:moveTo>
                    <a:pt x="6490" y="772"/>
                  </a:moveTo>
                  <a:lnTo>
                    <a:pt x="6445" y="753"/>
                  </a:lnTo>
                  <a:lnTo>
                    <a:pt x="6455" y="780"/>
                  </a:lnTo>
                  <a:lnTo>
                    <a:pt x="6434" y="782"/>
                  </a:lnTo>
                  <a:lnTo>
                    <a:pt x="6413" y="757"/>
                  </a:lnTo>
                  <a:lnTo>
                    <a:pt x="6406" y="735"/>
                  </a:lnTo>
                  <a:lnTo>
                    <a:pt x="6428" y="733"/>
                  </a:lnTo>
                  <a:lnTo>
                    <a:pt x="6406" y="699"/>
                  </a:lnTo>
                  <a:lnTo>
                    <a:pt x="6396" y="678"/>
                  </a:lnTo>
                  <a:lnTo>
                    <a:pt x="6441" y="706"/>
                  </a:lnTo>
                  <a:lnTo>
                    <a:pt x="6464" y="714"/>
                  </a:lnTo>
                  <a:lnTo>
                    <a:pt x="6481" y="720"/>
                  </a:lnTo>
                  <a:lnTo>
                    <a:pt x="6488" y="708"/>
                  </a:lnTo>
                  <a:lnTo>
                    <a:pt x="6513" y="738"/>
                  </a:lnTo>
                  <a:lnTo>
                    <a:pt x="6490" y="744"/>
                  </a:lnTo>
                  <a:lnTo>
                    <a:pt x="6490" y="772"/>
                  </a:lnTo>
                  <a:close/>
                  <a:moveTo>
                    <a:pt x="6447" y="986"/>
                  </a:moveTo>
                  <a:lnTo>
                    <a:pt x="6455" y="996"/>
                  </a:lnTo>
                  <a:lnTo>
                    <a:pt x="6451" y="1013"/>
                  </a:lnTo>
                  <a:lnTo>
                    <a:pt x="6438" y="1005"/>
                  </a:lnTo>
                  <a:lnTo>
                    <a:pt x="6432" y="1011"/>
                  </a:lnTo>
                  <a:lnTo>
                    <a:pt x="6434" y="1028"/>
                  </a:lnTo>
                  <a:lnTo>
                    <a:pt x="6415" y="1020"/>
                  </a:lnTo>
                  <a:lnTo>
                    <a:pt x="6408" y="1005"/>
                  </a:lnTo>
                  <a:lnTo>
                    <a:pt x="6413" y="988"/>
                  </a:lnTo>
                  <a:lnTo>
                    <a:pt x="6426" y="992"/>
                  </a:lnTo>
                  <a:lnTo>
                    <a:pt x="6430" y="979"/>
                  </a:lnTo>
                  <a:lnTo>
                    <a:pt x="6447" y="986"/>
                  </a:lnTo>
                  <a:close/>
                  <a:moveTo>
                    <a:pt x="4310" y="943"/>
                  </a:moveTo>
                  <a:lnTo>
                    <a:pt x="4297" y="956"/>
                  </a:lnTo>
                  <a:lnTo>
                    <a:pt x="4299" y="960"/>
                  </a:lnTo>
                  <a:lnTo>
                    <a:pt x="4301" y="964"/>
                  </a:lnTo>
                  <a:lnTo>
                    <a:pt x="4282" y="975"/>
                  </a:lnTo>
                  <a:lnTo>
                    <a:pt x="4272" y="971"/>
                  </a:lnTo>
                  <a:lnTo>
                    <a:pt x="4265" y="960"/>
                  </a:lnTo>
                  <a:lnTo>
                    <a:pt x="4274" y="958"/>
                  </a:lnTo>
                  <a:lnTo>
                    <a:pt x="4276" y="958"/>
                  </a:lnTo>
                  <a:lnTo>
                    <a:pt x="4278" y="951"/>
                  </a:lnTo>
                  <a:lnTo>
                    <a:pt x="4293" y="951"/>
                  </a:lnTo>
                  <a:lnTo>
                    <a:pt x="4310" y="943"/>
                  </a:lnTo>
                  <a:close/>
                  <a:moveTo>
                    <a:pt x="2160" y="1685"/>
                  </a:moveTo>
                  <a:lnTo>
                    <a:pt x="2175" y="1681"/>
                  </a:lnTo>
                  <a:lnTo>
                    <a:pt x="2180" y="1681"/>
                  </a:lnTo>
                  <a:lnTo>
                    <a:pt x="2177" y="1702"/>
                  </a:lnTo>
                  <a:lnTo>
                    <a:pt x="2158" y="1706"/>
                  </a:lnTo>
                  <a:lnTo>
                    <a:pt x="2154" y="1704"/>
                  </a:lnTo>
                  <a:lnTo>
                    <a:pt x="2160" y="1696"/>
                  </a:lnTo>
                  <a:lnTo>
                    <a:pt x="2160" y="1685"/>
                  </a:lnTo>
                  <a:close/>
                </a:path>
              </a:pathLst>
            </a:custGeom>
            <a:solidFill>
              <a:srgbClr val="C3B996"/>
            </a:solidFill>
            <a:ln w="6350" cap="rnd">
              <a:noFill/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0AC3497E-1F21-FD94-A7D2-D26349418CCC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884C2FF-C26B-2B97-563F-68395982B4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zh-CN" dirty="0"/>
              <a:t>Equal Earth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A19D5610-7F03-E324-9471-756947FB5DC9}"/>
              </a:ext>
            </a:extLst>
          </p:cNvPr>
          <p:cNvGrpSpPr/>
          <p:nvPr/>
        </p:nvGrpSpPr>
        <p:grpSpPr>
          <a:xfrm>
            <a:off x="1103400" y="1158286"/>
            <a:ext cx="6937200" cy="3672000"/>
            <a:chOff x="777875" y="412750"/>
            <a:chExt cx="11410950" cy="6026150"/>
          </a:xfrm>
          <a:solidFill>
            <a:schemeClr val="bg1">
              <a:lumMod val="75000"/>
            </a:schemeClr>
          </a:solidFill>
        </p:grpSpPr>
        <p:sp>
          <p:nvSpPr>
            <p:cNvPr id="4" name="Freeform 186">
              <a:extLst>
                <a:ext uri="{FF2B5EF4-FFF2-40B4-BE49-F238E27FC236}">
                  <a16:creationId xmlns:a16="http://schemas.microsoft.com/office/drawing/2014/main" id="{866D9D5B-C31B-1DAD-697F-CE35F9080149}"/>
                </a:ext>
              </a:extLst>
            </p:cNvPr>
            <p:cNvSpPr>
              <a:spLocks/>
            </p:cNvSpPr>
            <p:nvPr/>
          </p:nvSpPr>
          <p:spPr bwMode="auto">
            <a:xfrm>
              <a:off x="12134850" y="4152900"/>
              <a:ext cx="53975" cy="42863"/>
            </a:xfrm>
            <a:custGeom>
              <a:avLst/>
              <a:gdLst>
                <a:gd name="T0" fmla="*/ 30 w 34"/>
                <a:gd name="T1" fmla="*/ 13 h 27"/>
                <a:gd name="T2" fmla="*/ 16 w 34"/>
                <a:gd name="T3" fmla="*/ 19 h 27"/>
                <a:gd name="T4" fmla="*/ 0 w 34"/>
                <a:gd name="T5" fmla="*/ 27 h 27"/>
                <a:gd name="T6" fmla="*/ 0 w 34"/>
                <a:gd name="T7" fmla="*/ 15 h 27"/>
                <a:gd name="T8" fmla="*/ 14 w 34"/>
                <a:gd name="T9" fmla="*/ 8 h 27"/>
                <a:gd name="T10" fmla="*/ 20 w 34"/>
                <a:gd name="T11" fmla="*/ 6 h 27"/>
                <a:gd name="T12" fmla="*/ 34 w 34"/>
                <a:gd name="T13" fmla="*/ 0 h 27"/>
                <a:gd name="T14" fmla="*/ 30 w 34"/>
                <a:gd name="T15" fmla="*/ 13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4" h="27">
                  <a:moveTo>
                    <a:pt x="30" y="13"/>
                  </a:moveTo>
                  <a:lnTo>
                    <a:pt x="16" y="19"/>
                  </a:lnTo>
                  <a:lnTo>
                    <a:pt x="0" y="27"/>
                  </a:lnTo>
                  <a:lnTo>
                    <a:pt x="0" y="15"/>
                  </a:lnTo>
                  <a:lnTo>
                    <a:pt x="14" y="8"/>
                  </a:lnTo>
                  <a:lnTo>
                    <a:pt x="20" y="6"/>
                  </a:lnTo>
                  <a:lnTo>
                    <a:pt x="34" y="0"/>
                  </a:lnTo>
                  <a:lnTo>
                    <a:pt x="30" y="1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" name="Freeform 188">
              <a:extLst>
                <a:ext uri="{FF2B5EF4-FFF2-40B4-BE49-F238E27FC236}">
                  <a16:creationId xmlns:a16="http://schemas.microsoft.com/office/drawing/2014/main" id="{F69686F3-A7B8-B4C6-B429-9E857BE8819F}"/>
                </a:ext>
              </a:extLst>
            </p:cNvPr>
            <p:cNvSpPr>
              <a:spLocks/>
            </p:cNvSpPr>
            <p:nvPr/>
          </p:nvSpPr>
          <p:spPr bwMode="auto">
            <a:xfrm>
              <a:off x="12071350" y="4208463"/>
              <a:ext cx="53975" cy="41275"/>
            </a:xfrm>
            <a:custGeom>
              <a:avLst/>
              <a:gdLst>
                <a:gd name="T0" fmla="*/ 22 w 34"/>
                <a:gd name="T1" fmla="*/ 6 h 26"/>
                <a:gd name="T2" fmla="*/ 28 w 34"/>
                <a:gd name="T3" fmla="*/ 0 h 26"/>
                <a:gd name="T4" fmla="*/ 34 w 34"/>
                <a:gd name="T5" fmla="*/ 10 h 26"/>
                <a:gd name="T6" fmla="*/ 24 w 34"/>
                <a:gd name="T7" fmla="*/ 22 h 26"/>
                <a:gd name="T8" fmla="*/ 10 w 34"/>
                <a:gd name="T9" fmla="*/ 26 h 26"/>
                <a:gd name="T10" fmla="*/ 0 w 34"/>
                <a:gd name="T11" fmla="*/ 24 h 26"/>
                <a:gd name="T12" fmla="*/ 2 w 34"/>
                <a:gd name="T13" fmla="*/ 12 h 26"/>
                <a:gd name="T14" fmla="*/ 14 w 34"/>
                <a:gd name="T15" fmla="*/ 2 h 26"/>
                <a:gd name="T16" fmla="*/ 22 w 34"/>
                <a:gd name="T17" fmla="*/ 6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4" h="26">
                  <a:moveTo>
                    <a:pt x="22" y="6"/>
                  </a:moveTo>
                  <a:lnTo>
                    <a:pt x="28" y="0"/>
                  </a:lnTo>
                  <a:lnTo>
                    <a:pt x="34" y="10"/>
                  </a:lnTo>
                  <a:lnTo>
                    <a:pt x="24" y="22"/>
                  </a:lnTo>
                  <a:lnTo>
                    <a:pt x="10" y="26"/>
                  </a:lnTo>
                  <a:lnTo>
                    <a:pt x="0" y="24"/>
                  </a:lnTo>
                  <a:lnTo>
                    <a:pt x="2" y="12"/>
                  </a:lnTo>
                  <a:lnTo>
                    <a:pt x="14" y="2"/>
                  </a:lnTo>
                  <a:lnTo>
                    <a:pt x="22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" name="Freeform 189">
              <a:extLst>
                <a:ext uri="{FF2B5EF4-FFF2-40B4-BE49-F238E27FC236}">
                  <a16:creationId xmlns:a16="http://schemas.microsoft.com/office/drawing/2014/main" id="{AF26C936-221F-C2DF-4091-94867647A44D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8825" y="3457575"/>
              <a:ext cx="368300" cy="495300"/>
            </a:xfrm>
            <a:custGeom>
              <a:avLst/>
              <a:gdLst>
                <a:gd name="T0" fmla="*/ 100 w 232"/>
                <a:gd name="T1" fmla="*/ 0 h 312"/>
                <a:gd name="T2" fmla="*/ 104 w 232"/>
                <a:gd name="T3" fmla="*/ 2 h 312"/>
                <a:gd name="T4" fmla="*/ 182 w 232"/>
                <a:gd name="T5" fmla="*/ 60 h 312"/>
                <a:gd name="T6" fmla="*/ 182 w 232"/>
                <a:gd name="T7" fmla="*/ 78 h 312"/>
                <a:gd name="T8" fmla="*/ 214 w 232"/>
                <a:gd name="T9" fmla="*/ 106 h 312"/>
                <a:gd name="T10" fmla="*/ 204 w 232"/>
                <a:gd name="T11" fmla="*/ 144 h 312"/>
                <a:gd name="T12" fmla="*/ 204 w 232"/>
                <a:gd name="T13" fmla="*/ 158 h 312"/>
                <a:gd name="T14" fmla="*/ 216 w 232"/>
                <a:gd name="T15" fmla="*/ 170 h 312"/>
                <a:gd name="T16" fmla="*/ 216 w 232"/>
                <a:gd name="T17" fmla="*/ 178 h 312"/>
                <a:gd name="T18" fmla="*/ 212 w 232"/>
                <a:gd name="T19" fmla="*/ 196 h 312"/>
                <a:gd name="T20" fmla="*/ 214 w 232"/>
                <a:gd name="T21" fmla="*/ 204 h 312"/>
                <a:gd name="T22" fmla="*/ 212 w 232"/>
                <a:gd name="T23" fmla="*/ 218 h 312"/>
                <a:gd name="T24" fmla="*/ 216 w 232"/>
                <a:gd name="T25" fmla="*/ 236 h 312"/>
                <a:gd name="T26" fmla="*/ 224 w 232"/>
                <a:gd name="T27" fmla="*/ 264 h 312"/>
                <a:gd name="T28" fmla="*/ 232 w 232"/>
                <a:gd name="T29" fmla="*/ 270 h 312"/>
                <a:gd name="T30" fmla="*/ 216 w 232"/>
                <a:gd name="T31" fmla="*/ 288 h 312"/>
                <a:gd name="T32" fmla="*/ 190 w 232"/>
                <a:gd name="T33" fmla="*/ 298 h 312"/>
                <a:gd name="T34" fmla="*/ 178 w 232"/>
                <a:gd name="T35" fmla="*/ 298 h 312"/>
                <a:gd name="T36" fmla="*/ 168 w 232"/>
                <a:gd name="T37" fmla="*/ 306 h 312"/>
                <a:gd name="T38" fmla="*/ 156 w 232"/>
                <a:gd name="T39" fmla="*/ 308 h 312"/>
                <a:gd name="T40" fmla="*/ 150 w 232"/>
                <a:gd name="T41" fmla="*/ 312 h 312"/>
                <a:gd name="T42" fmla="*/ 122 w 232"/>
                <a:gd name="T43" fmla="*/ 302 h 312"/>
                <a:gd name="T44" fmla="*/ 108 w 232"/>
                <a:gd name="T45" fmla="*/ 306 h 312"/>
                <a:gd name="T46" fmla="*/ 102 w 232"/>
                <a:gd name="T47" fmla="*/ 266 h 312"/>
                <a:gd name="T48" fmla="*/ 96 w 232"/>
                <a:gd name="T49" fmla="*/ 252 h 312"/>
                <a:gd name="T50" fmla="*/ 92 w 232"/>
                <a:gd name="T51" fmla="*/ 246 h 312"/>
                <a:gd name="T52" fmla="*/ 72 w 232"/>
                <a:gd name="T53" fmla="*/ 240 h 312"/>
                <a:gd name="T54" fmla="*/ 60 w 232"/>
                <a:gd name="T55" fmla="*/ 232 h 312"/>
                <a:gd name="T56" fmla="*/ 46 w 232"/>
                <a:gd name="T57" fmla="*/ 226 h 312"/>
                <a:gd name="T58" fmla="*/ 36 w 232"/>
                <a:gd name="T59" fmla="*/ 222 h 312"/>
                <a:gd name="T60" fmla="*/ 28 w 232"/>
                <a:gd name="T61" fmla="*/ 214 h 312"/>
                <a:gd name="T62" fmla="*/ 18 w 232"/>
                <a:gd name="T63" fmla="*/ 178 h 312"/>
                <a:gd name="T64" fmla="*/ 6 w 232"/>
                <a:gd name="T65" fmla="*/ 160 h 312"/>
                <a:gd name="T66" fmla="*/ 2 w 232"/>
                <a:gd name="T67" fmla="*/ 144 h 312"/>
                <a:gd name="T68" fmla="*/ 4 w 232"/>
                <a:gd name="T69" fmla="*/ 130 h 312"/>
                <a:gd name="T70" fmla="*/ 0 w 232"/>
                <a:gd name="T71" fmla="*/ 104 h 312"/>
                <a:gd name="T72" fmla="*/ 10 w 232"/>
                <a:gd name="T73" fmla="*/ 102 h 312"/>
                <a:gd name="T74" fmla="*/ 18 w 232"/>
                <a:gd name="T75" fmla="*/ 90 h 312"/>
                <a:gd name="T76" fmla="*/ 24 w 232"/>
                <a:gd name="T77" fmla="*/ 74 h 312"/>
                <a:gd name="T78" fmla="*/ 30 w 232"/>
                <a:gd name="T79" fmla="*/ 68 h 312"/>
                <a:gd name="T80" fmla="*/ 30 w 232"/>
                <a:gd name="T81" fmla="*/ 58 h 312"/>
                <a:gd name="T82" fmla="*/ 26 w 232"/>
                <a:gd name="T83" fmla="*/ 54 h 312"/>
                <a:gd name="T84" fmla="*/ 24 w 232"/>
                <a:gd name="T85" fmla="*/ 42 h 312"/>
                <a:gd name="T86" fmla="*/ 30 w 232"/>
                <a:gd name="T87" fmla="*/ 38 h 312"/>
                <a:gd name="T88" fmla="*/ 32 w 232"/>
                <a:gd name="T89" fmla="*/ 20 h 312"/>
                <a:gd name="T90" fmla="*/ 24 w 232"/>
                <a:gd name="T91" fmla="*/ 6 h 312"/>
                <a:gd name="T92" fmla="*/ 32 w 232"/>
                <a:gd name="T93" fmla="*/ 2 h 312"/>
                <a:gd name="T94" fmla="*/ 56 w 232"/>
                <a:gd name="T95" fmla="*/ 2 h 312"/>
                <a:gd name="T96" fmla="*/ 100 w 232"/>
                <a:gd name="T97" fmla="*/ 0 h 3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32" h="312">
                  <a:moveTo>
                    <a:pt x="100" y="0"/>
                  </a:moveTo>
                  <a:lnTo>
                    <a:pt x="104" y="2"/>
                  </a:lnTo>
                  <a:lnTo>
                    <a:pt x="182" y="60"/>
                  </a:lnTo>
                  <a:lnTo>
                    <a:pt x="182" y="78"/>
                  </a:lnTo>
                  <a:lnTo>
                    <a:pt x="214" y="106"/>
                  </a:lnTo>
                  <a:lnTo>
                    <a:pt x="204" y="144"/>
                  </a:lnTo>
                  <a:lnTo>
                    <a:pt x="204" y="158"/>
                  </a:lnTo>
                  <a:lnTo>
                    <a:pt x="216" y="170"/>
                  </a:lnTo>
                  <a:lnTo>
                    <a:pt x="216" y="178"/>
                  </a:lnTo>
                  <a:lnTo>
                    <a:pt x="212" y="196"/>
                  </a:lnTo>
                  <a:lnTo>
                    <a:pt x="214" y="204"/>
                  </a:lnTo>
                  <a:lnTo>
                    <a:pt x="212" y="218"/>
                  </a:lnTo>
                  <a:lnTo>
                    <a:pt x="216" y="236"/>
                  </a:lnTo>
                  <a:lnTo>
                    <a:pt x="224" y="264"/>
                  </a:lnTo>
                  <a:lnTo>
                    <a:pt x="232" y="270"/>
                  </a:lnTo>
                  <a:lnTo>
                    <a:pt x="216" y="288"/>
                  </a:lnTo>
                  <a:lnTo>
                    <a:pt x="190" y="298"/>
                  </a:lnTo>
                  <a:lnTo>
                    <a:pt x="178" y="298"/>
                  </a:lnTo>
                  <a:lnTo>
                    <a:pt x="168" y="306"/>
                  </a:lnTo>
                  <a:lnTo>
                    <a:pt x="156" y="308"/>
                  </a:lnTo>
                  <a:lnTo>
                    <a:pt x="150" y="312"/>
                  </a:lnTo>
                  <a:lnTo>
                    <a:pt x="122" y="302"/>
                  </a:lnTo>
                  <a:lnTo>
                    <a:pt x="108" y="306"/>
                  </a:lnTo>
                  <a:lnTo>
                    <a:pt x="102" y="266"/>
                  </a:lnTo>
                  <a:lnTo>
                    <a:pt x="96" y="252"/>
                  </a:lnTo>
                  <a:lnTo>
                    <a:pt x="92" y="246"/>
                  </a:lnTo>
                  <a:lnTo>
                    <a:pt x="72" y="240"/>
                  </a:lnTo>
                  <a:lnTo>
                    <a:pt x="60" y="232"/>
                  </a:lnTo>
                  <a:lnTo>
                    <a:pt x="46" y="226"/>
                  </a:lnTo>
                  <a:lnTo>
                    <a:pt x="36" y="222"/>
                  </a:lnTo>
                  <a:lnTo>
                    <a:pt x="28" y="214"/>
                  </a:lnTo>
                  <a:lnTo>
                    <a:pt x="18" y="178"/>
                  </a:lnTo>
                  <a:lnTo>
                    <a:pt x="6" y="160"/>
                  </a:lnTo>
                  <a:lnTo>
                    <a:pt x="2" y="144"/>
                  </a:lnTo>
                  <a:lnTo>
                    <a:pt x="4" y="130"/>
                  </a:lnTo>
                  <a:lnTo>
                    <a:pt x="0" y="104"/>
                  </a:lnTo>
                  <a:lnTo>
                    <a:pt x="10" y="102"/>
                  </a:lnTo>
                  <a:lnTo>
                    <a:pt x="18" y="90"/>
                  </a:lnTo>
                  <a:lnTo>
                    <a:pt x="24" y="74"/>
                  </a:lnTo>
                  <a:lnTo>
                    <a:pt x="30" y="68"/>
                  </a:lnTo>
                  <a:lnTo>
                    <a:pt x="30" y="58"/>
                  </a:lnTo>
                  <a:lnTo>
                    <a:pt x="26" y="54"/>
                  </a:lnTo>
                  <a:lnTo>
                    <a:pt x="24" y="42"/>
                  </a:lnTo>
                  <a:lnTo>
                    <a:pt x="30" y="38"/>
                  </a:lnTo>
                  <a:lnTo>
                    <a:pt x="32" y="20"/>
                  </a:lnTo>
                  <a:lnTo>
                    <a:pt x="24" y="6"/>
                  </a:lnTo>
                  <a:lnTo>
                    <a:pt x="32" y="2"/>
                  </a:lnTo>
                  <a:lnTo>
                    <a:pt x="56" y="2"/>
                  </a:lnTo>
                  <a:lnTo>
                    <a:pt x="10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190">
              <a:extLst>
                <a:ext uri="{FF2B5EF4-FFF2-40B4-BE49-F238E27FC236}">
                  <a16:creationId xmlns:a16="http://schemas.microsoft.com/office/drawing/2014/main" id="{140C2FD8-047E-9FA9-AD69-AB7763C930E0}"/>
                </a:ext>
              </a:extLst>
            </p:cNvPr>
            <p:cNvSpPr>
              <a:spLocks/>
            </p:cNvSpPr>
            <p:nvPr/>
          </p:nvSpPr>
          <p:spPr bwMode="auto">
            <a:xfrm>
              <a:off x="5530850" y="2157413"/>
              <a:ext cx="285750" cy="292100"/>
            </a:xfrm>
            <a:custGeom>
              <a:avLst/>
              <a:gdLst>
                <a:gd name="T0" fmla="*/ 180 w 180"/>
                <a:gd name="T1" fmla="*/ 0 h 184"/>
                <a:gd name="T2" fmla="*/ 180 w 180"/>
                <a:gd name="T3" fmla="*/ 2 h 184"/>
                <a:gd name="T4" fmla="*/ 178 w 180"/>
                <a:gd name="T5" fmla="*/ 8 h 184"/>
                <a:gd name="T6" fmla="*/ 178 w 180"/>
                <a:gd name="T7" fmla="*/ 48 h 184"/>
                <a:gd name="T8" fmla="*/ 110 w 180"/>
                <a:gd name="T9" fmla="*/ 48 h 184"/>
                <a:gd name="T10" fmla="*/ 108 w 180"/>
                <a:gd name="T11" fmla="*/ 118 h 184"/>
                <a:gd name="T12" fmla="*/ 88 w 180"/>
                <a:gd name="T13" fmla="*/ 120 h 184"/>
                <a:gd name="T14" fmla="*/ 84 w 180"/>
                <a:gd name="T15" fmla="*/ 134 h 184"/>
                <a:gd name="T16" fmla="*/ 86 w 180"/>
                <a:gd name="T17" fmla="*/ 174 h 184"/>
                <a:gd name="T18" fmla="*/ 4 w 180"/>
                <a:gd name="T19" fmla="*/ 174 h 184"/>
                <a:gd name="T20" fmla="*/ 0 w 180"/>
                <a:gd name="T21" fmla="*/ 184 h 184"/>
                <a:gd name="T22" fmla="*/ 0 w 180"/>
                <a:gd name="T23" fmla="*/ 172 h 184"/>
                <a:gd name="T24" fmla="*/ 48 w 180"/>
                <a:gd name="T25" fmla="*/ 170 h 184"/>
                <a:gd name="T26" fmla="*/ 52 w 180"/>
                <a:gd name="T27" fmla="*/ 160 h 184"/>
                <a:gd name="T28" fmla="*/ 58 w 180"/>
                <a:gd name="T29" fmla="*/ 148 h 184"/>
                <a:gd name="T30" fmla="*/ 68 w 180"/>
                <a:gd name="T31" fmla="*/ 108 h 184"/>
                <a:gd name="T32" fmla="*/ 98 w 180"/>
                <a:gd name="T33" fmla="*/ 78 h 184"/>
                <a:gd name="T34" fmla="*/ 108 w 180"/>
                <a:gd name="T35" fmla="*/ 44 h 184"/>
                <a:gd name="T36" fmla="*/ 114 w 180"/>
                <a:gd name="T37" fmla="*/ 42 h 184"/>
                <a:gd name="T38" fmla="*/ 122 w 180"/>
                <a:gd name="T39" fmla="*/ 20 h 184"/>
                <a:gd name="T40" fmla="*/ 140 w 180"/>
                <a:gd name="T41" fmla="*/ 16 h 184"/>
                <a:gd name="T42" fmla="*/ 148 w 180"/>
                <a:gd name="T43" fmla="*/ 20 h 184"/>
                <a:gd name="T44" fmla="*/ 156 w 180"/>
                <a:gd name="T45" fmla="*/ 20 h 184"/>
                <a:gd name="T46" fmla="*/ 164 w 180"/>
                <a:gd name="T47" fmla="*/ 14 h 184"/>
                <a:gd name="T48" fmla="*/ 176 w 180"/>
                <a:gd name="T49" fmla="*/ 14 h 184"/>
                <a:gd name="T50" fmla="*/ 176 w 180"/>
                <a:gd name="T51" fmla="*/ 0 h 184"/>
                <a:gd name="T52" fmla="*/ 180 w 180"/>
                <a:gd name="T53" fmla="*/ 0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80" h="184">
                  <a:moveTo>
                    <a:pt x="180" y="0"/>
                  </a:moveTo>
                  <a:lnTo>
                    <a:pt x="180" y="2"/>
                  </a:lnTo>
                  <a:lnTo>
                    <a:pt x="178" y="8"/>
                  </a:lnTo>
                  <a:lnTo>
                    <a:pt x="178" y="48"/>
                  </a:lnTo>
                  <a:lnTo>
                    <a:pt x="110" y="48"/>
                  </a:lnTo>
                  <a:lnTo>
                    <a:pt x="108" y="118"/>
                  </a:lnTo>
                  <a:lnTo>
                    <a:pt x="88" y="120"/>
                  </a:lnTo>
                  <a:lnTo>
                    <a:pt x="84" y="134"/>
                  </a:lnTo>
                  <a:lnTo>
                    <a:pt x="86" y="174"/>
                  </a:lnTo>
                  <a:lnTo>
                    <a:pt x="4" y="174"/>
                  </a:lnTo>
                  <a:lnTo>
                    <a:pt x="0" y="184"/>
                  </a:lnTo>
                  <a:lnTo>
                    <a:pt x="0" y="172"/>
                  </a:lnTo>
                  <a:lnTo>
                    <a:pt x="48" y="170"/>
                  </a:lnTo>
                  <a:lnTo>
                    <a:pt x="52" y="160"/>
                  </a:lnTo>
                  <a:lnTo>
                    <a:pt x="58" y="148"/>
                  </a:lnTo>
                  <a:lnTo>
                    <a:pt x="68" y="108"/>
                  </a:lnTo>
                  <a:lnTo>
                    <a:pt x="98" y="78"/>
                  </a:lnTo>
                  <a:lnTo>
                    <a:pt x="108" y="44"/>
                  </a:lnTo>
                  <a:lnTo>
                    <a:pt x="114" y="42"/>
                  </a:lnTo>
                  <a:lnTo>
                    <a:pt x="122" y="20"/>
                  </a:lnTo>
                  <a:lnTo>
                    <a:pt x="140" y="16"/>
                  </a:lnTo>
                  <a:lnTo>
                    <a:pt x="148" y="20"/>
                  </a:lnTo>
                  <a:lnTo>
                    <a:pt x="156" y="20"/>
                  </a:lnTo>
                  <a:lnTo>
                    <a:pt x="164" y="14"/>
                  </a:lnTo>
                  <a:lnTo>
                    <a:pt x="176" y="14"/>
                  </a:lnTo>
                  <a:lnTo>
                    <a:pt x="176" y="0"/>
                  </a:lnTo>
                  <a:lnTo>
                    <a:pt x="18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" name="Freeform 191">
              <a:extLst>
                <a:ext uri="{FF2B5EF4-FFF2-40B4-BE49-F238E27FC236}">
                  <a16:creationId xmlns:a16="http://schemas.microsoft.com/office/drawing/2014/main" id="{06EFE765-7CDD-CBD6-D8CD-71CC59918C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19350" y="415925"/>
              <a:ext cx="2384425" cy="1154113"/>
            </a:xfrm>
            <a:custGeom>
              <a:avLst/>
              <a:gdLst>
                <a:gd name="T0" fmla="*/ 102 w 1502"/>
                <a:gd name="T1" fmla="*/ 398 h 727"/>
                <a:gd name="T2" fmla="*/ 148 w 1502"/>
                <a:gd name="T3" fmla="*/ 204 h 727"/>
                <a:gd name="T4" fmla="*/ 444 w 1502"/>
                <a:gd name="T5" fmla="*/ 136 h 727"/>
                <a:gd name="T6" fmla="*/ 600 w 1502"/>
                <a:gd name="T7" fmla="*/ 178 h 727"/>
                <a:gd name="T8" fmla="*/ 810 w 1502"/>
                <a:gd name="T9" fmla="*/ 176 h 727"/>
                <a:gd name="T10" fmla="*/ 958 w 1502"/>
                <a:gd name="T11" fmla="*/ 116 h 727"/>
                <a:gd name="T12" fmla="*/ 1074 w 1502"/>
                <a:gd name="T13" fmla="*/ 144 h 727"/>
                <a:gd name="T14" fmla="*/ 926 w 1502"/>
                <a:gd name="T15" fmla="*/ 240 h 727"/>
                <a:gd name="T16" fmla="*/ 814 w 1502"/>
                <a:gd name="T17" fmla="*/ 378 h 727"/>
                <a:gd name="T18" fmla="*/ 948 w 1502"/>
                <a:gd name="T19" fmla="*/ 434 h 727"/>
                <a:gd name="T20" fmla="*/ 1120 w 1502"/>
                <a:gd name="T21" fmla="*/ 274 h 727"/>
                <a:gd name="T22" fmla="*/ 1266 w 1502"/>
                <a:gd name="T23" fmla="*/ 326 h 727"/>
                <a:gd name="T24" fmla="*/ 1304 w 1502"/>
                <a:gd name="T25" fmla="*/ 497 h 727"/>
                <a:gd name="T26" fmla="*/ 1114 w 1502"/>
                <a:gd name="T27" fmla="*/ 549 h 727"/>
                <a:gd name="T28" fmla="*/ 1114 w 1502"/>
                <a:gd name="T29" fmla="*/ 665 h 727"/>
                <a:gd name="T30" fmla="*/ 1016 w 1502"/>
                <a:gd name="T31" fmla="*/ 625 h 727"/>
                <a:gd name="T32" fmla="*/ 826 w 1502"/>
                <a:gd name="T33" fmla="*/ 683 h 727"/>
                <a:gd name="T34" fmla="*/ 772 w 1502"/>
                <a:gd name="T35" fmla="*/ 681 h 727"/>
                <a:gd name="T36" fmla="*/ 758 w 1502"/>
                <a:gd name="T37" fmla="*/ 601 h 727"/>
                <a:gd name="T38" fmla="*/ 608 w 1502"/>
                <a:gd name="T39" fmla="*/ 543 h 727"/>
                <a:gd name="T40" fmla="*/ 974 w 1502"/>
                <a:gd name="T41" fmla="*/ 268 h 727"/>
                <a:gd name="T42" fmla="*/ 1226 w 1502"/>
                <a:gd name="T43" fmla="*/ 102 h 727"/>
                <a:gd name="T44" fmla="*/ 992 w 1502"/>
                <a:gd name="T45" fmla="*/ 80 h 727"/>
                <a:gd name="T46" fmla="*/ 1032 w 1502"/>
                <a:gd name="T47" fmla="*/ 46 h 727"/>
                <a:gd name="T48" fmla="*/ 1022 w 1502"/>
                <a:gd name="T49" fmla="*/ 70 h 727"/>
                <a:gd name="T50" fmla="*/ 1094 w 1502"/>
                <a:gd name="T51" fmla="*/ 68 h 727"/>
                <a:gd name="T52" fmla="*/ 820 w 1502"/>
                <a:gd name="T53" fmla="*/ 44 h 727"/>
                <a:gd name="T54" fmla="*/ 1332 w 1502"/>
                <a:gd name="T55" fmla="*/ 499 h 727"/>
                <a:gd name="T56" fmla="*/ 1342 w 1502"/>
                <a:gd name="T57" fmla="*/ 607 h 727"/>
                <a:gd name="T58" fmla="*/ 1244 w 1502"/>
                <a:gd name="T59" fmla="*/ 563 h 727"/>
                <a:gd name="T60" fmla="*/ 1036 w 1502"/>
                <a:gd name="T61" fmla="*/ 250 h 727"/>
                <a:gd name="T62" fmla="*/ 1012 w 1502"/>
                <a:gd name="T63" fmla="*/ 220 h 727"/>
                <a:gd name="T64" fmla="*/ 1338 w 1502"/>
                <a:gd name="T65" fmla="*/ 176 h 727"/>
                <a:gd name="T66" fmla="*/ 1282 w 1502"/>
                <a:gd name="T67" fmla="*/ 264 h 727"/>
                <a:gd name="T68" fmla="*/ 1098 w 1502"/>
                <a:gd name="T69" fmla="*/ 236 h 727"/>
                <a:gd name="T70" fmla="*/ 1174 w 1502"/>
                <a:gd name="T71" fmla="*/ 144 h 727"/>
                <a:gd name="T72" fmla="*/ 1060 w 1502"/>
                <a:gd name="T73" fmla="*/ 94 h 727"/>
                <a:gd name="T74" fmla="*/ 982 w 1502"/>
                <a:gd name="T75" fmla="*/ 102 h 727"/>
                <a:gd name="T76" fmla="*/ 700 w 1502"/>
                <a:gd name="T77" fmla="*/ 56 h 727"/>
                <a:gd name="T78" fmla="*/ 4 w 1502"/>
                <a:gd name="T79" fmla="*/ 442 h 727"/>
                <a:gd name="T80" fmla="*/ 896 w 1502"/>
                <a:gd name="T81" fmla="*/ 30 h 727"/>
                <a:gd name="T82" fmla="*/ 66 w 1502"/>
                <a:gd name="T83" fmla="*/ 529 h 727"/>
                <a:gd name="T84" fmla="*/ 518 w 1502"/>
                <a:gd name="T85" fmla="*/ 128 h 727"/>
                <a:gd name="T86" fmla="*/ 778 w 1502"/>
                <a:gd name="T87" fmla="*/ 76 h 727"/>
                <a:gd name="T88" fmla="*/ 808 w 1502"/>
                <a:gd name="T89" fmla="*/ 54 h 727"/>
                <a:gd name="T90" fmla="*/ 786 w 1502"/>
                <a:gd name="T91" fmla="*/ 160 h 727"/>
                <a:gd name="T92" fmla="*/ 642 w 1502"/>
                <a:gd name="T93" fmla="*/ 140 h 727"/>
                <a:gd name="T94" fmla="*/ 672 w 1502"/>
                <a:gd name="T95" fmla="*/ 104 h 727"/>
                <a:gd name="T96" fmla="*/ 910 w 1502"/>
                <a:gd name="T97" fmla="*/ 92 h 727"/>
                <a:gd name="T98" fmla="*/ 822 w 1502"/>
                <a:gd name="T99" fmla="*/ 92 h 727"/>
                <a:gd name="T100" fmla="*/ 898 w 1502"/>
                <a:gd name="T101" fmla="*/ 60 h 727"/>
                <a:gd name="T102" fmla="*/ 1148 w 1502"/>
                <a:gd name="T103" fmla="*/ 28 h 727"/>
                <a:gd name="T104" fmla="*/ 1106 w 1502"/>
                <a:gd name="T105" fmla="*/ 10 h 727"/>
                <a:gd name="T106" fmla="*/ 1390 w 1502"/>
                <a:gd name="T107" fmla="*/ 0 h 727"/>
                <a:gd name="T108" fmla="*/ 1332 w 1502"/>
                <a:gd name="T109" fmla="*/ 28 h 727"/>
                <a:gd name="T110" fmla="*/ 1202 w 1502"/>
                <a:gd name="T111" fmla="*/ 60 h 727"/>
                <a:gd name="T112" fmla="*/ 1162 w 1502"/>
                <a:gd name="T113" fmla="*/ 34 h 727"/>
                <a:gd name="T114" fmla="*/ 1176 w 1502"/>
                <a:gd name="T115" fmla="*/ 182 h 727"/>
                <a:gd name="T116" fmla="*/ 850 w 1502"/>
                <a:gd name="T117" fmla="*/ 158 h 727"/>
                <a:gd name="T118" fmla="*/ 1170 w 1502"/>
                <a:gd name="T119" fmla="*/ 541 h 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502" h="727">
                  <a:moveTo>
                    <a:pt x="98" y="551"/>
                  </a:moveTo>
                  <a:lnTo>
                    <a:pt x="94" y="551"/>
                  </a:lnTo>
                  <a:lnTo>
                    <a:pt x="76" y="529"/>
                  </a:lnTo>
                  <a:lnTo>
                    <a:pt x="72" y="519"/>
                  </a:lnTo>
                  <a:lnTo>
                    <a:pt x="48" y="509"/>
                  </a:lnTo>
                  <a:lnTo>
                    <a:pt x="54" y="489"/>
                  </a:lnTo>
                  <a:lnTo>
                    <a:pt x="68" y="477"/>
                  </a:lnTo>
                  <a:lnTo>
                    <a:pt x="54" y="466"/>
                  </a:lnTo>
                  <a:lnTo>
                    <a:pt x="66" y="448"/>
                  </a:lnTo>
                  <a:lnTo>
                    <a:pt x="60" y="432"/>
                  </a:lnTo>
                  <a:lnTo>
                    <a:pt x="70" y="422"/>
                  </a:lnTo>
                  <a:lnTo>
                    <a:pt x="90" y="412"/>
                  </a:lnTo>
                  <a:lnTo>
                    <a:pt x="102" y="398"/>
                  </a:lnTo>
                  <a:lnTo>
                    <a:pt x="86" y="384"/>
                  </a:lnTo>
                  <a:lnTo>
                    <a:pt x="94" y="360"/>
                  </a:lnTo>
                  <a:lnTo>
                    <a:pt x="100" y="346"/>
                  </a:lnTo>
                  <a:lnTo>
                    <a:pt x="94" y="336"/>
                  </a:lnTo>
                  <a:lnTo>
                    <a:pt x="92" y="330"/>
                  </a:lnTo>
                  <a:lnTo>
                    <a:pt x="94" y="320"/>
                  </a:lnTo>
                  <a:lnTo>
                    <a:pt x="70" y="326"/>
                  </a:lnTo>
                  <a:lnTo>
                    <a:pt x="42" y="336"/>
                  </a:lnTo>
                  <a:lnTo>
                    <a:pt x="42" y="324"/>
                  </a:lnTo>
                  <a:lnTo>
                    <a:pt x="40" y="316"/>
                  </a:lnTo>
                  <a:lnTo>
                    <a:pt x="30" y="310"/>
                  </a:lnTo>
                  <a:lnTo>
                    <a:pt x="14" y="308"/>
                  </a:lnTo>
                  <a:lnTo>
                    <a:pt x="148" y="204"/>
                  </a:lnTo>
                  <a:lnTo>
                    <a:pt x="232" y="146"/>
                  </a:lnTo>
                  <a:lnTo>
                    <a:pt x="252" y="148"/>
                  </a:lnTo>
                  <a:lnTo>
                    <a:pt x="266" y="156"/>
                  </a:lnTo>
                  <a:lnTo>
                    <a:pt x="280" y="158"/>
                  </a:lnTo>
                  <a:lnTo>
                    <a:pt x="302" y="152"/>
                  </a:lnTo>
                  <a:lnTo>
                    <a:pt x="326" y="146"/>
                  </a:lnTo>
                  <a:lnTo>
                    <a:pt x="346" y="148"/>
                  </a:lnTo>
                  <a:lnTo>
                    <a:pt x="378" y="144"/>
                  </a:lnTo>
                  <a:lnTo>
                    <a:pt x="406" y="140"/>
                  </a:lnTo>
                  <a:lnTo>
                    <a:pt x="408" y="144"/>
                  </a:lnTo>
                  <a:lnTo>
                    <a:pt x="424" y="142"/>
                  </a:lnTo>
                  <a:lnTo>
                    <a:pt x="436" y="136"/>
                  </a:lnTo>
                  <a:lnTo>
                    <a:pt x="444" y="136"/>
                  </a:lnTo>
                  <a:lnTo>
                    <a:pt x="452" y="148"/>
                  </a:lnTo>
                  <a:lnTo>
                    <a:pt x="484" y="140"/>
                  </a:lnTo>
                  <a:lnTo>
                    <a:pt x="472" y="150"/>
                  </a:lnTo>
                  <a:lnTo>
                    <a:pt x="492" y="148"/>
                  </a:lnTo>
                  <a:lnTo>
                    <a:pt x="504" y="144"/>
                  </a:lnTo>
                  <a:lnTo>
                    <a:pt x="522" y="144"/>
                  </a:lnTo>
                  <a:lnTo>
                    <a:pt x="536" y="150"/>
                  </a:lnTo>
                  <a:lnTo>
                    <a:pt x="564" y="156"/>
                  </a:lnTo>
                  <a:lnTo>
                    <a:pt x="580" y="158"/>
                  </a:lnTo>
                  <a:lnTo>
                    <a:pt x="596" y="158"/>
                  </a:lnTo>
                  <a:lnTo>
                    <a:pt x="608" y="166"/>
                  </a:lnTo>
                  <a:lnTo>
                    <a:pt x="578" y="174"/>
                  </a:lnTo>
                  <a:lnTo>
                    <a:pt x="600" y="178"/>
                  </a:lnTo>
                  <a:lnTo>
                    <a:pt x="644" y="176"/>
                  </a:lnTo>
                  <a:lnTo>
                    <a:pt x="660" y="174"/>
                  </a:lnTo>
                  <a:lnTo>
                    <a:pt x="666" y="184"/>
                  </a:lnTo>
                  <a:lnTo>
                    <a:pt x="690" y="174"/>
                  </a:lnTo>
                  <a:lnTo>
                    <a:pt x="682" y="168"/>
                  </a:lnTo>
                  <a:lnTo>
                    <a:pt x="698" y="162"/>
                  </a:lnTo>
                  <a:lnTo>
                    <a:pt x="718" y="162"/>
                  </a:lnTo>
                  <a:lnTo>
                    <a:pt x="730" y="160"/>
                  </a:lnTo>
                  <a:lnTo>
                    <a:pt x="738" y="164"/>
                  </a:lnTo>
                  <a:lnTo>
                    <a:pt x="744" y="172"/>
                  </a:lnTo>
                  <a:lnTo>
                    <a:pt x="764" y="172"/>
                  </a:lnTo>
                  <a:lnTo>
                    <a:pt x="782" y="178"/>
                  </a:lnTo>
                  <a:lnTo>
                    <a:pt x="810" y="176"/>
                  </a:lnTo>
                  <a:lnTo>
                    <a:pt x="830" y="176"/>
                  </a:lnTo>
                  <a:lnTo>
                    <a:pt x="838" y="166"/>
                  </a:lnTo>
                  <a:lnTo>
                    <a:pt x="854" y="164"/>
                  </a:lnTo>
                  <a:lnTo>
                    <a:pt x="872" y="168"/>
                  </a:lnTo>
                  <a:lnTo>
                    <a:pt x="858" y="184"/>
                  </a:lnTo>
                  <a:lnTo>
                    <a:pt x="880" y="172"/>
                  </a:lnTo>
                  <a:lnTo>
                    <a:pt x="892" y="172"/>
                  </a:lnTo>
                  <a:lnTo>
                    <a:pt x="914" y="156"/>
                  </a:lnTo>
                  <a:lnTo>
                    <a:pt x="908" y="146"/>
                  </a:lnTo>
                  <a:lnTo>
                    <a:pt x="896" y="142"/>
                  </a:lnTo>
                  <a:lnTo>
                    <a:pt x="914" y="124"/>
                  </a:lnTo>
                  <a:lnTo>
                    <a:pt x="940" y="114"/>
                  </a:lnTo>
                  <a:lnTo>
                    <a:pt x="958" y="116"/>
                  </a:lnTo>
                  <a:lnTo>
                    <a:pt x="966" y="122"/>
                  </a:lnTo>
                  <a:lnTo>
                    <a:pt x="970" y="140"/>
                  </a:lnTo>
                  <a:lnTo>
                    <a:pt x="950" y="146"/>
                  </a:lnTo>
                  <a:lnTo>
                    <a:pt x="974" y="148"/>
                  </a:lnTo>
                  <a:lnTo>
                    <a:pt x="960" y="164"/>
                  </a:lnTo>
                  <a:lnTo>
                    <a:pt x="990" y="152"/>
                  </a:lnTo>
                  <a:lnTo>
                    <a:pt x="1000" y="162"/>
                  </a:lnTo>
                  <a:lnTo>
                    <a:pt x="984" y="174"/>
                  </a:lnTo>
                  <a:lnTo>
                    <a:pt x="990" y="186"/>
                  </a:lnTo>
                  <a:lnTo>
                    <a:pt x="1014" y="174"/>
                  </a:lnTo>
                  <a:lnTo>
                    <a:pt x="1038" y="160"/>
                  </a:lnTo>
                  <a:lnTo>
                    <a:pt x="1054" y="144"/>
                  </a:lnTo>
                  <a:lnTo>
                    <a:pt x="1074" y="144"/>
                  </a:lnTo>
                  <a:lnTo>
                    <a:pt x="1094" y="146"/>
                  </a:lnTo>
                  <a:lnTo>
                    <a:pt x="1108" y="154"/>
                  </a:lnTo>
                  <a:lnTo>
                    <a:pt x="1102" y="162"/>
                  </a:lnTo>
                  <a:lnTo>
                    <a:pt x="1084" y="170"/>
                  </a:lnTo>
                  <a:lnTo>
                    <a:pt x="1088" y="180"/>
                  </a:lnTo>
                  <a:lnTo>
                    <a:pt x="1078" y="188"/>
                  </a:lnTo>
                  <a:lnTo>
                    <a:pt x="1040" y="198"/>
                  </a:lnTo>
                  <a:lnTo>
                    <a:pt x="1016" y="200"/>
                  </a:lnTo>
                  <a:lnTo>
                    <a:pt x="1006" y="196"/>
                  </a:lnTo>
                  <a:lnTo>
                    <a:pt x="994" y="204"/>
                  </a:lnTo>
                  <a:lnTo>
                    <a:pt x="966" y="218"/>
                  </a:lnTo>
                  <a:lnTo>
                    <a:pt x="956" y="226"/>
                  </a:lnTo>
                  <a:lnTo>
                    <a:pt x="926" y="240"/>
                  </a:lnTo>
                  <a:lnTo>
                    <a:pt x="904" y="240"/>
                  </a:lnTo>
                  <a:lnTo>
                    <a:pt x="884" y="246"/>
                  </a:lnTo>
                  <a:lnTo>
                    <a:pt x="874" y="258"/>
                  </a:lnTo>
                  <a:lnTo>
                    <a:pt x="854" y="262"/>
                  </a:lnTo>
                  <a:lnTo>
                    <a:pt x="822" y="276"/>
                  </a:lnTo>
                  <a:lnTo>
                    <a:pt x="786" y="296"/>
                  </a:lnTo>
                  <a:lnTo>
                    <a:pt x="770" y="312"/>
                  </a:lnTo>
                  <a:lnTo>
                    <a:pt x="750" y="336"/>
                  </a:lnTo>
                  <a:lnTo>
                    <a:pt x="772" y="338"/>
                  </a:lnTo>
                  <a:lnTo>
                    <a:pt x="766" y="358"/>
                  </a:lnTo>
                  <a:lnTo>
                    <a:pt x="762" y="374"/>
                  </a:lnTo>
                  <a:lnTo>
                    <a:pt x="788" y="370"/>
                  </a:lnTo>
                  <a:lnTo>
                    <a:pt x="814" y="378"/>
                  </a:lnTo>
                  <a:lnTo>
                    <a:pt x="824" y="386"/>
                  </a:lnTo>
                  <a:lnTo>
                    <a:pt x="830" y="396"/>
                  </a:lnTo>
                  <a:lnTo>
                    <a:pt x="848" y="402"/>
                  </a:lnTo>
                  <a:lnTo>
                    <a:pt x="862" y="410"/>
                  </a:lnTo>
                  <a:lnTo>
                    <a:pt x="888" y="412"/>
                  </a:lnTo>
                  <a:lnTo>
                    <a:pt x="906" y="414"/>
                  </a:lnTo>
                  <a:lnTo>
                    <a:pt x="892" y="432"/>
                  </a:lnTo>
                  <a:lnTo>
                    <a:pt x="884" y="454"/>
                  </a:lnTo>
                  <a:lnTo>
                    <a:pt x="882" y="481"/>
                  </a:lnTo>
                  <a:lnTo>
                    <a:pt x="898" y="501"/>
                  </a:lnTo>
                  <a:lnTo>
                    <a:pt x="916" y="493"/>
                  </a:lnTo>
                  <a:lnTo>
                    <a:pt x="938" y="471"/>
                  </a:lnTo>
                  <a:lnTo>
                    <a:pt x="948" y="434"/>
                  </a:lnTo>
                  <a:lnTo>
                    <a:pt x="942" y="424"/>
                  </a:lnTo>
                  <a:lnTo>
                    <a:pt x="974" y="414"/>
                  </a:lnTo>
                  <a:lnTo>
                    <a:pt x="1004" y="400"/>
                  </a:lnTo>
                  <a:lnTo>
                    <a:pt x="1020" y="384"/>
                  </a:lnTo>
                  <a:lnTo>
                    <a:pt x="1028" y="372"/>
                  </a:lnTo>
                  <a:lnTo>
                    <a:pt x="1026" y="354"/>
                  </a:lnTo>
                  <a:lnTo>
                    <a:pt x="1016" y="338"/>
                  </a:lnTo>
                  <a:lnTo>
                    <a:pt x="1050" y="318"/>
                  </a:lnTo>
                  <a:lnTo>
                    <a:pt x="1054" y="300"/>
                  </a:lnTo>
                  <a:lnTo>
                    <a:pt x="1066" y="272"/>
                  </a:lnTo>
                  <a:lnTo>
                    <a:pt x="1082" y="266"/>
                  </a:lnTo>
                  <a:lnTo>
                    <a:pt x="1106" y="272"/>
                  </a:lnTo>
                  <a:lnTo>
                    <a:pt x="1120" y="274"/>
                  </a:lnTo>
                  <a:lnTo>
                    <a:pt x="1138" y="268"/>
                  </a:lnTo>
                  <a:lnTo>
                    <a:pt x="1148" y="276"/>
                  </a:lnTo>
                  <a:lnTo>
                    <a:pt x="1160" y="286"/>
                  </a:lnTo>
                  <a:lnTo>
                    <a:pt x="1160" y="292"/>
                  </a:lnTo>
                  <a:lnTo>
                    <a:pt x="1190" y="294"/>
                  </a:lnTo>
                  <a:lnTo>
                    <a:pt x="1180" y="310"/>
                  </a:lnTo>
                  <a:lnTo>
                    <a:pt x="1170" y="336"/>
                  </a:lnTo>
                  <a:lnTo>
                    <a:pt x="1184" y="338"/>
                  </a:lnTo>
                  <a:lnTo>
                    <a:pt x="1190" y="350"/>
                  </a:lnTo>
                  <a:lnTo>
                    <a:pt x="1220" y="338"/>
                  </a:lnTo>
                  <a:lnTo>
                    <a:pt x="1248" y="318"/>
                  </a:lnTo>
                  <a:lnTo>
                    <a:pt x="1262" y="308"/>
                  </a:lnTo>
                  <a:lnTo>
                    <a:pt x="1266" y="326"/>
                  </a:lnTo>
                  <a:lnTo>
                    <a:pt x="1274" y="350"/>
                  </a:lnTo>
                  <a:lnTo>
                    <a:pt x="1282" y="376"/>
                  </a:lnTo>
                  <a:lnTo>
                    <a:pt x="1268" y="388"/>
                  </a:lnTo>
                  <a:lnTo>
                    <a:pt x="1286" y="400"/>
                  </a:lnTo>
                  <a:lnTo>
                    <a:pt x="1296" y="412"/>
                  </a:lnTo>
                  <a:lnTo>
                    <a:pt x="1320" y="418"/>
                  </a:lnTo>
                  <a:lnTo>
                    <a:pt x="1330" y="426"/>
                  </a:lnTo>
                  <a:lnTo>
                    <a:pt x="1328" y="442"/>
                  </a:lnTo>
                  <a:lnTo>
                    <a:pt x="1342" y="446"/>
                  </a:lnTo>
                  <a:lnTo>
                    <a:pt x="1346" y="454"/>
                  </a:lnTo>
                  <a:lnTo>
                    <a:pt x="1336" y="481"/>
                  </a:lnTo>
                  <a:lnTo>
                    <a:pt x="1320" y="487"/>
                  </a:lnTo>
                  <a:lnTo>
                    <a:pt x="1304" y="497"/>
                  </a:lnTo>
                  <a:lnTo>
                    <a:pt x="1272" y="505"/>
                  </a:lnTo>
                  <a:lnTo>
                    <a:pt x="1244" y="523"/>
                  </a:lnTo>
                  <a:lnTo>
                    <a:pt x="1210" y="527"/>
                  </a:lnTo>
                  <a:lnTo>
                    <a:pt x="1174" y="523"/>
                  </a:lnTo>
                  <a:lnTo>
                    <a:pt x="1148" y="523"/>
                  </a:lnTo>
                  <a:lnTo>
                    <a:pt x="1128" y="525"/>
                  </a:lnTo>
                  <a:lnTo>
                    <a:pt x="1108" y="539"/>
                  </a:lnTo>
                  <a:lnTo>
                    <a:pt x="1080" y="549"/>
                  </a:lnTo>
                  <a:lnTo>
                    <a:pt x="1040" y="581"/>
                  </a:lnTo>
                  <a:lnTo>
                    <a:pt x="1010" y="603"/>
                  </a:lnTo>
                  <a:lnTo>
                    <a:pt x="1026" y="599"/>
                  </a:lnTo>
                  <a:lnTo>
                    <a:pt x="1068" y="569"/>
                  </a:lnTo>
                  <a:lnTo>
                    <a:pt x="1114" y="549"/>
                  </a:lnTo>
                  <a:lnTo>
                    <a:pt x="1144" y="547"/>
                  </a:lnTo>
                  <a:lnTo>
                    <a:pt x="1156" y="557"/>
                  </a:lnTo>
                  <a:lnTo>
                    <a:pt x="1132" y="575"/>
                  </a:lnTo>
                  <a:lnTo>
                    <a:pt x="1128" y="599"/>
                  </a:lnTo>
                  <a:lnTo>
                    <a:pt x="1126" y="617"/>
                  </a:lnTo>
                  <a:lnTo>
                    <a:pt x="1148" y="627"/>
                  </a:lnTo>
                  <a:lnTo>
                    <a:pt x="1178" y="625"/>
                  </a:lnTo>
                  <a:lnTo>
                    <a:pt x="1206" y="599"/>
                  </a:lnTo>
                  <a:lnTo>
                    <a:pt x="1202" y="617"/>
                  </a:lnTo>
                  <a:lnTo>
                    <a:pt x="1210" y="625"/>
                  </a:lnTo>
                  <a:lnTo>
                    <a:pt x="1182" y="639"/>
                  </a:lnTo>
                  <a:lnTo>
                    <a:pt x="1136" y="655"/>
                  </a:lnTo>
                  <a:lnTo>
                    <a:pt x="1114" y="665"/>
                  </a:lnTo>
                  <a:lnTo>
                    <a:pt x="1088" y="681"/>
                  </a:lnTo>
                  <a:lnTo>
                    <a:pt x="1072" y="679"/>
                  </a:lnTo>
                  <a:lnTo>
                    <a:pt x="1080" y="659"/>
                  </a:lnTo>
                  <a:lnTo>
                    <a:pt x="1118" y="639"/>
                  </a:lnTo>
                  <a:lnTo>
                    <a:pt x="1090" y="639"/>
                  </a:lnTo>
                  <a:lnTo>
                    <a:pt x="1066" y="643"/>
                  </a:lnTo>
                  <a:lnTo>
                    <a:pt x="1060" y="629"/>
                  </a:lnTo>
                  <a:lnTo>
                    <a:pt x="1072" y="597"/>
                  </a:lnTo>
                  <a:lnTo>
                    <a:pt x="1068" y="589"/>
                  </a:lnTo>
                  <a:lnTo>
                    <a:pt x="1054" y="593"/>
                  </a:lnTo>
                  <a:lnTo>
                    <a:pt x="1050" y="587"/>
                  </a:lnTo>
                  <a:lnTo>
                    <a:pt x="1028" y="605"/>
                  </a:lnTo>
                  <a:lnTo>
                    <a:pt x="1016" y="625"/>
                  </a:lnTo>
                  <a:lnTo>
                    <a:pt x="1006" y="635"/>
                  </a:lnTo>
                  <a:lnTo>
                    <a:pt x="996" y="639"/>
                  </a:lnTo>
                  <a:lnTo>
                    <a:pt x="990" y="639"/>
                  </a:lnTo>
                  <a:lnTo>
                    <a:pt x="984" y="647"/>
                  </a:lnTo>
                  <a:lnTo>
                    <a:pt x="952" y="647"/>
                  </a:lnTo>
                  <a:lnTo>
                    <a:pt x="922" y="647"/>
                  </a:lnTo>
                  <a:lnTo>
                    <a:pt x="912" y="651"/>
                  </a:lnTo>
                  <a:lnTo>
                    <a:pt x="884" y="669"/>
                  </a:lnTo>
                  <a:lnTo>
                    <a:pt x="882" y="671"/>
                  </a:lnTo>
                  <a:lnTo>
                    <a:pt x="872" y="679"/>
                  </a:lnTo>
                  <a:lnTo>
                    <a:pt x="856" y="679"/>
                  </a:lnTo>
                  <a:lnTo>
                    <a:pt x="836" y="679"/>
                  </a:lnTo>
                  <a:lnTo>
                    <a:pt x="826" y="683"/>
                  </a:lnTo>
                  <a:lnTo>
                    <a:pt x="826" y="689"/>
                  </a:lnTo>
                  <a:lnTo>
                    <a:pt x="826" y="697"/>
                  </a:lnTo>
                  <a:lnTo>
                    <a:pt x="824" y="699"/>
                  </a:lnTo>
                  <a:lnTo>
                    <a:pt x="794" y="711"/>
                  </a:lnTo>
                  <a:lnTo>
                    <a:pt x="772" y="715"/>
                  </a:lnTo>
                  <a:lnTo>
                    <a:pt x="746" y="727"/>
                  </a:lnTo>
                  <a:lnTo>
                    <a:pt x="740" y="727"/>
                  </a:lnTo>
                  <a:lnTo>
                    <a:pt x="736" y="723"/>
                  </a:lnTo>
                  <a:lnTo>
                    <a:pt x="736" y="721"/>
                  </a:lnTo>
                  <a:lnTo>
                    <a:pt x="736" y="719"/>
                  </a:lnTo>
                  <a:lnTo>
                    <a:pt x="744" y="709"/>
                  </a:lnTo>
                  <a:lnTo>
                    <a:pt x="760" y="695"/>
                  </a:lnTo>
                  <a:lnTo>
                    <a:pt x="772" y="681"/>
                  </a:lnTo>
                  <a:lnTo>
                    <a:pt x="776" y="661"/>
                  </a:lnTo>
                  <a:lnTo>
                    <a:pt x="782" y="637"/>
                  </a:lnTo>
                  <a:lnTo>
                    <a:pt x="770" y="625"/>
                  </a:lnTo>
                  <a:lnTo>
                    <a:pt x="772" y="623"/>
                  </a:lnTo>
                  <a:lnTo>
                    <a:pt x="772" y="621"/>
                  </a:lnTo>
                  <a:lnTo>
                    <a:pt x="768" y="621"/>
                  </a:lnTo>
                  <a:lnTo>
                    <a:pt x="766" y="617"/>
                  </a:lnTo>
                  <a:lnTo>
                    <a:pt x="768" y="611"/>
                  </a:lnTo>
                  <a:lnTo>
                    <a:pt x="762" y="613"/>
                  </a:lnTo>
                  <a:lnTo>
                    <a:pt x="758" y="613"/>
                  </a:lnTo>
                  <a:lnTo>
                    <a:pt x="760" y="609"/>
                  </a:lnTo>
                  <a:lnTo>
                    <a:pt x="756" y="607"/>
                  </a:lnTo>
                  <a:lnTo>
                    <a:pt x="758" y="601"/>
                  </a:lnTo>
                  <a:lnTo>
                    <a:pt x="748" y="593"/>
                  </a:lnTo>
                  <a:lnTo>
                    <a:pt x="736" y="585"/>
                  </a:lnTo>
                  <a:lnTo>
                    <a:pt x="724" y="577"/>
                  </a:lnTo>
                  <a:lnTo>
                    <a:pt x="712" y="569"/>
                  </a:lnTo>
                  <a:lnTo>
                    <a:pt x="690" y="575"/>
                  </a:lnTo>
                  <a:lnTo>
                    <a:pt x="684" y="575"/>
                  </a:lnTo>
                  <a:lnTo>
                    <a:pt x="666" y="569"/>
                  </a:lnTo>
                  <a:lnTo>
                    <a:pt x="650" y="573"/>
                  </a:lnTo>
                  <a:lnTo>
                    <a:pt x="634" y="565"/>
                  </a:lnTo>
                  <a:lnTo>
                    <a:pt x="620" y="561"/>
                  </a:lnTo>
                  <a:lnTo>
                    <a:pt x="608" y="559"/>
                  </a:lnTo>
                  <a:lnTo>
                    <a:pt x="604" y="555"/>
                  </a:lnTo>
                  <a:lnTo>
                    <a:pt x="608" y="543"/>
                  </a:lnTo>
                  <a:lnTo>
                    <a:pt x="602" y="543"/>
                  </a:lnTo>
                  <a:lnTo>
                    <a:pt x="596" y="551"/>
                  </a:lnTo>
                  <a:lnTo>
                    <a:pt x="560" y="551"/>
                  </a:lnTo>
                  <a:lnTo>
                    <a:pt x="498" y="551"/>
                  </a:lnTo>
                  <a:lnTo>
                    <a:pt x="436" y="551"/>
                  </a:lnTo>
                  <a:lnTo>
                    <a:pt x="382" y="551"/>
                  </a:lnTo>
                  <a:lnTo>
                    <a:pt x="328" y="551"/>
                  </a:lnTo>
                  <a:lnTo>
                    <a:pt x="274" y="551"/>
                  </a:lnTo>
                  <a:lnTo>
                    <a:pt x="220" y="551"/>
                  </a:lnTo>
                  <a:lnTo>
                    <a:pt x="200" y="551"/>
                  </a:lnTo>
                  <a:lnTo>
                    <a:pt x="148" y="551"/>
                  </a:lnTo>
                  <a:lnTo>
                    <a:pt x="98" y="551"/>
                  </a:lnTo>
                  <a:close/>
                  <a:moveTo>
                    <a:pt x="974" y="268"/>
                  </a:moveTo>
                  <a:lnTo>
                    <a:pt x="994" y="260"/>
                  </a:lnTo>
                  <a:lnTo>
                    <a:pt x="1014" y="260"/>
                  </a:lnTo>
                  <a:lnTo>
                    <a:pt x="1012" y="264"/>
                  </a:lnTo>
                  <a:lnTo>
                    <a:pt x="986" y="274"/>
                  </a:lnTo>
                  <a:lnTo>
                    <a:pt x="974" y="274"/>
                  </a:lnTo>
                  <a:lnTo>
                    <a:pt x="974" y="268"/>
                  </a:lnTo>
                  <a:close/>
                  <a:moveTo>
                    <a:pt x="1174" y="102"/>
                  </a:moveTo>
                  <a:lnTo>
                    <a:pt x="1164" y="96"/>
                  </a:lnTo>
                  <a:lnTo>
                    <a:pt x="1170" y="92"/>
                  </a:lnTo>
                  <a:lnTo>
                    <a:pt x="1178" y="90"/>
                  </a:lnTo>
                  <a:lnTo>
                    <a:pt x="1208" y="92"/>
                  </a:lnTo>
                  <a:lnTo>
                    <a:pt x="1228" y="98"/>
                  </a:lnTo>
                  <a:lnTo>
                    <a:pt x="1226" y="102"/>
                  </a:lnTo>
                  <a:lnTo>
                    <a:pt x="1210" y="100"/>
                  </a:lnTo>
                  <a:lnTo>
                    <a:pt x="1196" y="100"/>
                  </a:lnTo>
                  <a:lnTo>
                    <a:pt x="1178" y="102"/>
                  </a:lnTo>
                  <a:lnTo>
                    <a:pt x="1174" y="102"/>
                  </a:lnTo>
                  <a:close/>
                  <a:moveTo>
                    <a:pt x="1028" y="276"/>
                  </a:moveTo>
                  <a:lnTo>
                    <a:pt x="1040" y="270"/>
                  </a:lnTo>
                  <a:lnTo>
                    <a:pt x="1046" y="270"/>
                  </a:lnTo>
                  <a:lnTo>
                    <a:pt x="1048" y="274"/>
                  </a:lnTo>
                  <a:lnTo>
                    <a:pt x="1034" y="284"/>
                  </a:lnTo>
                  <a:lnTo>
                    <a:pt x="1028" y="282"/>
                  </a:lnTo>
                  <a:lnTo>
                    <a:pt x="1028" y="276"/>
                  </a:lnTo>
                  <a:close/>
                  <a:moveTo>
                    <a:pt x="1006" y="76"/>
                  </a:moveTo>
                  <a:lnTo>
                    <a:pt x="992" y="80"/>
                  </a:lnTo>
                  <a:lnTo>
                    <a:pt x="972" y="80"/>
                  </a:lnTo>
                  <a:lnTo>
                    <a:pt x="960" y="76"/>
                  </a:lnTo>
                  <a:lnTo>
                    <a:pt x="972" y="70"/>
                  </a:lnTo>
                  <a:lnTo>
                    <a:pt x="996" y="68"/>
                  </a:lnTo>
                  <a:lnTo>
                    <a:pt x="1004" y="72"/>
                  </a:lnTo>
                  <a:lnTo>
                    <a:pt x="1006" y="76"/>
                  </a:lnTo>
                  <a:close/>
                  <a:moveTo>
                    <a:pt x="1032" y="46"/>
                  </a:moveTo>
                  <a:lnTo>
                    <a:pt x="1026" y="46"/>
                  </a:lnTo>
                  <a:lnTo>
                    <a:pt x="1002" y="46"/>
                  </a:lnTo>
                  <a:lnTo>
                    <a:pt x="1002" y="44"/>
                  </a:lnTo>
                  <a:lnTo>
                    <a:pt x="1028" y="46"/>
                  </a:lnTo>
                  <a:lnTo>
                    <a:pt x="1036" y="46"/>
                  </a:lnTo>
                  <a:lnTo>
                    <a:pt x="1032" y="46"/>
                  </a:lnTo>
                  <a:close/>
                  <a:moveTo>
                    <a:pt x="1008" y="36"/>
                  </a:moveTo>
                  <a:lnTo>
                    <a:pt x="1018" y="38"/>
                  </a:lnTo>
                  <a:lnTo>
                    <a:pt x="1012" y="42"/>
                  </a:lnTo>
                  <a:lnTo>
                    <a:pt x="990" y="44"/>
                  </a:lnTo>
                  <a:lnTo>
                    <a:pt x="980" y="42"/>
                  </a:lnTo>
                  <a:lnTo>
                    <a:pt x="978" y="38"/>
                  </a:lnTo>
                  <a:lnTo>
                    <a:pt x="982" y="34"/>
                  </a:lnTo>
                  <a:lnTo>
                    <a:pt x="1000" y="34"/>
                  </a:lnTo>
                  <a:lnTo>
                    <a:pt x="1008" y="36"/>
                  </a:lnTo>
                  <a:close/>
                  <a:moveTo>
                    <a:pt x="1074" y="82"/>
                  </a:moveTo>
                  <a:lnTo>
                    <a:pt x="1054" y="82"/>
                  </a:lnTo>
                  <a:lnTo>
                    <a:pt x="1020" y="76"/>
                  </a:lnTo>
                  <a:lnTo>
                    <a:pt x="1022" y="70"/>
                  </a:lnTo>
                  <a:lnTo>
                    <a:pt x="1026" y="64"/>
                  </a:lnTo>
                  <a:lnTo>
                    <a:pt x="1018" y="60"/>
                  </a:lnTo>
                  <a:lnTo>
                    <a:pt x="992" y="58"/>
                  </a:lnTo>
                  <a:lnTo>
                    <a:pt x="978" y="54"/>
                  </a:lnTo>
                  <a:lnTo>
                    <a:pt x="988" y="50"/>
                  </a:lnTo>
                  <a:lnTo>
                    <a:pt x="1016" y="50"/>
                  </a:lnTo>
                  <a:lnTo>
                    <a:pt x="1028" y="54"/>
                  </a:lnTo>
                  <a:lnTo>
                    <a:pt x="1056" y="54"/>
                  </a:lnTo>
                  <a:lnTo>
                    <a:pt x="1062" y="58"/>
                  </a:lnTo>
                  <a:lnTo>
                    <a:pt x="1056" y="62"/>
                  </a:lnTo>
                  <a:lnTo>
                    <a:pt x="1068" y="64"/>
                  </a:lnTo>
                  <a:lnTo>
                    <a:pt x="1074" y="68"/>
                  </a:lnTo>
                  <a:lnTo>
                    <a:pt x="1094" y="68"/>
                  </a:lnTo>
                  <a:lnTo>
                    <a:pt x="1112" y="70"/>
                  </a:lnTo>
                  <a:lnTo>
                    <a:pt x="1138" y="66"/>
                  </a:lnTo>
                  <a:lnTo>
                    <a:pt x="1166" y="66"/>
                  </a:lnTo>
                  <a:lnTo>
                    <a:pt x="1188" y="66"/>
                  </a:lnTo>
                  <a:lnTo>
                    <a:pt x="1200" y="70"/>
                  </a:lnTo>
                  <a:lnTo>
                    <a:pt x="1198" y="76"/>
                  </a:lnTo>
                  <a:lnTo>
                    <a:pt x="1186" y="80"/>
                  </a:lnTo>
                  <a:lnTo>
                    <a:pt x="1162" y="82"/>
                  </a:lnTo>
                  <a:lnTo>
                    <a:pt x="1146" y="80"/>
                  </a:lnTo>
                  <a:lnTo>
                    <a:pt x="1104" y="82"/>
                  </a:lnTo>
                  <a:lnTo>
                    <a:pt x="1074" y="82"/>
                  </a:lnTo>
                  <a:close/>
                  <a:moveTo>
                    <a:pt x="804" y="42"/>
                  </a:moveTo>
                  <a:lnTo>
                    <a:pt x="820" y="44"/>
                  </a:lnTo>
                  <a:lnTo>
                    <a:pt x="812" y="46"/>
                  </a:lnTo>
                  <a:lnTo>
                    <a:pt x="782" y="48"/>
                  </a:lnTo>
                  <a:lnTo>
                    <a:pt x="768" y="46"/>
                  </a:lnTo>
                  <a:lnTo>
                    <a:pt x="780" y="42"/>
                  </a:lnTo>
                  <a:lnTo>
                    <a:pt x="804" y="42"/>
                  </a:lnTo>
                  <a:close/>
                  <a:moveTo>
                    <a:pt x="816" y="36"/>
                  </a:moveTo>
                  <a:lnTo>
                    <a:pt x="830" y="38"/>
                  </a:lnTo>
                  <a:lnTo>
                    <a:pt x="812" y="40"/>
                  </a:lnTo>
                  <a:lnTo>
                    <a:pt x="788" y="40"/>
                  </a:lnTo>
                  <a:lnTo>
                    <a:pt x="790" y="38"/>
                  </a:lnTo>
                  <a:lnTo>
                    <a:pt x="810" y="34"/>
                  </a:lnTo>
                  <a:lnTo>
                    <a:pt x="816" y="36"/>
                  </a:lnTo>
                  <a:close/>
                  <a:moveTo>
                    <a:pt x="1332" y="499"/>
                  </a:moveTo>
                  <a:lnTo>
                    <a:pt x="1316" y="513"/>
                  </a:lnTo>
                  <a:lnTo>
                    <a:pt x="1298" y="533"/>
                  </a:lnTo>
                  <a:lnTo>
                    <a:pt x="1312" y="527"/>
                  </a:lnTo>
                  <a:lnTo>
                    <a:pt x="1322" y="529"/>
                  </a:lnTo>
                  <a:lnTo>
                    <a:pt x="1312" y="537"/>
                  </a:lnTo>
                  <a:lnTo>
                    <a:pt x="1326" y="545"/>
                  </a:lnTo>
                  <a:lnTo>
                    <a:pt x="1338" y="539"/>
                  </a:lnTo>
                  <a:lnTo>
                    <a:pt x="1352" y="545"/>
                  </a:lnTo>
                  <a:lnTo>
                    <a:pt x="1342" y="563"/>
                  </a:lnTo>
                  <a:lnTo>
                    <a:pt x="1354" y="559"/>
                  </a:lnTo>
                  <a:lnTo>
                    <a:pt x="1352" y="573"/>
                  </a:lnTo>
                  <a:lnTo>
                    <a:pt x="1354" y="585"/>
                  </a:lnTo>
                  <a:lnTo>
                    <a:pt x="1342" y="607"/>
                  </a:lnTo>
                  <a:lnTo>
                    <a:pt x="1332" y="607"/>
                  </a:lnTo>
                  <a:lnTo>
                    <a:pt x="1322" y="603"/>
                  </a:lnTo>
                  <a:lnTo>
                    <a:pt x="1332" y="583"/>
                  </a:lnTo>
                  <a:lnTo>
                    <a:pt x="1328" y="579"/>
                  </a:lnTo>
                  <a:lnTo>
                    <a:pt x="1300" y="601"/>
                  </a:lnTo>
                  <a:lnTo>
                    <a:pt x="1290" y="601"/>
                  </a:lnTo>
                  <a:lnTo>
                    <a:pt x="1304" y="589"/>
                  </a:lnTo>
                  <a:lnTo>
                    <a:pt x="1290" y="583"/>
                  </a:lnTo>
                  <a:lnTo>
                    <a:pt x="1270" y="585"/>
                  </a:lnTo>
                  <a:lnTo>
                    <a:pt x="1234" y="583"/>
                  </a:lnTo>
                  <a:lnTo>
                    <a:pt x="1234" y="577"/>
                  </a:lnTo>
                  <a:lnTo>
                    <a:pt x="1248" y="569"/>
                  </a:lnTo>
                  <a:lnTo>
                    <a:pt x="1244" y="563"/>
                  </a:lnTo>
                  <a:lnTo>
                    <a:pt x="1262" y="549"/>
                  </a:lnTo>
                  <a:lnTo>
                    <a:pt x="1296" y="513"/>
                  </a:lnTo>
                  <a:lnTo>
                    <a:pt x="1310" y="499"/>
                  </a:lnTo>
                  <a:lnTo>
                    <a:pt x="1328" y="491"/>
                  </a:lnTo>
                  <a:lnTo>
                    <a:pt x="1338" y="493"/>
                  </a:lnTo>
                  <a:lnTo>
                    <a:pt x="1332" y="499"/>
                  </a:lnTo>
                  <a:close/>
                  <a:moveTo>
                    <a:pt x="1012" y="220"/>
                  </a:moveTo>
                  <a:lnTo>
                    <a:pt x="1026" y="228"/>
                  </a:lnTo>
                  <a:lnTo>
                    <a:pt x="1040" y="232"/>
                  </a:lnTo>
                  <a:lnTo>
                    <a:pt x="1034" y="240"/>
                  </a:lnTo>
                  <a:lnTo>
                    <a:pt x="1048" y="240"/>
                  </a:lnTo>
                  <a:lnTo>
                    <a:pt x="1054" y="244"/>
                  </a:lnTo>
                  <a:lnTo>
                    <a:pt x="1036" y="250"/>
                  </a:lnTo>
                  <a:lnTo>
                    <a:pt x="1014" y="246"/>
                  </a:lnTo>
                  <a:lnTo>
                    <a:pt x="1012" y="240"/>
                  </a:lnTo>
                  <a:lnTo>
                    <a:pt x="988" y="248"/>
                  </a:lnTo>
                  <a:lnTo>
                    <a:pt x="960" y="256"/>
                  </a:lnTo>
                  <a:lnTo>
                    <a:pt x="962" y="246"/>
                  </a:lnTo>
                  <a:lnTo>
                    <a:pt x="940" y="248"/>
                  </a:lnTo>
                  <a:lnTo>
                    <a:pt x="960" y="240"/>
                  </a:lnTo>
                  <a:lnTo>
                    <a:pt x="972" y="226"/>
                  </a:lnTo>
                  <a:lnTo>
                    <a:pt x="992" y="210"/>
                  </a:lnTo>
                  <a:lnTo>
                    <a:pt x="1002" y="212"/>
                  </a:lnTo>
                  <a:lnTo>
                    <a:pt x="998" y="218"/>
                  </a:lnTo>
                  <a:lnTo>
                    <a:pt x="1010" y="216"/>
                  </a:lnTo>
                  <a:lnTo>
                    <a:pt x="1012" y="220"/>
                  </a:lnTo>
                  <a:close/>
                  <a:moveTo>
                    <a:pt x="1184" y="108"/>
                  </a:moveTo>
                  <a:lnTo>
                    <a:pt x="1202" y="102"/>
                  </a:lnTo>
                  <a:lnTo>
                    <a:pt x="1228" y="110"/>
                  </a:lnTo>
                  <a:lnTo>
                    <a:pt x="1244" y="116"/>
                  </a:lnTo>
                  <a:lnTo>
                    <a:pt x="1240" y="122"/>
                  </a:lnTo>
                  <a:lnTo>
                    <a:pt x="1268" y="120"/>
                  </a:lnTo>
                  <a:lnTo>
                    <a:pt x="1278" y="128"/>
                  </a:lnTo>
                  <a:lnTo>
                    <a:pt x="1308" y="134"/>
                  </a:lnTo>
                  <a:lnTo>
                    <a:pt x="1316" y="140"/>
                  </a:lnTo>
                  <a:lnTo>
                    <a:pt x="1320" y="154"/>
                  </a:lnTo>
                  <a:lnTo>
                    <a:pt x="1288" y="160"/>
                  </a:lnTo>
                  <a:lnTo>
                    <a:pt x="1316" y="172"/>
                  </a:lnTo>
                  <a:lnTo>
                    <a:pt x="1338" y="176"/>
                  </a:lnTo>
                  <a:lnTo>
                    <a:pt x="1350" y="190"/>
                  </a:lnTo>
                  <a:lnTo>
                    <a:pt x="1374" y="192"/>
                  </a:lnTo>
                  <a:lnTo>
                    <a:pt x="1362" y="202"/>
                  </a:lnTo>
                  <a:lnTo>
                    <a:pt x="1322" y="222"/>
                  </a:lnTo>
                  <a:lnTo>
                    <a:pt x="1308" y="216"/>
                  </a:lnTo>
                  <a:lnTo>
                    <a:pt x="1296" y="198"/>
                  </a:lnTo>
                  <a:lnTo>
                    <a:pt x="1274" y="200"/>
                  </a:lnTo>
                  <a:lnTo>
                    <a:pt x="1264" y="210"/>
                  </a:lnTo>
                  <a:lnTo>
                    <a:pt x="1274" y="220"/>
                  </a:lnTo>
                  <a:lnTo>
                    <a:pt x="1292" y="230"/>
                  </a:lnTo>
                  <a:lnTo>
                    <a:pt x="1296" y="234"/>
                  </a:lnTo>
                  <a:lnTo>
                    <a:pt x="1294" y="250"/>
                  </a:lnTo>
                  <a:lnTo>
                    <a:pt x="1282" y="264"/>
                  </a:lnTo>
                  <a:lnTo>
                    <a:pt x="1264" y="260"/>
                  </a:lnTo>
                  <a:lnTo>
                    <a:pt x="1234" y="244"/>
                  </a:lnTo>
                  <a:lnTo>
                    <a:pt x="1246" y="260"/>
                  </a:lnTo>
                  <a:lnTo>
                    <a:pt x="1254" y="272"/>
                  </a:lnTo>
                  <a:lnTo>
                    <a:pt x="1254" y="278"/>
                  </a:lnTo>
                  <a:lnTo>
                    <a:pt x="1214" y="270"/>
                  </a:lnTo>
                  <a:lnTo>
                    <a:pt x="1188" y="260"/>
                  </a:lnTo>
                  <a:lnTo>
                    <a:pt x="1174" y="250"/>
                  </a:lnTo>
                  <a:lnTo>
                    <a:pt x="1184" y="246"/>
                  </a:lnTo>
                  <a:lnTo>
                    <a:pt x="1166" y="238"/>
                  </a:lnTo>
                  <a:lnTo>
                    <a:pt x="1150" y="228"/>
                  </a:lnTo>
                  <a:lnTo>
                    <a:pt x="1146" y="234"/>
                  </a:lnTo>
                  <a:lnTo>
                    <a:pt x="1098" y="236"/>
                  </a:lnTo>
                  <a:lnTo>
                    <a:pt x="1090" y="230"/>
                  </a:lnTo>
                  <a:lnTo>
                    <a:pt x="1108" y="218"/>
                  </a:lnTo>
                  <a:lnTo>
                    <a:pt x="1138" y="216"/>
                  </a:lnTo>
                  <a:lnTo>
                    <a:pt x="1172" y="214"/>
                  </a:lnTo>
                  <a:lnTo>
                    <a:pt x="1170" y="208"/>
                  </a:lnTo>
                  <a:lnTo>
                    <a:pt x="1182" y="200"/>
                  </a:lnTo>
                  <a:lnTo>
                    <a:pt x="1214" y="184"/>
                  </a:lnTo>
                  <a:lnTo>
                    <a:pt x="1214" y="178"/>
                  </a:lnTo>
                  <a:lnTo>
                    <a:pt x="1212" y="172"/>
                  </a:lnTo>
                  <a:lnTo>
                    <a:pt x="1196" y="164"/>
                  </a:lnTo>
                  <a:lnTo>
                    <a:pt x="1170" y="158"/>
                  </a:lnTo>
                  <a:lnTo>
                    <a:pt x="1182" y="154"/>
                  </a:lnTo>
                  <a:lnTo>
                    <a:pt x="1174" y="144"/>
                  </a:lnTo>
                  <a:lnTo>
                    <a:pt x="1162" y="144"/>
                  </a:lnTo>
                  <a:lnTo>
                    <a:pt x="1156" y="140"/>
                  </a:lnTo>
                  <a:lnTo>
                    <a:pt x="1144" y="144"/>
                  </a:lnTo>
                  <a:lnTo>
                    <a:pt x="1114" y="144"/>
                  </a:lnTo>
                  <a:lnTo>
                    <a:pt x="1062" y="144"/>
                  </a:lnTo>
                  <a:lnTo>
                    <a:pt x="1036" y="138"/>
                  </a:lnTo>
                  <a:lnTo>
                    <a:pt x="1014" y="136"/>
                  </a:lnTo>
                  <a:lnTo>
                    <a:pt x="1008" y="132"/>
                  </a:lnTo>
                  <a:lnTo>
                    <a:pt x="1028" y="124"/>
                  </a:lnTo>
                  <a:lnTo>
                    <a:pt x="1010" y="124"/>
                  </a:lnTo>
                  <a:lnTo>
                    <a:pt x="1016" y="110"/>
                  </a:lnTo>
                  <a:lnTo>
                    <a:pt x="1040" y="98"/>
                  </a:lnTo>
                  <a:lnTo>
                    <a:pt x="1060" y="94"/>
                  </a:lnTo>
                  <a:lnTo>
                    <a:pt x="1100" y="90"/>
                  </a:lnTo>
                  <a:lnTo>
                    <a:pt x="1082" y="96"/>
                  </a:lnTo>
                  <a:lnTo>
                    <a:pt x="1086" y="106"/>
                  </a:lnTo>
                  <a:lnTo>
                    <a:pt x="1108" y="96"/>
                  </a:lnTo>
                  <a:lnTo>
                    <a:pt x="1150" y="90"/>
                  </a:lnTo>
                  <a:lnTo>
                    <a:pt x="1160" y="102"/>
                  </a:lnTo>
                  <a:lnTo>
                    <a:pt x="1152" y="112"/>
                  </a:lnTo>
                  <a:lnTo>
                    <a:pt x="1184" y="108"/>
                  </a:lnTo>
                  <a:close/>
                  <a:moveTo>
                    <a:pt x="982" y="86"/>
                  </a:moveTo>
                  <a:lnTo>
                    <a:pt x="1012" y="86"/>
                  </a:lnTo>
                  <a:lnTo>
                    <a:pt x="1034" y="90"/>
                  </a:lnTo>
                  <a:lnTo>
                    <a:pt x="1002" y="100"/>
                  </a:lnTo>
                  <a:lnTo>
                    <a:pt x="982" y="102"/>
                  </a:lnTo>
                  <a:lnTo>
                    <a:pt x="956" y="112"/>
                  </a:lnTo>
                  <a:lnTo>
                    <a:pt x="940" y="112"/>
                  </a:lnTo>
                  <a:lnTo>
                    <a:pt x="944" y="100"/>
                  </a:lnTo>
                  <a:lnTo>
                    <a:pt x="952" y="96"/>
                  </a:lnTo>
                  <a:lnTo>
                    <a:pt x="964" y="90"/>
                  </a:lnTo>
                  <a:lnTo>
                    <a:pt x="982" y="86"/>
                  </a:lnTo>
                  <a:close/>
                  <a:moveTo>
                    <a:pt x="614" y="62"/>
                  </a:moveTo>
                  <a:lnTo>
                    <a:pt x="650" y="54"/>
                  </a:lnTo>
                  <a:lnTo>
                    <a:pt x="686" y="46"/>
                  </a:lnTo>
                  <a:lnTo>
                    <a:pt x="708" y="46"/>
                  </a:lnTo>
                  <a:lnTo>
                    <a:pt x="728" y="46"/>
                  </a:lnTo>
                  <a:lnTo>
                    <a:pt x="716" y="54"/>
                  </a:lnTo>
                  <a:lnTo>
                    <a:pt x="700" y="56"/>
                  </a:lnTo>
                  <a:lnTo>
                    <a:pt x="686" y="58"/>
                  </a:lnTo>
                  <a:lnTo>
                    <a:pt x="654" y="62"/>
                  </a:lnTo>
                  <a:lnTo>
                    <a:pt x="628" y="64"/>
                  </a:lnTo>
                  <a:lnTo>
                    <a:pt x="614" y="62"/>
                  </a:lnTo>
                  <a:close/>
                  <a:moveTo>
                    <a:pt x="16" y="436"/>
                  </a:moveTo>
                  <a:lnTo>
                    <a:pt x="36" y="436"/>
                  </a:lnTo>
                  <a:lnTo>
                    <a:pt x="6" y="460"/>
                  </a:lnTo>
                  <a:lnTo>
                    <a:pt x="6" y="481"/>
                  </a:lnTo>
                  <a:lnTo>
                    <a:pt x="0" y="481"/>
                  </a:lnTo>
                  <a:lnTo>
                    <a:pt x="0" y="469"/>
                  </a:lnTo>
                  <a:lnTo>
                    <a:pt x="2" y="458"/>
                  </a:lnTo>
                  <a:lnTo>
                    <a:pt x="0" y="452"/>
                  </a:lnTo>
                  <a:lnTo>
                    <a:pt x="4" y="442"/>
                  </a:lnTo>
                  <a:lnTo>
                    <a:pt x="12" y="434"/>
                  </a:lnTo>
                  <a:lnTo>
                    <a:pt x="16" y="436"/>
                  </a:lnTo>
                  <a:close/>
                  <a:moveTo>
                    <a:pt x="896" y="30"/>
                  </a:moveTo>
                  <a:lnTo>
                    <a:pt x="920" y="32"/>
                  </a:lnTo>
                  <a:lnTo>
                    <a:pt x="952" y="36"/>
                  </a:lnTo>
                  <a:lnTo>
                    <a:pt x="958" y="40"/>
                  </a:lnTo>
                  <a:lnTo>
                    <a:pt x="958" y="44"/>
                  </a:lnTo>
                  <a:lnTo>
                    <a:pt x="936" y="42"/>
                  </a:lnTo>
                  <a:lnTo>
                    <a:pt x="918" y="40"/>
                  </a:lnTo>
                  <a:lnTo>
                    <a:pt x="888" y="40"/>
                  </a:lnTo>
                  <a:lnTo>
                    <a:pt x="906" y="36"/>
                  </a:lnTo>
                  <a:lnTo>
                    <a:pt x="892" y="34"/>
                  </a:lnTo>
                  <a:lnTo>
                    <a:pt x="896" y="30"/>
                  </a:lnTo>
                  <a:close/>
                  <a:moveTo>
                    <a:pt x="76" y="563"/>
                  </a:moveTo>
                  <a:lnTo>
                    <a:pt x="64" y="567"/>
                  </a:lnTo>
                  <a:lnTo>
                    <a:pt x="42" y="555"/>
                  </a:lnTo>
                  <a:lnTo>
                    <a:pt x="44" y="547"/>
                  </a:lnTo>
                  <a:lnTo>
                    <a:pt x="34" y="539"/>
                  </a:lnTo>
                  <a:lnTo>
                    <a:pt x="36" y="533"/>
                  </a:lnTo>
                  <a:lnTo>
                    <a:pt x="20" y="529"/>
                  </a:lnTo>
                  <a:lnTo>
                    <a:pt x="24" y="517"/>
                  </a:lnTo>
                  <a:lnTo>
                    <a:pt x="30" y="511"/>
                  </a:lnTo>
                  <a:lnTo>
                    <a:pt x="44" y="517"/>
                  </a:lnTo>
                  <a:lnTo>
                    <a:pt x="52" y="521"/>
                  </a:lnTo>
                  <a:lnTo>
                    <a:pt x="66" y="523"/>
                  </a:lnTo>
                  <a:lnTo>
                    <a:pt x="66" y="529"/>
                  </a:lnTo>
                  <a:lnTo>
                    <a:pt x="66" y="541"/>
                  </a:lnTo>
                  <a:lnTo>
                    <a:pt x="78" y="551"/>
                  </a:lnTo>
                  <a:lnTo>
                    <a:pt x="76" y="563"/>
                  </a:lnTo>
                  <a:close/>
                  <a:moveTo>
                    <a:pt x="604" y="82"/>
                  </a:moveTo>
                  <a:lnTo>
                    <a:pt x="622" y="84"/>
                  </a:lnTo>
                  <a:lnTo>
                    <a:pt x="656" y="86"/>
                  </a:lnTo>
                  <a:lnTo>
                    <a:pt x="666" y="90"/>
                  </a:lnTo>
                  <a:lnTo>
                    <a:pt x="674" y="94"/>
                  </a:lnTo>
                  <a:lnTo>
                    <a:pt x="652" y="96"/>
                  </a:lnTo>
                  <a:lnTo>
                    <a:pt x="604" y="106"/>
                  </a:lnTo>
                  <a:lnTo>
                    <a:pt x="574" y="116"/>
                  </a:lnTo>
                  <a:lnTo>
                    <a:pt x="566" y="122"/>
                  </a:lnTo>
                  <a:lnTo>
                    <a:pt x="518" y="128"/>
                  </a:lnTo>
                  <a:lnTo>
                    <a:pt x="520" y="122"/>
                  </a:lnTo>
                  <a:lnTo>
                    <a:pt x="496" y="114"/>
                  </a:lnTo>
                  <a:lnTo>
                    <a:pt x="510" y="108"/>
                  </a:lnTo>
                  <a:lnTo>
                    <a:pt x="532" y="98"/>
                  </a:lnTo>
                  <a:lnTo>
                    <a:pt x="558" y="92"/>
                  </a:lnTo>
                  <a:lnTo>
                    <a:pt x="554" y="84"/>
                  </a:lnTo>
                  <a:lnTo>
                    <a:pt x="604" y="82"/>
                  </a:lnTo>
                  <a:close/>
                  <a:moveTo>
                    <a:pt x="820" y="64"/>
                  </a:moveTo>
                  <a:lnTo>
                    <a:pt x="832" y="62"/>
                  </a:lnTo>
                  <a:lnTo>
                    <a:pt x="848" y="64"/>
                  </a:lnTo>
                  <a:lnTo>
                    <a:pt x="842" y="70"/>
                  </a:lnTo>
                  <a:lnTo>
                    <a:pt x="826" y="74"/>
                  </a:lnTo>
                  <a:lnTo>
                    <a:pt x="778" y="76"/>
                  </a:lnTo>
                  <a:lnTo>
                    <a:pt x="736" y="82"/>
                  </a:lnTo>
                  <a:lnTo>
                    <a:pt x="714" y="82"/>
                  </a:lnTo>
                  <a:lnTo>
                    <a:pt x="718" y="78"/>
                  </a:lnTo>
                  <a:lnTo>
                    <a:pt x="754" y="72"/>
                  </a:lnTo>
                  <a:lnTo>
                    <a:pt x="688" y="74"/>
                  </a:lnTo>
                  <a:lnTo>
                    <a:pt x="672" y="72"/>
                  </a:lnTo>
                  <a:lnTo>
                    <a:pt x="706" y="60"/>
                  </a:lnTo>
                  <a:lnTo>
                    <a:pt x="724" y="58"/>
                  </a:lnTo>
                  <a:lnTo>
                    <a:pt x="758" y="62"/>
                  </a:lnTo>
                  <a:lnTo>
                    <a:pt x="772" y="68"/>
                  </a:lnTo>
                  <a:lnTo>
                    <a:pt x="796" y="70"/>
                  </a:lnTo>
                  <a:lnTo>
                    <a:pt x="790" y="58"/>
                  </a:lnTo>
                  <a:lnTo>
                    <a:pt x="808" y="54"/>
                  </a:lnTo>
                  <a:lnTo>
                    <a:pt x="820" y="56"/>
                  </a:lnTo>
                  <a:lnTo>
                    <a:pt x="820" y="60"/>
                  </a:lnTo>
                  <a:lnTo>
                    <a:pt x="820" y="64"/>
                  </a:lnTo>
                  <a:close/>
                  <a:moveTo>
                    <a:pt x="796" y="98"/>
                  </a:moveTo>
                  <a:lnTo>
                    <a:pt x="806" y="104"/>
                  </a:lnTo>
                  <a:lnTo>
                    <a:pt x="800" y="118"/>
                  </a:lnTo>
                  <a:lnTo>
                    <a:pt x="792" y="128"/>
                  </a:lnTo>
                  <a:lnTo>
                    <a:pt x="810" y="136"/>
                  </a:lnTo>
                  <a:lnTo>
                    <a:pt x="828" y="142"/>
                  </a:lnTo>
                  <a:lnTo>
                    <a:pt x="820" y="148"/>
                  </a:lnTo>
                  <a:lnTo>
                    <a:pt x="794" y="148"/>
                  </a:lnTo>
                  <a:lnTo>
                    <a:pt x="796" y="154"/>
                  </a:lnTo>
                  <a:lnTo>
                    <a:pt x="786" y="160"/>
                  </a:lnTo>
                  <a:lnTo>
                    <a:pt x="762" y="158"/>
                  </a:lnTo>
                  <a:lnTo>
                    <a:pt x="740" y="154"/>
                  </a:lnTo>
                  <a:lnTo>
                    <a:pt x="722" y="154"/>
                  </a:lnTo>
                  <a:lnTo>
                    <a:pt x="688" y="160"/>
                  </a:lnTo>
                  <a:lnTo>
                    <a:pt x="648" y="162"/>
                  </a:lnTo>
                  <a:lnTo>
                    <a:pt x="620" y="164"/>
                  </a:lnTo>
                  <a:lnTo>
                    <a:pt x="620" y="156"/>
                  </a:lnTo>
                  <a:lnTo>
                    <a:pt x="604" y="152"/>
                  </a:lnTo>
                  <a:lnTo>
                    <a:pt x="588" y="154"/>
                  </a:lnTo>
                  <a:lnTo>
                    <a:pt x="584" y="144"/>
                  </a:lnTo>
                  <a:lnTo>
                    <a:pt x="596" y="142"/>
                  </a:lnTo>
                  <a:lnTo>
                    <a:pt x="624" y="140"/>
                  </a:lnTo>
                  <a:lnTo>
                    <a:pt x="642" y="140"/>
                  </a:lnTo>
                  <a:lnTo>
                    <a:pt x="666" y="138"/>
                  </a:lnTo>
                  <a:lnTo>
                    <a:pt x="640" y="134"/>
                  </a:lnTo>
                  <a:lnTo>
                    <a:pt x="608" y="134"/>
                  </a:lnTo>
                  <a:lnTo>
                    <a:pt x="588" y="134"/>
                  </a:lnTo>
                  <a:lnTo>
                    <a:pt x="586" y="128"/>
                  </a:lnTo>
                  <a:lnTo>
                    <a:pt x="628" y="122"/>
                  </a:lnTo>
                  <a:lnTo>
                    <a:pt x="606" y="124"/>
                  </a:lnTo>
                  <a:lnTo>
                    <a:pt x="584" y="120"/>
                  </a:lnTo>
                  <a:lnTo>
                    <a:pt x="610" y="108"/>
                  </a:lnTo>
                  <a:lnTo>
                    <a:pt x="628" y="104"/>
                  </a:lnTo>
                  <a:lnTo>
                    <a:pt x="676" y="96"/>
                  </a:lnTo>
                  <a:lnTo>
                    <a:pt x="686" y="98"/>
                  </a:lnTo>
                  <a:lnTo>
                    <a:pt x="672" y="104"/>
                  </a:lnTo>
                  <a:lnTo>
                    <a:pt x="710" y="100"/>
                  </a:lnTo>
                  <a:lnTo>
                    <a:pt x="722" y="106"/>
                  </a:lnTo>
                  <a:lnTo>
                    <a:pt x="746" y="100"/>
                  </a:lnTo>
                  <a:lnTo>
                    <a:pt x="754" y="104"/>
                  </a:lnTo>
                  <a:lnTo>
                    <a:pt x="748" y="118"/>
                  </a:lnTo>
                  <a:lnTo>
                    <a:pt x="764" y="112"/>
                  </a:lnTo>
                  <a:lnTo>
                    <a:pt x="770" y="98"/>
                  </a:lnTo>
                  <a:lnTo>
                    <a:pt x="784" y="96"/>
                  </a:lnTo>
                  <a:lnTo>
                    <a:pt x="796" y="98"/>
                  </a:lnTo>
                  <a:close/>
                  <a:moveTo>
                    <a:pt x="876" y="104"/>
                  </a:moveTo>
                  <a:lnTo>
                    <a:pt x="870" y="96"/>
                  </a:lnTo>
                  <a:lnTo>
                    <a:pt x="894" y="90"/>
                  </a:lnTo>
                  <a:lnTo>
                    <a:pt x="910" y="92"/>
                  </a:lnTo>
                  <a:lnTo>
                    <a:pt x="936" y="90"/>
                  </a:lnTo>
                  <a:lnTo>
                    <a:pt x="936" y="94"/>
                  </a:lnTo>
                  <a:lnTo>
                    <a:pt x="916" y="100"/>
                  </a:lnTo>
                  <a:lnTo>
                    <a:pt x="930" y="106"/>
                  </a:lnTo>
                  <a:lnTo>
                    <a:pt x="916" y="118"/>
                  </a:lnTo>
                  <a:lnTo>
                    <a:pt x="886" y="124"/>
                  </a:lnTo>
                  <a:lnTo>
                    <a:pt x="872" y="122"/>
                  </a:lnTo>
                  <a:lnTo>
                    <a:pt x="868" y="116"/>
                  </a:lnTo>
                  <a:lnTo>
                    <a:pt x="844" y="106"/>
                  </a:lnTo>
                  <a:lnTo>
                    <a:pt x="850" y="102"/>
                  </a:lnTo>
                  <a:lnTo>
                    <a:pt x="876" y="104"/>
                  </a:lnTo>
                  <a:close/>
                  <a:moveTo>
                    <a:pt x="802" y="92"/>
                  </a:moveTo>
                  <a:lnTo>
                    <a:pt x="822" y="92"/>
                  </a:lnTo>
                  <a:lnTo>
                    <a:pt x="830" y="96"/>
                  </a:lnTo>
                  <a:lnTo>
                    <a:pt x="808" y="102"/>
                  </a:lnTo>
                  <a:lnTo>
                    <a:pt x="796" y="94"/>
                  </a:lnTo>
                  <a:lnTo>
                    <a:pt x="802" y="92"/>
                  </a:lnTo>
                  <a:close/>
                  <a:moveTo>
                    <a:pt x="960" y="54"/>
                  </a:moveTo>
                  <a:lnTo>
                    <a:pt x="964" y="60"/>
                  </a:lnTo>
                  <a:lnTo>
                    <a:pt x="958" y="66"/>
                  </a:lnTo>
                  <a:lnTo>
                    <a:pt x="942" y="74"/>
                  </a:lnTo>
                  <a:lnTo>
                    <a:pt x="916" y="76"/>
                  </a:lnTo>
                  <a:lnTo>
                    <a:pt x="904" y="74"/>
                  </a:lnTo>
                  <a:lnTo>
                    <a:pt x="914" y="68"/>
                  </a:lnTo>
                  <a:lnTo>
                    <a:pt x="888" y="68"/>
                  </a:lnTo>
                  <a:lnTo>
                    <a:pt x="898" y="60"/>
                  </a:lnTo>
                  <a:lnTo>
                    <a:pt x="914" y="60"/>
                  </a:lnTo>
                  <a:lnTo>
                    <a:pt x="938" y="56"/>
                  </a:lnTo>
                  <a:lnTo>
                    <a:pt x="958" y="56"/>
                  </a:lnTo>
                  <a:lnTo>
                    <a:pt x="960" y="54"/>
                  </a:lnTo>
                  <a:close/>
                  <a:moveTo>
                    <a:pt x="1036" y="20"/>
                  </a:moveTo>
                  <a:lnTo>
                    <a:pt x="1048" y="16"/>
                  </a:lnTo>
                  <a:lnTo>
                    <a:pt x="1062" y="16"/>
                  </a:lnTo>
                  <a:lnTo>
                    <a:pt x="1060" y="14"/>
                  </a:lnTo>
                  <a:lnTo>
                    <a:pt x="1090" y="14"/>
                  </a:lnTo>
                  <a:lnTo>
                    <a:pt x="1102" y="18"/>
                  </a:lnTo>
                  <a:lnTo>
                    <a:pt x="1122" y="20"/>
                  </a:lnTo>
                  <a:lnTo>
                    <a:pt x="1144" y="22"/>
                  </a:lnTo>
                  <a:lnTo>
                    <a:pt x="1148" y="28"/>
                  </a:lnTo>
                  <a:lnTo>
                    <a:pt x="1160" y="30"/>
                  </a:lnTo>
                  <a:lnTo>
                    <a:pt x="1140" y="32"/>
                  </a:lnTo>
                  <a:lnTo>
                    <a:pt x="1108" y="40"/>
                  </a:lnTo>
                  <a:lnTo>
                    <a:pt x="1082" y="40"/>
                  </a:lnTo>
                  <a:lnTo>
                    <a:pt x="1056" y="40"/>
                  </a:lnTo>
                  <a:lnTo>
                    <a:pt x="1046" y="36"/>
                  </a:lnTo>
                  <a:lnTo>
                    <a:pt x="1050" y="32"/>
                  </a:lnTo>
                  <a:lnTo>
                    <a:pt x="1062" y="30"/>
                  </a:lnTo>
                  <a:lnTo>
                    <a:pt x="1038" y="30"/>
                  </a:lnTo>
                  <a:lnTo>
                    <a:pt x="1026" y="26"/>
                  </a:lnTo>
                  <a:lnTo>
                    <a:pt x="1022" y="22"/>
                  </a:lnTo>
                  <a:lnTo>
                    <a:pt x="1036" y="20"/>
                  </a:lnTo>
                  <a:close/>
                  <a:moveTo>
                    <a:pt x="1106" y="10"/>
                  </a:moveTo>
                  <a:lnTo>
                    <a:pt x="1126" y="8"/>
                  </a:lnTo>
                  <a:lnTo>
                    <a:pt x="1142" y="8"/>
                  </a:lnTo>
                  <a:lnTo>
                    <a:pt x="1170" y="6"/>
                  </a:lnTo>
                  <a:lnTo>
                    <a:pt x="1192" y="4"/>
                  </a:lnTo>
                  <a:lnTo>
                    <a:pt x="1206" y="4"/>
                  </a:lnTo>
                  <a:lnTo>
                    <a:pt x="1220" y="6"/>
                  </a:lnTo>
                  <a:lnTo>
                    <a:pt x="1234" y="2"/>
                  </a:lnTo>
                  <a:lnTo>
                    <a:pt x="1252" y="2"/>
                  </a:lnTo>
                  <a:lnTo>
                    <a:pt x="1276" y="2"/>
                  </a:lnTo>
                  <a:lnTo>
                    <a:pt x="1316" y="0"/>
                  </a:lnTo>
                  <a:lnTo>
                    <a:pt x="1322" y="2"/>
                  </a:lnTo>
                  <a:lnTo>
                    <a:pt x="1362" y="0"/>
                  </a:lnTo>
                  <a:lnTo>
                    <a:pt x="1390" y="0"/>
                  </a:lnTo>
                  <a:lnTo>
                    <a:pt x="1418" y="2"/>
                  </a:lnTo>
                  <a:lnTo>
                    <a:pt x="1452" y="2"/>
                  </a:lnTo>
                  <a:lnTo>
                    <a:pt x="1480" y="2"/>
                  </a:lnTo>
                  <a:lnTo>
                    <a:pt x="1502" y="4"/>
                  </a:lnTo>
                  <a:lnTo>
                    <a:pt x="1500" y="6"/>
                  </a:lnTo>
                  <a:lnTo>
                    <a:pt x="1466" y="10"/>
                  </a:lnTo>
                  <a:lnTo>
                    <a:pt x="1434" y="10"/>
                  </a:lnTo>
                  <a:lnTo>
                    <a:pt x="1420" y="12"/>
                  </a:lnTo>
                  <a:lnTo>
                    <a:pt x="1448" y="12"/>
                  </a:lnTo>
                  <a:lnTo>
                    <a:pt x="1414" y="16"/>
                  </a:lnTo>
                  <a:lnTo>
                    <a:pt x="1390" y="20"/>
                  </a:lnTo>
                  <a:lnTo>
                    <a:pt x="1362" y="26"/>
                  </a:lnTo>
                  <a:lnTo>
                    <a:pt x="1332" y="28"/>
                  </a:lnTo>
                  <a:lnTo>
                    <a:pt x="1322" y="30"/>
                  </a:lnTo>
                  <a:lnTo>
                    <a:pt x="1280" y="30"/>
                  </a:lnTo>
                  <a:lnTo>
                    <a:pt x="1300" y="32"/>
                  </a:lnTo>
                  <a:lnTo>
                    <a:pt x="1288" y="34"/>
                  </a:lnTo>
                  <a:lnTo>
                    <a:pt x="1296" y="38"/>
                  </a:lnTo>
                  <a:lnTo>
                    <a:pt x="1278" y="42"/>
                  </a:lnTo>
                  <a:lnTo>
                    <a:pt x="1254" y="44"/>
                  </a:lnTo>
                  <a:lnTo>
                    <a:pt x="1246" y="46"/>
                  </a:lnTo>
                  <a:lnTo>
                    <a:pt x="1222" y="50"/>
                  </a:lnTo>
                  <a:lnTo>
                    <a:pt x="1222" y="52"/>
                  </a:lnTo>
                  <a:lnTo>
                    <a:pt x="1246" y="52"/>
                  </a:lnTo>
                  <a:lnTo>
                    <a:pt x="1244" y="54"/>
                  </a:lnTo>
                  <a:lnTo>
                    <a:pt x="1202" y="60"/>
                  </a:lnTo>
                  <a:lnTo>
                    <a:pt x="1168" y="58"/>
                  </a:lnTo>
                  <a:lnTo>
                    <a:pt x="1126" y="60"/>
                  </a:lnTo>
                  <a:lnTo>
                    <a:pt x="1108" y="58"/>
                  </a:lnTo>
                  <a:lnTo>
                    <a:pt x="1080" y="58"/>
                  </a:lnTo>
                  <a:lnTo>
                    <a:pt x="1084" y="52"/>
                  </a:lnTo>
                  <a:lnTo>
                    <a:pt x="1112" y="50"/>
                  </a:lnTo>
                  <a:lnTo>
                    <a:pt x="1112" y="44"/>
                  </a:lnTo>
                  <a:lnTo>
                    <a:pt x="1122" y="44"/>
                  </a:lnTo>
                  <a:lnTo>
                    <a:pt x="1156" y="46"/>
                  </a:lnTo>
                  <a:lnTo>
                    <a:pt x="1142" y="42"/>
                  </a:lnTo>
                  <a:lnTo>
                    <a:pt x="1122" y="40"/>
                  </a:lnTo>
                  <a:lnTo>
                    <a:pt x="1138" y="36"/>
                  </a:lnTo>
                  <a:lnTo>
                    <a:pt x="1162" y="34"/>
                  </a:lnTo>
                  <a:lnTo>
                    <a:pt x="1170" y="30"/>
                  </a:lnTo>
                  <a:lnTo>
                    <a:pt x="1156" y="26"/>
                  </a:lnTo>
                  <a:lnTo>
                    <a:pt x="1154" y="22"/>
                  </a:lnTo>
                  <a:lnTo>
                    <a:pt x="1190" y="22"/>
                  </a:lnTo>
                  <a:lnTo>
                    <a:pt x="1200" y="24"/>
                  </a:lnTo>
                  <a:lnTo>
                    <a:pt x="1224" y="20"/>
                  </a:lnTo>
                  <a:lnTo>
                    <a:pt x="1196" y="20"/>
                  </a:lnTo>
                  <a:lnTo>
                    <a:pt x="1148" y="20"/>
                  </a:lnTo>
                  <a:lnTo>
                    <a:pt x="1126" y="18"/>
                  </a:lnTo>
                  <a:lnTo>
                    <a:pt x="1118" y="14"/>
                  </a:lnTo>
                  <a:lnTo>
                    <a:pt x="1106" y="12"/>
                  </a:lnTo>
                  <a:lnTo>
                    <a:pt x="1106" y="10"/>
                  </a:lnTo>
                  <a:close/>
                  <a:moveTo>
                    <a:pt x="1176" y="182"/>
                  </a:moveTo>
                  <a:lnTo>
                    <a:pt x="1162" y="188"/>
                  </a:lnTo>
                  <a:lnTo>
                    <a:pt x="1146" y="188"/>
                  </a:lnTo>
                  <a:lnTo>
                    <a:pt x="1148" y="180"/>
                  </a:lnTo>
                  <a:lnTo>
                    <a:pt x="1160" y="170"/>
                  </a:lnTo>
                  <a:lnTo>
                    <a:pt x="1176" y="168"/>
                  </a:lnTo>
                  <a:lnTo>
                    <a:pt x="1186" y="172"/>
                  </a:lnTo>
                  <a:lnTo>
                    <a:pt x="1180" y="180"/>
                  </a:lnTo>
                  <a:lnTo>
                    <a:pt x="1176" y="182"/>
                  </a:lnTo>
                  <a:close/>
                  <a:moveTo>
                    <a:pt x="890" y="148"/>
                  </a:moveTo>
                  <a:lnTo>
                    <a:pt x="892" y="154"/>
                  </a:lnTo>
                  <a:lnTo>
                    <a:pt x="878" y="160"/>
                  </a:lnTo>
                  <a:lnTo>
                    <a:pt x="864" y="156"/>
                  </a:lnTo>
                  <a:lnTo>
                    <a:pt x="850" y="158"/>
                  </a:lnTo>
                  <a:lnTo>
                    <a:pt x="836" y="150"/>
                  </a:lnTo>
                  <a:lnTo>
                    <a:pt x="854" y="146"/>
                  </a:lnTo>
                  <a:lnTo>
                    <a:pt x="870" y="140"/>
                  </a:lnTo>
                  <a:lnTo>
                    <a:pt x="882" y="144"/>
                  </a:lnTo>
                  <a:lnTo>
                    <a:pt x="888" y="146"/>
                  </a:lnTo>
                  <a:lnTo>
                    <a:pt x="890" y="148"/>
                  </a:lnTo>
                  <a:close/>
                  <a:moveTo>
                    <a:pt x="1158" y="531"/>
                  </a:moveTo>
                  <a:lnTo>
                    <a:pt x="1166" y="529"/>
                  </a:lnTo>
                  <a:lnTo>
                    <a:pt x="1188" y="535"/>
                  </a:lnTo>
                  <a:lnTo>
                    <a:pt x="1202" y="545"/>
                  </a:lnTo>
                  <a:lnTo>
                    <a:pt x="1202" y="549"/>
                  </a:lnTo>
                  <a:lnTo>
                    <a:pt x="1192" y="549"/>
                  </a:lnTo>
                  <a:lnTo>
                    <a:pt x="1170" y="541"/>
                  </a:lnTo>
                  <a:lnTo>
                    <a:pt x="1158" y="531"/>
                  </a:lnTo>
                  <a:close/>
                  <a:moveTo>
                    <a:pt x="1142" y="597"/>
                  </a:moveTo>
                  <a:lnTo>
                    <a:pt x="1144" y="609"/>
                  </a:lnTo>
                  <a:lnTo>
                    <a:pt x="1156" y="613"/>
                  </a:lnTo>
                  <a:lnTo>
                    <a:pt x="1174" y="613"/>
                  </a:lnTo>
                  <a:lnTo>
                    <a:pt x="1160" y="623"/>
                  </a:lnTo>
                  <a:lnTo>
                    <a:pt x="1154" y="623"/>
                  </a:lnTo>
                  <a:lnTo>
                    <a:pt x="1134" y="613"/>
                  </a:lnTo>
                  <a:lnTo>
                    <a:pt x="1132" y="605"/>
                  </a:lnTo>
                  <a:lnTo>
                    <a:pt x="1142" y="59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" name="Freeform 192">
              <a:extLst>
                <a:ext uri="{FF2B5EF4-FFF2-40B4-BE49-F238E27FC236}">
                  <a16:creationId xmlns:a16="http://schemas.microsoft.com/office/drawing/2014/main" id="{94F877A5-2A06-9990-ABFD-E222B4BFA5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7875" y="609600"/>
              <a:ext cx="3343275" cy="1935163"/>
            </a:xfrm>
            <a:custGeom>
              <a:avLst/>
              <a:gdLst>
                <a:gd name="T0" fmla="*/ 1416 w 2106"/>
                <a:gd name="T1" fmla="*/ 429 h 1219"/>
                <a:gd name="T2" fmla="*/ 1638 w 2106"/>
                <a:gd name="T3" fmla="*/ 433 h 1219"/>
                <a:gd name="T4" fmla="*/ 1724 w 2106"/>
                <a:gd name="T5" fmla="*/ 453 h 1219"/>
                <a:gd name="T6" fmla="*/ 1794 w 2106"/>
                <a:gd name="T7" fmla="*/ 487 h 1219"/>
                <a:gd name="T8" fmla="*/ 1806 w 2106"/>
                <a:gd name="T9" fmla="*/ 501 h 1219"/>
                <a:gd name="T10" fmla="*/ 1770 w 2106"/>
                <a:gd name="T11" fmla="*/ 597 h 1219"/>
                <a:gd name="T12" fmla="*/ 1858 w 2106"/>
                <a:gd name="T13" fmla="*/ 577 h 1219"/>
                <a:gd name="T14" fmla="*/ 1916 w 2106"/>
                <a:gd name="T15" fmla="*/ 549 h 1219"/>
                <a:gd name="T16" fmla="*/ 2030 w 2106"/>
                <a:gd name="T17" fmla="*/ 517 h 1219"/>
                <a:gd name="T18" fmla="*/ 2106 w 2106"/>
                <a:gd name="T19" fmla="*/ 475 h 1219"/>
                <a:gd name="T20" fmla="*/ 2018 w 2106"/>
                <a:gd name="T21" fmla="*/ 571 h 1219"/>
                <a:gd name="T22" fmla="*/ 2018 w 2106"/>
                <a:gd name="T23" fmla="*/ 607 h 1219"/>
                <a:gd name="T24" fmla="*/ 1970 w 2106"/>
                <a:gd name="T25" fmla="*/ 619 h 1219"/>
                <a:gd name="T26" fmla="*/ 1920 w 2106"/>
                <a:gd name="T27" fmla="*/ 655 h 1219"/>
                <a:gd name="T28" fmla="*/ 1892 w 2106"/>
                <a:gd name="T29" fmla="*/ 689 h 1219"/>
                <a:gd name="T30" fmla="*/ 1864 w 2106"/>
                <a:gd name="T31" fmla="*/ 681 h 1219"/>
                <a:gd name="T32" fmla="*/ 1854 w 2106"/>
                <a:gd name="T33" fmla="*/ 763 h 1219"/>
                <a:gd name="T34" fmla="*/ 1738 w 2106"/>
                <a:gd name="T35" fmla="*/ 843 h 1219"/>
                <a:gd name="T36" fmla="*/ 1700 w 2106"/>
                <a:gd name="T37" fmla="*/ 963 h 1219"/>
                <a:gd name="T38" fmla="*/ 1668 w 2106"/>
                <a:gd name="T39" fmla="*/ 1031 h 1219"/>
                <a:gd name="T40" fmla="*/ 1650 w 2106"/>
                <a:gd name="T41" fmla="*/ 913 h 1219"/>
                <a:gd name="T42" fmla="*/ 1558 w 2106"/>
                <a:gd name="T43" fmla="*/ 899 h 1219"/>
                <a:gd name="T44" fmla="*/ 1520 w 2106"/>
                <a:gd name="T45" fmla="*/ 929 h 1219"/>
                <a:gd name="T46" fmla="*/ 1422 w 2106"/>
                <a:gd name="T47" fmla="*/ 925 h 1219"/>
                <a:gd name="T48" fmla="*/ 1342 w 2106"/>
                <a:gd name="T49" fmla="*/ 1025 h 1219"/>
                <a:gd name="T50" fmla="*/ 1298 w 2106"/>
                <a:gd name="T51" fmla="*/ 945 h 1219"/>
                <a:gd name="T52" fmla="*/ 1224 w 2106"/>
                <a:gd name="T53" fmla="*/ 907 h 1219"/>
                <a:gd name="T54" fmla="*/ 1148 w 2106"/>
                <a:gd name="T55" fmla="*/ 875 h 1219"/>
                <a:gd name="T56" fmla="*/ 1000 w 2106"/>
                <a:gd name="T57" fmla="*/ 829 h 1219"/>
                <a:gd name="T58" fmla="*/ 954 w 2106"/>
                <a:gd name="T59" fmla="*/ 789 h 1219"/>
                <a:gd name="T60" fmla="*/ 962 w 2106"/>
                <a:gd name="T61" fmla="*/ 653 h 1219"/>
                <a:gd name="T62" fmla="*/ 1050 w 2106"/>
                <a:gd name="T63" fmla="*/ 511 h 1219"/>
                <a:gd name="T64" fmla="*/ 1112 w 2106"/>
                <a:gd name="T65" fmla="*/ 467 h 1219"/>
                <a:gd name="T66" fmla="*/ 80 w 2106"/>
                <a:gd name="T67" fmla="*/ 1203 h 1219"/>
                <a:gd name="T68" fmla="*/ 58 w 2106"/>
                <a:gd name="T69" fmla="*/ 1193 h 1219"/>
                <a:gd name="T70" fmla="*/ 64 w 2106"/>
                <a:gd name="T71" fmla="*/ 1169 h 1219"/>
                <a:gd name="T72" fmla="*/ 68 w 2106"/>
                <a:gd name="T73" fmla="*/ 1167 h 1219"/>
                <a:gd name="T74" fmla="*/ 34 w 2106"/>
                <a:gd name="T75" fmla="*/ 1141 h 1219"/>
                <a:gd name="T76" fmla="*/ 12 w 2106"/>
                <a:gd name="T77" fmla="*/ 1125 h 1219"/>
                <a:gd name="T78" fmla="*/ 634 w 2106"/>
                <a:gd name="T79" fmla="*/ 186 h 1219"/>
                <a:gd name="T80" fmla="*/ 792 w 2106"/>
                <a:gd name="T81" fmla="*/ 234 h 1219"/>
                <a:gd name="T82" fmla="*/ 778 w 2106"/>
                <a:gd name="T83" fmla="*/ 236 h 1219"/>
                <a:gd name="T84" fmla="*/ 1076 w 2106"/>
                <a:gd name="T85" fmla="*/ 202 h 1219"/>
                <a:gd name="T86" fmla="*/ 1128 w 2106"/>
                <a:gd name="T87" fmla="*/ 238 h 1219"/>
                <a:gd name="T88" fmla="*/ 1108 w 2106"/>
                <a:gd name="T89" fmla="*/ 266 h 1219"/>
                <a:gd name="T90" fmla="*/ 1038 w 2106"/>
                <a:gd name="T91" fmla="*/ 198 h 1219"/>
                <a:gd name="T92" fmla="*/ 916 w 2106"/>
                <a:gd name="T93" fmla="*/ 194 h 1219"/>
                <a:gd name="T94" fmla="*/ 916 w 2106"/>
                <a:gd name="T95" fmla="*/ 168 h 1219"/>
                <a:gd name="T96" fmla="*/ 726 w 2106"/>
                <a:gd name="T97" fmla="*/ 244 h 1219"/>
                <a:gd name="T98" fmla="*/ 564 w 2106"/>
                <a:gd name="T99" fmla="*/ 294 h 1219"/>
                <a:gd name="T100" fmla="*/ 618 w 2106"/>
                <a:gd name="T101" fmla="*/ 274 h 1219"/>
                <a:gd name="T102" fmla="*/ 724 w 2106"/>
                <a:gd name="T103" fmla="*/ 220 h 1219"/>
                <a:gd name="T104" fmla="*/ 662 w 2106"/>
                <a:gd name="T105" fmla="*/ 218 h 1219"/>
                <a:gd name="T106" fmla="*/ 672 w 2106"/>
                <a:gd name="T107" fmla="*/ 172 h 1219"/>
                <a:gd name="T108" fmla="*/ 788 w 2106"/>
                <a:gd name="T109" fmla="*/ 126 h 1219"/>
                <a:gd name="T110" fmla="*/ 812 w 2106"/>
                <a:gd name="T111" fmla="*/ 108 h 1219"/>
                <a:gd name="T112" fmla="*/ 788 w 2106"/>
                <a:gd name="T113" fmla="*/ 82 h 1219"/>
                <a:gd name="T114" fmla="*/ 862 w 2106"/>
                <a:gd name="T115" fmla="*/ 58 h 1219"/>
                <a:gd name="T116" fmla="*/ 972 w 2106"/>
                <a:gd name="T117" fmla="*/ 16 h 1219"/>
                <a:gd name="T118" fmla="*/ 1102 w 2106"/>
                <a:gd name="T119" fmla="*/ 8 h 1219"/>
                <a:gd name="T120" fmla="*/ 1214 w 2106"/>
                <a:gd name="T121" fmla="*/ 20 h 1219"/>
                <a:gd name="T122" fmla="*/ 660 w 2106"/>
                <a:gd name="T123" fmla="*/ 122 h 1219"/>
                <a:gd name="T124" fmla="*/ 634 w 2106"/>
                <a:gd name="T125" fmla="*/ 130 h 12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106" h="1219">
                  <a:moveTo>
                    <a:pt x="1132" y="429"/>
                  </a:moveTo>
                  <a:lnTo>
                    <a:pt x="1182" y="429"/>
                  </a:lnTo>
                  <a:lnTo>
                    <a:pt x="1234" y="429"/>
                  </a:lnTo>
                  <a:lnTo>
                    <a:pt x="1254" y="429"/>
                  </a:lnTo>
                  <a:lnTo>
                    <a:pt x="1308" y="429"/>
                  </a:lnTo>
                  <a:lnTo>
                    <a:pt x="1362" y="429"/>
                  </a:lnTo>
                  <a:lnTo>
                    <a:pt x="1416" y="429"/>
                  </a:lnTo>
                  <a:lnTo>
                    <a:pt x="1470" y="429"/>
                  </a:lnTo>
                  <a:lnTo>
                    <a:pt x="1532" y="429"/>
                  </a:lnTo>
                  <a:lnTo>
                    <a:pt x="1594" y="429"/>
                  </a:lnTo>
                  <a:lnTo>
                    <a:pt x="1630" y="429"/>
                  </a:lnTo>
                  <a:lnTo>
                    <a:pt x="1636" y="421"/>
                  </a:lnTo>
                  <a:lnTo>
                    <a:pt x="1642" y="421"/>
                  </a:lnTo>
                  <a:lnTo>
                    <a:pt x="1638" y="433"/>
                  </a:lnTo>
                  <a:lnTo>
                    <a:pt x="1642" y="437"/>
                  </a:lnTo>
                  <a:lnTo>
                    <a:pt x="1654" y="439"/>
                  </a:lnTo>
                  <a:lnTo>
                    <a:pt x="1668" y="443"/>
                  </a:lnTo>
                  <a:lnTo>
                    <a:pt x="1684" y="451"/>
                  </a:lnTo>
                  <a:lnTo>
                    <a:pt x="1700" y="447"/>
                  </a:lnTo>
                  <a:lnTo>
                    <a:pt x="1718" y="453"/>
                  </a:lnTo>
                  <a:lnTo>
                    <a:pt x="1724" y="453"/>
                  </a:lnTo>
                  <a:lnTo>
                    <a:pt x="1746" y="447"/>
                  </a:lnTo>
                  <a:lnTo>
                    <a:pt x="1758" y="455"/>
                  </a:lnTo>
                  <a:lnTo>
                    <a:pt x="1770" y="463"/>
                  </a:lnTo>
                  <a:lnTo>
                    <a:pt x="1782" y="471"/>
                  </a:lnTo>
                  <a:lnTo>
                    <a:pt x="1792" y="479"/>
                  </a:lnTo>
                  <a:lnTo>
                    <a:pt x="1790" y="485"/>
                  </a:lnTo>
                  <a:lnTo>
                    <a:pt x="1794" y="487"/>
                  </a:lnTo>
                  <a:lnTo>
                    <a:pt x="1792" y="491"/>
                  </a:lnTo>
                  <a:lnTo>
                    <a:pt x="1796" y="491"/>
                  </a:lnTo>
                  <a:lnTo>
                    <a:pt x="1802" y="489"/>
                  </a:lnTo>
                  <a:lnTo>
                    <a:pt x="1800" y="495"/>
                  </a:lnTo>
                  <a:lnTo>
                    <a:pt x="1802" y="499"/>
                  </a:lnTo>
                  <a:lnTo>
                    <a:pt x="1806" y="499"/>
                  </a:lnTo>
                  <a:lnTo>
                    <a:pt x="1806" y="501"/>
                  </a:lnTo>
                  <a:lnTo>
                    <a:pt x="1804" y="503"/>
                  </a:lnTo>
                  <a:lnTo>
                    <a:pt x="1816" y="515"/>
                  </a:lnTo>
                  <a:lnTo>
                    <a:pt x="1810" y="539"/>
                  </a:lnTo>
                  <a:lnTo>
                    <a:pt x="1806" y="559"/>
                  </a:lnTo>
                  <a:lnTo>
                    <a:pt x="1794" y="573"/>
                  </a:lnTo>
                  <a:lnTo>
                    <a:pt x="1778" y="587"/>
                  </a:lnTo>
                  <a:lnTo>
                    <a:pt x="1770" y="597"/>
                  </a:lnTo>
                  <a:lnTo>
                    <a:pt x="1770" y="599"/>
                  </a:lnTo>
                  <a:lnTo>
                    <a:pt x="1770" y="601"/>
                  </a:lnTo>
                  <a:lnTo>
                    <a:pt x="1774" y="605"/>
                  </a:lnTo>
                  <a:lnTo>
                    <a:pt x="1780" y="605"/>
                  </a:lnTo>
                  <a:lnTo>
                    <a:pt x="1806" y="593"/>
                  </a:lnTo>
                  <a:lnTo>
                    <a:pt x="1828" y="589"/>
                  </a:lnTo>
                  <a:lnTo>
                    <a:pt x="1858" y="577"/>
                  </a:lnTo>
                  <a:lnTo>
                    <a:pt x="1860" y="575"/>
                  </a:lnTo>
                  <a:lnTo>
                    <a:pt x="1860" y="567"/>
                  </a:lnTo>
                  <a:lnTo>
                    <a:pt x="1860" y="561"/>
                  </a:lnTo>
                  <a:lnTo>
                    <a:pt x="1870" y="557"/>
                  </a:lnTo>
                  <a:lnTo>
                    <a:pt x="1890" y="557"/>
                  </a:lnTo>
                  <a:lnTo>
                    <a:pt x="1906" y="557"/>
                  </a:lnTo>
                  <a:lnTo>
                    <a:pt x="1916" y="549"/>
                  </a:lnTo>
                  <a:lnTo>
                    <a:pt x="1918" y="547"/>
                  </a:lnTo>
                  <a:lnTo>
                    <a:pt x="1946" y="529"/>
                  </a:lnTo>
                  <a:lnTo>
                    <a:pt x="1956" y="525"/>
                  </a:lnTo>
                  <a:lnTo>
                    <a:pt x="1986" y="525"/>
                  </a:lnTo>
                  <a:lnTo>
                    <a:pt x="2018" y="525"/>
                  </a:lnTo>
                  <a:lnTo>
                    <a:pt x="2024" y="517"/>
                  </a:lnTo>
                  <a:lnTo>
                    <a:pt x="2030" y="517"/>
                  </a:lnTo>
                  <a:lnTo>
                    <a:pt x="2040" y="513"/>
                  </a:lnTo>
                  <a:lnTo>
                    <a:pt x="2050" y="503"/>
                  </a:lnTo>
                  <a:lnTo>
                    <a:pt x="2062" y="483"/>
                  </a:lnTo>
                  <a:lnTo>
                    <a:pt x="2084" y="465"/>
                  </a:lnTo>
                  <a:lnTo>
                    <a:pt x="2088" y="471"/>
                  </a:lnTo>
                  <a:lnTo>
                    <a:pt x="2102" y="467"/>
                  </a:lnTo>
                  <a:lnTo>
                    <a:pt x="2106" y="475"/>
                  </a:lnTo>
                  <a:lnTo>
                    <a:pt x="2094" y="507"/>
                  </a:lnTo>
                  <a:lnTo>
                    <a:pt x="2100" y="521"/>
                  </a:lnTo>
                  <a:lnTo>
                    <a:pt x="2102" y="529"/>
                  </a:lnTo>
                  <a:lnTo>
                    <a:pt x="2078" y="541"/>
                  </a:lnTo>
                  <a:lnTo>
                    <a:pt x="2054" y="551"/>
                  </a:lnTo>
                  <a:lnTo>
                    <a:pt x="2034" y="555"/>
                  </a:lnTo>
                  <a:lnTo>
                    <a:pt x="2018" y="571"/>
                  </a:lnTo>
                  <a:lnTo>
                    <a:pt x="2012" y="577"/>
                  </a:lnTo>
                  <a:lnTo>
                    <a:pt x="2006" y="591"/>
                  </a:lnTo>
                  <a:lnTo>
                    <a:pt x="2008" y="601"/>
                  </a:lnTo>
                  <a:lnTo>
                    <a:pt x="2016" y="603"/>
                  </a:lnTo>
                  <a:lnTo>
                    <a:pt x="2018" y="595"/>
                  </a:lnTo>
                  <a:lnTo>
                    <a:pt x="2022" y="599"/>
                  </a:lnTo>
                  <a:lnTo>
                    <a:pt x="2018" y="607"/>
                  </a:lnTo>
                  <a:lnTo>
                    <a:pt x="2002" y="611"/>
                  </a:lnTo>
                  <a:lnTo>
                    <a:pt x="1994" y="611"/>
                  </a:lnTo>
                  <a:lnTo>
                    <a:pt x="1978" y="615"/>
                  </a:lnTo>
                  <a:lnTo>
                    <a:pt x="1970" y="615"/>
                  </a:lnTo>
                  <a:lnTo>
                    <a:pt x="1958" y="617"/>
                  </a:lnTo>
                  <a:lnTo>
                    <a:pt x="1940" y="625"/>
                  </a:lnTo>
                  <a:lnTo>
                    <a:pt x="1970" y="619"/>
                  </a:lnTo>
                  <a:lnTo>
                    <a:pt x="1974" y="625"/>
                  </a:lnTo>
                  <a:lnTo>
                    <a:pt x="1944" y="633"/>
                  </a:lnTo>
                  <a:lnTo>
                    <a:pt x="1932" y="633"/>
                  </a:lnTo>
                  <a:lnTo>
                    <a:pt x="1934" y="629"/>
                  </a:lnTo>
                  <a:lnTo>
                    <a:pt x="1924" y="637"/>
                  </a:lnTo>
                  <a:lnTo>
                    <a:pt x="1930" y="637"/>
                  </a:lnTo>
                  <a:lnTo>
                    <a:pt x="1920" y="655"/>
                  </a:lnTo>
                  <a:lnTo>
                    <a:pt x="1900" y="675"/>
                  </a:lnTo>
                  <a:lnTo>
                    <a:pt x="1900" y="669"/>
                  </a:lnTo>
                  <a:lnTo>
                    <a:pt x="1896" y="667"/>
                  </a:lnTo>
                  <a:lnTo>
                    <a:pt x="1892" y="661"/>
                  </a:lnTo>
                  <a:lnTo>
                    <a:pt x="1892" y="675"/>
                  </a:lnTo>
                  <a:lnTo>
                    <a:pt x="1894" y="679"/>
                  </a:lnTo>
                  <a:lnTo>
                    <a:pt x="1892" y="689"/>
                  </a:lnTo>
                  <a:lnTo>
                    <a:pt x="1882" y="697"/>
                  </a:lnTo>
                  <a:lnTo>
                    <a:pt x="1864" y="719"/>
                  </a:lnTo>
                  <a:lnTo>
                    <a:pt x="1862" y="719"/>
                  </a:lnTo>
                  <a:lnTo>
                    <a:pt x="1874" y="701"/>
                  </a:lnTo>
                  <a:lnTo>
                    <a:pt x="1868" y="691"/>
                  </a:lnTo>
                  <a:lnTo>
                    <a:pt x="1872" y="669"/>
                  </a:lnTo>
                  <a:lnTo>
                    <a:pt x="1864" y="681"/>
                  </a:lnTo>
                  <a:lnTo>
                    <a:pt x="1862" y="697"/>
                  </a:lnTo>
                  <a:lnTo>
                    <a:pt x="1852" y="693"/>
                  </a:lnTo>
                  <a:lnTo>
                    <a:pt x="1862" y="701"/>
                  </a:lnTo>
                  <a:lnTo>
                    <a:pt x="1854" y="727"/>
                  </a:lnTo>
                  <a:lnTo>
                    <a:pt x="1860" y="727"/>
                  </a:lnTo>
                  <a:lnTo>
                    <a:pt x="1858" y="737"/>
                  </a:lnTo>
                  <a:lnTo>
                    <a:pt x="1854" y="763"/>
                  </a:lnTo>
                  <a:lnTo>
                    <a:pt x="1836" y="783"/>
                  </a:lnTo>
                  <a:lnTo>
                    <a:pt x="1812" y="791"/>
                  </a:lnTo>
                  <a:lnTo>
                    <a:pt x="1796" y="805"/>
                  </a:lnTo>
                  <a:lnTo>
                    <a:pt x="1784" y="807"/>
                  </a:lnTo>
                  <a:lnTo>
                    <a:pt x="1770" y="817"/>
                  </a:lnTo>
                  <a:lnTo>
                    <a:pt x="1764" y="827"/>
                  </a:lnTo>
                  <a:lnTo>
                    <a:pt x="1738" y="843"/>
                  </a:lnTo>
                  <a:lnTo>
                    <a:pt x="1722" y="855"/>
                  </a:lnTo>
                  <a:lnTo>
                    <a:pt x="1710" y="871"/>
                  </a:lnTo>
                  <a:lnTo>
                    <a:pt x="1700" y="889"/>
                  </a:lnTo>
                  <a:lnTo>
                    <a:pt x="1700" y="909"/>
                  </a:lnTo>
                  <a:lnTo>
                    <a:pt x="1700" y="933"/>
                  </a:lnTo>
                  <a:lnTo>
                    <a:pt x="1704" y="951"/>
                  </a:lnTo>
                  <a:lnTo>
                    <a:pt x="1700" y="963"/>
                  </a:lnTo>
                  <a:lnTo>
                    <a:pt x="1702" y="995"/>
                  </a:lnTo>
                  <a:lnTo>
                    <a:pt x="1698" y="1015"/>
                  </a:lnTo>
                  <a:lnTo>
                    <a:pt x="1694" y="1025"/>
                  </a:lnTo>
                  <a:lnTo>
                    <a:pt x="1684" y="1041"/>
                  </a:lnTo>
                  <a:lnTo>
                    <a:pt x="1678" y="1045"/>
                  </a:lnTo>
                  <a:lnTo>
                    <a:pt x="1668" y="1041"/>
                  </a:lnTo>
                  <a:lnTo>
                    <a:pt x="1668" y="1031"/>
                  </a:lnTo>
                  <a:lnTo>
                    <a:pt x="1662" y="1025"/>
                  </a:lnTo>
                  <a:lnTo>
                    <a:pt x="1656" y="999"/>
                  </a:lnTo>
                  <a:lnTo>
                    <a:pt x="1652" y="979"/>
                  </a:lnTo>
                  <a:lnTo>
                    <a:pt x="1652" y="969"/>
                  </a:lnTo>
                  <a:lnTo>
                    <a:pt x="1662" y="949"/>
                  </a:lnTo>
                  <a:lnTo>
                    <a:pt x="1660" y="935"/>
                  </a:lnTo>
                  <a:lnTo>
                    <a:pt x="1650" y="913"/>
                  </a:lnTo>
                  <a:lnTo>
                    <a:pt x="1642" y="907"/>
                  </a:lnTo>
                  <a:lnTo>
                    <a:pt x="1618" y="921"/>
                  </a:lnTo>
                  <a:lnTo>
                    <a:pt x="1614" y="919"/>
                  </a:lnTo>
                  <a:lnTo>
                    <a:pt x="1610" y="907"/>
                  </a:lnTo>
                  <a:lnTo>
                    <a:pt x="1598" y="899"/>
                  </a:lnTo>
                  <a:lnTo>
                    <a:pt x="1574" y="903"/>
                  </a:lnTo>
                  <a:lnTo>
                    <a:pt x="1558" y="899"/>
                  </a:lnTo>
                  <a:lnTo>
                    <a:pt x="1542" y="901"/>
                  </a:lnTo>
                  <a:lnTo>
                    <a:pt x="1530" y="905"/>
                  </a:lnTo>
                  <a:lnTo>
                    <a:pt x="1532" y="913"/>
                  </a:lnTo>
                  <a:lnTo>
                    <a:pt x="1528" y="925"/>
                  </a:lnTo>
                  <a:lnTo>
                    <a:pt x="1532" y="931"/>
                  </a:lnTo>
                  <a:lnTo>
                    <a:pt x="1526" y="935"/>
                  </a:lnTo>
                  <a:lnTo>
                    <a:pt x="1520" y="929"/>
                  </a:lnTo>
                  <a:lnTo>
                    <a:pt x="1512" y="935"/>
                  </a:lnTo>
                  <a:lnTo>
                    <a:pt x="1498" y="935"/>
                  </a:lnTo>
                  <a:lnTo>
                    <a:pt x="1486" y="919"/>
                  </a:lnTo>
                  <a:lnTo>
                    <a:pt x="1468" y="923"/>
                  </a:lnTo>
                  <a:lnTo>
                    <a:pt x="1454" y="917"/>
                  </a:lnTo>
                  <a:lnTo>
                    <a:pt x="1440" y="919"/>
                  </a:lnTo>
                  <a:lnTo>
                    <a:pt x="1422" y="925"/>
                  </a:lnTo>
                  <a:lnTo>
                    <a:pt x="1398" y="945"/>
                  </a:lnTo>
                  <a:lnTo>
                    <a:pt x="1374" y="957"/>
                  </a:lnTo>
                  <a:lnTo>
                    <a:pt x="1358" y="969"/>
                  </a:lnTo>
                  <a:lnTo>
                    <a:pt x="1350" y="983"/>
                  </a:lnTo>
                  <a:lnTo>
                    <a:pt x="1344" y="1001"/>
                  </a:lnTo>
                  <a:lnTo>
                    <a:pt x="1340" y="1015"/>
                  </a:lnTo>
                  <a:lnTo>
                    <a:pt x="1342" y="1025"/>
                  </a:lnTo>
                  <a:lnTo>
                    <a:pt x="1334" y="1025"/>
                  </a:lnTo>
                  <a:lnTo>
                    <a:pt x="1322" y="1019"/>
                  </a:lnTo>
                  <a:lnTo>
                    <a:pt x="1308" y="1009"/>
                  </a:lnTo>
                  <a:lnTo>
                    <a:pt x="1306" y="997"/>
                  </a:lnTo>
                  <a:lnTo>
                    <a:pt x="1306" y="979"/>
                  </a:lnTo>
                  <a:lnTo>
                    <a:pt x="1300" y="961"/>
                  </a:lnTo>
                  <a:lnTo>
                    <a:pt x="1298" y="945"/>
                  </a:lnTo>
                  <a:lnTo>
                    <a:pt x="1292" y="927"/>
                  </a:lnTo>
                  <a:lnTo>
                    <a:pt x="1282" y="917"/>
                  </a:lnTo>
                  <a:lnTo>
                    <a:pt x="1266" y="917"/>
                  </a:lnTo>
                  <a:lnTo>
                    <a:pt x="1246" y="937"/>
                  </a:lnTo>
                  <a:lnTo>
                    <a:pt x="1230" y="931"/>
                  </a:lnTo>
                  <a:lnTo>
                    <a:pt x="1224" y="923"/>
                  </a:lnTo>
                  <a:lnTo>
                    <a:pt x="1224" y="907"/>
                  </a:lnTo>
                  <a:lnTo>
                    <a:pt x="1224" y="893"/>
                  </a:lnTo>
                  <a:lnTo>
                    <a:pt x="1216" y="881"/>
                  </a:lnTo>
                  <a:lnTo>
                    <a:pt x="1208" y="873"/>
                  </a:lnTo>
                  <a:lnTo>
                    <a:pt x="1204" y="863"/>
                  </a:lnTo>
                  <a:lnTo>
                    <a:pt x="1170" y="863"/>
                  </a:lnTo>
                  <a:lnTo>
                    <a:pt x="1164" y="875"/>
                  </a:lnTo>
                  <a:lnTo>
                    <a:pt x="1148" y="875"/>
                  </a:lnTo>
                  <a:lnTo>
                    <a:pt x="1108" y="875"/>
                  </a:lnTo>
                  <a:lnTo>
                    <a:pt x="1070" y="855"/>
                  </a:lnTo>
                  <a:lnTo>
                    <a:pt x="1044" y="841"/>
                  </a:lnTo>
                  <a:lnTo>
                    <a:pt x="1048" y="839"/>
                  </a:lnTo>
                  <a:lnTo>
                    <a:pt x="1022" y="841"/>
                  </a:lnTo>
                  <a:lnTo>
                    <a:pt x="998" y="841"/>
                  </a:lnTo>
                  <a:lnTo>
                    <a:pt x="1000" y="829"/>
                  </a:lnTo>
                  <a:lnTo>
                    <a:pt x="994" y="813"/>
                  </a:lnTo>
                  <a:lnTo>
                    <a:pt x="988" y="811"/>
                  </a:lnTo>
                  <a:lnTo>
                    <a:pt x="990" y="803"/>
                  </a:lnTo>
                  <a:lnTo>
                    <a:pt x="978" y="801"/>
                  </a:lnTo>
                  <a:lnTo>
                    <a:pt x="974" y="793"/>
                  </a:lnTo>
                  <a:lnTo>
                    <a:pt x="956" y="793"/>
                  </a:lnTo>
                  <a:lnTo>
                    <a:pt x="954" y="789"/>
                  </a:lnTo>
                  <a:lnTo>
                    <a:pt x="958" y="773"/>
                  </a:lnTo>
                  <a:lnTo>
                    <a:pt x="952" y="745"/>
                  </a:lnTo>
                  <a:lnTo>
                    <a:pt x="954" y="711"/>
                  </a:lnTo>
                  <a:lnTo>
                    <a:pt x="958" y="705"/>
                  </a:lnTo>
                  <a:lnTo>
                    <a:pt x="954" y="695"/>
                  </a:lnTo>
                  <a:lnTo>
                    <a:pt x="952" y="675"/>
                  </a:lnTo>
                  <a:lnTo>
                    <a:pt x="962" y="653"/>
                  </a:lnTo>
                  <a:lnTo>
                    <a:pt x="958" y="641"/>
                  </a:lnTo>
                  <a:lnTo>
                    <a:pt x="976" y="619"/>
                  </a:lnTo>
                  <a:lnTo>
                    <a:pt x="990" y="599"/>
                  </a:lnTo>
                  <a:lnTo>
                    <a:pt x="994" y="579"/>
                  </a:lnTo>
                  <a:lnTo>
                    <a:pt x="1018" y="555"/>
                  </a:lnTo>
                  <a:lnTo>
                    <a:pt x="1034" y="533"/>
                  </a:lnTo>
                  <a:lnTo>
                    <a:pt x="1050" y="511"/>
                  </a:lnTo>
                  <a:lnTo>
                    <a:pt x="1070" y="479"/>
                  </a:lnTo>
                  <a:lnTo>
                    <a:pt x="1080" y="459"/>
                  </a:lnTo>
                  <a:lnTo>
                    <a:pt x="1084" y="449"/>
                  </a:lnTo>
                  <a:lnTo>
                    <a:pt x="1088" y="445"/>
                  </a:lnTo>
                  <a:lnTo>
                    <a:pt x="1108" y="453"/>
                  </a:lnTo>
                  <a:lnTo>
                    <a:pt x="1102" y="475"/>
                  </a:lnTo>
                  <a:lnTo>
                    <a:pt x="1112" y="467"/>
                  </a:lnTo>
                  <a:lnTo>
                    <a:pt x="1122" y="449"/>
                  </a:lnTo>
                  <a:lnTo>
                    <a:pt x="1132" y="429"/>
                  </a:lnTo>
                  <a:close/>
                  <a:moveTo>
                    <a:pt x="74" y="1185"/>
                  </a:moveTo>
                  <a:lnTo>
                    <a:pt x="78" y="1187"/>
                  </a:lnTo>
                  <a:lnTo>
                    <a:pt x="80" y="1191"/>
                  </a:lnTo>
                  <a:lnTo>
                    <a:pt x="80" y="1201"/>
                  </a:lnTo>
                  <a:lnTo>
                    <a:pt x="80" y="1203"/>
                  </a:lnTo>
                  <a:lnTo>
                    <a:pt x="70" y="1209"/>
                  </a:lnTo>
                  <a:lnTo>
                    <a:pt x="62" y="1213"/>
                  </a:lnTo>
                  <a:lnTo>
                    <a:pt x="56" y="1219"/>
                  </a:lnTo>
                  <a:lnTo>
                    <a:pt x="52" y="1215"/>
                  </a:lnTo>
                  <a:lnTo>
                    <a:pt x="56" y="1207"/>
                  </a:lnTo>
                  <a:lnTo>
                    <a:pt x="56" y="1195"/>
                  </a:lnTo>
                  <a:lnTo>
                    <a:pt x="58" y="1193"/>
                  </a:lnTo>
                  <a:lnTo>
                    <a:pt x="64" y="1187"/>
                  </a:lnTo>
                  <a:lnTo>
                    <a:pt x="64" y="1181"/>
                  </a:lnTo>
                  <a:lnTo>
                    <a:pt x="66" y="1179"/>
                  </a:lnTo>
                  <a:lnTo>
                    <a:pt x="68" y="1179"/>
                  </a:lnTo>
                  <a:lnTo>
                    <a:pt x="74" y="1185"/>
                  </a:lnTo>
                  <a:close/>
                  <a:moveTo>
                    <a:pt x="68" y="1167"/>
                  </a:moveTo>
                  <a:lnTo>
                    <a:pt x="64" y="1169"/>
                  </a:lnTo>
                  <a:lnTo>
                    <a:pt x="56" y="1173"/>
                  </a:lnTo>
                  <a:lnTo>
                    <a:pt x="56" y="1165"/>
                  </a:lnTo>
                  <a:lnTo>
                    <a:pt x="54" y="1163"/>
                  </a:lnTo>
                  <a:lnTo>
                    <a:pt x="54" y="1161"/>
                  </a:lnTo>
                  <a:lnTo>
                    <a:pt x="58" y="1159"/>
                  </a:lnTo>
                  <a:lnTo>
                    <a:pt x="64" y="1161"/>
                  </a:lnTo>
                  <a:lnTo>
                    <a:pt x="68" y="1167"/>
                  </a:lnTo>
                  <a:close/>
                  <a:moveTo>
                    <a:pt x="56" y="1155"/>
                  </a:moveTo>
                  <a:lnTo>
                    <a:pt x="54" y="1157"/>
                  </a:lnTo>
                  <a:lnTo>
                    <a:pt x="42" y="1157"/>
                  </a:lnTo>
                  <a:lnTo>
                    <a:pt x="46" y="1153"/>
                  </a:lnTo>
                  <a:lnTo>
                    <a:pt x="56" y="1155"/>
                  </a:lnTo>
                  <a:close/>
                  <a:moveTo>
                    <a:pt x="34" y="1139"/>
                  </a:moveTo>
                  <a:lnTo>
                    <a:pt x="34" y="1141"/>
                  </a:lnTo>
                  <a:lnTo>
                    <a:pt x="38" y="1151"/>
                  </a:lnTo>
                  <a:lnTo>
                    <a:pt x="36" y="1151"/>
                  </a:lnTo>
                  <a:lnTo>
                    <a:pt x="34" y="1151"/>
                  </a:lnTo>
                  <a:lnTo>
                    <a:pt x="30" y="1151"/>
                  </a:lnTo>
                  <a:lnTo>
                    <a:pt x="28" y="1143"/>
                  </a:lnTo>
                  <a:lnTo>
                    <a:pt x="34" y="1139"/>
                  </a:lnTo>
                  <a:close/>
                  <a:moveTo>
                    <a:pt x="12" y="1125"/>
                  </a:moveTo>
                  <a:lnTo>
                    <a:pt x="10" y="1131"/>
                  </a:lnTo>
                  <a:lnTo>
                    <a:pt x="6" y="1133"/>
                  </a:lnTo>
                  <a:lnTo>
                    <a:pt x="0" y="1129"/>
                  </a:lnTo>
                  <a:lnTo>
                    <a:pt x="2" y="1129"/>
                  </a:lnTo>
                  <a:lnTo>
                    <a:pt x="8" y="1125"/>
                  </a:lnTo>
                  <a:lnTo>
                    <a:pt x="12" y="1125"/>
                  </a:lnTo>
                  <a:close/>
                  <a:moveTo>
                    <a:pt x="634" y="186"/>
                  </a:moveTo>
                  <a:lnTo>
                    <a:pt x="646" y="188"/>
                  </a:lnTo>
                  <a:lnTo>
                    <a:pt x="636" y="194"/>
                  </a:lnTo>
                  <a:lnTo>
                    <a:pt x="622" y="198"/>
                  </a:lnTo>
                  <a:lnTo>
                    <a:pt x="616" y="194"/>
                  </a:lnTo>
                  <a:lnTo>
                    <a:pt x="614" y="188"/>
                  </a:lnTo>
                  <a:lnTo>
                    <a:pt x="634" y="186"/>
                  </a:lnTo>
                  <a:close/>
                  <a:moveTo>
                    <a:pt x="792" y="234"/>
                  </a:moveTo>
                  <a:lnTo>
                    <a:pt x="800" y="234"/>
                  </a:lnTo>
                  <a:lnTo>
                    <a:pt x="798" y="242"/>
                  </a:lnTo>
                  <a:lnTo>
                    <a:pt x="774" y="252"/>
                  </a:lnTo>
                  <a:lnTo>
                    <a:pt x="748" y="260"/>
                  </a:lnTo>
                  <a:lnTo>
                    <a:pt x="746" y="254"/>
                  </a:lnTo>
                  <a:lnTo>
                    <a:pt x="754" y="244"/>
                  </a:lnTo>
                  <a:lnTo>
                    <a:pt x="778" y="236"/>
                  </a:lnTo>
                  <a:lnTo>
                    <a:pt x="792" y="234"/>
                  </a:lnTo>
                  <a:close/>
                  <a:moveTo>
                    <a:pt x="1266" y="24"/>
                  </a:moveTo>
                  <a:lnTo>
                    <a:pt x="1182" y="82"/>
                  </a:lnTo>
                  <a:lnTo>
                    <a:pt x="1048" y="186"/>
                  </a:lnTo>
                  <a:lnTo>
                    <a:pt x="1064" y="188"/>
                  </a:lnTo>
                  <a:lnTo>
                    <a:pt x="1074" y="194"/>
                  </a:lnTo>
                  <a:lnTo>
                    <a:pt x="1076" y="202"/>
                  </a:lnTo>
                  <a:lnTo>
                    <a:pt x="1076" y="214"/>
                  </a:lnTo>
                  <a:lnTo>
                    <a:pt x="1104" y="204"/>
                  </a:lnTo>
                  <a:lnTo>
                    <a:pt x="1128" y="198"/>
                  </a:lnTo>
                  <a:lnTo>
                    <a:pt x="1126" y="208"/>
                  </a:lnTo>
                  <a:lnTo>
                    <a:pt x="1128" y="214"/>
                  </a:lnTo>
                  <a:lnTo>
                    <a:pt x="1134" y="224"/>
                  </a:lnTo>
                  <a:lnTo>
                    <a:pt x="1128" y="238"/>
                  </a:lnTo>
                  <a:lnTo>
                    <a:pt x="1120" y="262"/>
                  </a:lnTo>
                  <a:lnTo>
                    <a:pt x="1136" y="276"/>
                  </a:lnTo>
                  <a:lnTo>
                    <a:pt x="1124" y="290"/>
                  </a:lnTo>
                  <a:lnTo>
                    <a:pt x="1104" y="300"/>
                  </a:lnTo>
                  <a:lnTo>
                    <a:pt x="1102" y="292"/>
                  </a:lnTo>
                  <a:lnTo>
                    <a:pt x="1094" y="284"/>
                  </a:lnTo>
                  <a:lnTo>
                    <a:pt x="1108" y="266"/>
                  </a:lnTo>
                  <a:lnTo>
                    <a:pt x="1102" y="250"/>
                  </a:lnTo>
                  <a:lnTo>
                    <a:pt x="1114" y="230"/>
                  </a:lnTo>
                  <a:lnTo>
                    <a:pt x="1098" y="228"/>
                  </a:lnTo>
                  <a:lnTo>
                    <a:pt x="1074" y="228"/>
                  </a:lnTo>
                  <a:lnTo>
                    <a:pt x="1060" y="222"/>
                  </a:lnTo>
                  <a:lnTo>
                    <a:pt x="1048" y="202"/>
                  </a:lnTo>
                  <a:lnTo>
                    <a:pt x="1038" y="198"/>
                  </a:lnTo>
                  <a:lnTo>
                    <a:pt x="1018" y="192"/>
                  </a:lnTo>
                  <a:lnTo>
                    <a:pt x="992" y="194"/>
                  </a:lnTo>
                  <a:lnTo>
                    <a:pt x="972" y="184"/>
                  </a:lnTo>
                  <a:lnTo>
                    <a:pt x="962" y="176"/>
                  </a:lnTo>
                  <a:lnTo>
                    <a:pt x="940" y="180"/>
                  </a:lnTo>
                  <a:lnTo>
                    <a:pt x="926" y="194"/>
                  </a:lnTo>
                  <a:lnTo>
                    <a:pt x="916" y="194"/>
                  </a:lnTo>
                  <a:lnTo>
                    <a:pt x="892" y="200"/>
                  </a:lnTo>
                  <a:lnTo>
                    <a:pt x="868" y="206"/>
                  </a:lnTo>
                  <a:lnTo>
                    <a:pt x="846" y="210"/>
                  </a:lnTo>
                  <a:lnTo>
                    <a:pt x="856" y="198"/>
                  </a:lnTo>
                  <a:lnTo>
                    <a:pt x="890" y="178"/>
                  </a:lnTo>
                  <a:lnTo>
                    <a:pt x="914" y="172"/>
                  </a:lnTo>
                  <a:lnTo>
                    <a:pt x="916" y="168"/>
                  </a:lnTo>
                  <a:lnTo>
                    <a:pt x="882" y="178"/>
                  </a:lnTo>
                  <a:lnTo>
                    <a:pt x="852" y="192"/>
                  </a:lnTo>
                  <a:lnTo>
                    <a:pt x="812" y="206"/>
                  </a:lnTo>
                  <a:lnTo>
                    <a:pt x="812" y="214"/>
                  </a:lnTo>
                  <a:lnTo>
                    <a:pt x="778" y="230"/>
                  </a:lnTo>
                  <a:lnTo>
                    <a:pt x="750" y="238"/>
                  </a:lnTo>
                  <a:lnTo>
                    <a:pt x="726" y="244"/>
                  </a:lnTo>
                  <a:lnTo>
                    <a:pt x="710" y="254"/>
                  </a:lnTo>
                  <a:lnTo>
                    <a:pt x="670" y="264"/>
                  </a:lnTo>
                  <a:lnTo>
                    <a:pt x="654" y="274"/>
                  </a:lnTo>
                  <a:lnTo>
                    <a:pt x="622" y="282"/>
                  </a:lnTo>
                  <a:lnTo>
                    <a:pt x="612" y="282"/>
                  </a:lnTo>
                  <a:lnTo>
                    <a:pt x="590" y="288"/>
                  </a:lnTo>
                  <a:lnTo>
                    <a:pt x="564" y="294"/>
                  </a:lnTo>
                  <a:lnTo>
                    <a:pt x="542" y="302"/>
                  </a:lnTo>
                  <a:lnTo>
                    <a:pt x="506" y="308"/>
                  </a:lnTo>
                  <a:lnTo>
                    <a:pt x="508" y="306"/>
                  </a:lnTo>
                  <a:lnTo>
                    <a:pt x="538" y="294"/>
                  </a:lnTo>
                  <a:lnTo>
                    <a:pt x="560" y="288"/>
                  </a:lnTo>
                  <a:lnTo>
                    <a:pt x="594" y="276"/>
                  </a:lnTo>
                  <a:lnTo>
                    <a:pt x="618" y="274"/>
                  </a:lnTo>
                  <a:lnTo>
                    <a:pt x="636" y="264"/>
                  </a:lnTo>
                  <a:lnTo>
                    <a:pt x="676" y="254"/>
                  </a:lnTo>
                  <a:lnTo>
                    <a:pt x="684" y="250"/>
                  </a:lnTo>
                  <a:lnTo>
                    <a:pt x="704" y="242"/>
                  </a:lnTo>
                  <a:lnTo>
                    <a:pt x="728" y="226"/>
                  </a:lnTo>
                  <a:lnTo>
                    <a:pt x="750" y="214"/>
                  </a:lnTo>
                  <a:lnTo>
                    <a:pt x="724" y="220"/>
                  </a:lnTo>
                  <a:lnTo>
                    <a:pt x="724" y="216"/>
                  </a:lnTo>
                  <a:lnTo>
                    <a:pt x="704" y="224"/>
                  </a:lnTo>
                  <a:lnTo>
                    <a:pt x="706" y="214"/>
                  </a:lnTo>
                  <a:lnTo>
                    <a:pt x="694" y="220"/>
                  </a:lnTo>
                  <a:lnTo>
                    <a:pt x="700" y="212"/>
                  </a:lnTo>
                  <a:lnTo>
                    <a:pt x="672" y="218"/>
                  </a:lnTo>
                  <a:lnTo>
                    <a:pt x="662" y="218"/>
                  </a:lnTo>
                  <a:lnTo>
                    <a:pt x="678" y="208"/>
                  </a:lnTo>
                  <a:lnTo>
                    <a:pt x="690" y="200"/>
                  </a:lnTo>
                  <a:lnTo>
                    <a:pt x="688" y="194"/>
                  </a:lnTo>
                  <a:lnTo>
                    <a:pt x="662" y="198"/>
                  </a:lnTo>
                  <a:lnTo>
                    <a:pt x="660" y="188"/>
                  </a:lnTo>
                  <a:lnTo>
                    <a:pt x="656" y="182"/>
                  </a:lnTo>
                  <a:lnTo>
                    <a:pt x="672" y="172"/>
                  </a:lnTo>
                  <a:lnTo>
                    <a:pt x="670" y="166"/>
                  </a:lnTo>
                  <a:lnTo>
                    <a:pt x="694" y="154"/>
                  </a:lnTo>
                  <a:lnTo>
                    <a:pt x="720" y="142"/>
                  </a:lnTo>
                  <a:lnTo>
                    <a:pt x="740" y="134"/>
                  </a:lnTo>
                  <a:lnTo>
                    <a:pt x="754" y="132"/>
                  </a:lnTo>
                  <a:lnTo>
                    <a:pt x="762" y="134"/>
                  </a:lnTo>
                  <a:lnTo>
                    <a:pt x="788" y="126"/>
                  </a:lnTo>
                  <a:lnTo>
                    <a:pt x="798" y="128"/>
                  </a:lnTo>
                  <a:lnTo>
                    <a:pt x="816" y="122"/>
                  </a:lnTo>
                  <a:lnTo>
                    <a:pt x="826" y="116"/>
                  </a:lnTo>
                  <a:lnTo>
                    <a:pt x="822" y="112"/>
                  </a:lnTo>
                  <a:lnTo>
                    <a:pt x="844" y="104"/>
                  </a:lnTo>
                  <a:lnTo>
                    <a:pt x="834" y="104"/>
                  </a:lnTo>
                  <a:lnTo>
                    <a:pt x="812" y="108"/>
                  </a:lnTo>
                  <a:lnTo>
                    <a:pt x="800" y="112"/>
                  </a:lnTo>
                  <a:lnTo>
                    <a:pt x="796" y="108"/>
                  </a:lnTo>
                  <a:lnTo>
                    <a:pt x="770" y="110"/>
                  </a:lnTo>
                  <a:lnTo>
                    <a:pt x="752" y="106"/>
                  </a:lnTo>
                  <a:lnTo>
                    <a:pt x="756" y="100"/>
                  </a:lnTo>
                  <a:lnTo>
                    <a:pt x="752" y="88"/>
                  </a:lnTo>
                  <a:lnTo>
                    <a:pt x="788" y="82"/>
                  </a:lnTo>
                  <a:lnTo>
                    <a:pt x="834" y="72"/>
                  </a:lnTo>
                  <a:lnTo>
                    <a:pt x="846" y="72"/>
                  </a:lnTo>
                  <a:lnTo>
                    <a:pt x="832" y="82"/>
                  </a:lnTo>
                  <a:lnTo>
                    <a:pt x="864" y="80"/>
                  </a:lnTo>
                  <a:lnTo>
                    <a:pt x="868" y="70"/>
                  </a:lnTo>
                  <a:lnTo>
                    <a:pt x="860" y="66"/>
                  </a:lnTo>
                  <a:lnTo>
                    <a:pt x="862" y="58"/>
                  </a:lnTo>
                  <a:lnTo>
                    <a:pt x="860" y="50"/>
                  </a:lnTo>
                  <a:lnTo>
                    <a:pt x="846" y="44"/>
                  </a:lnTo>
                  <a:lnTo>
                    <a:pt x="870" y="36"/>
                  </a:lnTo>
                  <a:lnTo>
                    <a:pt x="896" y="36"/>
                  </a:lnTo>
                  <a:lnTo>
                    <a:pt x="928" y="28"/>
                  </a:lnTo>
                  <a:lnTo>
                    <a:pt x="942" y="22"/>
                  </a:lnTo>
                  <a:lnTo>
                    <a:pt x="972" y="16"/>
                  </a:lnTo>
                  <a:lnTo>
                    <a:pt x="990" y="14"/>
                  </a:lnTo>
                  <a:lnTo>
                    <a:pt x="1028" y="8"/>
                  </a:lnTo>
                  <a:lnTo>
                    <a:pt x="1038" y="8"/>
                  </a:lnTo>
                  <a:lnTo>
                    <a:pt x="1074" y="0"/>
                  </a:lnTo>
                  <a:lnTo>
                    <a:pt x="1090" y="4"/>
                  </a:lnTo>
                  <a:lnTo>
                    <a:pt x="1090" y="10"/>
                  </a:lnTo>
                  <a:lnTo>
                    <a:pt x="1102" y="8"/>
                  </a:lnTo>
                  <a:lnTo>
                    <a:pt x="1126" y="8"/>
                  </a:lnTo>
                  <a:lnTo>
                    <a:pt x="1120" y="12"/>
                  </a:lnTo>
                  <a:lnTo>
                    <a:pt x="1136" y="14"/>
                  </a:lnTo>
                  <a:lnTo>
                    <a:pt x="1154" y="12"/>
                  </a:lnTo>
                  <a:lnTo>
                    <a:pt x="1180" y="18"/>
                  </a:lnTo>
                  <a:lnTo>
                    <a:pt x="1204" y="18"/>
                  </a:lnTo>
                  <a:lnTo>
                    <a:pt x="1214" y="20"/>
                  </a:lnTo>
                  <a:lnTo>
                    <a:pt x="1236" y="18"/>
                  </a:lnTo>
                  <a:lnTo>
                    <a:pt x="1252" y="22"/>
                  </a:lnTo>
                  <a:lnTo>
                    <a:pt x="1266" y="24"/>
                  </a:lnTo>
                  <a:lnTo>
                    <a:pt x="1266" y="24"/>
                  </a:lnTo>
                  <a:close/>
                  <a:moveTo>
                    <a:pt x="646" y="122"/>
                  </a:moveTo>
                  <a:lnTo>
                    <a:pt x="650" y="124"/>
                  </a:lnTo>
                  <a:lnTo>
                    <a:pt x="660" y="122"/>
                  </a:lnTo>
                  <a:lnTo>
                    <a:pt x="666" y="128"/>
                  </a:lnTo>
                  <a:lnTo>
                    <a:pt x="680" y="130"/>
                  </a:lnTo>
                  <a:lnTo>
                    <a:pt x="674" y="132"/>
                  </a:lnTo>
                  <a:lnTo>
                    <a:pt x="656" y="136"/>
                  </a:lnTo>
                  <a:lnTo>
                    <a:pt x="652" y="132"/>
                  </a:lnTo>
                  <a:lnTo>
                    <a:pt x="650" y="128"/>
                  </a:lnTo>
                  <a:lnTo>
                    <a:pt x="634" y="130"/>
                  </a:lnTo>
                  <a:lnTo>
                    <a:pt x="634" y="128"/>
                  </a:lnTo>
                  <a:lnTo>
                    <a:pt x="646" y="1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" name="Freeform 193">
              <a:extLst>
                <a:ext uri="{FF2B5EF4-FFF2-40B4-BE49-F238E27FC236}">
                  <a16:creationId xmlns:a16="http://schemas.microsoft.com/office/drawing/2014/main" id="{1F44B6C9-164B-C0F9-1193-0A35A859EEC1}"/>
                </a:ext>
              </a:extLst>
            </p:cNvPr>
            <p:cNvSpPr>
              <a:spLocks/>
            </p:cNvSpPr>
            <p:nvPr/>
          </p:nvSpPr>
          <p:spPr bwMode="auto">
            <a:xfrm>
              <a:off x="7439025" y="1063625"/>
              <a:ext cx="1162050" cy="547688"/>
            </a:xfrm>
            <a:custGeom>
              <a:avLst/>
              <a:gdLst>
                <a:gd name="T0" fmla="*/ 728 w 732"/>
                <a:gd name="T1" fmla="*/ 155 h 345"/>
                <a:gd name="T2" fmla="*/ 726 w 732"/>
                <a:gd name="T3" fmla="*/ 179 h 345"/>
                <a:gd name="T4" fmla="*/ 680 w 732"/>
                <a:gd name="T5" fmla="*/ 183 h 345"/>
                <a:gd name="T6" fmla="*/ 680 w 732"/>
                <a:gd name="T7" fmla="*/ 231 h 345"/>
                <a:gd name="T8" fmla="*/ 680 w 732"/>
                <a:gd name="T9" fmla="*/ 283 h 345"/>
                <a:gd name="T10" fmla="*/ 680 w 732"/>
                <a:gd name="T11" fmla="*/ 303 h 345"/>
                <a:gd name="T12" fmla="*/ 652 w 732"/>
                <a:gd name="T13" fmla="*/ 291 h 345"/>
                <a:gd name="T14" fmla="*/ 592 w 732"/>
                <a:gd name="T15" fmla="*/ 287 h 345"/>
                <a:gd name="T16" fmla="*/ 554 w 732"/>
                <a:gd name="T17" fmla="*/ 279 h 345"/>
                <a:gd name="T18" fmla="*/ 548 w 732"/>
                <a:gd name="T19" fmla="*/ 299 h 345"/>
                <a:gd name="T20" fmla="*/ 504 w 732"/>
                <a:gd name="T21" fmla="*/ 295 h 345"/>
                <a:gd name="T22" fmla="*/ 494 w 732"/>
                <a:gd name="T23" fmla="*/ 311 h 345"/>
                <a:gd name="T24" fmla="*/ 472 w 732"/>
                <a:gd name="T25" fmla="*/ 345 h 345"/>
                <a:gd name="T26" fmla="*/ 456 w 732"/>
                <a:gd name="T27" fmla="*/ 333 h 345"/>
                <a:gd name="T28" fmla="*/ 422 w 732"/>
                <a:gd name="T29" fmla="*/ 313 h 345"/>
                <a:gd name="T30" fmla="*/ 404 w 732"/>
                <a:gd name="T31" fmla="*/ 287 h 345"/>
                <a:gd name="T32" fmla="*/ 344 w 732"/>
                <a:gd name="T33" fmla="*/ 271 h 345"/>
                <a:gd name="T34" fmla="*/ 298 w 732"/>
                <a:gd name="T35" fmla="*/ 253 h 345"/>
                <a:gd name="T36" fmla="*/ 246 w 732"/>
                <a:gd name="T37" fmla="*/ 225 h 345"/>
                <a:gd name="T38" fmla="*/ 198 w 732"/>
                <a:gd name="T39" fmla="*/ 239 h 345"/>
                <a:gd name="T40" fmla="*/ 216 w 732"/>
                <a:gd name="T41" fmla="*/ 331 h 345"/>
                <a:gd name="T42" fmla="*/ 182 w 732"/>
                <a:gd name="T43" fmla="*/ 305 h 345"/>
                <a:gd name="T44" fmla="*/ 154 w 732"/>
                <a:gd name="T45" fmla="*/ 317 h 345"/>
                <a:gd name="T46" fmla="*/ 154 w 732"/>
                <a:gd name="T47" fmla="*/ 301 h 345"/>
                <a:gd name="T48" fmla="*/ 124 w 732"/>
                <a:gd name="T49" fmla="*/ 283 h 345"/>
                <a:gd name="T50" fmla="*/ 100 w 732"/>
                <a:gd name="T51" fmla="*/ 257 h 345"/>
                <a:gd name="T52" fmla="*/ 114 w 732"/>
                <a:gd name="T53" fmla="*/ 251 h 345"/>
                <a:gd name="T54" fmla="*/ 124 w 732"/>
                <a:gd name="T55" fmla="*/ 227 h 345"/>
                <a:gd name="T56" fmla="*/ 138 w 732"/>
                <a:gd name="T57" fmla="*/ 209 h 345"/>
                <a:gd name="T58" fmla="*/ 112 w 732"/>
                <a:gd name="T59" fmla="*/ 195 h 345"/>
                <a:gd name="T60" fmla="*/ 76 w 732"/>
                <a:gd name="T61" fmla="*/ 201 h 345"/>
                <a:gd name="T62" fmla="*/ 52 w 732"/>
                <a:gd name="T63" fmla="*/ 201 h 345"/>
                <a:gd name="T64" fmla="*/ 34 w 732"/>
                <a:gd name="T65" fmla="*/ 173 h 345"/>
                <a:gd name="T66" fmla="*/ 0 w 732"/>
                <a:gd name="T67" fmla="*/ 159 h 345"/>
                <a:gd name="T68" fmla="*/ 0 w 732"/>
                <a:gd name="T69" fmla="*/ 135 h 345"/>
                <a:gd name="T70" fmla="*/ 28 w 732"/>
                <a:gd name="T71" fmla="*/ 123 h 345"/>
                <a:gd name="T72" fmla="*/ 54 w 732"/>
                <a:gd name="T73" fmla="*/ 81 h 345"/>
                <a:gd name="T74" fmla="*/ 126 w 732"/>
                <a:gd name="T75" fmla="*/ 97 h 345"/>
                <a:gd name="T76" fmla="*/ 164 w 732"/>
                <a:gd name="T77" fmla="*/ 97 h 345"/>
                <a:gd name="T78" fmla="*/ 220 w 732"/>
                <a:gd name="T79" fmla="*/ 109 h 345"/>
                <a:gd name="T80" fmla="*/ 248 w 732"/>
                <a:gd name="T81" fmla="*/ 103 h 345"/>
                <a:gd name="T82" fmla="*/ 214 w 732"/>
                <a:gd name="T83" fmla="*/ 75 h 345"/>
                <a:gd name="T84" fmla="*/ 220 w 732"/>
                <a:gd name="T85" fmla="*/ 61 h 345"/>
                <a:gd name="T86" fmla="*/ 216 w 732"/>
                <a:gd name="T87" fmla="*/ 38 h 345"/>
                <a:gd name="T88" fmla="*/ 282 w 732"/>
                <a:gd name="T89" fmla="*/ 24 h 345"/>
                <a:gd name="T90" fmla="*/ 328 w 732"/>
                <a:gd name="T91" fmla="*/ 10 h 345"/>
                <a:gd name="T92" fmla="*/ 372 w 732"/>
                <a:gd name="T93" fmla="*/ 6 h 345"/>
                <a:gd name="T94" fmla="*/ 404 w 732"/>
                <a:gd name="T95" fmla="*/ 24 h 345"/>
                <a:gd name="T96" fmla="*/ 436 w 732"/>
                <a:gd name="T97" fmla="*/ 42 h 345"/>
                <a:gd name="T98" fmla="*/ 484 w 732"/>
                <a:gd name="T99" fmla="*/ 20 h 345"/>
                <a:gd name="T100" fmla="*/ 512 w 732"/>
                <a:gd name="T101" fmla="*/ 44 h 345"/>
                <a:gd name="T102" fmla="*/ 584 w 732"/>
                <a:gd name="T103" fmla="*/ 89 h 345"/>
                <a:gd name="T104" fmla="*/ 638 w 732"/>
                <a:gd name="T105" fmla="*/ 97 h 345"/>
                <a:gd name="T106" fmla="*/ 666 w 732"/>
                <a:gd name="T107" fmla="*/ 115 h 345"/>
                <a:gd name="T108" fmla="*/ 694 w 732"/>
                <a:gd name="T109" fmla="*/ 127 h 345"/>
                <a:gd name="T110" fmla="*/ 732 w 732"/>
                <a:gd name="T111" fmla="*/ 139 h 3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732" h="345">
                  <a:moveTo>
                    <a:pt x="732" y="139"/>
                  </a:moveTo>
                  <a:lnTo>
                    <a:pt x="728" y="155"/>
                  </a:lnTo>
                  <a:lnTo>
                    <a:pt x="714" y="157"/>
                  </a:lnTo>
                  <a:lnTo>
                    <a:pt x="726" y="179"/>
                  </a:lnTo>
                  <a:lnTo>
                    <a:pt x="720" y="191"/>
                  </a:lnTo>
                  <a:lnTo>
                    <a:pt x="680" y="183"/>
                  </a:lnTo>
                  <a:lnTo>
                    <a:pt x="686" y="225"/>
                  </a:lnTo>
                  <a:lnTo>
                    <a:pt x="680" y="231"/>
                  </a:lnTo>
                  <a:lnTo>
                    <a:pt x="646" y="241"/>
                  </a:lnTo>
                  <a:lnTo>
                    <a:pt x="680" y="283"/>
                  </a:lnTo>
                  <a:lnTo>
                    <a:pt x="672" y="289"/>
                  </a:lnTo>
                  <a:lnTo>
                    <a:pt x="680" y="303"/>
                  </a:lnTo>
                  <a:lnTo>
                    <a:pt x="666" y="301"/>
                  </a:lnTo>
                  <a:lnTo>
                    <a:pt x="652" y="291"/>
                  </a:lnTo>
                  <a:lnTo>
                    <a:pt x="624" y="289"/>
                  </a:lnTo>
                  <a:lnTo>
                    <a:pt x="592" y="287"/>
                  </a:lnTo>
                  <a:lnTo>
                    <a:pt x="586" y="291"/>
                  </a:lnTo>
                  <a:lnTo>
                    <a:pt x="554" y="279"/>
                  </a:lnTo>
                  <a:lnTo>
                    <a:pt x="546" y="285"/>
                  </a:lnTo>
                  <a:lnTo>
                    <a:pt x="548" y="299"/>
                  </a:lnTo>
                  <a:lnTo>
                    <a:pt x="514" y="291"/>
                  </a:lnTo>
                  <a:lnTo>
                    <a:pt x="504" y="295"/>
                  </a:lnTo>
                  <a:lnTo>
                    <a:pt x="502" y="307"/>
                  </a:lnTo>
                  <a:lnTo>
                    <a:pt x="494" y="311"/>
                  </a:lnTo>
                  <a:lnTo>
                    <a:pt x="476" y="327"/>
                  </a:lnTo>
                  <a:lnTo>
                    <a:pt x="472" y="345"/>
                  </a:lnTo>
                  <a:lnTo>
                    <a:pt x="466" y="345"/>
                  </a:lnTo>
                  <a:lnTo>
                    <a:pt x="456" y="333"/>
                  </a:lnTo>
                  <a:lnTo>
                    <a:pt x="432" y="333"/>
                  </a:lnTo>
                  <a:lnTo>
                    <a:pt x="422" y="313"/>
                  </a:lnTo>
                  <a:lnTo>
                    <a:pt x="412" y="313"/>
                  </a:lnTo>
                  <a:lnTo>
                    <a:pt x="404" y="287"/>
                  </a:lnTo>
                  <a:lnTo>
                    <a:pt x="376" y="269"/>
                  </a:lnTo>
                  <a:lnTo>
                    <a:pt x="344" y="271"/>
                  </a:lnTo>
                  <a:lnTo>
                    <a:pt x="324" y="275"/>
                  </a:lnTo>
                  <a:lnTo>
                    <a:pt x="298" y="253"/>
                  </a:lnTo>
                  <a:lnTo>
                    <a:pt x="280" y="243"/>
                  </a:lnTo>
                  <a:lnTo>
                    <a:pt x="246" y="225"/>
                  </a:lnTo>
                  <a:lnTo>
                    <a:pt x="242" y="223"/>
                  </a:lnTo>
                  <a:lnTo>
                    <a:pt x="198" y="239"/>
                  </a:lnTo>
                  <a:lnTo>
                    <a:pt x="226" y="329"/>
                  </a:lnTo>
                  <a:lnTo>
                    <a:pt x="216" y="331"/>
                  </a:lnTo>
                  <a:lnTo>
                    <a:pt x="198" y="311"/>
                  </a:lnTo>
                  <a:lnTo>
                    <a:pt x="182" y="305"/>
                  </a:lnTo>
                  <a:lnTo>
                    <a:pt x="162" y="309"/>
                  </a:lnTo>
                  <a:lnTo>
                    <a:pt x="154" y="317"/>
                  </a:lnTo>
                  <a:lnTo>
                    <a:pt x="152" y="313"/>
                  </a:lnTo>
                  <a:lnTo>
                    <a:pt x="154" y="301"/>
                  </a:lnTo>
                  <a:lnTo>
                    <a:pt x="150" y="293"/>
                  </a:lnTo>
                  <a:lnTo>
                    <a:pt x="124" y="283"/>
                  </a:lnTo>
                  <a:lnTo>
                    <a:pt x="110" y="263"/>
                  </a:lnTo>
                  <a:lnTo>
                    <a:pt x="100" y="257"/>
                  </a:lnTo>
                  <a:lnTo>
                    <a:pt x="96" y="249"/>
                  </a:lnTo>
                  <a:lnTo>
                    <a:pt x="114" y="251"/>
                  </a:lnTo>
                  <a:lnTo>
                    <a:pt x="110" y="233"/>
                  </a:lnTo>
                  <a:lnTo>
                    <a:pt x="124" y="227"/>
                  </a:lnTo>
                  <a:lnTo>
                    <a:pt x="142" y="231"/>
                  </a:lnTo>
                  <a:lnTo>
                    <a:pt x="138" y="209"/>
                  </a:lnTo>
                  <a:lnTo>
                    <a:pt x="130" y="195"/>
                  </a:lnTo>
                  <a:lnTo>
                    <a:pt x="112" y="195"/>
                  </a:lnTo>
                  <a:lnTo>
                    <a:pt x="96" y="189"/>
                  </a:lnTo>
                  <a:lnTo>
                    <a:pt x="76" y="201"/>
                  </a:lnTo>
                  <a:lnTo>
                    <a:pt x="60" y="205"/>
                  </a:lnTo>
                  <a:lnTo>
                    <a:pt x="52" y="201"/>
                  </a:lnTo>
                  <a:lnTo>
                    <a:pt x="50" y="189"/>
                  </a:lnTo>
                  <a:lnTo>
                    <a:pt x="34" y="173"/>
                  </a:lnTo>
                  <a:lnTo>
                    <a:pt x="20" y="173"/>
                  </a:lnTo>
                  <a:lnTo>
                    <a:pt x="0" y="159"/>
                  </a:lnTo>
                  <a:lnTo>
                    <a:pt x="6" y="139"/>
                  </a:lnTo>
                  <a:lnTo>
                    <a:pt x="0" y="135"/>
                  </a:lnTo>
                  <a:lnTo>
                    <a:pt x="6" y="111"/>
                  </a:lnTo>
                  <a:lnTo>
                    <a:pt x="28" y="123"/>
                  </a:lnTo>
                  <a:lnTo>
                    <a:pt x="24" y="107"/>
                  </a:lnTo>
                  <a:lnTo>
                    <a:pt x="54" y="81"/>
                  </a:lnTo>
                  <a:lnTo>
                    <a:pt x="80" y="81"/>
                  </a:lnTo>
                  <a:lnTo>
                    <a:pt x="126" y="97"/>
                  </a:lnTo>
                  <a:lnTo>
                    <a:pt x="150" y="107"/>
                  </a:lnTo>
                  <a:lnTo>
                    <a:pt x="164" y="97"/>
                  </a:lnTo>
                  <a:lnTo>
                    <a:pt x="194" y="97"/>
                  </a:lnTo>
                  <a:lnTo>
                    <a:pt x="220" y="109"/>
                  </a:lnTo>
                  <a:lnTo>
                    <a:pt x="224" y="101"/>
                  </a:lnTo>
                  <a:lnTo>
                    <a:pt x="248" y="103"/>
                  </a:lnTo>
                  <a:lnTo>
                    <a:pt x="248" y="91"/>
                  </a:lnTo>
                  <a:lnTo>
                    <a:pt x="214" y="75"/>
                  </a:lnTo>
                  <a:lnTo>
                    <a:pt x="226" y="67"/>
                  </a:lnTo>
                  <a:lnTo>
                    <a:pt x="220" y="61"/>
                  </a:lnTo>
                  <a:lnTo>
                    <a:pt x="236" y="54"/>
                  </a:lnTo>
                  <a:lnTo>
                    <a:pt x="216" y="38"/>
                  </a:lnTo>
                  <a:lnTo>
                    <a:pt x="220" y="30"/>
                  </a:lnTo>
                  <a:lnTo>
                    <a:pt x="282" y="24"/>
                  </a:lnTo>
                  <a:lnTo>
                    <a:pt x="288" y="18"/>
                  </a:lnTo>
                  <a:lnTo>
                    <a:pt x="328" y="10"/>
                  </a:lnTo>
                  <a:lnTo>
                    <a:pt x="338" y="0"/>
                  </a:lnTo>
                  <a:lnTo>
                    <a:pt x="372" y="6"/>
                  </a:lnTo>
                  <a:lnTo>
                    <a:pt x="390" y="26"/>
                  </a:lnTo>
                  <a:lnTo>
                    <a:pt x="404" y="24"/>
                  </a:lnTo>
                  <a:lnTo>
                    <a:pt x="430" y="30"/>
                  </a:lnTo>
                  <a:lnTo>
                    <a:pt x="436" y="42"/>
                  </a:lnTo>
                  <a:lnTo>
                    <a:pt x="450" y="40"/>
                  </a:lnTo>
                  <a:lnTo>
                    <a:pt x="484" y="20"/>
                  </a:lnTo>
                  <a:lnTo>
                    <a:pt x="480" y="26"/>
                  </a:lnTo>
                  <a:lnTo>
                    <a:pt x="512" y="44"/>
                  </a:lnTo>
                  <a:lnTo>
                    <a:pt x="582" y="101"/>
                  </a:lnTo>
                  <a:lnTo>
                    <a:pt x="584" y="89"/>
                  </a:lnTo>
                  <a:lnTo>
                    <a:pt x="616" y="103"/>
                  </a:lnTo>
                  <a:lnTo>
                    <a:pt x="638" y="97"/>
                  </a:lnTo>
                  <a:lnTo>
                    <a:pt x="650" y="101"/>
                  </a:lnTo>
                  <a:lnTo>
                    <a:pt x="666" y="115"/>
                  </a:lnTo>
                  <a:lnTo>
                    <a:pt x="680" y="119"/>
                  </a:lnTo>
                  <a:lnTo>
                    <a:pt x="694" y="127"/>
                  </a:lnTo>
                  <a:lnTo>
                    <a:pt x="716" y="123"/>
                  </a:lnTo>
                  <a:lnTo>
                    <a:pt x="732" y="13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194">
              <a:extLst>
                <a:ext uri="{FF2B5EF4-FFF2-40B4-BE49-F238E27FC236}">
                  <a16:creationId xmlns:a16="http://schemas.microsoft.com/office/drawing/2014/main" id="{58A14C2E-9637-CA72-860E-E4F44DED27D1}"/>
                </a:ext>
              </a:extLst>
            </p:cNvPr>
            <p:cNvSpPr>
              <a:spLocks/>
            </p:cNvSpPr>
            <p:nvPr/>
          </p:nvSpPr>
          <p:spPr bwMode="auto">
            <a:xfrm>
              <a:off x="7753350" y="1417638"/>
              <a:ext cx="568325" cy="336550"/>
            </a:xfrm>
            <a:custGeom>
              <a:avLst/>
              <a:gdLst>
                <a:gd name="T0" fmla="*/ 28 w 358"/>
                <a:gd name="T1" fmla="*/ 106 h 212"/>
                <a:gd name="T2" fmla="*/ 0 w 358"/>
                <a:gd name="T3" fmla="*/ 16 h 212"/>
                <a:gd name="T4" fmla="*/ 44 w 358"/>
                <a:gd name="T5" fmla="*/ 0 h 212"/>
                <a:gd name="T6" fmla="*/ 48 w 358"/>
                <a:gd name="T7" fmla="*/ 2 h 212"/>
                <a:gd name="T8" fmla="*/ 82 w 358"/>
                <a:gd name="T9" fmla="*/ 20 h 212"/>
                <a:gd name="T10" fmla="*/ 100 w 358"/>
                <a:gd name="T11" fmla="*/ 30 h 212"/>
                <a:gd name="T12" fmla="*/ 126 w 358"/>
                <a:gd name="T13" fmla="*/ 52 h 212"/>
                <a:gd name="T14" fmla="*/ 146 w 358"/>
                <a:gd name="T15" fmla="*/ 48 h 212"/>
                <a:gd name="T16" fmla="*/ 178 w 358"/>
                <a:gd name="T17" fmla="*/ 46 h 212"/>
                <a:gd name="T18" fmla="*/ 206 w 358"/>
                <a:gd name="T19" fmla="*/ 64 h 212"/>
                <a:gd name="T20" fmla="*/ 214 w 358"/>
                <a:gd name="T21" fmla="*/ 90 h 212"/>
                <a:gd name="T22" fmla="*/ 224 w 358"/>
                <a:gd name="T23" fmla="*/ 90 h 212"/>
                <a:gd name="T24" fmla="*/ 234 w 358"/>
                <a:gd name="T25" fmla="*/ 110 h 212"/>
                <a:gd name="T26" fmla="*/ 258 w 358"/>
                <a:gd name="T27" fmla="*/ 110 h 212"/>
                <a:gd name="T28" fmla="*/ 268 w 358"/>
                <a:gd name="T29" fmla="*/ 122 h 212"/>
                <a:gd name="T30" fmla="*/ 274 w 358"/>
                <a:gd name="T31" fmla="*/ 122 h 212"/>
                <a:gd name="T32" fmla="*/ 278 w 358"/>
                <a:gd name="T33" fmla="*/ 104 h 212"/>
                <a:gd name="T34" fmla="*/ 296 w 358"/>
                <a:gd name="T35" fmla="*/ 88 h 212"/>
                <a:gd name="T36" fmla="*/ 304 w 358"/>
                <a:gd name="T37" fmla="*/ 84 h 212"/>
                <a:gd name="T38" fmla="*/ 312 w 358"/>
                <a:gd name="T39" fmla="*/ 86 h 212"/>
                <a:gd name="T40" fmla="*/ 300 w 358"/>
                <a:gd name="T41" fmla="*/ 100 h 212"/>
                <a:gd name="T42" fmla="*/ 318 w 358"/>
                <a:gd name="T43" fmla="*/ 110 h 212"/>
                <a:gd name="T44" fmla="*/ 330 w 358"/>
                <a:gd name="T45" fmla="*/ 104 h 212"/>
                <a:gd name="T46" fmla="*/ 358 w 358"/>
                <a:gd name="T47" fmla="*/ 118 h 212"/>
                <a:gd name="T48" fmla="*/ 338 w 358"/>
                <a:gd name="T49" fmla="*/ 136 h 212"/>
                <a:gd name="T50" fmla="*/ 324 w 358"/>
                <a:gd name="T51" fmla="*/ 134 h 212"/>
                <a:gd name="T52" fmla="*/ 316 w 358"/>
                <a:gd name="T53" fmla="*/ 134 h 212"/>
                <a:gd name="T54" fmla="*/ 310 w 358"/>
                <a:gd name="T55" fmla="*/ 128 h 212"/>
                <a:gd name="T56" fmla="*/ 310 w 358"/>
                <a:gd name="T57" fmla="*/ 114 h 212"/>
                <a:gd name="T58" fmla="*/ 288 w 358"/>
                <a:gd name="T59" fmla="*/ 122 h 212"/>
                <a:gd name="T60" fmla="*/ 288 w 358"/>
                <a:gd name="T61" fmla="*/ 138 h 212"/>
                <a:gd name="T62" fmla="*/ 282 w 358"/>
                <a:gd name="T63" fmla="*/ 150 h 212"/>
                <a:gd name="T64" fmla="*/ 266 w 358"/>
                <a:gd name="T65" fmla="*/ 150 h 212"/>
                <a:gd name="T66" fmla="*/ 264 w 358"/>
                <a:gd name="T67" fmla="*/ 160 h 212"/>
                <a:gd name="T68" fmla="*/ 280 w 358"/>
                <a:gd name="T69" fmla="*/ 168 h 212"/>
                <a:gd name="T70" fmla="*/ 290 w 358"/>
                <a:gd name="T71" fmla="*/ 186 h 212"/>
                <a:gd name="T72" fmla="*/ 288 w 358"/>
                <a:gd name="T73" fmla="*/ 212 h 212"/>
                <a:gd name="T74" fmla="*/ 270 w 358"/>
                <a:gd name="T75" fmla="*/ 206 h 212"/>
                <a:gd name="T76" fmla="*/ 260 w 358"/>
                <a:gd name="T77" fmla="*/ 206 h 212"/>
                <a:gd name="T78" fmla="*/ 256 w 358"/>
                <a:gd name="T79" fmla="*/ 190 h 212"/>
                <a:gd name="T80" fmla="*/ 226 w 358"/>
                <a:gd name="T81" fmla="*/ 180 h 212"/>
                <a:gd name="T82" fmla="*/ 202 w 358"/>
                <a:gd name="T83" fmla="*/ 168 h 212"/>
                <a:gd name="T84" fmla="*/ 186 w 358"/>
                <a:gd name="T85" fmla="*/ 156 h 212"/>
                <a:gd name="T86" fmla="*/ 158 w 358"/>
                <a:gd name="T87" fmla="*/ 138 h 212"/>
                <a:gd name="T88" fmla="*/ 142 w 358"/>
                <a:gd name="T89" fmla="*/ 112 h 212"/>
                <a:gd name="T90" fmla="*/ 134 w 358"/>
                <a:gd name="T91" fmla="*/ 106 h 212"/>
                <a:gd name="T92" fmla="*/ 114 w 358"/>
                <a:gd name="T93" fmla="*/ 108 h 212"/>
                <a:gd name="T94" fmla="*/ 104 w 358"/>
                <a:gd name="T95" fmla="*/ 102 h 212"/>
                <a:gd name="T96" fmla="*/ 98 w 358"/>
                <a:gd name="T97" fmla="*/ 84 h 212"/>
                <a:gd name="T98" fmla="*/ 68 w 358"/>
                <a:gd name="T99" fmla="*/ 70 h 212"/>
                <a:gd name="T100" fmla="*/ 54 w 358"/>
                <a:gd name="T101" fmla="*/ 86 h 212"/>
                <a:gd name="T102" fmla="*/ 42 w 358"/>
                <a:gd name="T103" fmla="*/ 92 h 212"/>
                <a:gd name="T104" fmla="*/ 50 w 358"/>
                <a:gd name="T105" fmla="*/ 106 h 212"/>
                <a:gd name="T106" fmla="*/ 28 w 358"/>
                <a:gd name="T107" fmla="*/ 106 h 2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58" h="212">
                  <a:moveTo>
                    <a:pt x="28" y="106"/>
                  </a:moveTo>
                  <a:lnTo>
                    <a:pt x="0" y="16"/>
                  </a:lnTo>
                  <a:lnTo>
                    <a:pt x="44" y="0"/>
                  </a:lnTo>
                  <a:lnTo>
                    <a:pt x="48" y="2"/>
                  </a:lnTo>
                  <a:lnTo>
                    <a:pt x="82" y="20"/>
                  </a:lnTo>
                  <a:lnTo>
                    <a:pt x="100" y="30"/>
                  </a:lnTo>
                  <a:lnTo>
                    <a:pt x="126" y="52"/>
                  </a:lnTo>
                  <a:lnTo>
                    <a:pt x="146" y="48"/>
                  </a:lnTo>
                  <a:lnTo>
                    <a:pt x="178" y="46"/>
                  </a:lnTo>
                  <a:lnTo>
                    <a:pt x="206" y="64"/>
                  </a:lnTo>
                  <a:lnTo>
                    <a:pt x="214" y="90"/>
                  </a:lnTo>
                  <a:lnTo>
                    <a:pt x="224" y="90"/>
                  </a:lnTo>
                  <a:lnTo>
                    <a:pt x="234" y="110"/>
                  </a:lnTo>
                  <a:lnTo>
                    <a:pt x="258" y="110"/>
                  </a:lnTo>
                  <a:lnTo>
                    <a:pt x="268" y="122"/>
                  </a:lnTo>
                  <a:lnTo>
                    <a:pt x="274" y="122"/>
                  </a:lnTo>
                  <a:lnTo>
                    <a:pt x="278" y="104"/>
                  </a:lnTo>
                  <a:lnTo>
                    <a:pt x="296" y="88"/>
                  </a:lnTo>
                  <a:lnTo>
                    <a:pt x="304" y="84"/>
                  </a:lnTo>
                  <a:lnTo>
                    <a:pt x="312" y="86"/>
                  </a:lnTo>
                  <a:lnTo>
                    <a:pt x="300" y="100"/>
                  </a:lnTo>
                  <a:lnTo>
                    <a:pt x="318" y="110"/>
                  </a:lnTo>
                  <a:lnTo>
                    <a:pt x="330" y="104"/>
                  </a:lnTo>
                  <a:lnTo>
                    <a:pt x="358" y="118"/>
                  </a:lnTo>
                  <a:lnTo>
                    <a:pt x="338" y="136"/>
                  </a:lnTo>
                  <a:lnTo>
                    <a:pt x="324" y="134"/>
                  </a:lnTo>
                  <a:lnTo>
                    <a:pt x="316" y="134"/>
                  </a:lnTo>
                  <a:lnTo>
                    <a:pt x="310" y="128"/>
                  </a:lnTo>
                  <a:lnTo>
                    <a:pt x="310" y="114"/>
                  </a:lnTo>
                  <a:lnTo>
                    <a:pt x="288" y="122"/>
                  </a:lnTo>
                  <a:lnTo>
                    <a:pt x="288" y="138"/>
                  </a:lnTo>
                  <a:lnTo>
                    <a:pt x="282" y="150"/>
                  </a:lnTo>
                  <a:lnTo>
                    <a:pt x="266" y="150"/>
                  </a:lnTo>
                  <a:lnTo>
                    <a:pt x="264" y="160"/>
                  </a:lnTo>
                  <a:lnTo>
                    <a:pt x="280" y="168"/>
                  </a:lnTo>
                  <a:lnTo>
                    <a:pt x="290" y="186"/>
                  </a:lnTo>
                  <a:lnTo>
                    <a:pt x="288" y="212"/>
                  </a:lnTo>
                  <a:lnTo>
                    <a:pt x="270" y="206"/>
                  </a:lnTo>
                  <a:lnTo>
                    <a:pt x="260" y="206"/>
                  </a:lnTo>
                  <a:lnTo>
                    <a:pt x="256" y="190"/>
                  </a:lnTo>
                  <a:lnTo>
                    <a:pt x="226" y="180"/>
                  </a:lnTo>
                  <a:lnTo>
                    <a:pt x="202" y="168"/>
                  </a:lnTo>
                  <a:lnTo>
                    <a:pt x="186" y="156"/>
                  </a:lnTo>
                  <a:lnTo>
                    <a:pt x="158" y="138"/>
                  </a:lnTo>
                  <a:lnTo>
                    <a:pt x="142" y="112"/>
                  </a:lnTo>
                  <a:lnTo>
                    <a:pt x="134" y="106"/>
                  </a:lnTo>
                  <a:lnTo>
                    <a:pt x="114" y="108"/>
                  </a:lnTo>
                  <a:lnTo>
                    <a:pt x="104" y="102"/>
                  </a:lnTo>
                  <a:lnTo>
                    <a:pt x="98" y="84"/>
                  </a:lnTo>
                  <a:lnTo>
                    <a:pt x="68" y="70"/>
                  </a:lnTo>
                  <a:lnTo>
                    <a:pt x="54" y="86"/>
                  </a:lnTo>
                  <a:lnTo>
                    <a:pt x="42" y="92"/>
                  </a:lnTo>
                  <a:lnTo>
                    <a:pt x="50" y="106"/>
                  </a:lnTo>
                  <a:lnTo>
                    <a:pt x="28" y="1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" name="Freeform 195">
              <a:extLst>
                <a:ext uri="{FF2B5EF4-FFF2-40B4-BE49-F238E27FC236}">
                  <a16:creationId xmlns:a16="http://schemas.microsoft.com/office/drawing/2014/main" id="{1AB12FA2-97E4-3B6A-6FD6-18944BBF73B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934700" y="3527425"/>
              <a:ext cx="527050" cy="377825"/>
            </a:xfrm>
            <a:custGeom>
              <a:avLst/>
              <a:gdLst>
                <a:gd name="T0" fmla="*/ 52 w 332"/>
                <a:gd name="T1" fmla="*/ 22 h 238"/>
                <a:gd name="T2" fmla="*/ 106 w 332"/>
                <a:gd name="T3" fmla="*/ 56 h 238"/>
                <a:gd name="T4" fmla="*/ 118 w 332"/>
                <a:gd name="T5" fmla="*/ 86 h 238"/>
                <a:gd name="T6" fmla="*/ 156 w 332"/>
                <a:gd name="T7" fmla="*/ 120 h 238"/>
                <a:gd name="T8" fmla="*/ 138 w 332"/>
                <a:gd name="T9" fmla="*/ 142 h 238"/>
                <a:gd name="T10" fmla="*/ 164 w 332"/>
                <a:gd name="T11" fmla="*/ 192 h 238"/>
                <a:gd name="T12" fmla="*/ 174 w 332"/>
                <a:gd name="T13" fmla="*/ 204 h 238"/>
                <a:gd name="T14" fmla="*/ 184 w 332"/>
                <a:gd name="T15" fmla="*/ 214 h 238"/>
                <a:gd name="T16" fmla="*/ 202 w 332"/>
                <a:gd name="T17" fmla="*/ 234 h 238"/>
                <a:gd name="T18" fmla="*/ 182 w 332"/>
                <a:gd name="T19" fmla="*/ 230 h 238"/>
                <a:gd name="T20" fmla="*/ 144 w 332"/>
                <a:gd name="T21" fmla="*/ 222 h 238"/>
                <a:gd name="T22" fmla="*/ 118 w 332"/>
                <a:gd name="T23" fmla="*/ 188 h 238"/>
                <a:gd name="T24" fmla="*/ 84 w 332"/>
                <a:gd name="T25" fmla="*/ 150 h 238"/>
                <a:gd name="T26" fmla="*/ 52 w 332"/>
                <a:gd name="T27" fmla="*/ 166 h 238"/>
                <a:gd name="T28" fmla="*/ 32 w 332"/>
                <a:gd name="T29" fmla="*/ 200 h 238"/>
                <a:gd name="T30" fmla="*/ 0 w 332"/>
                <a:gd name="T31" fmla="*/ 192 h 238"/>
                <a:gd name="T32" fmla="*/ 14 w 332"/>
                <a:gd name="T33" fmla="*/ 4 h 238"/>
                <a:gd name="T34" fmla="*/ 274 w 332"/>
                <a:gd name="T35" fmla="*/ 44 h 238"/>
                <a:gd name="T36" fmla="*/ 268 w 332"/>
                <a:gd name="T37" fmla="*/ 66 h 238"/>
                <a:gd name="T38" fmla="*/ 260 w 332"/>
                <a:gd name="T39" fmla="*/ 38 h 238"/>
                <a:gd name="T40" fmla="*/ 240 w 332"/>
                <a:gd name="T41" fmla="*/ 14 h 238"/>
                <a:gd name="T42" fmla="*/ 232 w 332"/>
                <a:gd name="T43" fmla="*/ 0 h 238"/>
                <a:gd name="T44" fmla="*/ 250 w 332"/>
                <a:gd name="T45" fmla="*/ 14 h 238"/>
                <a:gd name="T46" fmla="*/ 266 w 332"/>
                <a:gd name="T47" fmla="*/ 34 h 238"/>
                <a:gd name="T48" fmla="*/ 220 w 332"/>
                <a:gd name="T49" fmla="*/ 106 h 238"/>
                <a:gd name="T50" fmla="*/ 198 w 332"/>
                <a:gd name="T51" fmla="*/ 110 h 238"/>
                <a:gd name="T52" fmla="*/ 168 w 332"/>
                <a:gd name="T53" fmla="*/ 94 h 238"/>
                <a:gd name="T54" fmla="*/ 190 w 332"/>
                <a:gd name="T55" fmla="*/ 90 h 238"/>
                <a:gd name="T56" fmla="*/ 206 w 332"/>
                <a:gd name="T57" fmla="*/ 74 h 238"/>
                <a:gd name="T58" fmla="*/ 210 w 332"/>
                <a:gd name="T59" fmla="*/ 88 h 238"/>
                <a:gd name="T60" fmla="*/ 230 w 332"/>
                <a:gd name="T61" fmla="*/ 76 h 238"/>
                <a:gd name="T62" fmla="*/ 242 w 332"/>
                <a:gd name="T63" fmla="*/ 50 h 238"/>
                <a:gd name="T64" fmla="*/ 258 w 332"/>
                <a:gd name="T65" fmla="*/ 54 h 238"/>
                <a:gd name="T66" fmla="*/ 248 w 332"/>
                <a:gd name="T67" fmla="*/ 86 h 238"/>
                <a:gd name="T68" fmla="*/ 232 w 332"/>
                <a:gd name="T69" fmla="*/ 98 h 238"/>
                <a:gd name="T70" fmla="*/ 314 w 332"/>
                <a:gd name="T71" fmla="*/ 90 h 238"/>
                <a:gd name="T72" fmla="*/ 332 w 332"/>
                <a:gd name="T73" fmla="*/ 116 h 238"/>
                <a:gd name="T74" fmla="*/ 322 w 332"/>
                <a:gd name="T75" fmla="*/ 128 h 238"/>
                <a:gd name="T76" fmla="*/ 306 w 332"/>
                <a:gd name="T77" fmla="*/ 100 h 238"/>
                <a:gd name="T78" fmla="*/ 306 w 332"/>
                <a:gd name="T79" fmla="*/ 74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332" h="238">
                  <a:moveTo>
                    <a:pt x="14" y="4"/>
                  </a:moveTo>
                  <a:lnTo>
                    <a:pt x="52" y="22"/>
                  </a:lnTo>
                  <a:lnTo>
                    <a:pt x="92" y="40"/>
                  </a:lnTo>
                  <a:lnTo>
                    <a:pt x="106" y="56"/>
                  </a:lnTo>
                  <a:lnTo>
                    <a:pt x="116" y="68"/>
                  </a:lnTo>
                  <a:lnTo>
                    <a:pt x="118" y="86"/>
                  </a:lnTo>
                  <a:lnTo>
                    <a:pt x="154" y="106"/>
                  </a:lnTo>
                  <a:lnTo>
                    <a:pt x="156" y="120"/>
                  </a:lnTo>
                  <a:lnTo>
                    <a:pt x="136" y="122"/>
                  </a:lnTo>
                  <a:lnTo>
                    <a:pt x="138" y="142"/>
                  </a:lnTo>
                  <a:lnTo>
                    <a:pt x="156" y="160"/>
                  </a:lnTo>
                  <a:lnTo>
                    <a:pt x="164" y="192"/>
                  </a:lnTo>
                  <a:lnTo>
                    <a:pt x="178" y="192"/>
                  </a:lnTo>
                  <a:lnTo>
                    <a:pt x="174" y="204"/>
                  </a:lnTo>
                  <a:lnTo>
                    <a:pt x="192" y="208"/>
                  </a:lnTo>
                  <a:lnTo>
                    <a:pt x="184" y="214"/>
                  </a:lnTo>
                  <a:lnTo>
                    <a:pt x="204" y="226"/>
                  </a:lnTo>
                  <a:lnTo>
                    <a:pt x="202" y="234"/>
                  </a:lnTo>
                  <a:lnTo>
                    <a:pt x="186" y="238"/>
                  </a:lnTo>
                  <a:lnTo>
                    <a:pt x="182" y="230"/>
                  </a:lnTo>
                  <a:lnTo>
                    <a:pt x="164" y="226"/>
                  </a:lnTo>
                  <a:lnTo>
                    <a:pt x="144" y="222"/>
                  </a:lnTo>
                  <a:lnTo>
                    <a:pt x="130" y="204"/>
                  </a:lnTo>
                  <a:lnTo>
                    <a:pt x="118" y="188"/>
                  </a:lnTo>
                  <a:lnTo>
                    <a:pt x="110" y="162"/>
                  </a:lnTo>
                  <a:lnTo>
                    <a:pt x="84" y="150"/>
                  </a:lnTo>
                  <a:lnTo>
                    <a:pt x="64" y="158"/>
                  </a:lnTo>
                  <a:lnTo>
                    <a:pt x="52" y="166"/>
                  </a:lnTo>
                  <a:lnTo>
                    <a:pt x="52" y="188"/>
                  </a:lnTo>
                  <a:lnTo>
                    <a:pt x="32" y="200"/>
                  </a:lnTo>
                  <a:lnTo>
                    <a:pt x="20" y="194"/>
                  </a:lnTo>
                  <a:lnTo>
                    <a:pt x="0" y="192"/>
                  </a:lnTo>
                  <a:lnTo>
                    <a:pt x="10" y="98"/>
                  </a:lnTo>
                  <a:lnTo>
                    <a:pt x="14" y="4"/>
                  </a:lnTo>
                  <a:close/>
                  <a:moveTo>
                    <a:pt x="266" y="34"/>
                  </a:moveTo>
                  <a:lnTo>
                    <a:pt x="274" y="44"/>
                  </a:lnTo>
                  <a:lnTo>
                    <a:pt x="276" y="60"/>
                  </a:lnTo>
                  <a:lnTo>
                    <a:pt x="268" y="66"/>
                  </a:lnTo>
                  <a:lnTo>
                    <a:pt x="264" y="50"/>
                  </a:lnTo>
                  <a:lnTo>
                    <a:pt x="260" y="38"/>
                  </a:lnTo>
                  <a:lnTo>
                    <a:pt x="252" y="28"/>
                  </a:lnTo>
                  <a:lnTo>
                    <a:pt x="240" y="14"/>
                  </a:lnTo>
                  <a:lnTo>
                    <a:pt x="224" y="8"/>
                  </a:lnTo>
                  <a:lnTo>
                    <a:pt x="232" y="0"/>
                  </a:lnTo>
                  <a:lnTo>
                    <a:pt x="244" y="10"/>
                  </a:lnTo>
                  <a:lnTo>
                    <a:pt x="250" y="14"/>
                  </a:lnTo>
                  <a:lnTo>
                    <a:pt x="258" y="20"/>
                  </a:lnTo>
                  <a:lnTo>
                    <a:pt x="266" y="34"/>
                  </a:lnTo>
                  <a:close/>
                  <a:moveTo>
                    <a:pt x="232" y="98"/>
                  </a:moveTo>
                  <a:lnTo>
                    <a:pt x="220" y="106"/>
                  </a:lnTo>
                  <a:lnTo>
                    <a:pt x="208" y="110"/>
                  </a:lnTo>
                  <a:lnTo>
                    <a:pt x="198" y="110"/>
                  </a:lnTo>
                  <a:lnTo>
                    <a:pt x="180" y="104"/>
                  </a:lnTo>
                  <a:lnTo>
                    <a:pt x="168" y="94"/>
                  </a:lnTo>
                  <a:lnTo>
                    <a:pt x="170" y="86"/>
                  </a:lnTo>
                  <a:lnTo>
                    <a:pt x="190" y="90"/>
                  </a:lnTo>
                  <a:lnTo>
                    <a:pt x="202" y="88"/>
                  </a:lnTo>
                  <a:lnTo>
                    <a:pt x="206" y="74"/>
                  </a:lnTo>
                  <a:lnTo>
                    <a:pt x="208" y="72"/>
                  </a:lnTo>
                  <a:lnTo>
                    <a:pt x="210" y="88"/>
                  </a:lnTo>
                  <a:lnTo>
                    <a:pt x="222" y="86"/>
                  </a:lnTo>
                  <a:lnTo>
                    <a:pt x="230" y="76"/>
                  </a:lnTo>
                  <a:lnTo>
                    <a:pt x="244" y="64"/>
                  </a:lnTo>
                  <a:lnTo>
                    <a:pt x="242" y="50"/>
                  </a:lnTo>
                  <a:lnTo>
                    <a:pt x="254" y="48"/>
                  </a:lnTo>
                  <a:lnTo>
                    <a:pt x="258" y="54"/>
                  </a:lnTo>
                  <a:lnTo>
                    <a:pt x="256" y="68"/>
                  </a:lnTo>
                  <a:lnTo>
                    <a:pt x="248" y="86"/>
                  </a:lnTo>
                  <a:lnTo>
                    <a:pt x="236" y="90"/>
                  </a:lnTo>
                  <a:lnTo>
                    <a:pt x="232" y="98"/>
                  </a:lnTo>
                  <a:close/>
                  <a:moveTo>
                    <a:pt x="308" y="82"/>
                  </a:moveTo>
                  <a:lnTo>
                    <a:pt x="314" y="90"/>
                  </a:lnTo>
                  <a:lnTo>
                    <a:pt x="324" y="108"/>
                  </a:lnTo>
                  <a:lnTo>
                    <a:pt x="332" y="116"/>
                  </a:lnTo>
                  <a:lnTo>
                    <a:pt x="328" y="126"/>
                  </a:lnTo>
                  <a:lnTo>
                    <a:pt x="322" y="128"/>
                  </a:lnTo>
                  <a:lnTo>
                    <a:pt x="314" y="116"/>
                  </a:lnTo>
                  <a:lnTo>
                    <a:pt x="306" y="100"/>
                  </a:lnTo>
                  <a:lnTo>
                    <a:pt x="302" y="76"/>
                  </a:lnTo>
                  <a:lnTo>
                    <a:pt x="306" y="74"/>
                  </a:lnTo>
                  <a:lnTo>
                    <a:pt x="308" y="8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" name="Freeform 196">
              <a:extLst>
                <a:ext uri="{FF2B5EF4-FFF2-40B4-BE49-F238E27FC236}">
                  <a16:creationId xmlns:a16="http://schemas.microsoft.com/office/drawing/2014/main" id="{C7AB0061-0B2B-1036-FD91-5D0DC2ACB94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375775" y="3159125"/>
              <a:ext cx="1581150" cy="730250"/>
            </a:xfrm>
            <a:custGeom>
              <a:avLst/>
              <a:gdLst>
                <a:gd name="T0" fmla="*/ 964 w 996"/>
                <a:gd name="T1" fmla="*/ 400 h 460"/>
                <a:gd name="T2" fmla="*/ 922 w 996"/>
                <a:gd name="T3" fmla="*/ 380 h 460"/>
                <a:gd name="T4" fmla="*/ 886 w 996"/>
                <a:gd name="T5" fmla="*/ 292 h 460"/>
                <a:gd name="T6" fmla="*/ 820 w 996"/>
                <a:gd name="T7" fmla="*/ 280 h 460"/>
                <a:gd name="T8" fmla="*/ 824 w 996"/>
                <a:gd name="T9" fmla="*/ 232 h 460"/>
                <a:gd name="T10" fmla="*/ 800 w 996"/>
                <a:gd name="T11" fmla="*/ 206 h 460"/>
                <a:gd name="T12" fmla="*/ 810 w 996"/>
                <a:gd name="T13" fmla="*/ 170 h 460"/>
                <a:gd name="T14" fmla="*/ 876 w 996"/>
                <a:gd name="T15" fmla="*/ 256 h 460"/>
                <a:gd name="T16" fmla="*/ 958 w 996"/>
                <a:gd name="T17" fmla="*/ 218 h 460"/>
                <a:gd name="T18" fmla="*/ 636 w 996"/>
                <a:gd name="T19" fmla="*/ 424 h 460"/>
                <a:gd name="T20" fmla="*/ 598 w 996"/>
                <a:gd name="T21" fmla="*/ 456 h 460"/>
                <a:gd name="T22" fmla="*/ 842 w 996"/>
                <a:gd name="T23" fmla="*/ 360 h 460"/>
                <a:gd name="T24" fmla="*/ 854 w 996"/>
                <a:gd name="T25" fmla="*/ 326 h 460"/>
                <a:gd name="T26" fmla="*/ 482 w 996"/>
                <a:gd name="T27" fmla="*/ 64 h 460"/>
                <a:gd name="T28" fmla="*/ 494 w 996"/>
                <a:gd name="T29" fmla="*/ 136 h 460"/>
                <a:gd name="T30" fmla="*/ 466 w 996"/>
                <a:gd name="T31" fmla="*/ 232 h 460"/>
                <a:gd name="T32" fmla="*/ 420 w 996"/>
                <a:gd name="T33" fmla="*/ 260 h 460"/>
                <a:gd name="T34" fmla="*/ 362 w 996"/>
                <a:gd name="T35" fmla="*/ 246 h 460"/>
                <a:gd name="T36" fmla="*/ 316 w 996"/>
                <a:gd name="T37" fmla="*/ 198 h 460"/>
                <a:gd name="T38" fmla="*/ 318 w 996"/>
                <a:gd name="T39" fmla="*/ 102 h 460"/>
                <a:gd name="T40" fmla="*/ 364 w 996"/>
                <a:gd name="T41" fmla="*/ 134 h 460"/>
                <a:gd name="T42" fmla="*/ 424 w 996"/>
                <a:gd name="T43" fmla="*/ 118 h 460"/>
                <a:gd name="T44" fmla="*/ 474 w 996"/>
                <a:gd name="T45" fmla="*/ 34 h 460"/>
                <a:gd name="T46" fmla="*/ 774 w 996"/>
                <a:gd name="T47" fmla="*/ 272 h 460"/>
                <a:gd name="T48" fmla="*/ 710 w 996"/>
                <a:gd name="T49" fmla="*/ 258 h 460"/>
                <a:gd name="T50" fmla="*/ 674 w 996"/>
                <a:gd name="T51" fmla="*/ 264 h 460"/>
                <a:gd name="T52" fmla="*/ 690 w 996"/>
                <a:gd name="T53" fmla="*/ 270 h 460"/>
                <a:gd name="T54" fmla="*/ 730 w 996"/>
                <a:gd name="T55" fmla="*/ 126 h 460"/>
                <a:gd name="T56" fmla="*/ 724 w 996"/>
                <a:gd name="T57" fmla="*/ 182 h 460"/>
                <a:gd name="T58" fmla="*/ 706 w 996"/>
                <a:gd name="T59" fmla="*/ 106 h 460"/>
                <a:gd name="T60" fmla="*/ 652 w 996"/>
                <a:gd name="T61" fmla="*/ 110 h 460"/>
                <a:gd name="T62" fmla="*/ 602 w 996"/>
                <a:gd name="T63" fmla="*/ 148 h 460"/>
                <a:gd name="T64" fmla="*/ 562 w 996"/>
                <a:gd name="T65" fmla="*/ 200 h 460"/>
                <a:gd name="T66" fmla="*/ 604 w 996"/>
                <a:gd name="T67" fmla="*/ 186 h 460"/>
                <a:gd name="T68" fmla="*/ 590 w 996"/>
                <a:gd name="T69" fmla="*/ 262 h 460"/>
                <a:gd name="T70" fmla="*/ 586 w 996"/>
                <a:gd name="T71" fmla="*/ 312 h 460"/>
                <a:gd name="T72" fmla="*/ 574 w 996"/>
                <a:gd name="T73" fmla="*/ 282 h 460"/>
                <a:gd name="T74" fmla="*/ 548 w 996"/>
                <a:gd name="T75" fmla="*/ 278 h 460"/>
                <a:gd name="T76" fmla="*/ 530 w 996"/>
                <a:gd name="T77" fmla="*/ 290 h 460"/>
                <a:gd name="T78" fmla="*/ 524 w 996"/>
                <a:gd name="T79" fmla="*/ 222 h 460"/>
                <a:gd name="T80" fmla="*/ 562 w 996"/>
                <a:gd name="T81" fmla="*/ 120 h 460"/>
                <a:gd name="T82" fmla="*/ 504 w 996"/>
                <a:gd name="T83" fmla="*/ 438 h 460"/>
                <a:gd name="T84" fmla="*/ 538 w 996"/>
                <a:gd name="T85" fmla="*/ 456 h 460"/>
                <a:gd name="T86" fmla="*/ 594 w 996"/>
                <a:gd name="T87" fmla="*/ 394 h 460"/>
                <a:gd name="T88" fmla="*/ 526 w 996"/>
                <a:gd name="T89" fmla="*/ 404 h 460"/>
                <a:gd name="T90" fmla="*/ 506 w 996"/>
                <a:gd name="T91" fmla="*/ 400 h 460"/>
                <a:gd name="T92" fmla="*/ 458 w 996"/>
                <a:gd name="T93" fmla="*/ 422 h 460"/>
                <a:gd name="T94" fmla="*/ 492 w 996"/>
                <a:gd name="T95" fmla="*/ 402 h 460"/>
                <a:gd name="T96" fmla="*/ 334 w 996"/>
                <a:gd name="T97" fmla="*/ 346 h 460"/>
                <a:gd name="T98" fmla="*/ 436 w 996"/>
                <a:gd name="T99" fmla="*/ 402 h 460"/>
                <a:gd name="T100" fmla="*/ 346 w 996"/>
                <a:gd name="T101" fmla="*/ 400 h 460"/>
                <a:gd name="T102" fmla="*/ 276 w 996"/>
                <a:gd name="T103" fmla="*/ 386 h 460"/>
                <a:gd name="T104" fmla="*/ 232 w 996"/>
                <a:gd name="T105" fmla="*/ 332 h 460"/>
                <a:gd name="T106" fmla="*/ 202 w 996"/>
                <a:gd name="T107" fmla="*/ 192 h 460"/>
                <a:gd name="T108" fmla="*/ 238 w 996"/>
                <a:gd name="T109" fmla="*/ 248 h 460"/>
                <a:gd name="T110" fmla="*/ 188 w 996"/>
                <a:gd name="T111" fmla="*/ 306 h 460"/>
                <a:gd name="T112" fmla="*/ 128 w 996"/>
                <a:gd name="T113" fmla="*/ 218 h 460"/>
                <a:gd name="T114" fmla="*/ 78 w 996"/>
                <a:gd name="T115" fmla="*/ 106 h 460"/>
                <a:gd name="T116" fmla="*/ 4 w 996"/>
                <a:gd name="T117" fmla="*/ 14 h 460"/>
                <a:gd name="T118" fmla="*/ 70 w 996"/>
                <a:gd name="T119" fmla="*/ 36 h 460"/>
                <a:gd name="T120" fmla="*/ 142 w 996"/>
                <a:gd name="T121" fmla="*/ 100 h 460"/>
                <a:gd name="T122" fmla="*/ 182 w 996"/>
                <a:gd name="T123" fmla="*/ 180 h 4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996" h="460">
                  <a:moveTo>
                    <a:pt x="996" y="236"/>
                  </a:moveTo>
                  <a:lnTo>
                    <a:pt x="992" y="330"/>
                  </a:lnTo>
                  <a:lnTo>
                    <a:pt x="982" y="424"/>
                  </a:lnTo>
                  <a:lnTo>
                    <a:pt x="964" y="400"/>
                  </a:lnTo>
                  <a:lnTo>
                    <a:pt x="944" y="394"/>
                  </a:lnTo>
                  <a:lnTo>
                    <a:pt x="938" y="402"/>
                  </a:lnTo>
                  <a:lnTo>
                    <a:pt x="910" y="404"/>
                  </a:lnTo>
                  <a:lnTo>
                    <a:pt x="922" y="380"/>
                  </a:lnTo>
                  <a:lnTo>
                    <a:pt x="936" y="372"/>
                  </a:lnTo>
                  <a:lnTo>
                    <a:pt x="934" y="342"/>
                  </a:lnTo>
                  <a:lnTo>
                    <a:pt x="926" y="316"/>
                  </a:lnTo>
                  <a:lnTo>
                    <a:pt x="886" y="292"/>
                  </a:lnTo>
                  <a:lnTo>
                    <a:pt x="868" y="290"/>
                  </a:lnTo>
                  <a:lnTo>
                    <a:pt x="838" y="262"/>
                  </a:lnTo>
                  <a:lnTo>
                    <a:pt x="830" y="276"/>
                  </a:lnTo>
                  <a:lnTo>
                    <a:pt x="820" y="280"/>
                  </a:lnTo>
                  <a:lnTo>
                    <a:pt x="816" y="268"/>
                  </a:lnTo>
                  <a:lnTo>
                    <a:pt x="816" y="256"/>
                  </a:lnTo>
                  <a:lnTo>
                    <a:pt x="802" y="242"/>
                  </a:lnTo>
                  <a:lnTo>
                    <a:pt x="824" y="232"/>
                  </a:lnTo>
                  <a:lnTo>
                    <a:pt x="842" y="232"/>
                  </a:lnTo>
                  <a:lnTo>
                    <a:pt x="840" y="224"/>
                  </a:lnTo>
                  <a:lnTo>
                    <a:pt x="806" y="224"/>
                  </a:lnTo>
                  <a:lnTo>
                    <a:pt x="800" y="206"/>
                  </a:lnTo>
                  <a:lnTo>
                    <a:pt x="780" y="200"/>
                  </a:lnTo>
                  <a:lnTo>
                    <a:pt x="770" y="188"/>
                  </a:lnTo>
                  <a:lnTo>
                    <a:pt x="802" y="180"/>
                  </a:lnTo>
                  <a:lnTo>
                    <a:pt x="810" y="170"/>
                  </a:lnTo>
                  <a:lnTo>
                    <a:pt x="846" y="182"/>
                  </a:lnTo>
                  <a:lnTo>
                    <a:pt x="850" y="194"/>
                  </a:lnTo>
                  <a:lnTo>
                    <a:pt x="854" y="240"/>
                  </a:lnTo>
                  <a:lnTo>
                    <a:pt x="876" y="256"/>
                  </a:lnTo>
                  <a:lnTo>
                    <a:pt x="896" y="226"/>
                  </a:lnTo>
                  <a:lnTo>
                    <a:pt x="920" y="208"/>
                  </a:lnTo>
                  <a:lnTo>
                    <a:pt x="940" y="208"/>
                  </a:lnTo>
                  <a:lnTo>
                    <a:pt x="958" y="218"/>
                  </a:lnTo>
                  <a:lnTo>
                    <a:pt x="974" y="230"/>
                  </a:lnTo>
                  <a:lnTo>
                    <a:pt x="996" y="236"/>
                  </a:lnTo>
                  <a:close/>
                  <a:moveTo>
                    <a:pt x="634" y="418"/>
                  </a:moveTo>
                  <a:lnTo>
                    <a:pt x="636" y="424"/>
                  </a:lnTo>
                  <a:lnTo>
                    <a:pt x="636" y="434"/>
                  </a:lnTo>
                  <a:lnTo>
                    <a:pt x="618" y="454"/>
                  </a:lnTo>
                  <a:lnTo>
                    <a:pt x="600" y="460"/>
                  </a:lnTo>
                  <a:lnTo>
                    <a:pt x="598" y="456"/>
                  </a:lnTo>
                  <a:lnTo>
                    <a:pt x="602" y="446"/>
                  </a:lnTo>
                  <a:lnTo>
                    <a:pt x="612" y="430"/>
                  </a:lnTo>
                  <a:lnTo>
                    <a:pt x="634" y="418"/>
                  </a:lnTo>
                  <a:close/>
                  <a:moveTo>
                    <a:pt x="842" y="360"/>
                  </a:moveTo>
                  <a:lnTo>
                    <a:pt x="842" y="338"/>
                  </a:lnTo>
                  <a:lnTo>
                    <a:pt x="846" y="328"/>
                  </a:lnTo>
                  <a:lnTo>
                    <a:pt x="850" y="318"/>
                  </a:lnTo>
                  <a:lnTo>
                    <a:pt x="854" y="326"/>
                  </a:lnTo>
                  <a:lnTo>
                    <a:pt x="854" y="342"/>
                  </a:lnTo>
                  <a:lnTo>
                    <a:pt x="842" y="360"/>
                  </a:lnTo>
                  <a:close/>
                  <a:moveTo>
                    <a:pt x="494" y="40"/>
                  </a:moveTo>
                  <a:lnTo>
                    <a:pt x="482" y="64"/>
                  </a:lnTo>
                  <a:lnTo>
                    <a:pt x="500" y="94"/>
                  </a:lnTo>
                  <a:lnTo>
                    <a:pt x="496" y="106"/>
                  </a:lnTo>
                  <a:lnTo>
                    <a:pt x="520" y="134"/>
                  </a:lnTo>
                  <a:lnTo>
                    <a:pt x="494" y="136"/>
                  </a:lnTo>
                  <a:lnTo>
                    <a:pt x="488" y="156"/>
                  </a:lnTo>
                  <a:lnTo>
                    <a:pt x="488" y="184"/>
                  </a:lnTo>
                  <a:lnTo>
                    <a:pt x="466" y="202"/>
                  </a:lnTo>
                  <a:lnTo>
                    <a:pt x="466" y="232"/>
                  </a:lnTo>
                  <a:lnTo>
                    <a:pt x="456" y="276"/>
                  </a:lnTo>
                  <a:lnTo>
                    <a:pt x="454" y="266"/>
                  </a:lnTo>
                  <a:lnTo>
                    <a:pt x="428" y="280"/>
                  </a:lnTo>
                  <a:lnTo>
                    <a:pt x="420" y="260"/>
                  </a:lnTo>
                  <a:lnTo>
                    <a:pt x="406" y="258"/>
                  </a:lnTo>
                  <a:lnTo>
                    <a:pt x="394" y="250"/>
                  </a:lnTo>
                  <a:lnTo>
                    <a:pt x="368" y="260"/>
                  </a:lnTo>
                  <a:lnTo>
                    <a:pt x="362" y="246"/>
                  </a:lnTo>
                  <a:lnTo>
                    <a:pt x="346" y="248"/>
                  </a:lnTo>
                  <a:lnTo>
                    <a:pt x="328" y="246"/>
                  </a:lnTo>
                  <a:lnTo>
                    <a:pt x="326" y="204"/>
                  </a:lnTo>
                  <a:lnTo>
                    <a:pt x="316" y="198"/>
                  </a:lnTo>
                  <a:lnTo>
                    <a:pt x="306" y="172"/>
                  </a:lnTo>
                  <a:lnTo>
                    <a:pt x="302" y="148"/>
                  </a:lnTo>
                  <a:lnTo>
                    <a:pt x="304" y="120"/>
                  </a:lnTo>
                  <a:lnTo>
                    <a:pt x="318" y="102"/>
                  </a:lnTo>
                  <a:lnTo>
                    <a:pt x="322" y="120"/>
                  </a:lnTo>
                  <a:lnTo>
                    <a:pt x="336" y="138"/>
                  </a:lnTo>
                  <a:lnTo>
                    <a:pt x="350" y="132"/>
                  </a:lnTo>
                  <a:lnTo>
                    <a:pt x="364" y="134"/>
                  </a:lnTo>
                  <a:lnTo>
                    <a:pt x="376" y="118"/>
                  </a:lnTo>
                  <a:lnTo>
                    <a:pt x="386" y="116"/>
                  </a:lnTo>
                  <a:lnTo>
                    <a:pt x="408" y="124"/>
                  </a:lnTo>
                  <a:lnTo>
                    <a:pt x="424" y="118"/>
                  </a:lnTo>
                  <a:lnTo>
                    <a:pt x="434" y="78"/>
                  </a:lnTo>
                  <a:lnTo>
                    <a:pt x="444" y="66"/>
                  </a:lnTo>
                  <a:lnTo>
                    <a:pt x="450" y="34"/>
                  </a:lnTo>
                  <a:lnTo>
                    <a:pt x="474" y="34"/>
                  </a:lnTo>
                  <a:lnTo>
                    <a:pt x="494" y="40"/>
                  </a:lnTo>
                  <a:close/>
                  <a:moveTo>
                    <a:pt x="744" y="242"/>
                  </a:moveTo>
                  <a:lnTo>
                    <a:pt x="768" y="248"/>
                  </a:lnTo>
                  <a:lnTo>
                    <a:pt x="774" y="272"/>
                  </a:lnTo>
                  <a:lnTo>
                    <a:pt x="756" y="260"/>
                  </a:lnTo>
                  <a:lnTo>
                    <a:pt x="740" y="256"/>
                  </a:lnTo>
                  <a:lnTo>
                    <a:pt x="726" y="258"/>
                  </a:lnTo>
                  <a:lnTo>
                    <a:pt x="710" y="258"/>
                  </a:lnTo>
                  <a:lnTo>
                    <a:pt x="716" y="242"/>
                  </a:lnTo>
                  <a:lnTo>
                    <a:pt x="744" y="242"/>
                  </a:lnTo>
                  <a:close/>
                  <a:moveTo>
                    <a:pt x="690" y="270"/>
                  </a:moveTo>
                  <a:lnTo>
                    <a:pt x="674" y="264"/>
                  </a:lnTo>
                  <a:lnTo>
                    <a:pt x="670" y="252"/>
                  </a:lnTo>
                  <a:lnTo>
                    <a:pt x="692" y="250"/>
                  </a:lnTo>
                  <a:lnTo>
                    <a:pt x="698" y="260"/>
                  </a:lnTo>
                  <a:lnTo>
                    <a:pt x="690" y="270"/>
                  </a:lnTo>
                  <a:close/>
                  <a:moveTo>
                    <a:pt x="714" y="96"/>
                  </a:moveTo>
                  <a:lnTo>
                    <a:pt x="716" y="112"/>
                  </a:lnTo>
                  <a:lnTo>
                    <a:pt x="728" y="114"/>
                  </a:lnTo>
                  <a:lnTo>
                    <a:pt x="730" y="126"/>
                  </a:lnTo>
                  <a:lnTo>
                    <a:pt x="730" y="150"/>
                  </a:lnTo>
                  <a:lnTo>
                    <a:pt x="718" y="150"/>
                  </a:lnTo>
                  <a:lnTo>
                    <a:pt x="714" y="166"/>
                  </a:lnTo>
                  <a:lnTo>
                    <a:pt x="724" y="182"/>
                  </a:lnTo>
                  <a:lnTo>
                    <a:pt x="718" y="186"/>
                  </a:lnTo>
                  <a:lnTo>
                    <a:pt x="708" y="166"/>
                  </a:lnTo>
                  <a:lnTo>
                    <a:pt x="704" y="130"/>
                  </a:lnTo>
                  <a:lnTo>
                    <a:pt x="706" y="106"/>
                  </a:lnTo>
                  <a:lnTo>
                    <a:pt x="714" y="96"/>
                  </a:lnTo>
                  <a:close/>
                  <a:moveTo>
                    <a:pt x="606" y="134"/>
                  </a:moveTo>
                  <a:lnTo>
                    <a:pt x="630" y="132"/>
                  </a:lnTo>
                  <a:lnTo>
                    <a:pt x="652" y="110"/>
                  </a:lnTo>
                  <a:lnTo>
                    <a:pt x="656" y="118"/>
                  </a:lnTo>
                  <a:lnTo>
                    <a:pt x="638" y="148"/>
                  </a:lnTo>
                  <a:lnTo>
                    <a:pt x="622" y="152"/>
                  </a:lnTo>
                  <a:lnTo>
                    <a:pt x="602" y="148"/>
                  </a:lnTo>
                  <a:lnTo>
                    <a:pt x="564" y="150"/>
                  </a:lnTo>
                  <a:lnTo>
                    <a:pt x="546" y="152"/>
                  </a:lnTo>
                  <a:lnTo>
                    <a:pt x="544" y="174"/>
                  </a:lnTo>
                  <a:lnTo>
                    <a:pt x="562" y="200"/>
                  </a:lnTo>
                  <a:lnTo>
                    <a:pt x="574" y="188"/>
                  </a:lnTo>
                  <a:lnTo>
                    <a:pt x="614" y="178"/>
                  </a:lnTo>
                  <a:lnTo>
                    <a:pt x="612" y="192"/>
                  </a:lnTo>
                  <a:lnTo>
                    <a:pt x="604" y="186"/>
                  </a:lnTo>
                  <a:lnTo>
                    <a:pt x="594" y="202"/>
                  </a:lnTo>
                  <a:lnTo>
                    <a:pt x="574" y="214"/>
                  </a:lnTo>
                  <a:lnTo>
                    <a:pt x="594" y="252"/>
                  </a:lnTo>
                  <a:lnTo>
                    <a:pt x="590" y="262"/>
                  </a:lnTo>
                  <a:lnTo>
                    <a:pt x="608" y="294"/>
                  </a:lnTo>
                  <a:lnTo>
                    <a:pt x="606" y="314"/>
                  </a:lnTo>
                  <a:lnTo>
                    <a:pt x="594" y="324"/>
                  </a:lnTo>
                  <a:lnTo>
                    <a:pt x="586" y="312"/>
                  </a:lnTo>
                  <a:lnTo>
                    <a:pt x="598" y="290"/>
                  </a:lnTo>
                  <a:lnTo>
                    <a:pt x="576" y="300"/>
                  </a:lnTo>
                  <a:lnTo>
                    <a:pt x="570" y="294"/>
                  </a:lnTo>
                  <a:lnTo>
                    <a:pt x="574" y="282"/>
                  </a:lnTo>
                  <a:lnTo>
                    <a:pt x="560" y="264"/>
                  </a:lnTo>
                  <a:lnTo>
                    <a:pt x="562" y="236"/>
                  </a:lnTo>
                  <a:lnTo>
                    <a:pt x="548" y="246"/>
                  </a:lnTo>
                  <a:lnTo>
                    <a:pt x="548" y="278"/>
                  </a:lnTo>
                  <a:lnTo>
                    <a:pt x="546" y="320"/>
                  </a:lnTo>
                  <a:lnTo>
                    <a:pt x="532" y="324"/>
                  </a:lnTo>
                  <a:lnTo>
                    <a:pt x="522" y="316"/>
                  </a:lnTo>
                  <a:lnTo>
                    <a:pt x="530" y="290"/>
                  </a:lnTo>
                  <a:lnTo>
                    <a:pt x="528" y="260"/>
                  </a:lnTo>
                  <a:lnTo>
                    <a:pt x="520" y="260"/>
                  </a:lnTo>
                  <a:lnTo>
                    <a:pt x="514" y="242"/>
                  </a:lnTo>
                  <a:lnTo>
                    <a:pt x="524" y="222"/>
                  </a:lnTo>
                  <a:lnTo>
                    <a:pt x="526" y="198"/>
                  </a:lnTo>
                  <a:lnTo>
                    <a:pt x="538" y="154"/>
                  </a:lnTo>
                  <a:lnTo>
                    <a:pt x="544" y="144"/>
                  </a:lnTo>
                  <a:lnTo>
                    <a:pt x="562" y="120"/>
                  </a:lnTo>
                  <a:lnTo>
                    <a:pt x="578" y="130"/>
                  </a:lnTo>
                  <a:lnTo>
                    <a:pt x="606" y="134"/>
                  </a:lnTo>
                  <a:close/>
                  <a:moveTo>
                    <a:pt x="528" y="458"/>
                  </a:moveTo>
                  <a:lnTo>
                    <a:pt x="504" y="438"/>
                  </a:lnTo>
                  <a:lnTo>
                    <a:pt x="524" y="432"/>
                  </a:lnTo>
                  <a:lnTo>
                    <a:pt x="534" y="440"/>
                  </a:lnTo>
                  <a:lnTo>
                    <a:pt x="540" y="448"/>
                  </a:lnTo>
                  <a:lnTo>
                    <a:pt x="538" y="456"/>
                  </a:lnTo>
                  <a:lnTo>
                    <a:pt x="528" y="458"/>
                  </a:lnTo>
                  <a:close/>
                  <a:moveTo>
                    <a:pt x="558" y="408"/>
                  </a:moveTo>
                  <a:lnTo>
                    <a:pt x="572" y="404"/>
                  </a:lnTo>
                  <a:lnTo>
                    <a:pt x="594" y="394"/>
                  </a:lnTo>
                  <a:lnTo>
                    <a:pt x="588" y="410"/>
                  </a:lnTo>
                  <a:lnTo>
                    <a:pt x="556" y="420"/>
                  </a:lnTo>
                  <a:lnTo>
                    <a:pt x="526" y="416"/>
                  </a:lnTo>
                  <a:lnTo>
                    <a:pt x="526" y="404"/>
                  </a:lnTo>
                  <a:lnTo>
                    <a:pt x="546" y="398"/>
                  </a:lnTo>
                  <a:lnTo>
                    <a:pt x="558" y="408"/>
                  </a:lnTo>
                  <a:close/>
                  <a:moveTo>
                    <a:pt x="492" y="402"/>
                  </a:moveTo>
                  <a:lnTo>
                    <a:pt x="506" y="400"/>
                  </a:lnTo>
                  <a:lnTo>
                    <a:pt x="510" y="412"/>
                  </a:lnTo>
                  <a:lnTo>
                    <a:pt x="484" y="418"/>
                  </a:lnTo>
                  <a:lnTo>
                    <a:pt x="468" y="422"/>
                  </a:lnTo>
                  <a:lnTo>
                    <a:pt x="458" y="422"/>
                  </a:lnTo>
                  <a:lnTo>
                    <a:pt x="466" y="404"/>
                  </a:lnTo>
                  <a:lnTo>
                    <a:pt x="478" y="404"/>
                  </a:lnTo>
                  <a:lnTo>
                    <a:pt x="484" y="394"/>
                  </a:lnTo>
                  <a:lnTo>
                    <a:pt x="492" y="402"/>
                  </a:lnTo>
                  <a:close/>
                  <a:moveTo>
                    <a:pt x="284" y="346"/>
                  </a:moveTo>
                  <a:lnTo>
                    <a:pt x="286" y="356"/>
                  </a:lnTo>
                  <a:lnTo>
                    <a:pt x="328" y="360"/>
                  </a:lnTo>
                  <a:lnTo>
                    <a:pt x="334" y="346"/>
                  </a:lnTo>
                  <a:lnTo>
                    <a:pt x="372" y="362"/>
                  </a:lnTo>
                  <a:lnTo>
                    <a:pt x="380" y="380"/>
                  </a:lnTo>
                  <a:lnTo>
                    <a:pt x="412" y="386"/>
                  </a:lnTo>
                  <a:lnTo>
                    <a:pt x="436" y="402"/>
                  </a:lnTo>
                  <a:lnTo>
                    <a:pt x="412" y="414"/>
                  </a:lnTo>
                  <a:lnTo>
                    <a:pt x="388" y="402"/>
                  </a:lnTo>
                  <a:lnTo>
                    <a:pt x="370" y="402"/>
                  </a:lnTo>
                  <a:lnTo>
                    <a:pt x="346" y="400"/>
                  </a:lnTo>
                  <a:lnTo>
                    <a:pt x="326" y="394"/>
                  </a:lnTo>
                  <a:lnTo>
                    <a:pt x="302" y="386"/>
                  </a:lnTo>
                  <a:lnTo>
                    <a:pt x="286" y="382"/>
                  </a:lnTo>
                  <a:lnTo>
                    <a:pt x="276" y="386"/>
                  </a:lnTo>
                  <a:lnTo>
                    <a:pt x="238" y="374"/>
                  </a:lnTo>
                  <a:lnTo>
                    <a:pt x="236" y="360"/>
                  </a:lnTo>
                  <a:lnTo>
                    <a:pt x="218" y="358"/>
                  </a:lnTo>
                  <a:lnTo>
                    <a:pt x="232" y="332"/>
                  </a:lnTo>
                  <a:lnTo>
                    <a:pt x="260" y="334"/>
                  </a:lnTo>
                  <a:lnTo>
                    <a:pt x="276" y="344"/>
                  </a:lnTo>
                  <a:lnTo>
                    <a:pt x="284" y="346"/>
                  </a:lnTo>
                  <a:close/>
                  <a:moveTo>
                    <a:pt x="202" y="192"/>
                  </a:moveTo>
                  <a:lnTo>
                    <a:pt x="206" y="210"/>
                  </a:lnTo>
                  <a:lnTo>
                    <a:pt x="214" y="228"/>
                  </a:lnTo>
                  <a:lnTo>
                    <a:pt x="228" y="230"/>
                  </a:lnTo>
                  <a:lnTo>
                    <a:pt x="238" y="248"/>
                  </a:lnTo>
                  <a:lnTo>
                    <a:pt x="232" y="286"/>
                  </a:lnTo>
                  <a:lnTo>
                    <a:pt x="228" y="330"/>
                  </a:lnTo>
                  <a:lnTo>
                    <a:pt x="204" y="330"/>
                  </a:lnTo>
                  <a:lnTo>
                    <a:pt x="188" y="306"/>
                  </a:lnTo>
                  <a:lnTo>
                    <a:pt x="162" y="282"/>
                  </a:lnTo>
                  <a:lnTo>
                    <a:pt x="152" y="264"/>
                  </a:lnTo>
                  <a:lnTo>
                    <a:pt x="136" y="242"/>
                  </a:lnTo>
                  <a:lnTo>
                    <a:pt x="128" y="218"/>
                  </a:lnTo>
                  <a:lnTo>
                    <a:pt x="112" y="178"/>
                  </a:lnTo>
                  <a:lnTo>
                    <a:pt x="92" y="154"/>
                  </a:lnTo>
                  <a:lnTo>
                    <a:pt x="84" y="128"/>
                  </a:lnTo>
                  <a:lnTo>
                    <a:pt x="78" y="106"/>
                  </a:lnTo>
                  <a:lnTo>
                    <a:pt x="56" y="88"/>
                  </a:lnTo>
                  <a:lnTo>
                    <a:pt x="44" y="62"/>
                  </a:lnTo>
                  <a:lnTo>
                    <a:pt x="28" y="48"/>
                  </a:lnTo>
                  <a:lnTo>
                    <a:pt x="4" y="14"/>
                  </a:lnTo>
                  <a:lnTo>
                    <a:pt x="0" y="0"/>
                  </a:lnTo>
                  <a:lnTo>
                    <a:pt x="16" y="2"/>
                  </a:lnTo>
                  <a:lnTo>
                    <a:pt x="48" y="6"/>
                  </a:lnTo>
                  <a:lnTo>
                    <a:pt x="70" y="36"/>
                  </a:lnTo>
                  <a:lnTo>
                    <a:pt x="86" y="54"/>
                  </a:lnTo>
                  <a:lnTo>
                    <a:pt x="100" y="66"/>
                  </a:lnTo>
                  <a:lnTo>
                    <a:pt x="122" y="98"/>
                  </a:lnTo>
                  <a:lnTo>
                    <a:pt x="142" y="100"/>
                  </a:lnTo>
                  <a:lnTo>
                    <a:pt x="162" y="118"/>
                  </a:lnTo>
                  <a:lnTo>
                    <a:pt x="176" y="144"/>
                  </a:lnTo>
                  <a:lnTo>
                    <a:pt x="190" y="156"/>
                  </a:lnTo>
                  <a:lnTo>
                    <a:pt x="182" y="180"/>
                  </a:lnTo>
                  <a:lnTo>
                    <a:pt x="194" y="190"/>
                  </a:lnTo>
                  <a:lnTo>
                    <a:pt x="202" y="19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" name="Freeform 197">
              <a:extLst>
                <a:ext uri="{FF2B5EF4-FFF2-40B4-BE49-F238E27FC236}">
                  <a16:creationId xmlns:a16="http://schemas.microsoft.com/office/drawing/2014/main" id="{A7945122-C45A-E1B7-B03C-5D45E4DF9C0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832225" y="4411663"/>
              <a:ext cx="511175" cy="1344613"/>
            </a:xfrm>
            <a:custGeom>
              <a:avLst/>
              <a:gdLst>
                <a:gd name="T0" fmla="*/ 234 w 322"/>
                <a:gd name="T1" fmla="*/ 799 h 847"/>
                <a:gd name="T2" fmla="*/ 280 w 322"/>
                <a:gd name="T3" fmla="*/ 829 h 847"/>
                <a:gd name="T4" fmla="*/ 304 w 322"/>
                <a:gd name="T5" fmla="*/ 845 h 847"/>
                <a:gd name="T6" fmla="*/ 276 w 322"/>
                <a:gd name="T7" fmla="*/ 839 h 847"/>
                <a:gd name="T8" fmla="*/ 246 w 322"/>
                <a:gd name="T9" fmla="*/ 837 h 847"/>
                <a:gd name="T10" fmla="*/ 258 w 322"/>
                <a:gd name="T11" fmla="*/ 230 h 847"/>
                <a:gd name="T12" fmla="*/ 258 w 322"/>
                <a:gd name="T13" fmla="*/ 280 h 847"/>
                <a:gd name="T14" fmla="*/ 260 w 322"/>
                <a:gd name="T15" fmla="*/ 312 h 847"/>
                <a:gd name="T16" fmla="*/ 264 w 322"/>
                <a:gd name="T17" fmla="*/ 344 h 847"/>
                <a:gd name="T18" fmla="*/ 296 w 322"/>
                <a:gd name="T19" fmla="*/ 384 h 847"/>
                <a:gd name="T20" fmla="*/ 314 w 322"/>
                <a:gd name="T21" fmla="*/ 408 h 847"/>
                <a:gd name="T22" fmla="*/ 276 w 322"/>
                <a:gd name="T23" fmla="*/ 456 h 847"/>
                <a:gd name="T24" fmla="*/ 218 w 322"/>
                <a:gd name="T25" fmla="*/ 458 h 847"/>
                <a:gd name="T26" fmla="*/ 228 w 322"/>
                <a:gd name="T27" fmla="*/ 492 h 847"/>
                <a:gd name="T28" fmla="*/ 226 w 322"/>
                <a:gd name="T29" fmla="*/ 514 h 847"/>
                <a:gd name="T30" fmla="*/ 186 w 322"/>
                <a:gd name="T31" fmla="*/ 508 h 847"/>
                <a:gd name="T32" fmla="*/ 192 w 322"/>
                <a:gd name="T33" fmla="*/ 538 h 847"/>
                <a:gd name="T34" fmla="*/ 216 w 322"/>
                <a:gd name="T35" fmla="*/ 538 h 847"/>
                <a:gd name="T36" fmla="*/ 210 w 322"/>
                <a:gd name="T37" fmla="*/ 560 h 847"/>
                <a:gd name="T38" fmla="*/ 206 w 322"/>
                <a:gd name="T39" fmla="*/ 600 h 847"/>
                <a:gd name="T40" fmla="*/ 188 w 322"/>
                <a:gd name="T41" fmla="*/ 612 h 847"/>
                <a:gd name="T42" fmla="*/ 180 w 322"/>
                <a:gd name="T43" fmla="*/ 642 h 847"/>
                <a:gd name="T44" fmla="*/ 224 w 322"/>
                <a:gd name="T45" fmla="*/ 664 h 847"/>
                <a:gd name="T46" fmla="*/ 210 w 322"/>
                <a:gd name="T47" fmla="*/ 700 h 847"/>
                <a:gd name="T48" fmla="*/ 198 w 322"/>
                <a:gd name="T49" fmla="*/ 734 h 847"/>
                <a:gd name="T50" fmla="*/ 212 w 322"/>
                <a:gd name="T51" fmla="*/ 768 h 847"/>
                <a:gd name="T52" fmla="*/ 220 w 322"/>
                <a:gd name="T53" fmla="*/ 780 h 847"/>
                <a:gd name="T54" fmla="*/ 160 w 322"/>
                <a:gd name="T55" fmla="*/ 774 h 847"/>
                <a:gd name="T56" fmla="*/ 138 w 322"/>
                <a:gd name="T57" fmla="*/ 744 h 847"/>
                <a:gd name="T58" fmla="*/ 116 w 322"/>
                <a:gd name="T59" fmla="*/ 738 h 847"/>
                <a:gd name="T60" fmla="*/ 114 w 322"/>
                <a:gd name="T61" fmla="*/ 704 h 847"/>
                <a:gd name="T62" fmla="*/ 104 w 322"/>
                <a:gd name="T63" fmla="*/ 676 h 847"/>
                <a:gd name="T64" fmla="*/ 100 w 322"/>
                <a:gd name="T65" fmla="*/ 624 h 847"/>
                <a:gd name="T66" fmla="*/ 98 w 322"/>
                <a:gd name="T67" fmla="*/ 606 h 847"/>
                <a:gd name="T68" fmla="*/ 82 w 322"/>
                <a:gd name="T69" fmla="*/ 592 h 847"/>
                <a:gd name="T70" fmla="*/ 74 w 322"/>
                <a:gd name="T71" fmla="*/ 572 h 847"/>
                <a:gd name="T72" fmla="*/ 64 w 322"/>
                <a:gd name="T73" fmla="*/ 538 h 847"/>
                <a:gd name="T74" fmla="*/ 44 w 322"/>
                <a:gd name="T75" fmla="*/ 482 h 847"/>
                <a:gd name="T76" fmla="*/ 50 w 322"/>
                <a:gd name="T77" fmla="*/ 450 h 847"/>
                <a:gd name="T78" fmla="*/ 28 w 322"/>
                <a:gd name="T79" fmla="*/ 402 h 847"/>
                <a:gd name="T80" fmla="*/ 32 w 322"/>
                <a:gd name="T81" fmla="*/ 364 h 847"/>
                <a:gd name="T82" fmla="*/ 30 w 322"/>
                <a:gd name="T83" fmla="*/ 314 h 847"/>
                <a:gd name="T84" fmla="*/ 2 w 322"/>
                <a:gd name="T85" fmla="*/ 262 h 847"/>
                <a:gd name="T86" fmla="*/ 0 w 322"/>
                <a:gd name="T87" fmla="*/ 208 h 847"/>
                <a:gd name="T88" fmla="*/ 10 w 322"/>
                <a:gd name="T89" fmla="*/ 158 h 847"/>
                <a:gd name="T90" fmla="*/ 12 w 322"/>
                <a:gd name="T91" fmla="*/ 130 h 847"/>
                <a:gd name="T92" fmla="*/ 6 w 322"/>
                <a:gd name="T93" fmla="*/ 76 h 847"/>
                <a:gd name="T94" fmla="*/ 26 w 322"/>
                <a:gd name="T95" fmla="*/ 32 h 847"/>
                <a:gd name="T96" fmla="*/ 36 w 322"/>
                <a:gd name="T97" fmla="*/ 0 h 847"/>
                <a:gd name="T98" fmla="*/ 80 w 322"/>
                <a:gd name="T99" fmla="*/ 28 h 847"/>
                <a:gd name="T100" fmla="*/ 110 w 322"/>
                <a:gd name="T101" fmla="*/ 6 h 847"/>
                <a:gd name="T102" fmla="*/ 160 w 322"/>
                <a:gd name="T103" fmla="*/ 56 h 847"/>
                <a:gd name="T104" fmla="*/ 206 w 322"/>
                <a:gd name="T105" fmla="*/ 82 h 847"/>
                <a:gd name="T106" fmla="*/ 234 w 322"/>
                <a:gd name="T107" fmla="*/ 104 h 847"/>
                <a:gd name="T108" fmla="*/ 244 w 322"/>
                <a:gd name="T109" fmla="*/ 154 h 847"/>
                <a:gd name="T110" fmla="*/ 282 w 322"/>
                <a:gd name="T111" fmla="*/ 154 h 847"/>
                <a:gd name="T112" fmla="*/ 298 w 322"/>
                <a:gd name="T113" fmla="*/ 108 h 847"/>
                <a:gd name="T114" fmla="*/ 318 w 322"/>
                <a:gd name="T115" fmla="*/ 120 h 847"/>
                <a:gd name="T116" fmla="*/ 308 w 322"/>
                <a:gd name="T117" fmla="*/ 156 h 847"/>
                <a:gd name="T118" fmla="*/ 276 w 322"/>
                <a:gd name="T119" fmla="*/ 194 h 8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22" h="847">
                  <a:moveTo>
                    <a:pt x="222" y="788"/>
                  </a:moveTo>
                  <a:lnTo>
                    <a:pt x="234" y="799"/>
                  </a:lnTo>
                  <a:lnTo>
                    <a:pt x="252" y="815"/>
                  </a:lnTo>
                  <a:lnTo>
                    <a:pt x="280" y="829"/>
                  </a:lnTo>
                  <a:lnTo>
                    <a:pt x="308" y="835"/>
                  </a:lnTo>
                  <a:lnTo>
                    <a:pt x="304" y="845"/>
                  </a:lnTo>
                  <a:lnTo>
                    <a:pt x="288" y="847"/>
                  </a:lnTo>
                  <a:lnTo>
                    <a:pt x="276" y="839"/>
                  </a:lnTo>
                  <a:lnTo>
                    <a:pt x="266" y="837"/>
                  </a:lnTo>
                  <a:lnTo>
                    <a:pt x="246" y="837"/>
                  </a:lnTo>
                  <a:lnTo>
                    <a:pt x="222" y="788"/>
                  </a:lnTo>
                  <a:close/>
                  <a:moveTo>
                    <a:pt x="258" y="230"/>
                  </a:moveTo>
                  <a:lnTo>
                    <a:pt x="258" y="252"/>
                  </a:lnTo>
                  <a:lnTo>
                    <a:pt x="258" y="280"/>
                  </a:lnTo>
                  <a:lnTo>
                    <a:pt x="264" y="306"/>
                  </a:lnTo>
                  <a:lnTo>
                    <a:pt x="260" y="312"/>
                  </a:lnTo>
                  <a:lnTo>
                    <a:pt x="262" y="328"/>
                  </a:lnTo>
                  <a:lnTo>
                    <a:pt x="264" y="344"/>
                  </a:lnTo>
                  <a:lnTo>
                    <a:pt x="294" y="366"/>
                  </a:lnTo>
                  <a:lnTo>
                    <a:pt x="296" y="384"/>
                  </a:lnTo>
                  <a:lnTo>
                    <a:pt x="312" y="396"/>
                  </a:lnTo>
                  <a:lnTo>
                    <a:pt x="314" y="408"/>
                  </a:lnTo>
                  <a:lnTo>
                    <a:pt x="302" y="440"/>
                  </a:lnTo>
                  <a:lnTo>
                    <a:pt x="276" y="456"/>
                  </a:lnTo>
                  <a:lnTo>
                    <a:pt x="240" y="460"/>
                  </a:lnTo>
                  <a:lnTo>
                    <a:pt x="218" y="458"/>
                  </a:lnTo>
                  <a:lnTo>
                    <a:pt x="226" y="472"/>
                  </a:lnTo>
                  <a:lnTo>
                    <a:pt x="228" y="492"/>
                  </a:lnTo>
                  <a:lnTo>
                    <a:pt x="234" y="504"/>
                  </a:lnTo>
                  <a:lnTo>
                    <a:pt x="226" y="514"/>
                  </a:lnTo>
                  <a:lnTo>
                    <a:pt x="208" y="516"/>
                  </a:lnTo>
                  <a:lnTo>
                    <a:pt x="186" y="508"/>
                  </a:lnTo>
                  <a:lnTo>
                    <a:pt x="180" y="516"/>
                  </a:lnTo>
                  <a:lnTo>
                    <a:pt x="192" y="538"/>
                  </a:lnTo>
                  <a:lnTo>
                    <a:pt x="208" y="546"/>
                  </a:lnTo>
                  <a:lnTo>
                    <a:pt x="216" y="538"/>
                  </a:lnTo>
                  <a:lnTo>
                    <a:pt x="224" y="552"/>
                  </a:lnTo>
                  <a:lnTo>
                    <a:pt x="210" y="560"/>
                  </a:lnTo>
                  <a:lnTo>
                    <a:pt x="200" y="574"/>
                  </a:lnTo>
                  <a:lnTo>
                    <a:pt x="206" y="600"/>
                  </a:lnTo>
                  <a:lnTo>
                    <a:pt x="206" y="612"/>
                  </a:lnTo>
                  <a:lnTo>
                    <a:pt x="188" y="612"/>
                  </a:lnTo>
                  <a:lnTo>
                    <a:pt x="178" y="624"/>
                  </a:lnTo>
                  <a:lnTo>
                    <a:pt x="180" y="642"/>
                  </a:lnTo>
                  <a:lnTo>
                    <a:pt x="206" y="660"/>
                  </a:lnTo>
                  <a:lnTo>
                    <a:pt x="224" y="664"/>
                  </a:lnTo>
                  <a:lnTo>
                    <a:pt x="226" y="686"/>
                  </a:lnTo>
                  <a:lnTo>
                    <a:pt x="210" y="700"/>
                  </a:lnTo>
                  <a:lnTo>
                    <a:pt x="210" y="726"/>
                  </a:lnTo>
                  <a:lnTo>
                    <a:pt x="198" y="734"/>
                  </a:lnTo>
                  <a:lnTo>
                    <a:pt x="194" y="746"/>
                  </a:lnTo>
                  <a:lnTo>
                    <a:pt x="212" y="768"/>
                  </a:lnTo>
                  <a:lnTo>
                    <a:pt x="228" y="782"/>
                  </a:lnTo>
                  <a:lnTo>
                    <a:pt x="220" y="780"/>
                  </a:lnTo>
                  <a:lnTo>
                    <a:pt x="204" y="776"/>
                  </a:lnTo>
                  <a:lnTo>
                    <a:pt x="160" y="774"/>
                  </a:lnTo>
                  <a:lnTo>
                    <a:pt x="146" y="760"/>
                  </a:lnTo>
                  <a:lnTo>
                    <a:pt x="138" y="744"/>
                  </a:lnTo>
                  <a:lnTo>
                    <a:pt x="126" y="746"/>
                  </a:lnTo>
                  <a:lnTo>
                    <a:pt x="116" y="738"/>
                  </a:lnTo>
                  <a:lnTo>
                    <a:pt x="104" y="712"/>
                  </a:lnTo>
                  <a:lnTo>
                    <a:pt x="114" y="704"/>
                  </a:lnTo>
                  <a:lnTo>
                    <a:pt x="112" y="688"/>
                  </a:lnTo>
                  <a:lnTo>
                    <a:pt x="104" y="676"/>
                  </a:lnTo>
                  <a:lnTo>
                    <a:pt x="106" y="658"/>
                  </a:lnTo>
                  <a:lnTo>
                    <a:pt x="100" y="624"/>
                  </a:lnTo>
                  <a:lnTo>
                    <a:pt x="92" y="612"/>
                  </a:lnTo>
                  <a:lnTo>
                    <a:pt x="98" y="606"/>
                  </a:lnTo>
                  <a:lnTo>
                    <a:pt x="92" y="598"/>
                  </a:lnTo>
                  <a:lnTo>
                    <a:pt x="82" y="592"/>
                  </a:lnTo>
                  <a:lnTo>
                    <a:pt x="84" y="582"/>
                  </a:lnTo>
                  <a:lnTo>
                    <a:pt x="74" y="572"/>
                  </a:lnTo>
                  <a:lnTo>
                    <a:pt x="58" y="544"/>
                  </a:lnTo>
                  <a:lnTo>
                    <a:pt x="64" y="538"/>
                  </a:lnTo>
                  <a:lnTo>
                    <a:pt x="48" y="508"/>
                  </a:lnTo>
                  <a:lnTo>
                    <a:pt x="44" y="482"/>
                  </a:lnTo>
                  <a:lnTo>
                    <a:pt x="42" y="460"/>
                  </a:lnTo>
                  <a:lnTo>
                    <a:pt x="50" y="450"/>
                  </a:lnTo>
                  <a:lnTo>
                    <a:pt x="36" y="424"/>
                  </a:lnTo>
                  <a:lnTo>
                    <a:pt x="28" y="402"/>
                  </a:lnTo>
                  <a:lnTo>
                    <a:pt x="40" y="384"/>
                  </a:lnTo>
                  <a:lnTo>
                    <a:pt x="32" y="364"/>
                  </a:lnTo>
                  <a:lnTo>
                    <a:pt x="36" y="336"/>
                  </a:lnTo>
                  <a:lnTo>
                    <a:pt x="30" y="314"/>
                  </a:lnTo>
                  <a:lnTo>
                    <a:pt x="24" y="308"/>
                  </a:lnTo>
                  <a:lnTo>
                    <a:pt x="2" y="262"/>
                  </a:lnTo>
                  <a:lnTo>
                    <a:pt x="8" y="234"/>
                  </a:lnTo>
                  <a:lnTo>
                    <a:pt x="0" y="208"/>
                  </a:lnTo>
                  <a:lnTo>
                    <a:pt x="2" y="182"/>
                  </a:lnTo>
                  <a:lnTo>
                    <a:pt x="10" y="158"/>
                  </a:lnTo>
                  <a:lnTo>
                    <a:pt x="22" y="140"/>
                  </a:lnTo>
                  <a:lnTo>
                    <a:pt x="12" y="130"/>
                  </a:lnTo>
                  <a:lnTo>
                    <a:pt x="16" y="122"/>
                  </a:lnTo>
                  <a:lnTo>
                    <a:pt x="6" y="76"/>
                  </a:lnTo>
                  <a:lnTo>
                    <a:pt x="26" y="60"/>
                  </a:lnTo>
                  <a:lnTo>
                    <a:pt x="26" y="32"/>
                  </a:lnTo>
                  <a:lnTo>
                    <a:pt x="24" y="26"/>
                  </a:lnTo>
                  <a:lnTo>
                    <a:pt x="36" y="0"/>
                  </a:lnTo>
                  <a:lnTo>
                    <a:pt x="66" y="6"/>
                  </a:lnTo>
                  <a:lnTo>
                    <a:pt x="80" y="28"/>
                  </a:lnTo>
                  <a:lnTo>
                    <a:pt x="86" y="4"/>
                  </a:lnTo>
                  <a:lnTo>
                    <a:pt x="110" y="6"/>
                  </a:lnTo>
                  <a:lnTo>
                    <a:pt x="114" y="12"/>
                  </a:lnTo>
                  <a:lnTo>
                    <a:pt x="160" y="56"/>
                  </a:lnTo>
                  <a:lnTo>
                    <a:pt x="176" y="62"/>
                  </a:lnTo>
                  <a:lnTo>
                    <a:pt x="206" y="82"/>
                  </a:lnTo>
                  <a:lnTo>
                    <a:pt x="228" y="92"/>
                  </a:lnTo>
                  <a:lnTo>
                    <a:pt x="234" y="104"/>
                  </a:lnTo>
                  <a:lnTo>
                    <a:pt x="220" y="146"/>
                  </a:lnTo>
                  <a:lnTo>
                    <a:pt x="244" y="154"/>
                  </a:lnTo>
                  <a:lnTo>
                    <a:pt x="266" y="158"/>
                  </a:lnTo>
                  <a:lnTo>
                    <a:pt x="282" y="154"/>
                  </a:lnTo>
                  <a:lnTo>
                    <a:pt x="298" y="132"/>
                  </a:lnTo>
                  <a:lnTo>
                    <a:pt x="298" y="108"/>
                  </a:lnTo>
                  <a:lnTo>
                    <a:pt x="308" y="102"/>
                  </a:lnTo>
                  <a:lnTo>
                    <a:pt x="318" y="120"/>
                  </a:lnTo>
                  <a:lnTo>
                    <a:pt x="322" y="140"/>
                  </a:lnTo>
                  <a:lnTo>
                    <a:pt x="308" y="156"/>
                  </a:lnTo>
                  <a:lnTo>
                    <a:pt x="296" y="168"/>
                  </a:lnTo>
                  <a:lnTo>
                    <a:pt x="276" y="194"/>
                  </a:lnTo>
                  <a:lnTo>
                    <a:pt x="258" y="2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" name="Freeform 198">
              <a:extLst>
                <a:ext uri="{FF2B5EF4-FFF2-40B4-BE49-F238E27FC236}">
                  <a16:creationId xmlns:a16="http://schemas.microsoft.com/office/drawing/2014/main" id="{69DF223E-7E28-8229-41F3-7B1FDA0B5E6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727450" y="4221163"/>
              <a:ext cx="542925" cy="1547813"/>
            </a:xfrm>
            <a:custGeom>
              <a:avLst/>
              <a:gdLst>
                <a:gd name="T0" fmla="*/ 312 w 342"/>
                <a:gd name="T1" fmla="*/ 957 h 975"/>
                <a:gd name="T2" fmla="*/ 342 w 342"/>
                <a:gd name="T3" fmla="*/ 959 h 975"/>
                <a:gd name="T4" fmla="*/ 330 w 342"/>
                <a:gd name="T5" fmla="*/ 975 h 975"/>
                <a:gd name="T6" fmla="*/ 310 w 342"/>
                <a:gd name="T7" fmla="*/ 971 h 975"/>
                <a:gd name="T8" fmla="*/ 274 w 342"/>
                <a:gd name="T9" fmla="*/ 961 h 975"/>
                <a:gd name="T10" fmla="*/ 222 w 342"/>
                <a:gd name="T11" fmla="*/ 937 h 975"/>
                <a:gd name="T12" fmla="*/ 202 w 342"/>
                <a:gd name="T13" fmla="*/ 919 h 975"/>
                <a:gd name="T14" fmla="*/ 262 w 342"/>
                <a:gd name="T15" fmla="*/ 941 h 975"/>
                <a:gd name="T16" fmla="*/ 264 w 342"/>
                <a:gd name="T17" fmla="*/ 916 h 975"/>
                <a:gd name="T18" fmla="*/ 288 w 342"/>
                <a:gd name="T19" fmla="*/ 908 h 975"/>
                <a:gd name="T20" fmla="*/ 28 w 342"/>
                <a:gd name="T21" fmla="*/ 18 h 975"/>
                <a:gd name="T22" fmla="*/ 46 w 342"/>
                <a:gd name="T23" fmla="*/ 52 h 975"/>
                <a:gd name="T24" fmla="*/ 60 w 342"/>
                <a:gd name="T25" fmla="*/ 110 h 975"/>
                <a:gd name="T26" fmla="*/ 90 w 342"/>
                <a:gd name="T27" fmla="*/ 146 h 975"/>
                <a:gd name="T28" fmla="*/ 92 w 342"/>
                <a:gd name="T29" fmla="*/ 180 h 975"/>
                <a:gd name="T30" fmla="*/ 82 w 342"/>
                <a:gd name="T31" fmla="*/ 242 h 975"/>
                <a:gd name="T32" fmla="*/ 88 w 342"/>
                <a:gd name="T33" fmla="*/ 260 h 975"/>
                <a:gd name="T34" fmla="*/ 68 w 342"/>
                <a:gd name="T35" fmla="*/ 302 h 975"/>
                <a:gd name="T36" fmla="*/ 74 w 342"/>
                <a:gd name="T37" fmla="*/ 354 h 975"/>
                <a:gd name="T38" fmla="*/ 90 w 342"/>
                <a:gd name="T39" fmla="*/ 428 h 975"/>
                <a:gd name="T40" fmla="*/ 102 w 342"/>
                <a:gd name="T41" fmla="*/ 456 h 975"/>
                <a:gd name="T42" fmla="*/ 106 w 342"/>
                <a:gd name="T43" fmla="*/ 504 h 975"/>
                <a:gd name="T44" fmla="*/ 102 w 342"/>
                <a:gd name="T45" fmla="*/ 544 h 975"/>
                <a:gd name="T46" fmla="*/ 108 w 342"/>
                <a:gd name="T47" fmla="*/ 580 h 975"/>
                <a:gd name="T48" fmla="*/ 114 w 342"/>
                <a:gd name="T49" fmla="*/ 628 h 975"/>
                <a:gd name="T50" fmla="*/ 124 w 342"/>
                <a:gd name="T51" fmla="*/ 664 h 975"/>
                <a:gd name="T52" fmla="*/ 150 w 342"/>
                <a:gd name="T53" fmla="*/ 702 h 975"/>
                <a:gd name="T54" fmla="*/ 158 w 342"/>
                <a:gd name="T55" fmla="*/ 718 h 975"/>
                <a:gd name="T56" fmla="*/ 158 w 342"/>
                <a:gd name="T57" fmla="*/ 732 h 975"/>
                <a:gd name="T58" fmla="*/ 172 w 342"/>
                <a:gd name="T59" fmla="*/ 778 h 975"/>
                <a:gd name="T60" fmla="*/ 178 w 342"/>
                <a:gd name="T61" fmla="*/ 808 h 975"/>
                <a:gd name="T62" fmla="*/ 170 w 342"/>
                <a:gd name="T63" fmla="*/ 832 h 975"/>
                <a:gd name="T64" fmla="*/ 192 w 342"/>
                <a:gd name="T65" fmla="*/ 866 h 975"/>
                <a:gd name="T66" fmla="*/ 212 w 342"/>
                <a:gd name="T67" fmla="*/ 880 h 975"/>
                <a:gd name="T68" fmla="*/ 270 w 342"/>
                <a:gd name="T69" fmla="*/ 896 h 975"/>
                <a:gd name="T70" fmla="*/ 272 w 342"/>
                <a:gd name="T71" fmla="*/ 900 h 975"/>
                <a:gd name="T72" fmla="*/ 252 w 342"/>
                <a:gd name="T73" fmla="*/ 914 h 975"/>
                <a:gd name="T74" fmla="*/ 254 w 342"/>
                <a:gd name="T75" fmla="*/ 935 h 975"/>
                <a:gd name="T76" fmla="*/ 202 w 342"/>
                <a:gd name="T77" fmla="*/ 912 h 975"/>
                <a:gd name="T78" fmla="*/ 162 w 342"/>
                <a:gd name="T79" fmla="*/ 886 h 975"/>
                <a:gd name="T80" fmla="*/ 142 w 342"/>
                <a:gd name="T81" fmla="*/ 858 h 975"/>
                <a:gd name="T82" fmla="*/ 120 w 342"/>
                <a:gd name="T83" fmla="*/ 796 h 975"/>
                <a:gd name="T84" fmla="*/ 100 w 342"/>
                <a:gd name="T85" fmla="*/ 772 h 975"/>
                <a:gd name="T86" fmla="*/ 98 w 342"/>
                <a:gd name="T87" fmla="*/ 710 h 975"/>
                <a:gd name="T88" fmla="*/ 114 w 342"/>
                <a:gd name="T89" fmla="*/ 668 h 975"/>
                <a:gd name="T90" fmla="*/ 104 w 342"/>
                <a:gd name="T91" fmla="*/ 690 h 975"/>
                <a:gd name="T92" fmla="*/ 84 w 342"/>
                <a:gd name="T93" fmla="*/ 652 h 975"/>
                <a:gd name="T94" fmla="*/ 76 w 342"/>
                <a:gd name="T95" fmla="*/ 588 h 975"/>
                <a:gd name="T96" fmla="*/ 50 w 342"/>
                <a:gd name="T97" fmla="*/ 536 h 975"/>
                <a:gd name="T98" fmla="*/ 58 w 342"/>
                <a:gd name="T99" fmla="*/ 492 h 975"/>
                <a:gd name="T100" fmla="*/ 58 w 342"/>
                <a:gd name="T101" fmla="*/ 410 h 975"/>
                <a:gd name="T102" fmla="*/ 44 w 342"/>
                <a:gd name="T103" fmla="*/ 348 h 975"/>
                <a:gd name="T104" fmla="*/ 38 w 342"/>
                <a:gd name="T105" fmla="*/ 280 h 975"/>
                <a:gd name="T106" fmla="*/ 26 w 342"/>
                <a:gd name="T107" fmla="*/ 170 h 975"/>
                <a:gd name="T108" fmla="*/ 12 w 342"/>
                <a:gd name="T109" fmla="*/ 60 h 975"/>
                <a:gd name="T110" fmla="*/ 12 w 342"/>
                <a:gd name="T111" fmla="*/ 14 h 9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42" h="975">
                  <a:moveTo>
                    <a:pt x="288" y="908"/>
                  </a:moveTo>
                  <a:lnTo>
                    <a:pt x="312" y="957"/>
                  </a:lnTo>
                  <a:lnTo>
                    <a:pt x="332" y="957"/>
                  </a:lnTo>
                  <a:lnTo>
                    <a:pt x="342" y="959"/>
                  </a:lnTo>
                  <a:lnTo>
                    <a:pt x="340" y="967"/>
                  </a:lnTo>
                  <a:lnTo>
                    <a:pt x="330" y="975"/>
                  </a:lnTo>
                  <a:lnTo>
                    <a:pt x="320" y="973"/>
                  </a:lnTo>
                  <a:lnTo>
                    <a:pt x="310" y="971"/>
                  </a:lnTo>
                  <a:lnTo>
                    <a:pt x="292" y="965"/>
                  </a:lnTo>
                  <a:lnTo>
                    <a:pt x="274" y="961"/>
                  </a:lnTo>
                  <a:lnTo>
                    <a:pt x="246" y="949"/>
                  </a:lnTo>
                  <a:lnTo>
                    <a:pt x="222" y="937"/>
                  </a:lnTo>
                  <a:lnTo>
                    <a:pt x="186" y="912"/>
                  </a:lnTo>
                  <a:lnTo>
                    <a:pt x="202" y="919"/>
                  </a:lnTo>
                  <a:lnTo>
                    <a:pt x="236" y="931"/>
                  </a:lnTo>
                  <a:lnTo>
                    <a:pt x="262" y="941"/>
                  </a:lnTo>
                  <a:lnTo>
                    <a:pt x="266" y="929"/>
                  </a:lnTo>
                  <a:lnTo>
                    <a:pt x="264" y="916"/>
                  </a:lnTo>
                  <a:lnTo>
                    <a:pt x="276" y="906"/>
                  </a:lnTo>
                  <a:lnTo>
                    <a:pt x="288" y="908"/>
                  </a:lnTo>
                  <a:close/>
                  <a:moveTo>
                    <a:pt x="16" y="0"/>
                  </a:moveTo>
                  <a:lnTo>
                    <a:pt x="28" y="18"/>
                  </a:lnTo>
                  <a:lnTo>
                    <a:pt x="34" y="40"/>
                  </a:lnTo>
                  <a:lnTo>
                    <a:pt x="46" y="52"/>
                  </a:lnTo>
                  <a:lnTo>
                    <a:pt x="44" y="78"/>
                  </a:lnTo>
                  <a:lnTo>
                    <a:pt x="60" y="110"/>
                  </a:lnTo>
                  <a:lnTo>
                    <a:pt x="76" y="150"/>
                  </a:lnTo>
                  <a:lnTo>
                    <a:pt x="90" y="146"/>
                  </a:lnTo>
                  <a:lnTo>
                    <a:pt x="92" y="152"/>
                  </a:lnTo>
                  <a:lnTo>
                    <a:pt x="92" y="180"/>
                  </a:lnTo>
                  <a:lnTo>
                    <a:pt x="72" y="196"/>
                  </a:lnTo>
                  <a:lnTo>
                    <a:pt x="82" y="242"/>
                  </a:lnTo>
                  <a:lnTo>
                    <a:pt x="78" y="250"/>
                  </a:lnTo>
                  <a:lnTo>
                    <a:pt x="88" y="260"/>
                  </a:lnTo>
                  <a:lnTo>
                    <a:pt x="76" y="278"/>
                  </a:lnTo>
                  <a:lnTo>
                    <a:pt x="68" y="302"/>
                  </a:lnTo>
                  <a:lnTo>
                    <a:pt x="66" y="328"/>
                  </a:lnTo>
                  <a:lnTo>
                    <a:pt x="74" y="354"/>
                  </a:lnTo>
                  <a:lnTo>
                    <a:pt x="68" y="382"/>
                  </a:lnTo>
                  <a:lnTo>
                    <a:pt x="90" y="428"/>
                  </a:lnTo>
                  <a:lnTo>
                    <a:pt x="96" y="434"/>
                  </a:lnTo>
                  <a:lnTo>
                    <a:pt x="102" y="456"/>
                  </a:lnTo>
                  <a:lnTo>
                    <a:pt x="98" y="484"/>
                  </a:lnTo>
                  <a:lnTo>
                    <a:pt x="106" y="504"/>
                  </a:lnTo>
                  <a:lnTo>
                    <a:pt x="94" y="522"/>
                  </a:lnTo>
                  <a:lnTo>
                    <a:pt x="102" y="544"/>
                  </a:lnTo>
                  <a:lnTo>
                    <a:pt x="116" y="570"/>
                  </a:lnTo>
                  <a:lnTo>
                    <a:pt x="108" y="580"/>
                  </a:lnTo>
                  <a:lnTo>
                    <a:pt x="110" y="602"/>
                  </a:lnTo>
                  <a:lnTo>
                    <a:pt x="114" y="628"/>
                  </a:lnTo>
                  <a:lnTo>
                    <a:pt x="130" y="658"/>
                  </a:lnTo>
                  <a:lnTo>
                    <a:pt x="124" y="664"/>
                  </a:lnTo>
                  <a:lnTo>
                    <a:pt x="140" y="692"/>
                  </a:lnTo>
                  <a:lnTo>
                    <a:pt x="150" y="702"/>
                  </a:lnTo>
                  <a:lnTo>
                    <a:pt x="148" y="712"/>
                  </a:lnTo>
                  <a:lnTo>
                    <a:pt x="158" y="718"/>
                  </a:lnTo>
                  <a:lnTo>
                    <a:pt x="164" y="726"/>
                  </a:lnTo>
                  <a:lnTo>
                    <a:pt x="158" y="732"/>
                  </a:lnTo>
                  <a:lnTo>
                    <a:pt x="166" y="744"/>
                  </a:lnTo>
                  <a:lnTo>
                    <a:pt x="172" y="778"/>
                  </a:lnTo>
                  <a:lnTo>
                    <a:pt x="170" y="796"/>
                  </a:lnTo>
                  <a:lnTo>
                    <a:pt x="178" y="808"/>
                  </a:lnTo>
                  <a:lnTo>
                    <a:pt x="180" y="824"/>
                  </a:lnTo>
                  <a:lnTo>
                    <a:pt x="170" y="832"/>
                  </a:lnTo>
                  <a:lnTo>
                    <a:pt x="182" y="858"/>
                  </a:lnTo>
                  <a:lnTo>
                    <a:pt x="192" y="866"/>
                  </a:lnTo>
                  <a:lnTo>
                    <a:pt x="204" y="864"/>
                  </a:lnTo>
                  <a:lnTo>
                    <a:pt x="212" y="880"/>
                  </a:lnTo>
                  <a:lnTo>
                    <a:pt x="226" y="894"/>
                  </a:lnTo>
                  <a:lnTo>
                    <a:pt x="270" y="896"/>
                  </a:lnTo>
                  <a:lnTo>
                    <a:pt x="286" y="900"/>
                  </a:lnTo>
                  <a:lnTo>
                    <a:pt x="272" y="900"/>
                  </a:lnTo>
                  <a:lnTo>
                    <a:pt x="266" y="906"/>
                  </a:lnTo>
                  <a:lnTo>
                    <a:pt x="252" y="914"/>
                  </a:lnTo>
                  <a:lnTo>
                    <a:pt x="260" y="935"/>
                  </a:lnTo>
                  <a:lnTo>
                    <a:pt x="254" y="935"/>
                  </a:lnTo>
                  <a:lnTo>
                    <a:pt x="232" y="927"/>
                  </a:lnTo>
                  <a:lnTo>
                    <a:pt x="202" y="912"/>
                  </a:lnTo>
                  <a:lnTo>
                    <a:pt x="174" y="900"/>
                  </a:lnTo>
                  <a:lnTo>
                    <a:pt x="162" y="886"/>
                  </a:lnTo>
                  <a:lnTo>
                    <a:pt x="160" y="874"/>
                  </a:lnTo>
                  <a:lnTo>
                    <a:pt x="142" y="858"/>
                  </a:lnTo>
                  <a:lnTo>
                    <a:pt x="124" y="818"/>
                  </a:lnTo>
                  <a:lnTo>
                    <a:pt x="120" y="796"/>
                  </a:lnTo>
                  <a:lnTo>
                    <a:pt x="132" y="778"/>
                  </a:lnTo>
                  <a:lnTo>
                    <a:pt x="100" y="772"/>
                  </a:lnTo>
                  <a:lnTo>
                    <a:pt x="108" y="750"/>
                  </a:lnTo>
                  <a:lnTo>
                    <a:pt x="98" y="710"/>
                  </a:lnTo>
                  <a:lnTo>
                    <a:pt x="124" y="718"/>
                  </a:lnTo>
                  <a:lnTo>
                    <a:pt x="114" y="668"/>
                  </a:lnTo>
                  <a:lnTo>
                    <a:pt x="98" y="660"/>
                  </a:lnTo>
                  <a:lnTo>
                    <a:pt x="104" y="690"/>
                  </a:lnTo>
                  <a:lnTo>
                    <a:pt x="92" y="686"/>
                  </a:lnTo>
                  <a:lnTo>
                    <a:pt x="84" y="652"/>
                  </a:lnTo>
                  <a:lnTo>
                    <a:pt x="74" y="606"/>
                  </a:lnTo>
                  <a:lnTo>
                    <a:pt x="76" y="588"/>
                  </a:lnTo>
                  <a:lnTo>
                    <a:pt x="62" y="564"/>
                  </a:lnTo>
                  <a:lnTo>
                    <a:pt x="50" y="536"/>
                  </a:lnTo>
                  <a:lnTo>
                    <a:pt x="58" y="534"/>
                  </a:lnTo>
                  <a:lnTo>
                    <a:pt x="58" y="492"/>
                  </a:lnTo>
                  <a:lnTo>
                    <a:pt x="60" y="448"/>
                  </a:lnTo>
                  <a:lnTo>
                    <a:pt x="58" y="410"/>
                  </a:lnTo>
                  <a:lnTo>
                    <a:pt x="44" y="370"/>
                  </a:lnTo>
                  <a:lnTo>
                    <a:pt x="44" y="348"/>
                  </a:lnTo>
                  <a:lnTo>
                    <a:pt x="34" y="314"/>
                  </a:lnTo>
                  <a:lnTo>
                    <a:pt x="38" y="280"/>
                  </a:lnTo>
                  <a:lnTo>
                    <a:pt x="30" y="228"/>
                  </a:lnTo>
                  <a:lnTo>
                    <a:pt x="26" y="170"/>
                  </a:lnTo>
                  <a:lnTo>
                    <a:pt x="20" y="108"/>
                  </a:lnTo>
                  <a:lnTo>
                    <a:pt x="12" y="60"/>
                  </a:lnTo>
                  <a:lnTo>
                    <a:pt x="0" y="20"/>
                  </a:lnTo>
                  <a:lnTo>
                    <a:pt x="12" y="14"/>
                  </a:lnTo>
                  <a:lnTo>
                    <a:pt x="16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" name="Freeform 199">
              <a:extLst>
                <a:ext uri="{FF2B5EF4-FFF2-40B4-BE49-F238E27FC236}">
                  <a16:creationId xmlns:a16="http://schemas.microsoft.com/office/drawing/2014/main" id="{E82B796C-4E98-A06C-8D9D-7B142AFD318A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8275" y="3168650"/>
              <a:ext cx="654050" cy="854075"/>
            </a:xfrm>
            <a:custGeom>
              <a:avLst/>
              <a:gdLst>
                <a:gd name="T0" fmla="*/ 376 w 412"/>
                <a:gd name="T1" fmla="*/ 312 h 538"/>
                <a:gd name="T2" fmla="*/ 378 w 412"/>
                <a:gd name="T3" fmla="*/ 342 h 538"/>
                <a:gd name="T4" fmla="*/ 400 w 412"/>
                <a:gd name="T5" fmla="*/ 396 h 538"/>
                <a:gd name="T6" fmla="*/ 362 w 412"/>
                <a:gd name="T7" fmla="*/ 398 h 538"/>
                <a:gd name="T8" fmla="*/ 348 w 412"/>
                <a:gd name="T9" fmla="*/ 420 h 538"/>
                <a:gd name="T10" fmla="*/ 348 w 412"/>
                <a:gd name="T11" fmla="*/ 468 h 538"/>
                <a:gd name="T12" fmla="*/ 350 w 412"/>
                <a:gd name="T13" fmla="*/ 500 h 538"/>
                <a:gd name="T14" fmla="*/ 372 w 412"/>
                <a:gd name="T15" fmla="*/ 506 h 538"/>
                <a:gd name="T16" fmla="*/ 356 w 412"/>
                <a:gd name="T17" fmla="*/ 536 h 538"/>
                <a:gd name="T18" fmla="*/ 342 w 412"/>
                <a:gd name="T19" fmla="*/ 510 h 538"/>
                <a:gd name="T20" fmla="*/ 320 w 412"/>
                <a:gd name="T21" fmla="*/ 490 h 538"/>
                <a:gd name="T22" fmla="*/ 290 w 412"/>
                <a:gd name="T23" fmla="*/ 496 h 538"/>
                <a:gd name="T24" fmla="*/ 268 w 412"/>
                <a:gd name="T25" fmla="*/ 480 h 538"/>
                <a:gd name="T26" fmla="*/ 258 w 412"/>
                <a:gd name="T27" fmla="*/ 472 h 538"/>
                <a:gd name="T28" fmla="*/ 242 w 412"/>
                <a:gd name="T29" fmla="*/ 470 h 538"/>
                <a:gd name="T30" fmla="*/ 218 w 412"/>
                <a:gd name="T31" fmla="*/ 474 h 538"/>
                <a:gd name="T32" fmla="*/ 214 w 412"/>
                <a:gd name="T33" fmla="*/ 440 h 538"/>
                <a:gd name="T34" fmla="*/ 206 w 412"/>
                <a:gd name="T35" fmla="*/ 412 h 538"/>
                <a:gd name="T36" fmla="*/ 204 w 412"/>
                <a:gd name="T37" fmla="*/ 384 h 538"/>
                <a:gd name="T38" fmla="*/ 180 w 412"/>
                <a:gd name="T39" fmla="*/ 366 h 538"/>
                <a:gd name="T40" fmla="*/ 170 w 412"/>
                <a:gd name="T41" fmla="*/ 356 h 538"/>
                <a:gd name="T42" fmla="*/ 156 w 412"/>
                <a:gd name="T43" fmla="*/ 362 h 538"/>
                <a:gd name="T44" fmla="*/ 148 w 412"/>
                <a:gd name="T45" fmla="*/ 384 h 538"/>
                <a:gd name="T46" fmla="*/ 128 w 412"/>
                <a:gd name="T47" fmla="*/ 384 h 538"/>
                <a:gd name="T48" fmla="*/ 106 w 412"/>
                <a:gd name="T49" fmla="*/ 374 h 538"/>
                <a:gd name="T50" fmla="*/ 94 w 412"/>
                <a:gd name="T51" fmla="*/ 346 h 538"/>
                <a:gd name="T52" fmla="*/ 24 w 412"/>
                <a:gd name="T53" fmla="*/ 324 h 538"/>
                <a:gd name="T54" fmla="*/ 12 w 412"/>
                <a:gd name="T55" fmla="*/ 328 h 538"/>
                <a:gd name="T56" fmla="*/ 0 w 412"/>
                <a:gd name="T57" fmla="*/ 322 h 538"/>
                <a:gd name="T58" fmla="*/ 6 w 412"/>
                <a:gd name="T59" fmla="*/ 306 h 538"/>
                <a:gd name="T60" fmla="*/ 16 w 412"/>
                <a:gd name="T61" fmla="*/ 292 h 538"/>
                <a:gd name="T62" fmla="*/ 30 w 412"/>
                <a:gd name="T63" fmla="*/ 286 h 538"/>
                <a:gd name="T64" fmla="*/ 44 w 412"/>
                <a:gd name="T65" fmla="*/ 292 h 538"/>
                <a:gd name="T66" fmla="*/ 64 w 412"/>
                <a:gd name="T67" fmla="*/ 280 h 538"/>
                <a:gd name="T68" fmla="*/ 82 w 412"/>
                <a:gd name="T69" fmla="*/ 256 h 538"/>
                <a:gd name="T70" fmla="*/ 92 w 412"/>
                <a:gd name="T71" fmla="*/ 204 h 538"/>
                <a:gd name="T72" fmla="*/ 116 w 412"/>
                <a:gd name="T73" fmla="*/ 176 h 538"/>
                <a:gd name="T74" fmla="*/ 118 w 412"/>
                <a:gd name="T75" fmla="*/ 154 h 538"/>
                <a:gd name="T76" fmla="*/ 122 w 412"/>
                <a:gd name="T77" fmla="*/ 128 h 538"/>
                <a:gd name="T78" fmla="*/ 128 w 412"/>
                <a:gd name="T79" fmla="*/ 84 h 538"/>
                <a:gd name="T80" fmla="*/ 136 w 412"/>
                <a:gd name="T81" fmla="*/ 50 h 538"/>
                <a:gd name="T82" fmla="*/ 146 w 412"/>
                <a:gd name="T83" fmla="*/ 16 h 538"/>
                <a:gd name="T84" fmla="*/ 176 w 412"/>
                <a:gd name="T85" fmla="*/ 16 h 538"/>
                <a:gd name="T86" fmla="*/ 204 w 412"/>
                <a:gd name="T87" fmla="*/ 30 h 538"/>
                <a:gd name="T88" fmla="*/ 228 w 412"/>
                <a:gd name="T89" fmla="*/ 18 h 538"/>
                <a:gd name="T90" fmla="*/ 242 w 412"/>
                <a:gd name="T91" fmla="*/ 18 h 538"/>
                <a:gd name="T92" fmla="*/ 274 w 412"/>
                <a:gd name="T93" fmla="*/ 10 h 538"/>
                <a:gd name="T94" fmla="*/ 284 w 412"/>
                <a:gd name="T95" fmla="*/ 2 h 538"/>
                <a:gd name="T96" fmla="*/ 308 w 412"/>
                <a:gd name="T97" fmla="*/ 2 h 538"/>
                <a:gd name="T98" fmla="*/ 330 w 412"/>
                <a:gd name="T99" fmla="*/ 0 h 538"/>
                <a:gd name="T100" fmla="*/ 352 w 412"/>
                <a:gd name="T101" fmla="*/ 28 h 538"/>
                <a:gd name="T102" fmla="*/ 368 w 412"/>
                <a:gd name="T103" fmla="*/ 26 h 538"/>
                <a:gd name="T104" fmla="*/ 386 w 412"/>
                <a:gd name="T105" fmla="*/ 32 h 538"/>
                <a:gd name="T106" fmla="*/ 404 w 412"/>
                <a:gd name="T107" fmla="*/ 86 h 538"/>
                <a:gd name="T108" fmla="*/ 404 w 412"/>
                <a:gd name="T109" fmla="*/ 98 h 538"/>
                <a:gd name="T110" fmla="*/ 390 w 412"/>
                <a:gd name="T111" fmla="*/ 122 h 538"/>
                <a:gd name="T112" fmla="*/ 384 w 412"/>
                <a:gd name="T113" fmla="*/ 158 h 538"/>
                <a:gd name="T114" fmla="*/ 378 w 412"/>
                <a:gd name="T115" fmla="*/ 192 h 538"/>
                <a:gd name="T116" fmla="*/ 370 w 412"/>
                <a:gd name="T117" fmla="*/ 218 h 538"/>
                <a:gd name="T118" fmla="*/ 366 w 412"/>
                <a:gd name="T119" fmla="*/ 236 h 538"/>
                <a:gd name="T120" fmla="*/ 372 w 412"/>
                <a:gd name="T121" fmla="*/ 286 h 5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412" h="538">
                  <a:moveTo>
                    <a:pt x="372" y="286"/>
                  </a:moveTo>
                  <a:lnTo>
                    <a:pt x="376" y="312"/>
                  </a:lnTo>
                  <a:lnTo>
                    <a:pt x="374" y="326"/>
                  </a:lnTo>
                  <a:lnTo>
                    <a:pt x="378" y="342"/>
                  </a:lnTo>
                  <a:lnTo>
                    <a:pt x="390" y="360"/>
                  </a:lnTo>
                  <a:lnTo>
                    <a:pt x="400" y="396"/>
                  </a:lnTo>
                  <a:lnTo>
                    <a:pt x="392" y="392"/>
                  </a:lnTo>
                  <a:lnTo>
                    <a:pt x="362" y="398"/>
                  </a:lnTo>
                  <a:lnTo>
                    <a:pt x="356" y="400"/>
                  </a:lnTo>
                  <a:lnTo>
                    <a:pt x="348" y="420"/>
                  </a:lnTo>
                  <a:lnTo>
                    <a:pt x="354" y="432"/>
                  </a:lnTo>
                  <a:lnTo>
                    <a:pt x="348" y="468"/>
                  </a:lnTo>
                  <a:lnTo>
                    <a:pt x="346" y="496"/>
                  </a:lnTo>
                  <a:lnTo>
                    <a:pt x="350" y="500"/>
                  </a:lnTo>
                  <a:lnTo>
                    <a:pt x="366" y="512"/>
                  </a:lnTo>
                  <a:lnTo>
                    <a:pt x="372" y="506"/>
                  </a:lnTo>
                  <a:lnTo>
                    <a:pt x="372" y="538"/>
                  </a:lnTo>
                  <a:lnTo>
                    <a:pt x="356" y="536"/>
                  </a:lnTo>
                  <a:lnTo>
                    <a:pt x="348" y="522"/>
                  </a:lnTo>
                  <a:lnTo>
                    <a:pt x="342" y="510"/>
                  </a:lnTo>
                  <a:lnTo>
                    <a:pt x="324" y="506"/>
                  </a:lnTo>
                  <a:lnTo>
                    <a:pt x="320" y="490"/>
                  </a:lnTo>
                  <a:lnTo>
                    <a:pt x="306" y="500"/>
                  </a:lnTo>
                  <a:lnTo>
                    <a:pt x="290" y="496"/>
                  </a:lnTo>
                  <a:lnTo>
                    <a:pt x="282" y="482"/>
                  </a:lnTo>
                  <a:lnTo>
                    <a:pt x="268" y="480"/>
                  </a:lnTo>
                  <a:lnTo>
                    <a:pt x="258" y="480"/>
                  </a:lnTo>
                  <a:lnTo>
                    <a:pt x="258" y="472"/>
                  </a:lnTo>
                  <a:lnTo>
                    <a:pt x="252" y="472"/>
                  </a:lnTo>
                  <a:lnTo>
                    <a:pt x="242" y="470"/>
                  </a:lnTo>
                  <a:lnTo>
                    <a:pt x="228" y="474"/>
                  </a:lnTo>
                  <a:lnTo>
                    <a:pt x="218" y="474"/>
                  </a:lnTo>
                  <a:lnTo>
                    <a:pt x="212" y="476"/>
                  </a:lnTo>
                  <a:lnTo>
                    <a:pt x="214" y="440"/>
                  </a:lnTo>
                  <a:lnTo>
                    <a:pt x="206" y="432"/>
                  </a:lnTo>
                  <a:lnTo>
                    <a:pt x="206" y="412"/>
                  </a:lnTo>
                  <a:lnTo>
                    <a:pt x="210" y="394"/>
                  </a:lnTo>
                  <a:lnTo>
                    <a:pt x="204" y="384"/>
                  </a:lnTo>
                  <a:lnTo>
                    <a:pt x="204" y="366"/>
                  </a:lnTo>
                  <a:lnTo>
                    <a:pt x="180" y="366"/>
                  </a:lnTo>
                  <a:lnTo>
                    <a:pt x="182" y="356"/>
                  </a:lnTo>
                  <a:lnTo>
                    <a:pt x="170" y="356"/>
                  </a:lnTo>
                  <a:lnTo>
                    <a:pt x="168" y="360"/>
                  </a:lnTo>
                  <a:lnTo>
                    <a:pt x="156" y="362"/>
                  </a:lnTo>
                  <a:lnTo>
                    <a:pt x="150" y="380"/>
                  </a:lnTo>
                  <a:lnTo>
                    <a:pt x="148" y="384"/>
                  </a:lnTo>
                  <a:lnTo>
                    <a:pt x="134" y="382"/>
                  </a:lnTo>
                  <a:lnTo>
                    <a:pt x="128" y="384"/>
                  </a:lnTo>
                  <a:lnTo>
                    <a:pt x="112" y="388"/>
                  </a:lnTo>
                  <a:lnTo>
                    <a:pt x="106" y="374"/>
                  </a:lnTo>
                  <a:lnTo>
                    <a:pt x="102" y="364"/>
                  </a:lnTo>
                  <a:lnTo>
                    <a:pt x="94" y="346"/>
                  </a:lnTo>
                  <a:lnTo>
                    <a:pt x="90" y="324"/>
                  </a:lnTo>
                  <a:lnTo>
                    <a:pt x="24" y="324"/>
                  </a:lnTo>
                  <a:lnTo>
                    <a:pt x="16" y="328"/>
                  </a:lnTo>
                  <a:lnTo>
                    <a:pt x="12" y="328"/>
                  </a:lnTo>
                  <a:lnTo>
                    <a:pt x="4" y="332"/>
                  </a:lnTo>
                  <a:lnTo>
                    <a:pt x="0" y="322"/>
                  </a:lnTo>
                  <a:lnTo>
                    <a:pt x="6" y="320"/>
                  </a:lnTo>
                  <a:lnTo>
                    <a:pt x="6" y="306"/>
                  </a:lnTo>
                  <a:lnTo>
                    <a:pt x="10" y="298"/>
                  </a:lnTo>
                  <a:lnTo>
                    <a:pt x="16" y="292"/>
                  </a:lnTo>
                  <a:lnTo>
                    <a:pt x="22" y="294"/>
                  </a:lnTo>
                  <a:lnTo>
                    <a:pt x="30" y="286"/>
                  </a:lnTo>
                  <a:lnTo>
                    <a:pt x="42" y="286"/>
                  </a:lnTo>
                  <a:lnTo>
                    <a:pt x="44" y="292"/>
                  </a:lnTo>
                  <a:lnTo>
                    <a:pt x="52" y="298"/>
                  </a:lnTo>
                  <a:lnTo>
                    <a:pt x="64" y="280"/>
                  </a:lnTo>
                  <a:lnTo>
                    <a:pt x="78" y="266"/>
                  </a:lnTo>
                  <a:lnTo>
                    <a:pt x="82" y="256"/>
                  </a:lnTo>
                  <a:lnTo>
                    <a:pt x="82" y="232"/>
                  </a:lnTo>
                  <a:lnTo>
                    <a:pt x="92" y="204"/>
                  </a:lnTo>
                  <a:lnTo>
                    <a:pt x="102" y="190"/>
                  </a:lnTo>
                  <a:lnTo>
                    <a:pt x="116" y="176"/>
                  </a:lnTo>
                  <a:lnTo>
                    <a:pt x="118" y="166"/>
                  </a:lnTo>
                  <a:lnTo>
                    <a:pt x="118" y="154"/>
                  </a:lnTo>
                  <a:lnTo>
                    <a:pt x="122" y="144"/>
                  </a:lnTo>
                  <a:lnTo>
                    <a:pt x="122" y="128"/>
                  </a:lnTo>
                  <a:lnTo>
                    <a:pt x="124" y="102"/>
                  </a:lnTo>
                  <a:lnTo>
                    <a:pt x="128" y="84"/>
                  </a:lnTo>
                  <a:lnTo>
                    <a:pt x="134" y="68"/>
                  </a:lnTo>
                  <a:lnTo>
                    <a:pt x="136" y="50"/>
                  </a:lnTo>
                  <a:lnTo>
                    <a:pt x="138" y="32"/>
                  </a:lnTo>
                  <a:lnTo>
                    <a:pt x="146" y="16"/>
                  </a:lnTo>
                  <a:lnTo>
                    <a:pt x="156" y="6"/>
                  </a:lnTo>
                  <a:lnTo>
                    <a:pt x="176" y="16"/>
                  </a:lnTo>
                  <a:lnTo>
                    <a:pt x="190" y="28"/>
                  </a:lnTo>
                  <a:lnTo>
                    <a:pt x="204" y="30"/>
                  </a:lnTo>
                  <a:lnTo>
                    <a:pt x="222" y="36"/>
                  </a:lnTo>
                  <a:lnTo>
                    <a:pt x="228" y="18"/>
                  </a:lnTo>
                  <a:lnTo>
                    <a:pt x="232" y="16"/>
                  </a:lnTo>
                  <a:lnTo>
                    <a:pt x="242" y="18"/>
                  </a:lnTo>
                  <a:lnTo>
                    <a:pt x="264" y="4"/>
                  </a:lnTo>
                  <a:lnTo>
                    <a:pt x="274" y="10"/>
                  </a:lnTo>
                  <a:lnTo>
                    <a:pt x="280" y="10"/>
                  </a:lnTo>
                  <a:lnTo>
                    <a:pt x="284" y="2"/>
                  </a:lnTo>
                  <a:lnTo>
                    <a:pt x="292" y="0"/>
                  </a:lnTo>
                  <a:lnTo>
                    <a:pt x="308" y="2"/>
                  </a:lnTo>
                  <a:lnTo>
                    <a:pt x="322" y="4"/>
                  </a:lnTo>
                  <a:lnTo>
                    <a:pt x="330" y="0"/>
                  </a:lnTo>
                  <a:lnTo>
                    <a:pt x="344" y="24"/>
                  </a:lnTo>
                  <a:lnTo>
                    <a:pt x="352" y="28"/>
                  </a:lnTo>
                  <a:lnTo>
                    <a:pt x="358" y="24"/>
                  </a:lnTo>
                  <a:lnTo>
                    <a:pt x="368" y="26"/>
                  </a:lnTo>
                  <a:lnTo>
                    <a:pt x="380" y="20"/>
                  </a:lnTo>
                  <a:lnTo>
                    <a:pt x="386" y="32"/>
                  </a:lnTo>
                  <a:lnTo>
                    <a:pt x="404" y="50"/>
                  </a:lnTo>
                  <a:lnTo>
                    <a:pt x="404" y="86"/>
                  </a:lnTo>
                  <a:lnTo>
                    <a:pt x="412" y="90"/>
                  </a:lnTo>
                  <a:lnTo>
                    <a:pt x="404" y="98"/>
                  </a:lnTo>
                  <a:lnTo>
                    <a:pt x="396" y="106"/>
                  </a:lnTo>
                  <a:lnTo>
                    <a:pt x="390" y="122"/>
                  </a:lnTo>
                  <a:lnTo>
                    <a:pt x="386" y="136"/>
                  </a:lnTo>
                  <a:lnTo>
                    <a:pt x="384" y="158"/>
                  </a:lnTo>
                  <a:lnTo>
                    <a:pt x="378" y="170"/>
                  </a:lnTo>
                  <a:lnTo>
                    <a:pt x="378" y="192"/>
                  </a:lnTo>
                  <a:lnTo>
                    <a:pt x="372" y="200"/>
                  </a:lnTo>
                  <a:lnTo>
                    <a:pt x="370" y="218"/>
                  </a:lnTo>
                  <a:lnTo>
                    <a:pt x="368" y="220"/>
                  </a:lnTo>
                  <a:lnTo>
                    <a:pt x="366" y="236"/>
                  </a:lnTo>
                  <a:lnTo>
                    <a:pt x="370" y="248"/>
                  </a:lnTo>
                  <a:lnTo>
                    <a:pt x="372" y="28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" name="Freeform 200">
              <a:extLst>
                <a:ext uri="{FF2B5EF4-FFF2-40B4-BE49-F238E27FC236}">
                  <a16:creationId xmlns:a16="http://schemas.microsoft.com/office/drawing/2014/main" id="{7148C687-6C36-2B1F-8946-F48277ECBBA3}"/>
                </a:ext>
              </a:extLst>
            </p:cNvPr>
            <p:cNvSpPr>
              <a:spLocks/>
            </p:cNvSpPr>
            <p:nvPr/>
          </p:nvSpPr>
          <p:spPr bwMode="auto">
            <a:xfrm>
              <a:off x="7512050" y="2860675"/>
              <a:ext cx="330200" cy="628650"/>
            </a:xfrm>
            <a:custGeom>
              <a:avLst/>
              <a:gdLst>
                <a:gd name="T0" fmla="*/ 12 w 208"/>
                <a:gd name="T1" fmla="*/ 396 h 396"/>
                <a:gd name="T2" fmla="*/ 0 w 208"/>
                <a:gd name="T3" fmla="*/ 372 h 396"/>
                <a:gd name="T4" fmla="*/ 0 w 208"/>
                <a:gd name="T5" fmla="*/ 266 h 396"/>
                <a:gd name="T6" fmla="*/ 18 w 208"/>
                <a:gd name="T7" fmla="*/ 234 h 396"/>
                <a:gd name="T8" fmla="*/ 24 w 208"/>
                <a:gd name="T9" fmla="*/ 224 h 396"/>
                <a:gd name="T10" fmla="*/ 38 w 208"/>
                <a:gd name="T11" fmla="*/ 224 h 396"/>
                <a:gd name="T12" fmla="*/ 58 w 208"/>
                <a:gd name="T13" fmla="*/ 202 h 396"/>
                <a:gd name="T14" fmla="*/ 84 w 208"/>
                <a:gd name="T15" fmla="*/ 200 h 396"/>
                <a:gd name="T16" fmla="*/ 144 w 208"/>
                <a:gd name="T17" fmla="*/ 114 h 396"/>
                <a:gd name="T18" fmla="*/ 156 w 208"/>
                <a:gd name="T19" fmla="*/ 90 h 396"/>
                <a:gd name="T20" fmla="*/ 166 w 208"/>
                <a:gd name="T21" fmla="*/ 72 h 396"/>
                <a:gd name="T22" fmla="*/ 164 w 208"/>
                <a:gd name="T23" fmla="*/ 56 h 396"/>
                <a:gd name="T24" fmla="*/ 162 w 208"/>
                <a:gd name="T25" fmla="*/ 28 h 396"/>
                <a:gd name="T26" fmla="*/ 162 w 208"/>
                <a:gd name="T27" fmla="*/ 16 h 396"/>
                <a:gd name="T28" fmla="*/ 170 w 208"/>
                <a:gd name="T29" fmla="*/ 14 h 396"/>
                <a:gd name="T30" fmla="*/ 180 w 208"/>
                <a:gd name="T31" fmla="*/ 10 h 396"/>
                <a:gd name="T32" fmla="*/ 192 w 208"/>
                <a:gd name="T33" fmla="*/ 8 h 396"/>
                <a:gd name="T34" fmla="*/ 202 w 208"/>
                <a:gd name="T35" fmla="*/ 0 h 396"/>
                <a:gd name="T36" fmla="*/ 208 w 208"/>
                <a:gd name="T37" fmla="*/ 0 h 396"/>
                <a:gd name="T38" fmla="*/ 208 w 208"/>
                <a:gd name="T39" fmla="*/ 6 h 396"/>
                <a:gd name="T40" fmla="*/ 208 w 208"/>
                <a:gd name="T41" fmla="*/ 22 h 396"/>
                <a:gd name="T42" fmla="*/ 208 w 208"/>
                <a:gd name="T43" fmla="*/ 38 h 396"/>
                <a:gd name="T44" fmla="*/ 204 w 208"/>
                <a:gd name="T45" fmla="*/ 48 h 396"/>
                <a:gd name="T46" fmla="*/ 202 w 208"/>
                <a:gd name="T47" fmla="*/ 80 h 396"/>
                <a:gd name="T48" fmla="*/ 192 w 208"/>
                <a:gd name="T49" fmla="*/ 112 h 396"/>
                <a:gd name="T50" fmla="*/ 180 w 208"/>
                <a:gd name="T51" fmla="*/ 148 h 396"/>
                <a:gd name="T52" fmla="*/ 162 w 208"/>
                <a:gd name="T53" fmla="*/ 192 h 396"/>
                <a:gd name="T54" fmla="*/ 146 w 208"/>
                <a:gd name="T55" fmla="*/ 224 h 396"/>
                <a:gd name="T56" fmla="*/ 120 w 208"/>
                <a:gd name="T57" fmla="*/ 264 h 396"/>
                <a:gd name="T58" fmla="*/ 100 w 208"/>
                <a:gd name="T59" fmla="*/ 288 h 396"/>
                <a:gd name="T60" fmla="*/ 66 w 208"/>
                <a:gd name="T61" fmla="*/ 316 h 396"/>
                <a:gd name="T62" fmla="*/ 48 w 208"/>
                <a:gd name="T63" fmla="*/ 338 h 396"/>
                <a:gd name="T64" fmla="*/ 22 w 208"/>
                <a:gd name="T65" fmla="*/ 374 h 396"/>
                <a:gd name="T66" fmla="*/ 16 w 208"/>
                <a:gd name="T67" fmla="*/ 388 h 396"/>
                <a:gd name="T68" fmla="*/ 12 w 208"/>
                <a:gd name="T69" fmla="*/ 396 h 3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08" h="396">
                  <a:moveTo>
                    <a:pt x="12" y="396"/>
                  </a:moveTo>
                  <a:lnTo>
                    <a:pt x="0" y="372"/>
                  </a:lnTo>
                  <a:lnTo>
                    <a:pt x="0" y="266"/>
                  </a:lnTo>
                  <a:lnTo>
                    <a:pt x="18" y="234"/>
                  </a:lnTo>
                  <a:lnTo>
                    <a:pt x="24" y="224"/>
                  </a:lnTo>
                  <a:lnTo>
                    <a:pt x="38" y="224"/>
                  </a:lnTo>
                  <a:lnTo>
                    <a:pt x="58" y="202"/>
                  </a:lnTo>
                  <a:lnTo>
                    <a:pt x="84" y="200"/>
                  </a:lnTo>
                  <a:lnTo>
                    <a:pt x="144" y="114"/>
                  </a:lnTo>
                  <a:lnTo>
                    <a:pt x="156" y="90"/>
                  </a:lnTo>
                  <a:lnTo>
                    <a:pt x="166" y="72"/>
                  </a:lnTo>
                  <a:lnTo>
                    <a:pt x="164" y="56"/>
                  </a:lnTo>
                  <a:lnTo>
                    <a:pt x="162" y="28"/>
                  </a:lnTo>
                  <a:lnTo>
                    <a:pt x="162" y="16"/>
                  </a:lnTo>
                  <a:lnTo>
                    <a:pt x="170" y="14"/>
                  </a:lnTo>
                  <a:lnTo>
                    <a:pt x="180" y="10"/>
                  </a:lnTo>
                  <a:lnTo>
                    <a:pt x="192" y="8"/>
                  </a:lnTo>
                  <a:lnTo>
                    <a:pt x="202" y="0"/>
                  </a:lnTo>
                  <a:lnTo>
                    <a:pt x="208" y="0"/>
                  </a:lnTo>
                  <a:lnTo>
                    <a:pt x="208" y="6"/>
                  </a:lnTo>
                  <a:lnTo>
                    <a:pt x="208" y="22"/>
                  </a:lnTo>
                  <a:lnTo>
                    <a:pt x="208" y="38"/>
                  </a:lnTo>
                  <a:lnTo>
                    <a:pt x="204" y="48"/>
                  </a:lnTo>
                  <a:lnTo>
                    <a:pt x="202" y="80"/>
                  </a:lnTo>
                  <a:lnTo>
                    <a:pt x="192" y="112"/>
                  </a:lnTo>
                  <a:lnTo>
                    <a:pt x="180" y="148"/>
                  </a:lnTo>
                  <a:lnTo>
                    <a:pt x="162" y="192"/>
                  </a:lnTo>
                  <a:lnTo>
                    <a:pt x="146" y="224"/>
                  </a:lnTo>
                  <a:lnTo>
                    <a:pt x="120" y="264"/>
                  </a:lnTo>
                  <a:lnTo>
                    <a:pt x="100" y="288"/>
                  </a:lnTo>
                  <a:lnTo>
                    <a:pt x="66" y="316"/>
                  </a:lnTo>
                  <a:lnTo>
                    <a:pt x="48" y="338"/>
                  </a:lnTo>
                  <a:lnTo>
                    <a:pt x="22" y="374"/>
                  </a:lnTo>
                  <a:lnTo>
                    <a:pt x="16" y="388"/>
                  </a:lnTo>
                  <a:lnTo>
                    <a:pt x="12" y="39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201">
              <a:extLst>
                <a:ext uri="{FF2B5EF4-FFF2-40B4-BE49-F238E27FC236}">
                  <a16:creationId xmlns:a16="http://schemas.microsoft.com/office/drawing/2014/main" id="{AB784D4E-9CB7-B3E6-EADC-A3FD3382B1C0}"/>
                </a:ext>
              </a:extLst>
            </p:cNvPr>
            <p:cNvSpPr>
              <a:spLocks/>
            </p:cNvSpPr>
            <p:nvPr/>
          </p:nvSpPr>
          <p:spPr bwMode="auto">
            <a:xfrm>
              <a:off x="7267575" y="3159125"/>
              <a:ext cx="273050" cy="466725"/>
            </a:xfrm>
            <a:custGeom>
              <a:avLst/>
              <a:gdLst>
                <a:gd name="T0" fmla="*/ 114 w 172"/>
                <a:gd name="T1" fmla="*/ 294 h 294"/>
                <a:gd name="T2" fmla="*/ 82 w 172"/>
                <a:gd name="T3" fmla="*/ 266 h 294"/>
                <a:gd name="T4" fmla="*/ 82 w 172"/>
                <a:gd name="T5" fmla="*/ 248 h 294"/>
                <a:gd name="T6" fmla="*/ 4 w 172"/>
                <a:gd name="T7" fmla="*/ 190 h 294"/>
                <a:gd name="T8" fmla="*/ 0 w 172"/>
                <a:gd name="T9" fmla="*/ 188 h 294"/>
                <a:gd name="T10" fmla="*/ 0 w 172"/>
                <a:gd name="T11" fmla="*/ 156 h 294"/>
                <a:gd name="T12" fmla="*/ 6 w 172"/>
                <a:gd name="T13" fmla="*/ 146 h 294"/>
                <a:gd name="T14" fmla="*/ 18 w 172"/>
                <a:gd name="T15" fmla="*/ 124 h 294"/>
                <a:gd name="T16" fmla="*/ 24 w 172"/>
                <a:gd name="T17" fmla="*/ 102 h 294"/>
                <a:gd name="T18" fmla="*/ 16 w 172"/>
                <a:gd name="T19" fmla="*/ 70 h 294"/>
                <a:gd name="T20" fmla="*/ 12 w 172"/>
                <a:gd name="T21" fmla="*/ 54 h 294"/>
                <a:gd name="T22" fmla="*/ 2 w 172"/>
                <a:gd name="T23" fmla="*/ 36 h 294"/>
                <a:gd name="T24" fmla="*/ 16 w 172"/>
                <a:gd name="T25" fmla="*/ 18 h 294"/>
                <a:gd name="T26" fmla="*/ 28 w 172"/>
                <a:gd name="T27" fmla="*/ 0 h 294"/>
                <a:gd name="T28" fmla="*/ 40 w 172"/>
                <a:gd name="T29" fmla="*/ 4 h 294"/>
                <a:gd name="T30" fmla="*/ 40 w 172"/>
                <a:gd name="T31" fmla="*/ 20 h 294"/>
                <a:gd name="T32" fmla="*/ 48 w 172"/>
                <a:gd name="T33" fmla="*/ 30 h 294"/>
                <a:gd name="T34" fmla="*/ 64 w 172"/>
                <a:gd name="T35" fmla="*/ 30 h 294"/>
                <a:gd name="T36" fmla="*/ 90 w 172"/>
                <a:gd name="T37" fmla="*/ 54 h 294"/>
                <a:gd name="T38" fmla="*/ 98 w 172"/>
                <a:gd name="T39" fmla="*/ 54 h 294"/>
                <a:gd name="T40" fmla="*/ 104 w 172"/>
                <a:gd name="T41" fmla="*/ 54 h 294"/>
                <a:gd name="T42" fmla="*/ 108 w 172"/>
                <a:gd name="T43" fmla="*/ 56 h 294"/>
                <a:gd name="T44" fmla="*/ 122 w 172"/>
                <a:gd name="T45" fmla="*/ 58 h 294"/>
                <a:gd name="T46" fmla="*/ 128 w 172"/>
                <a:gd name="T47" fmla="*/ 48 h 294"/>
                <a:gd name="T48" fmla="*/ 148 w 172"/>
                <a:gd name="T49" fmla="*/ 36 h 294"/>
                <a:gd name="T50" fmla="*/ 158 w 172"/>
                <a:gd name="T51" fmla="*/ 46 h 294"/>
                <a:gd name="T52" fmla="*/ 172 w 172"/>
                <a:gd name="T53" fmla="*/ 46 h 294"/>
                <a:gd name="T54" fmla="*/ 154 w 172"/>
                <a:gd name="T55" fmla="*/ 78 h 294"/>
                <a:gd name="T56" fmla="*/ 154 w 172"/>
                <a:gd name="T57" fmla="*/ 184 h 294"/>
                <a:gd name="T58" fmla="*/ 166 w 172"/>
                <a:gd name="T59" fmla="*/ 208 h 294"/>
                <a:gd name="T60" fmla="*/ 152 w 172"/>
                <a:gd name="T61" fmla="*/ 220 h 294"/>
                <a:gd name="T62" fmla="*/ 146 w 172"/>
                <a:gd name="T63" fmla="*/ 232 h 294"/>
                <a:gd name="T64" fmla="*/ 138 w 172"/>
                <a:gd name="T65" fmla="*/ 234 h 294"/>
                <a:gd name="T66" fmla="*/ 134 w 172"/>
                <a:gd name="T67" fmla="*/ 254 h 294"/>
                <a:gd name="T68" fmla="*/ 126 w 172"/>
                <a:gd name="T69" fmla="*/ 266 h 294"/>
                <a:gd name="T70" fmla="*/ 122 w 172"/>
                <a:gd name="T71" fmla="*/ 286 h 294"/>
                <a:gd name="T72" fmla="*/ 114 w 172"/>
                <a:gd name="T73" fmla="*/ 294 h 2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2" h="294">
                  <a:moveTo>
                    <a:pt x="114" y="294"/>
                  </a:moveTo>
                  <a:lnTo>
                    <a:pt x="82" y="266"/>
                  </a:lnTo>
                  <a:lnTo>
                    <a:pt x="82" y="248"/>
                  </a:lnTo>
                  <a:lnTo>
                    <a:pt x="4" y="190"/>
                  </a:lnTo>
                  <a:lnTo>
                    <a:pt x="0" y="188"/>
                  </a:lnTo>
                  <a:lnTo>
                    <a:pt x="0" y="156"/>
                  </a:lnTo>
                  <a:lnTo>
                    <a:pt x="6" y="146"/>
                  </a:lnTo>
                  <a:lnTo>
                    <a:pt x="18" y="124"/>
                  </a:lnTo>
                  <a:lnTo>
                    <a:pt x="24" y="102"/>
                  </a:lnTo>
                  <a:lnTo>
                    <a:pt x="16" y="70"/>
                  </a:lnTo>
                  <a:lnTo>
                    <a:pt x="12" y="54"/>
                  </a:lnTo>
                  <a:lnTo>
                    <a:pt x="2" y="36"/>
                  </a:lnTo>
                  <a:lnTo>
                    <a:pt x="16" y="18"/>
                  </a:lnTo>
                  <a:lnTo>
                    <a:pt x="28" y="0"/>
                  </a:lnTo>
                  <a:lnTo>
                    <a:pt x="40" y="4"/>
                  </a:lnTo>
                  <a:lnTo>
                    <a:pt x="40" y="20"/>
                  </a:lnTo>
                  <a:lnTo>
                    <a:pt x="48" y="30"/>
                  </a:lnTo>
                  <a:lnTo>
                    <a:pt x="64" y="30"/>
                  </a:lnTo>
                  <a:lnTo>
                    <a:pt x="90" y="54"/>
                  </a:lnTo>
                  <a:lnTo>
                    <a:pt x="98" y="54"/>
                  </a:lnTo>
                  <a:lnTo>
                    <a:pt x="104" y="54"/>
                  </a:lnTo>
                  <a:lnTo>
                    <a:pt x="108" y="56"/>
                  </a:lnTo>
                  <a:lnTo>
                    <a:pt x="122" y="58"/>
                  </a:lnTo>
                  <a:lnTo>
                    <a:pt x="128" y="48"/>
                  </a:lnTo>
                  <a:lnTo>
                    <a:pt x="148" y="36"/>
                  </a:lnTo>
                  <a:lnTo>
                    <a:pt x="158" y="46"/>
                  </a:lnTo>
                  <a:lnTo>
                    <a:pt x="172" y="46"/>
                  </a:lnTo>
                  <a:lnTo>
                    <a:pt x="154" y="78"/>
                  </a:lnTo>
                  <a:lnTo>
                    <a:pt x="154" y="184"/>
                  </a:lnTo>
                  <a:lnTo>
                    <a:pt x="166" y="208"/>
                  </a:lnTo>
                  <a:lnTo>
                    <a:pt x="152" y="220"/>
                  </a:lnTo>
                  <a:lnTo>
                    <a:pt x="146" y="232"/>
                  </a:lnTo>
                  <a:lnTo>
                    <a:pt x="138" y="234"/>
                  </a:lnTo>
                  <a:lnTo>
                    <a:pt x="134" y="254"/>
                  </a:lnTo>
                  <a:lnTo>
                    <a:pt x="126" y="266"/>
                  </a:lnTo>
                  <a:lnTo>
                    <a:pt x="122" y="286"/>
                  </a:lnTo>
                  <a:lnTo>
                    <a:pt x="114" y="29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" name="Freeform 202">
              <a:extLst>
                <a:ext uri="{FF2B5EF4-FFF2-40B4-BE49-F238E27FC236}">
                  <a16:creationId xmlns:a16="http://schemas.microsoft.com/office/drawing/2014/main" id="{154C16AF-5465-35F0-3314-171F30411460}"/>
                </a:ext>
              </a:extLst>
            </p:cNvPr>
            <p:cNvSpPr>
              <a:spLocks/>
            </p:cNvSpPr>
            <p:nvPr/>
          </p:nvSpPr>
          <p:spPr bwMode="auto">
            <a:xfrm>
              <a:off x="6845300" y="2405063"/>
              <a:ext cx="546100" cy="627063"/>
            </a:xfrm>
            <a:custGeom>
              <a:avLst/>
              <a:gdLst>
                <a:gd name="T0" fmla="*/ 44 w 344"/>
                <a:gd name="T1" fmla="*/ 383 h 395"/>
                <a:gd name="T2" fmla="*/ 36 w 344"/>
                <a:gd name="T3" fmla="*/ 365 h 395"/>
                <a:gd name="T4" fmla="*/ 38 w 344"/>
                <a:gd name="T5" fmla="*/ 341 h 395"/>
                <a:gd name="T6" fmla="*/ 22 w 344"/>
                <a:gd name="T7" fmla="*/ 311 h 395"/>
                <a:gd name="T8" fmla="*/ 14 w 344"/>
                <a:gd name="T9" fmla="*/ 295 h 395"/>
                <a:gd name="T10" fmla="*/ 8 w 344"/>
                <a:gd name="T11" fmla="*/ 267 h 395"/>
                <a:gd name="T12" fmla="*/ 2 w 344"/>
                <a:gd name="T13" fmla="*/ 259 h 395"/>
                <a:gd name="T14" fmla="*/ 4 w 344"/>
                <a:gd name="T15" fmla="*/ 235 h 395"/>
                <a:gd name="T16" fmla="*/ 6 w 344"/>
                <a:gd name="T17" fmla="*/ 219 h 395"/>
                <a:gd name="T18" fmla="*/ 20 w 344"/>
                <a:gd name="T19" fmla="*/ 181 h 395"/>
                <a:gd name="T20" fmla="*/ 34 w 344"/>
                <a:gd name="T21" fmla="*/ 68 h 395"/>
                <a:gd name="T22" fmla="*/ 56 w 344"/>
                <a:gd name="T23" fmla="*/ 56 h 395"/>
                <a:gd name="T24" fmla="*/ 138 w 344"/>
                <a:gd name="T25" fmla="*/ 0 h 395"/>
                <a:gd name="T26" fmla="*/ 302 w 344"/>
                <a:gd name="T27" fmla="*/ 0 h 395"/>
                <a:gd name="T28" fmla="*/ 308 w 344"/>
                <a:gd name="T29" fmla="*/ 34 h 395"/>
                <a:gd name="T30" fmla="*/ 324 w 344"/>
                <a:gd name="T31" fmla="*/ 94 h 395"/>
                <a:gd name="T32" fmla="*/ 344 w 344"/>
                <a:gd name="T33" fmla="*/ 112 h 395"/>
                <a:gd name="T34" fmla="*/ 320 w 344"/>
                <a:gd name="T35" fmla="*/ 134 h 395"/>
                <a:gd name="T36" fmla="*/ 312 w 344"/>
                <a:gd name="T37" fmla="*/ 162 h 395"/>
                <a:gd name="T38" fmla="*/ 310 w 344"/>
                <a:gd name="T39" fmla="*/ 217 h 395"/>
                <a:gd name="T40" fmla="*/ 300 w 344"/>
                <a:gd name="T41" fmla="*/ 269 h 395"/>
                <a:gd name="T42" fmla="*/ 280 w 344"/>
                <a:gd name="T43" fmla="*/ 305 h 395"/>
                <a:gd name="T44" fmla="*/ 268 w 344"/>
                <a:gd name="T45" fmla="*/ 325 h 395"/>
                <a:gd name="T46" fmla="*/ 264 w 344"/>
                <a:gd name="T47" fmla="*/ 383 h 395"/>
                <a:gd name="T48" fmla="*/ 260 w 344"/>
                <a:gd name="T49" fmla="*/ 359 h 395"/>
                <a:gd name="T50" fmla="*/ 256 w 344"/>
                <a:gd name="T51" fmla="*/ 335 h 395"/>
                <a:gd name="T52" fmla="*/ 240 w 344"/>
                <a:gd name="T53" fmla="*/ 301 h 395"/>
                <a:gd name="T54" fmla="*/ 234 w 344"/>
                <a:gd name="T55" fmla="*/ 279 h 395"/>
                <a:gd name="T56" fmla="*/ 220 w 344"/>
                <a:gd name="T57" fmla="*/ 287 h 395"/>
                <a:gd name="T58" fmla="*/ 228 w 344"/>
                <a:gd name="T59" fmla="*/ 313 h 395"/>
                <a:gd name="T60" fmla="*/ 206 w 344"/>
                <a:gd name="T61" fmla="*/ 349 h 395"/>
                <a:gd name="T62" fmla="*/ 176 w 344"/>
                <a:gd name="T63" fmla="*/ 335 h 395"/>
                <a:gd name="T64" fmla="*/ 166 w 344"/>
                <a:gd name="T65" fmla="*/ 349 h 395"/>
                <a:gd name="T66" fmla="*/ 154 w 344"/>
                <a:gd name="T67" fmla="*/ 361 h 395"/>
                <a:gd name="T68" fmla="*/ 130 w 344"/>
                <a:gd name="T69" fmla="*/ 355 h 395"/>
                <a:gd name="T70" fmla="*/ 106 w 344"/>
                <a:gd name="T71" fmla="*/ 359 h 395"/>
                <a:gd name="T72" fmla="*/ 90 w 344"/>
                <a:gd name="T73" fmla="*/ 339 h 395"/>
                <a:gd name="T74" fmla="*/ 70 w 344"/>
                <a:gd name="T75" fmla="*/ 335 h 395"/>
                <a:gd name="T76" fmla="*/ 60 w 344"/>
                <a:gd name="T77" fmla="*/ 375 h 395"/>
                <a:gd name="T78" fmla="*/ 46 w 344"/>
                <a:gd name="T79" fmla="*/ 383 h 3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344" h="395">
                  <a:moveTo>
                    <a:pt x="60" y="395"/>
                  </a:moveTo>
                  <a:lnTo>
                    <a:pt x="44" y="383"/>
                  </a:lnTo>
                  <a:lnTo>
                    <a:pt x="36" y="375"/>
                  </a:lnTo>
                  <a:lnTo>
                    <a:pt x="36" y="365"/>
                  </a:lnTo>
                  <a:lnTo>
                    <a:pt x="38" y="353"/>
                  </a:lnTo>
                  <a:lnTo>
                    <a:pt x="38" y="341"/>
                  </a:lnTo>
                  <a:lnTo>
                    <a:pt x="24" y="323"/>
                  </a:lnTo>
                  <a:lnTo>
                    <a:pt x="22" y="311"/>
                  </a:lnTo>
                  <a:lnTo>
                    <a:pt x="22" y="303"/>
                  </a:lnTo>
                  <a:lnTo>
                    <a:pt x="14" y="295"/>
                  </a:lnTo>
                  <a:lnTo>
                    <a:pt x="12" y="279"/>
                  </a:lnTo>
                  <a:lnTo>
                    <a:pt x="8" y="267"/>
                  </a:lnTo>
                  <a:lnTo>
                    <a:pt x="0" y="269"/>
                  </a:lnTo>
                  <a:lnTo>
                    <a:pt x="2" y="259"/>
                  </a:lnTo>
                  <a:lnTo>
                    <a:pt x="8" y="245"/>
                  </a:lnTo>
                  <a:lnTo>
                    <a:pt x="4" y="235"/>
                  </a:lnTo>
                  <a:lnTo>
                    <a:pt x="12" y="227"/>
                  </a:lnTo>
                  <a:lnTo>
                    <a:pt x="6" y="219"/>
                  </a:lnTo>
                  <a:lnTo>
                    <a:pt x="12" y="201"/>
                  </a:lnTo>
                  <a:lnTo>
                    <a:pt x="20" y="181"/>
                  </a:lnTo>
                  <a:lnTo>
                    <a:pt x="40" y="183"/>
                  </a:lnTo>
                  <a:lnTo>
                    <a:pt x="34" y="68"/>
                  </a:lnTo>
                  <a:lnTo>
                    <a:pt x="34" y="56"/>
                  </a:lnTo>
                  <a:lnTo>
                    <a:pt x="56" y="56"/>
                  </a:lnTo>
                  <a:lnTo>
                    <a:pt x="54" y="0"/>
                  </a:lnTo>
                  <a:lnTo>
                    <a:pt x="138" y="0"/>
                  </a:lnTo>
                  <a:lnTo>
                    <a:pt x="220" y="0"/>
                  </a:lnTo>
                  <a:lnTo>
                    <a:pt x="302" y="0"/>
                  </a:lnTo>
                  <a:lnTo>
                    <a:pt x="312" y="28"/>
                  </a:lnTo>
                  <a:lnTo>
                    <a:pt x="308" y="34"/>
                  </a:lnTo>
                  <a:lnTo>
                    <a:pt x="314" y="62"/>
                  </a:lnTo>
                  <a:lnTo>
                    <a:pt x="324" y="94"/>
                  </a:lnTo>
                  <a:lnTo>
                    <a:pt x="334" y="102"/>
                  </a:lnTo>
                  <a:lnTo>
                    <a:pt x="344" y="112"/>
                  </a:lnTo>
                  <a:lnTo>
                    <a:pt x="334" y="130"/>
                  </a:lnTo>
                  <a:lnTo>
                    <a:pt x="320" y="134"/>
                  </a:lnTo>
                  <a:lnTo>
                    <a:pt x="314" y="142"/>
                  </a:lnTo>
                  <a:lnTo>
                    <a:pt x="312" y="162"/>
                  </a:lnTo>
                  <a:lnTo>
                    <a:pt x="306" y="205"/>
                  </a:lnTo>
                  <a:lnTo>
                    <a:pt x="310" y="217"/>
                  </a:lnTo>
                  <a:lnTo>
                    <a:pt x="306" y="239"/>
                  </a:lnTo>
                  <a:lnTo>
                    <a:pt x="300" y="269"/>
                  </a:lnTo>
                  <a:lnTo>
                    <a:pt x="286" y="285"/>
                  </a:lnTo>
                  <a:lnTo>
                    <a:pt x="280" y="305"/>
                  </a:lnTo>
                  <a:lnTo>
                    <a:pt x="278" y="317"/>
                  </a:lnTo>
                  <a:lnTo>
                    <a:pt x="268" y="325"/>
                  </a:lnTo>
                  <a:lnTo>
                    <a:pt x="262" y="355"/>
                  </a:lnTo>
                  <a:lnTo>
                    <a:pt x="264" y="383"/>
                  </a:lnTo>
                  <a:lnTo>
                    <a:pt x="262" y="359"/>
                  </a:lnTo>
                  <a:lnTo>
                    <a:pt x="260" y="359"/>
                  </a:lnTo>
                  <a:lnTo>
                    <a:pt x="260" y="343"/>
                  </a:lnTo>
                  <a:lnTo>
                    <a:pt x="256" y="335"/>
                  </a:lnTo>
                  <a:lnTo>
                    <a:pt x="244" y="323"/>
                  </a:lnTo>
                  <a:lnTo>
                    <a:pt x="240" y="301"/>
                  </a:lnTo>
                  <a:lnTo>
                    <a:pt x="242" y="281"/>
                  </a:lnTo>
                  <a:lnTo>
                    <a:pt x="234" y="279"/>
                  </a:lnTo>
                  <a:lnTo>
                    <a:pt x="232" y="287"/>
                  </a:lnTo>
                  <a:lnTo>
                    <a:pt x="220" y="287"/>
                  </a:lnTo>
                  <a:lnTo>
                    <a:pt x="226" y="295"/>
                  </a:lnTo>
                  <a:lnTo>
                    <a:pt x="228" y="313"/>
                  </a:lnTo>
                  <a:lnTo>
                    <a:pt x="216" y="329"/>
                  </a:lnTo>
                  <a:lnTo>
                    <a:pt x="206" y="349"/>
                  </a:lnTo>
                  <a:lnTo>
                    <a:pt x="194" y="351"/>
                  </a:lnTo>
                  <a:lnTo>
                    <a:pt x="176" y="335"/>
                  </a:lnTo>
                  <a:lnTo>
                    <a:pt x="168" y="341"/>
                  </a:lnTo>
                  <a:lnTo>
                    <a:pt x="166" y="349"/>
                  </a:lnTo>
                  <a:lnTo>
                    <a:pt x="154" y="355"/>
                  </a:lnTo>
                  <a:lnTo>
                    <a:pt x="154" y="361"/>
                  </a:lnTo>
                  <a:lnTo>
                    <a:pt x="134" y="361"/>
                  </a:lnTo>
                  <a:lnTo>
                    <a:pt x="130" y="355"/>
                  </a:lnTo>
                  <a:lnTo>
                    <a:pt x="114" y="353"/>
                  </a:lnTo>
                  <a:lnTo>
                    <a:pt x="106" y="359"/>
                  </a:lnTo>
                  <a:lnTo>
                    <a:pt x="100" y="357"/>
                  </a:lnTo>
                  <a:lnTo>
                    <a:pt x="90" y="339"/>
                  </a:lnTo>
                  <a:lnTo>
                    <a:pt x="86" y="333"/>
                  </a:lnTo>
                  <a:lnTo>
                    <a:pt x="70" y="335"/>
                  </a:lnTo>
                  <a:lnTo>
                    <a:pt x="64" y="349"/>
                  </a:lnTo>
                  <a:lnTo>
                    <a:pt x="60" y="375"/>
                  </a:lnTo>
                  <a:lnTo>
                    <a:pt x="52" y="381"/>
                  </a:lnTo>
                  <a:lnTo>
                    <a:pt x="46" y="383"/>
                  </a:lnTo>
                  <a:lnTo>
                    <a:pt x="60" y="39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203">
              <a:extLst>
                <a:ext uri="{FF2B5EF4-FFF2-40B4-BE49-F238E27FC236}">
                  <a16:creationId xmlns:a16="http://schemas.microsoft.com/office/drawing/2014/main" id="{D8C1AE89-6FC2-BC54-7580-1847B62910F3}"/>
                </a:ext>
              </a:extLst>
            </p:cNvPr>
            <p:cNvSpPr>
              <a:spLocks/>
            </p:cNvSpPr>
            <p:nvPr/>
          </p:nvSpPr>
          <p:spPr bwMode="auto">
            <a:xfrm>
              <a:off x="6556375" y="2341563"/>
              <a:ext cx="352425" cy="728663"/>
            </a:xfrm>
            <a:custGeom>
              <a:avLst/>
              <a:gdLst>
                <a:gd name="T0" fmla="*/ 216 w 222"/>
                <a:gd name="T1" fmla="*/ 108 h 459"/>
                <a:gd name="T2" fmla="*/ 222 w 222"/>
                <a:gd name="T3" fmla="*/ 223 h 459"/>
                <a:gd name="T4" fmla="*/ 202 w 222"/>
                <a:gd name="T5" fmla="*/ 221 h 459"/>
                <a:gd name="T6" fmla="*/ 194 w 222"/>
                <a:gd name="T7" fmla="*/ 241 h 459"/>
                <a:gd name="T8" fmla="*/ 188 w 222"/>
                <a:gd name="T9" fmla="*/ 259 h 459"/>
                <a:gd name="T10" fmla="*/ 194 w 222"/>
                <a:gd name="T11" fmla="*/ 267 h 459"/>
                <a:gd name="T12" fmla="*/ 186 w 222"/>
                <a:gd name="T13" fmla="*/ 275 h 459"/>
                <a:gd name="T14" fmla="*/ 190 w 222"/>
                <a:gd name="T15" fmla="*/ 285 h 459"/>
                <a:gd name="T16" fmla="*/ 184 w 222"/>
                <a:gd name="T17" fmla="*/ 299 h 459"/>
                <a:gd name="T18" fmla="*/ 182 w 222"/>
                <a:gd name="T19" fmla="*/ 309 h 459"/>
                <a:gd name="T20" fmla="*/ 190 w 222"/>
                <a:gd name="T21" fmla="*/ 307 h 459"/>
                <a:gd name="T22" fmla="*/ 194 w 222"/>
                <a:gd name="T23" fmla="*/ 319 h 459"/>
                <a:gd name="T24" fmla="*/ 196 w 222"/>
                <a:gd name="T25" fmla="*/ 335 h 459"/>
                <a:gd name="T26" fmla="*/ 204 w 222"/>
                <a:gd name="T27" fmla="*/ 343 h 459"/>
                <a:gd name="T28" fmla="*/ 204 w 222"/>
                <a:gd name="T29" fmla="*/ 351 h 459"/>
                <a:gd name="T30" fmla="*/ 190 w 222"/>
                <a:gd name="T31" fmla="*/ 355 h 459"/>
                <a:gd name="T32" fmla="*/ 180 w 222"/>
                <a:gd name="T33" fmla="*/ 367 h 459"/>
                <a:gd name="T34" fmla="*/ 166 w 222"/>
                <a:gd name="T35" fmla="*/ 399 h 459"/>
                <a:gd name="T36" fmla="*/ 144 w 222"/>
                <a:gd name="T37" fmla="*/ 413 h 459"/>
                <a:gd name="T38" fmla="*/ 124 w 222"/>
                <a:gd name="T39" fmla="*/ 411 h 459"/>
                <a:gd name="T40" fmla="*/ 118 w 222"/>
                <a:gd name="T41" fmla="*/ 413 h 459"/>
                <a:gd name="T42" fmla="*/ 120 w 222"/>
                <a:gd name="T43" fmla="*/ 423 h 459"/>
                <a:gd name="T44" fmla="*/ 110 w 222"/>
                <a:gd name="T45" fmla="*/ 433 h 459"/>
                <a:gd name="T46" fmla="*/ 100 w 222"/>
                <a:gd name="T47" fmla="*/ 445 h 459"/>
                <a:gd name="T48" fmla="*/ 74 w 222"/>
                <a:gd name="T49" fmla="*/ 457 h 459"/>
                <a:gd name="T50" fmla="*/ 68 w 222"/>
                <a:gd name="T51" fmla="*/ 449 h 459"/>
                <a:gd name="T52" fmla="*/ 64 w 222"/>
                <a:gd name="T53" fmla="*/ 449 h 459"/>
                <a:gd name="T54" fmla="*/ 60 w 222"/>
                <a:gd name="T55" fmla="*/ 457 h 459"/>
                <a:gd name="T56" fmla="*/ 42 w 222"/>
                <a:gd name="T57" fmla="*/ 459 h 459"/>
                <a:gd name="T58" fmla="*/ 44 w 222"/>
                <a:gd name="T59" fmla="*/ 451 h 459"/>
                <a:gd name="T60" fmla="*/ 38 w 222"/>
                <a:gd name="T61" fmla="*/ 429 h 459"/>
                <a:gd name="T62" fmla="*/ 36 w 222"/>
                <a:gd name="T63" fmla="*/ 419 h 459"/>
                <a:gd name="T64" fmla="*/ 26 w 222"/>
                <a:gd name="T65" fmla="*/ 415 h 459"/>
                <a:gd name="T66" fmla="*/ 12 w 222"/>
                <a:gd name="T67" fmla="*/ 397 h 459"/>
                <a:gd name="T68" fmla="*/ 18 w 222"/>
                <a:gd name="T69" fmla="*/ 383 h 459"/>
                <a:gd name="T70" fmla="*/ 28 w 222"/>
                <a:gd name="T71" fmla="*/ 385 h 459"/>
                <a:gd name="T72" fmla="*/ 34 w 222"/>
                <a:gd name="T73" fmla="*/ 383 h 459"/>
                <a:gd name="T74" fmla="*/ 44 w 222"/>
                <a:gd name="T75" fmla="*/ 383 h 459"/>
                <a:gd name="T76" fmla="*/ 34 w 222"/>
                <a:gd name="T77" fmla="*/ 359 h 459"/>
                <a:gd name="T78" fmla="*/ 34 w 222"/>
                <a:gd name="T79" fmla="*/ 339 h 459"/>
                <a:gd name="T80" fmla="*/ 32 w 222"/>
                <a:gd name="T81" fmla="*/ 321 h 459"/>
                <a:gd name="T82" fmla="*/ 24 w 222"/>
                <a:gd name="T83" fmla="*/ 301 h 459"/>
                <a:gd name="T84" fmla="*/ 26 w 222"/>
                <a:gd name="T85" fmla="*/ 287 h 459"/>
                <a:gd name="T86" fmla="*/ 10 w 222"/>
                <a:gd name="T87" fmla="*/ 287 h 459"/>
                <a:gd name="T88" fmla="*/ 10 w 222"/>
                <a:gd name="T89" fmla="*/ 269 h 459"/>
                <a:gd name="T90" fmla="*/ 0 w 222"/>
                <a:gd name="T91" fmla="*/ 257 h 459"/>
                <a:gd name="T92" fmla="*/ 10 w 222"/>
                <a:gd name="T93" fmla="*/ 221 h 459"/>
                <a:gd name="T94" fmla="*/ 36 w 222"/>
                <a:gd name="T95" fmla="*/ 192 h 459"/>
                <a:gd name="T96" fmla="*/ 36 w 222"/>
                <a:gd name="T97" fmla="*/ 154 h 459"/>
                <a:gd name="T98" fmla="*/ 42 w 222"/>
                <a:gd name="T99" fmla="*/ 98 h 459"/>
                <a:gd name="T100" fmla="*/ 46 w 222"/>
                <a:gd name="T101" fmla="*/ 86 h 459"/>
                <a:gd name="T102" fmla="*/ 36 w 222"/>
                <a:gd name="T103" fmla="*/ 76 h 459"/>
                <a:gd name="T104" fmla="*/ 36 w 222"/>
                <a:gd name="T105" fmla="*/ 68 h 459"/>
                <a:gd name="T106" fmla="*/ 30 w 222"/>
                <a:gd name="T107" fmla="*/ 60 h 459"/>
                <a:gd name="T108" fmla="*/ 22 w 222"/>
                <a:gd name="T109" fmla="*/ 16 h 459"/>
                <a:gd name="T110" fmla="*/ 42 w 222"/>
                <a:gd name="T111" fmla="*/ 0 h 459"/>
                <a:gd name="T112" fmla="*/ 130 w 222"/>
                <a:gd name="T113" fmla="*/ 54 h 459"/>
                <a:gd name="T114" fmla="*/ 216 w 222"/>
                <a:gd name="T115" fmla="*/ 108 h 4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22" h="459">
                  <a:moveTo>
                    <a:pt x="216" y="108"/>
                  </a:moveTo>
                  <a:lnTo>
                    <a:pt x="222" y="223"/>
                  </a:lnTo>
                  <a:lnTo>
                    <a:pt x="202" y="221"/>
                  </a:lnTo>
                  <a:lnTo>
                    <a:pt x="194" y="241"/>
                  </a:lnTo>
                  <a:lnTo>
                    <a:pt x="188" y="259"/>
                  </a:lnTo>
                  <a:lnTo>
                    <a:pt x="194" y="267"/>
                  </a:lnTo>
                  <a:lnTo>
                    <a:pt x="186" y="275"/>
                  </a:lnTo>
                  <a:lnTo>
                    <a:pt x="190" y="285"/>
                  </a:lnTo>
                  <a:lnTo>
                    <a:pt x="184" y="299"/>
                  </a:lnTo>
                  <a:lnTo>
                    <a:pt x="182" y="309"/>
                  </a:lnTo>
                  <a:lnTo>
                    <a:pt x="190" y="307"/>
                  </a:lnTo>
                  <a:lnTo>
                    <a:pt x="194" y="319"/>
                  </a:lnTo>
                  <a:lnTo>
                    <a:pt x="196" y="335"/>
                  </a:lnTo>
                  <a:lnTo>
                    <a:pt x="204" y="343"/>
                  </a:lnTo>
                  <a:lnTo>
                    <a:pt x="204" y="351"/>
                  </a:lnTo>
                  <a:lnTo>
                    <a:pt x="190" y="355"/>
                  </a:lnTo>
                  <a:lnTo>
                    <a:pt x="180" y="367"/>
                  </a:lnTo>
                  <a:lnTo>
                    <a:pt x="166" y="399"/>
                  </a:lnTo>
                  <a:lnTo>
                    <a:pt x="144" y="413"/>
                  </a:lnTo>
                  <a:lnTo>
                    <a:pt x="124" y="411"/>
                  </a:lnTo>
                  <a:lnTo>
                    <a:pt x="118" y="413"/>
                  </a:lnTo>
                  <a:lnTo>
                    <a:pt x="120" y="423"/>
                  </a:lnTo>
                  <a:lnTo>
                    <a:pt x="110" y="433"/>
                  </a:lnTo>
                  <a:lnTo>
                    <a:pt x="100" y="445"/>
                  </a:lnTo>
                  <a:lnTo>
                    <a:pt x="74" y="457"/>
                  </a:lnTo>
                  <a:lnTo>
                    <a:pt x="68" y="449"/>
                  </a:lnTo>
                  <a:lnTo>
                    <a:pt x="64" y="449"/>
                  </a:lnTo>
                  <a:lnTo>
                    <a:pt x="60" y="457"/>
                  </a:lnTo>
                  <a:lnTo>
                    <a:pt x="42" y="459"/>
                  </a:lnTo>
                  <a:lnTo>
                    <a:pt x="44" y="451"/>
                  </a:lnTo>
                  <a:lnTo>
                    <a:pt x="38" y="429"/>
                  </a:lnTo>
                  <a:lnTo>
                    <a:pt x="36" y="419"/>
                  </a:lnTo>
                  <a:lnTo>
                    <a:pt x="26" y="415"/>
                  </a:lnTo>
                  <a:lnTo>
                    <a:pt x="12" y="397"/>
                  </a:lnTo>
                  <a:lnTo>
                    <a:pt x="18" y="383"/>
                  </a:lnTo>
                  <a:lnTo>
                    <a:pt x="28" y="385"/>
                  </a:lnTo>
                  <a:lnTo>
                    <a:pt x="34" y="383"/>
                  </a:lnTo>
                  <a:lnTo>
                    <a:pt x="44" y="383"/>
                  </a:lnTo>
                  <a:lnTo>
                    <a:pt x="34" y="359"/>
                  </a:lnTo>
                  <a:lnTo>
                    <a:pt x="34" y="339"/>
                  </a:lnTo>
                  <a:lnTo>
                    <a:pt x="32" y="321"/>
                  </a:lnTo>
                  <a:lnTo>
                    <a:pt x="24" y="301"/>
                  </a:lnTo>
                  <a:lnTo>
                    <a:pt x="26" y="287"/>
                  </a:lnTo>
                  <a:lnTo>
                    <a:pt x="10" y="287"/>
                  </a:lnTo>
                  <a:lnTo>
                    <a:pt x="10" y="269"/>
                  </a:lnTo>
                  <a:lnTo>
                    <a:pt x="0" y="257"/>
                  </a:lnTo>
                  <a:lnTo>
                    <a:pt x="10" y="221"/>
                  </a:lnTo>
                  <a:lnTo>
                    <a:pt x="36" y="192"/>
                  </a:lnTo>
                  <a:lnTo>
                    <a:pt x="36" y="154"/>
                  </a:lnTo>
                  <a:lnTo>
                    <a:pt x="42" y="98"/>
                  </a:lnTo>
                  <a:lnTo>
                    <a:pt x="46" y="86"/>
                  </a:lnTo>
                  <a:lnTo>
                    <a:pt x="36" y="76"/>
                  </a:lnTo>
                  <a:lnTo>
                    <a:pt x="36" y="68"/>
                  </a:lnTo>
                  <a:lnTo>
                    <a:pt x="30" y="60"/>
                  </a:lnTo>
                  <a:lnTo>
                    <a:pt x="22" y="16"/>
                  </a:lnTo>
                  <a:lnTo>
                    <a:pt x="42" y="0"/>
                  </a:lnTo>
                  <a:lnTo>
                    <a:pt x="130" y="54"/>
                  </a:lnTo>
                  <a:lnTo>
                    <a:pt x="216" y="10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" name="Freeform 204">
              <a:extLst>
                <a:ext uri="{FF2B5EF4-FFF2-40B4-BE49-F238E27FC236}">
                  <a16:creationId xmlns:a16="http://schemas.microsoft.com/office/drawing/2014/main" id="{EFE24677-4969-4900-D4A4-42293765FF5F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0925" y="2497138"/>
              <a:ext cx="104775" cy="85725"/>
            </a:xfrm>
            <a:custGeom>
              <a:avLst/>
              <a:gdLst>
                <a:gd name="T0" fmla="*/ 66 w 66"/>
                <a:gd name="T1" fmla="*/ 6 h 54"/>
                <a:gd name="T2" fmla="*/ 64 w 66"/>
                <a:gd name="T3" fmla="*/ 22 h 54"/>
                <a:gd name="T4" fmla="*/ 62 w 66"/>
                <a:gd name="T5" fmla="*/ 34 h 54"/>
                <a:gd name="T6" fmla="*/ 56 w 66"/>
                <a:gd name="T7" fmla="*/ 36 h 54"/>
                <a:gd name="T8" fmla="*/ 60 w 66"/>
                <a:gd name="T9" fmla="*/ 46 h 54"/>
                <a:gd name="T10" fmla="*/ 58 w 66"/>
                <a:gd name="T11" fmla="*/ 54 h 54"/>
                <a:gd name="T12" fmla="*/ 44 w 66"/>
                <a:gd name="T13" fmla="*/ 48 h 54"/>
                <a:gd name="T14" fmla="*/ 34 w 66"/>
                <a:gd name="T15" fmla="*/ 50 h 54"/>
                <a:gd name="T16" fmla="*/ 22 w 66"/>
                <a:gd name="T17" fmla="*/ 48 h 54"/>
                <a:gd name="T18" fmla="*/ 12 w 66"/>
                <a:gd name="T19" fmla="*/ 54 h 54"/>
                <a:gd name="T20" fmla="*/ 0 w 66"/>
                <a:gd name="T21" fmla="*/ 44 h 54"/>
                <a:gd name="T22" fmla="*/ 4 w 66"/>
                <a:gd name="T23" fmla="*/ 36 h 54"/>
                <a:gd name="T24" fmla="*/ 24 w 66"/>
                <a:gd name="T25" fmla="*/ 40 h 54"/>
                <a:gd name="T26" fmla="*/ 38 w 66"/>
                <a:gd name="T27" fmla="*/ 42 h 54"/>
                <a:gd name="T28" fmla="*/ 48 w 66"/>
                <a:gd name="T29" fmla="*/ 36 h 54"/>
                <a:gd name="T30" fmla="*/ 38 w 66"/>
                <a:gd name="T31" fmla="*/ 24 h 54"/>
                <a:gd name="T32" fmla="*/ 40 w 66"/>
                <a:gd name="T33" fmla="*/ 14 h 54"/>
                <a:gd name="T34" fmla="*/ 30 w 66"/>
                <a:gd name="T35" fmla="*/ 8 h 54"/>
                <a:gd name="T36" fmla="*/ 34 w 66"/>
                <a:gd name="T37" fmla="*/ 0 h 54"/>
                <a:gd name="T38" fmla="*/ 48 w 66"/>
                <a:gd name="T39" fmla="*/ 2 h 54"/>
                <a:gd name="T40" fmla="*/ 66 w 66"/>
                <a:gd name="T41" fmla="*/ 6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6" h="54">
                  <a:moveTo>
                    <a:pt x="66" y="6"/>
                  </a:moveTo>
                  <a:lnTo>
                    <a:pt x="64" y="22"/>
                  </a:lnTo>
                  <a:lnTo>
                    <a:pt x="62" y="34"/>
                  </a:lnTo>
                  <a:lnTo>
                    <a:pt x="56" y="36"/>
                  </a:lnTo>
                  <a:lnTo>
                    <a:pt x="60" y="46"/>
                  </a:lnTo>
                  <a:lnTo>
                    <a:pt x="58" y="54"/>
                  </a:lnTo>
                  <a:lnTo>
                    <a:pt x="44" y="48"/>
                  </a:lnTo>
                  <a:lnTo>
                    <a:pt x="34" y="50"/>
                  </a:lnTo>
                  <a:lnTo>
                    <a:pt x="22" y="48"/>
                  </a:lnTo>
                  <a:lnTo>
                    <a:pt x="12" y="54"/>
                  </a:lnTo>
                  <a:lnTo>
                    <a:pt x="0" y="44"/>
                  </a:lnTo>
                  <a:lnTo>
                    <a:pt x="4" y="36"/>
                  </a:lnTo>
                  <a:lnTo>
                    <a:pt x="24" y="40"/>
                  </a:lnTo>
                  <a:lnTo>
                    <a:pt x="38" y="42"/>
                  </a:lnTo>
                  <a:lnTo>
                    <a:pt x="48" y="36"/>
                  </a:lnTo>
                  <a:lnTo>
                    <a:pt x="38" y="24"/>
                  </a:lnTo>
                  <a:lnTo>
                    <a:pt x="40" y="14"/>
                  </a:lnTo>
                  <a:lnTo>
                    <a:pt x="30" y="8"/>
                  </a:lnTo>
                  <a:lnTo>
                    <a:pt x="34" y="0"/>
                  </a:lnTo>
                  <a:lnTo>
                    <a:pt x="48" y="2"/>
                  </a:lnTo>
                  <a:lnTo>
                    <a:pt x="66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205">
              <a:extLst>
                <a:ext uri="{FF2B5EF4-FFF2-40B4-BE49-F238E27FC236}">
                  <a16:creationId xmlns:a16="http://schemas.microsoft.com/office/drawing/2014/main" id="{5832B5B9-FFAA-E63D-235E-EBC6457F75C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9825" y="2500313"/>
              <a:ext cx="120650" cy="101600"/>
            </a:xfrm>
            <a:custGeom>
              <a:avLst/>
              <a:gdLst>
                <a:gd name="T0" fmla="*/ 2 w 76"/>
                <a:gd name="T1" fmla="*/ 52 h 64"/>
                <a:gd name="T2" fmla="*/ 4 w 76"/>
                <a:gd name="T3" fmla="*/ 44 h 64"/>
                <a:gd name="T4" fmla="*/ 0 w 76"/>
                <a:gd name="T5" fmla="*/ 34 h 64"/>
                <a:gd name="T6" fmla="*/ 6 w 76"/>
                <a:gd name="T7" fmla="*/ 32 h 64"/>
                <a:gd name="T8" fmla="*/ 8 w 76"/>
                <a:gd name="T9" fmla="*/ 20 h 64"/>
                <a:gd name="T10" fmla="*/ 10 w 76"/>
                <a:gd name="T11" fmla="*/ 4 h 64"/>
                <a:gd name="T12" fmla="*/ 12 w 76"/>
                <a:gd name="T13" fmla="*/ 0 h 64"/>
                <a:gd name="T14" fmla="*/ 28 w 76"/>
                <a:gd name="T15" fmla="*/ 0 h 64"/>
                <a:gd name="T16" fmla="*/ 40 w 76"/>
                <a:gd name="T17" fmla="*/ 6 h 64"/>
                <a:gd name="T18" fmla="*/ 46 w 76"/>
                <a:gd name="T19" fmla="*/ 6 h 64"/>
                <a:gd name="T20" fmla="*/ 48 w 76"/>
                <a:gd name="T21" fmla="*/ 16 h 64"/>
                <a:gd name="T22" fmla="*/ 60 w 76"/>
                <a:gd name="T23" fmla="*/ 16 h 64"/>
                <a:gd name="T24" fmla="*/ 58 w 76"/>
                <a:gd name="T25" fmla="*/ 24 h 64"/>
                <a:gd name="T26" fmla="*/ 68 w 76"/>
                <a:gd name="T27" fmla="*/ 26 h 64"/>
                <a:gd name="T28" fmla="*/ 76 w 76"/>
                <a:gd name="T29" fmla="*/ 34 h 64"/>
                <a:gd name="T30" fmla="*/ 68 w 76"/>
                <a:gd name="T31" fmla="*/ 46 h 64"/>
                <a:gd name="T32" fmla="*/ 58 w 76"/>
                <a:gd name="T33" fmla="*/ 40 h 64"/>
                <a:gd name="T34" fmla="*/ 48 w 76"/>
                <a:gd name="T35" fmla="*/ 42 h 64"/>
                <a:gd name="T36" fmla="*/ 40 w 76"/>
                <a:gd name="T37" fmla="*/ 40 h 64"/>
                <a:gd name="T38" fmla="*/ 36 w 76"/>
                <a:gd name="T39" fmla="*/ 46 h 64"/>
                <a:gd name="T40" fmla="*/ 28 w 76"/>
                <a:gd name="T41" fmla="*/ 48 h 64"/>
                <a:gd name="T42" fmla="*/ 26 w 76"/>
                <a:gd name="T43" fmla="*/ 40 h 64"/>
                <a:gd name="T44" fmla="*/ 18 w 76"/>
                <a:gd name="T45" fmla="*/ 44 h 64"/>
                <a:gd name="T46" fmla="*/ 8 w 76"/>
                <a:gd name="T47" fmla="*/ 64 h 64"/>
                <a:gd name="T48" fmla="*/ 2 w 76"/>
                <a:gd name="T49" fmla="*/ 60 h 64"/>
                <a:gd name="T50" fmla="*/ 2 w 76"/>
                <a:gd name="T51" fmla="*/ 5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6" h="64">
                  <a:moveTo>
                    <a:pt x="2" y="52"/>
                  </a:moveTo>
                  <a:lnTo>
                    <a:pt x="4" y="44"/>
                  </a:lnTo>
                  <a:lnTo>
                    <a:pt x="0" y="34"/>
                  </a:lnTo>
                  <a:lnTo>
                    <a:pt x="6" y="32"/>
                  </a:lnTo>
                  <a:lnTo>
                    <a:pt x="8" y="20"/>
                  </a:lnTo>
                  <a:lnTo>
                    <a:pt x="10" y="4"/>
                  </a:lnTo>
                  <a:lnTo>
                    <a:pt x="12" y="0"/>
                  </a:lnTo>
                  <a:lnTo>
                    <a:pt x="28" y="0"/>
                  </a:lnTo>
                  <a:lnTo>
                    <a:pt x="40" y="6"/>
                  </a:lnTo>
                  <a:lnTo>
                    <a:pt x="46" y="6"/>
                  </a:lnTo>
                  <a:lnTo>
                    <a:pt x="48" y="16"/>
                  </a:lnTo>
                  <a:lnTo>
                    <a:pt x="60" y="16"/>
                  </a:lnTo>
                  <a:lnTo>
                    <a:pt x="58" y="24"/>
                  </a:lnTo>
                  <a:lnTo>
                    <a:pt x="68" y="26"/>
                  </a:lnTo>
                  <a:lnTo>
                    <a:pt x="76" y="34"/>
                  </a:lnTo>
                  <a:lnTo>
                    <a:pt x="68" y="46"/>
                  </a:lnTo>
                  <a:lnTo>
                    <a:pt x="58" y="40"/>
                  </a:lnTo>
                  <a:lnTo>
                    <a:pt x="48" y="42"/>
                  </a:lnTo>
                  <a:lnTo>
                    <a:pt x="40" y="40"/>
                  </a:lnTo>
                  <a:lnTo>
                    <a:pt x="36" y="46"/>
                  </a:lnTo>
                  <a:lnTo>
                    <a:pt x="28" y="48"/>
                  </a:lnTo>
                  <a:lnTo>
                    <a:pt x="26" y="40"/>
                  </a:lnTo>
                  <a:lnTo>
                    <a:pt x="18" y="44"/>
                  </a:lnTo>
                  <a:lnTo>
                    <a:pt x="8" y="64"/>
                  </a:lnTo>
                  <a:lnTo>
                    <a:pt x="2" y="60"/>
                  </a:lnTo>
                  <a:lnTo>
                    <a:pt x="2" y="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" name="Freeform 206">
              <a:extLst>
                <a:ext uri="{FF2B5EF4-FFF2-40B4-BE49-F238E27FC236}">
                  <a16:creationId xmlns:a16="http://schemas.microsoft.com/office/drawing/2014/main" id="{8948F500-0FA3-DE4E-02AA-CE7F2A0E050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651000" y="438150"/>
              <a:ext cx="9001125" cy="1154113"/>
            </a:xfrm>
            <a:custGeom>
              <a:avLst/>
              <a:gdLst>
                <a:gd name="T0" fmla="*/ 5604 w 5670"/>
                <a:gd name="T1" fmla="*/ 226 h 727"/>
                <a:gd name="T2" fmla="*/ 5596 w 5670"/>
                <a:gd name="T3" fmla="*/ 304 h 727"/>
                <a:gd name="T4" fmla="*/ 5572 w 5670"/>
                <a:gd name="T5" fmla="*/ 378 h 727"/>
                <a:gd name="T6" fmla="*/ 5526 w 5670"/>
                <a:gd name="T7" fmla="*/ 442 h 727"/>
                <a:gd name="T8" fmla="*/ 5410 w 5670"/>
                <a:gd name="T9" fmla="*/ 254 h 727"/>
                <a:gd name="T10" fmla="*/ 5264 w 5670"/>
                <a:gd name="T11" fmla="*/ 308 h 727"/>
                <a:gd name="T12" fmla="*/ 5224 w 5670"/>
                <a:gd name="T13" fmla="*/ 420 h 727"/>
                <a:gd name="T14" fmla="*/ 5342 w 5670"/>
                <a:gd name="T15" fmla="*/ 671 h 727"/>
                <a:gd name="T16" fmla="*/ 5244 w 5670"/>
                <a:gd name="T17" fmla="*/ 633 h 727"/>
                <a:gd name="T18" fmla="*/ 5168 w 5670"/>
                <a:gd name="T19" fmla="*/ 545 h 727"/>
                <a:gd name="T20" fmla="*/ 4912 w 5670"/>
                <a:gd name="T21" fmla="*/ 440 h 727"/>
                <a:gd name="T22" fmla="*/ 4860 w 5670"/>
                <a:gd name="T23" fmla="*/ 513 h 727"/>
                <a:gd name="T24" fmla="*/ 4674 w 5670"/>
                <a:gd name="T25" fmla="*/ 509 h 727"/>
                <a:gd name="T26" fmla="*/ 4520 w 5670"/>
                <a:gd name="T27" fmla="*/ 515 h 727"/>
                <a:gd name="T28" fmla="*/ 4340 w 5670"/>
                <a:gd name="T29" fmla="*/ 521 h 727"/>
                <a:gd name="T30" fmla="*/ 4130 w 5670"/>
                <a:gd name="T31" fmla="*/ 414 h 727"/>
                <a:gd name="T32" fmla="*/ 3928 w 5670"/>
                <a:gd name="T33" fmla="*/ 418 h 727"/>
                <a:gd name="T34" fmla="*/ 3866 w 5670"/>
                <a:gd name="T35" fmla="*/ 503 h 727"/>
                <a:gd name="T36" fmla="*/ 3646 w 5670"/>
                <a:gd name="T37" fmla="*/ 529 h 727"/>
                <a:gd name="T38" fmla="*/ 3674 w 5670"/>
                <a:gd name="T39" fmla="*/ 643 h 727"/>
                <a:gd name="T40" fmla="*/ 3664 w 5670"/>
                <a:gd name="T41" fmla="*/ 693 h 727"/>
                <a:gd name="T42" fmla="*/ 3484 w 5670"/>
                <a:gd name="T43" fmla="*/ 627 h 727"/>
                <a:gd name="T44" fmla="*/ 3526 w 5670"/>
                <a:gd name="T45" fmla="*/ 557 h 727"/>
                <a:gd name="T46" fmla="*/ 3422 w 5670"/>
                <a:gd name="T47" fmla="*/ 487 h 727"/>
                <a:gd name="T48" fmla="*/ 3350 w 5670"/>
                <a:gd name="T49" fmla="*/ 444 h 727"/>
                <a:gd name="T50" fmla="*/ 3328 w 5670"/>
                <a:gd name="T51" fmla="*/ 392 h 727"/>
                <a:gd name="T52" fmla="*/ 3266 w 5670"/>
                <a:gd name="T53" fmla="*/ 316 h 727"/>
                <a:gd name="T54" fmla="*/ 3268 w 5670"/>
                <a:gd name="T55" fmla="*/ 194 h 727"/>
                <a:gd name="T56" fmla="*/ 3410 w 5670"/>
                <a:gd name="T57" fmla="*/ 160 h 727"/>
                <a:gd name="T58" fmla="*/ 3370 w 5670"/>
                <a:gd name="T59" fmla="*/ 226 h 727"/>
                <a:gd name="T60" fmla="*/ 3478 w 5670"/>
                <a:gd name="T61" fmla="*/ 190 h 727"/>
                <a:gd name="T62" fmla="*/ 3532 w 5670"/>
                <a:gd name="T63" fmla="*/ 178 h 727"/>
                <a:gd name="T64" fmla="*/ 3702 w 5670"/>
                <a:gd name="T65" fmla="*/ 154 h 727"/>
                <a:gd name="T66" fmla="*/ 3796 w 5670"/>
                <a:gd name="T67" fmla="*/ 136 h 727"/>
                <a:gd name="T68" fmla="*/ 3858 w 5670"/>
                <a:gd name="T69" fmla="*/ 112 h 727"/>
                <a:gd name="T70" fmla="*/ 3936 w 5670"/>
                <a:gd name="T71" fmla="*/ 162 h 727"/>
                <a:gd name="T72" fmla="*/ 3892 w 5670"/>
                <a:gd name="T73" fmla="*/ 94 h 727"/>
                <a:gd name="T74" fmla="*/ 4002 w 5670"/>
                <a:gd name="T75" fmla="*/ 76 h 727"/>
                <a:gd name="T76" fmla="*/ 4170 w 5670"/>
                <a:gd name="T77" fmla="*/ 44 h 727"/>
                <a:gd name="T78" fmla="*/ 4332 w 5670"/>
                <a:gd name="T79" fmla="*/ 40 h 727"/>
                <a:gd name="T80" fmla="*/ 4420 w 5670"/>
                <a:gd name="T81" fmla="*/ 82 h 727"/>
                <a:gd name="T82" fmla="*/ 4660 w 5670"/>
                <a:gd name="T83" fmla="*/ 94 h 727"/>
                <a:gd name="T84" fmla="*/ 4804 w 5670"/>
                <a:gd name="T85" fmla="*/ 94 h 727"/>
                <a:gd name="T86" fmla="*/ 5204 w 5670"/>
                <a:gd name="T87" fmla="*/ 132 h 727"/>
                <a:gd name="T88" fmla="*/ 5454 w 5670"/>
                <a:gd name="T89" fmla="*/ 136 h 727"/>
                <a:gd name="T90" fmla="*/ 116 w 5670"/>
                <a:gd name="T91" fmla="*/ 144 h 727"/>
                <a:gd name="T92" fmla="*/ 102 w 5670"/>
                <a:gd name="T93" fmla="*/ 218 h 727"/>
                <a:gd name="T94" fmla="*/ 28 w 5670"/>
                <a:gd name="T95" fmla="*/ 194 h 727"/>
                <a:gd name="T96" fmla="*/ 116 w 5670"/>
                <a:gd name="T97" fmla="*/ 144 h 727"/>
                <a:gd name="T98" fmla="*/ 4050 w 5670"/>
                <a:gd name="T99" fmla="*/ 2 h 727"/>
                <a:gd name="T100" fmla="*/ 4050 w 5670"/>
                <a:gd name="T101" fmla="*/ 2 h 727"/>
                <a:gd name="T102" fmla="*/ 4824 w 5670"/>
                <a:gd name="T103" fmla="*/ 54 h 727"/>
                <a:gd name="T104" fmla="*/ 4880 w 5670"/>
                <a:gd name="T105" fmla="*/ 64 h 727"/>
                <a:gd name="T106" fmla="*/ 4798 w 5670"/>
                <a:gd name="T107" fmla="*/ 82 h 727"/>
                <a:gd name="T108" fmla="*/ 3466 w 5670"/>
                <a:gd name="T109" fmla="*/ 6 h 727"/>
                <a:gd name="T110" fmla="*/ 3168 w 5670"/>
                <a:gd name="T111" fmla="*/ 400 h 727"/>
                <a:gd name="T112" fmla="*/ 3694 w 5670"/>
                <a:gd name="T113" fmla="*/ 44 h 727"/>
                <a:gd name="T114" fmla="*/ 3608 w 5670"/>
                <a:gd name="T115" fmla="*/ 106 h 727"/>
                <a:gd name="T116" fmla="*/ 3560 w 5670"/>
                <a:gd name="T117" fmla="*/ 76 h 727"/>
                <a:gd name="T118" fmla="*/ 5428 w 5670"/>
                <a:gd name="T119" fmla="*/ 591 h 727"/>
                <a:gd name="T120" fmla="*/ 5262 w 5670"/>
                <a:gd name="T121" fmla="*/ 418 h 727"/>
                <a:gd name="T122" fmla="*/ 3462 w 5670"/>
                <a:gd name="T123" fmla="*/ 621 h 727"/>
                <a:gd name="T124" fmla="*/ 3420 w 5670"/>
                <a:gd name="T125" fmla="*/ 609 h 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670" h="727">
                  <a:moveTo>
                    <a:pt x="5434" y="116"/>
                  </a:moveTo>
                  <a:lnTo>
                    <a:pt x="5420" y="116"/>
                  </a:lnTo>
                  <a:lnTo>
                    <a:pt x="5408" y="112"/>
                  </a:lnTo>
                  <a:lnTo>
                    <a:pt x="5416" y="106"/>
                  </a:lnTo>
                  <a:lnTo>
                    <a:pt x="5426" y="110"/>
                  </a:lnTo>
                  <a:lnTo>
                    <a:pt x="5434" y="116"/>
                  </a:lnTo>
                  <a:close/>
                  <a:moveTo>
                    <a:pt x="5604" y="210"/>
                  </a:moveTo>
                  <a:lnTo>
                    <a:pt x="5596" y="218"/>
                  </a:lnTo>
                  <a:lnTo>
                    <a:pt x="5572" y="216"/>
                  </a:lnTo>
                  <a:lnTo>
                    <a:pt x="5604" y="226"/>
                  </a:lnTo>
                  <a:lnTo>
                    <a:pt x="5636" y="240"/>
                  </a:lnTo>
                  <a:lnTo>
                    <a:pt x="5652" y="244"/>
                  </a:lnTo>
                  <a:lnTo>
                    <a:pt x="5668" y="252"/>
                  </a:lnTo>
                  <a:lnTo>
                    <a:pt x="5670" y="258"/>
                  </a:lnTo>
                  <a:lnTo>
                    <a:pt x="5634" y="254"/>
                  </a:lnTo>
                  <a:lnTo>
                    <a:pt x="5612" y="268"/>
                  </a:lnTo>
                  <a:lnTo>
                    <a:pt x="5600" y="270"/>
                  </a:lnTo>
                  <a:lnTo>
                    <a:pt x="5596" y="282"/>
                  </a:lnTo>
                  <a:lnTo>
                    <a:pt x="5588" y="294"/>
                  </a:lnTo>
                  <a:lnTo>
                    <a:pt x="5596" y="304"/>
                  </a:lnTo>
                  <a:lnTo>
                    <a:pt x="5554" y="290"/>
                  </a:lnTo>
                  <a:lnTo>
                    <a:pt x="5532" y="306"/>
                  </a:lnTo>
                  <a:lnTo>
                    <a:pt x="5514" y="298"/>
                  </a:lnTo>
                  <a:lnTo>
                    <a:pt x="5510" y="306"/>
                  </a:lnTo>
                  <a:lnTo>
                    <a:pt x="5484" y="304"/>
                  </a:lnTo>
                  <a:lnTo>
                    <a:pt x="5496" y="318"/>
                  </a:lnTo>
                  <a:lnTo>
                    <a:pt x="5502" y="336"/>
                  </a:lnTo>
                  <a:lnTo>
                    <a:pt x="5514" y="344"/>
                  </a:lnTo>
                  <a:lnTo>
                    <a:pt x="5538" y="348"/>
                  </a:lnTo>
                  <a:lnTo>
                    <a:pt x="5572" y="378"/>
                  </a:lnTo>
                  <a:lnTo>
                    <a:pt x="5560" y="378"/>
                  </a:lnTo>
                  <a:lnTo>
                    <a:pt x="5572" y="398"/>
                  </a:lnTo>
                  <a:lnTo>
                    <a:pt x="5590" y="406"/>
                  </a:lnTo>
                  <a:lnTo>
                    <a:pt x="5572" y="418"/>
                  </a:lnTo>
                  <a:lnTo>
                    <a:pt x="5596" y="442"/>
                  </a:lnTo>
                  <a:lnTo>
                    <a:pt x="5574" y="448"/>
                  </a:lnTo>
                  <a:lnTo>
                    <a:pt x="5594" y="469"/>
                  </a:lnTo>
                  <a:lnTo>
                    <a:pt x="5590" y="491"/>
                  </a:lnTo>
                  <a:lnTo>
                    <a:pt x="5568" y="475"/>
                  </a:lnTo>
                  <a:lnTo>
                    <a:pt x="5526" y="442"/>
                  </a:lnTo>
                  <a:lnTo>
                    <a:pt x="5464" y="396"/>
                  </a:lnTo>
                  <a:lnTo>
                    <a:pt x="5436" y="366"/>
                  </a:lnTo>
                  <a:lnTo>
                    <a:pt x="5436" y="354"/>
                  </a:lnTo>
                  <a:lnTo>
                    <a:pt x="5426" y="344"/>
                  </a:lnTo>
                  <a:lnTo>
                    <a:pt x="5446" y="340"/>
                  </a:lnTo>
                  <a:lnTo>
                    <a:pt x="5442" y="316"/>
                  </a:lnTo>
                  <a:lnTo>
                    <a:pt x="5444" y="294"/>
                  </a:lnTo>
                  <a:lnTo>
                    <a:pt x="5452" y="278"/>
                  </a:lnTo>
                  <a:lnTo>
                    <a:pt x="5428" y="252"/>
                  </a:lnTo>
                  <a:lnTo>
                    <a:pt x="5410" y="254"/>
                  </a:lnTo>
                  <a:lnTo>
                    <a:pt x="5424" y="270"/>
                  </a:lnTo>
                  <a:lnTo>
                    <a:pt x="5410" y="290"/>
                  </a:lnTo>
                  <a:lnTo>
                    <a:pt x="5366" y="268"/>
                  </a:lnTo>
                  <a:lnTo>
                    <a:pt x="5332" y="274"/>
                  </a:lnTo>
                  <a:lnTo>
                    <a:pt x="5334" y="306"/>
                  </a:lnTo>
                  <a:lnTo>
                    <a:pt x="5364" y="318"/>
                  </a:lnTo>
                  <a:lnTo>
                    <a:pt x="5332" y="322"/>
                  </a:lnTo>
                  <a:lnTo>
                    <a:pt x="5310" y="324"/>
                  </a:lnTo>
                  <a:lnTo>
                    <a:pt x="5292" y="312"/>
                  </a:lnTo>
                  <a:lnTo>
                    <a:pt x="5264" y="308"/>
                  </a:lnTo>
                  <a:lnTo>
                    <a:pt x="5256" y="318"/>
                  </a:lnTo>
                  <a:lnTo>
                    <a:pt x="5200" y="314"/>
                  </a:lnTo>
                  <a:lnTo>
                    <a:pt x="5154" y="320"/>
                  </a:lnTo>
                  <a:lnTo>
                    <a:pt x="5142" y="360"/>
                  </a:lnTo>
                  <a:lnTo>
                    <a:pt x="5130" y="410"/>
                  </a:lnTo>
                  <a:lnTo>
                    <a:pt x="5158" y="412"/>
                  </a:lnTo>
                  <a:lnTo>
                    <a:pt x="5182" y="424"/>
                  </a:lnTo>
                  <a:lnTo>
                    <a:pt x="5202" y="430"/>
                  </a:lnTo>
                  <a:lnTo>
                    <a:pt x="5202" y="418"/>
                  </a:lnTo>
                  <a:lnTo>
                    <a:pt x="5224" y="420"/>
                  </a:lnTo>
                  <a:lnTo>
                    <a:pt x="5272" y="444"/>
                  </a:lnTo>
                  <a:lnTo>
                    <a:pt x="5290" y="465"/>
                  </a:lnTo>
                  <a:lnTo>
                    <a:pt x="5298" y="487"/>
                  </a:lnTo>
                  <a:lnTo>
                    <a:pt x="5322" y="515"/>
                  </a:lnTo>
                  <a:lnTo>
                    <a:pt x="5344" y="551"/>
                  </a:lnTo>
                  <a:lnTo>
                    <a:pt x="5346" y="585"/>
                  </a:lnTo>
                  <a:lnTo>
                    <a:pt x="5352" y="601"/>
                  </a:lnTo>
                  <a:lnTo>
                    <a:pt x="5350" y="629"/>
                  </a:lnTo>
                  <a:lnTo>
                    <a:pt x="5344" y="657"/>
                  </a:lnTo>
                  <a:lnTo>
                    <a:pt x="5342" y="671"/>
                  </a:lnTo>
                  <a:lnTo>
                    <a:pt x="5328" y="685"/>
                  </a:lnTo>
                  <a:lnTo>
                    <a:pt x="5316" y="687"/>
                  </a:lnTo>
                  <a:lnTo>
                    <a:pt x="5296" y="673"/>
                  </a:lnTo>
                  <a:lnTo>
                    <a:pt x="5284" y="693"/>
                  </a:lnTo>
                  <a:lnTo>
                    <a:pt x="5284" y="701"/>
                  </a:lnTo>
                  <a:lnTo>
                    <a:pt x="5282" y="697"/>
                  </a:lnTo>
                  <a:lnTo>
                    <a:pt x="5272" y="683"/>
                  </a:lnTo>
                  <a:lnTo>
                    <a:pt x="5282" y="683"/>
                  </a:lnTo>
                  <a:lnTo>
                    <a:pt x="5264" y="655"/>
                  </a:lnTo>
                  <a:lnTo>
                    <a:pt x="5244" y="633"/>
                  </a:lnTo>
                  <a:lnTo>
                    <a:pt x="5254" y="625"/>
                  </a:lnTo>
                  <a:lnTo>
                    <a:pt x="5280" y="629"/>
                  </a:lnTo>
                  <a:lnTo>
                    <a:pt x="5274" y="607"/>
                  </a:lnTo>
                  <a:lnTo>
                    <a:pt x="5260" y="579"/>
                  </a:lnTo>
                  <a:lnTo>
                    <a:pt x="5260" y="571"/>
                  </a:lnTo>
                  <a:lnTo>
                    <a:pt x="5252" y="551"/>
                  </a:lnTo>
                  <a:lnTo>
                    <a:pt x="5230" y="557"/>
                  </a:lnTo>
                  <a:lnTo>
                    <a:pt x="5220" y="565"/>
                  </a:lnTo>
                  <a:lnTo>
                    <a:pt x="5192" y="565"/>
                  </a:lnTo>
                  <a:lnTo>
                    <a:pt x="5168" y="545"/>
                  </a:lnTo>
                  <a:lnTo>
                    <a:pt x="5134" y="527"/>
                  </a:lnTo>
                  <a:lnTo>
                    <a:pt x="5094" y="519"/>
                  </a:lnTo>
                  <a:lnTo>
                    <a:pt x="5072" y="499"/>
                  </a:lnTo>
                  <a:lnTo>
                    <a:pt x="5052" y="483"/>
                  </a:lnTo>
                  <a:lnTo>
                    <a:pt x="5040" y="473"/>
                  </a:lnTo>
                  <a:lnTo>
                    <a:pt x="5008" y="452"/>
                  </a:lnTo>
                  <a:lnTo>
                    <a:pt x="4986" y="442"/>
                  </a:lnTo>
                  <a:lnTo>
                    <a:pt x="4954" y="436"/>
                  </a:lnTo>
                  <a:lnTo>
                    <a:pt x="4932" y="436"/>
                  </a:lnTo>
                  <a:lnTo>
                    <a:pt x="4912" y="440"/>
                  </a:lnTo>
                  <a:lnTo>
                    <a:pt x="4908" y="452"/>
                  </a:lnTo>
                  <a:lnTo>
                    <a:pt x="4922" y="459"/>
                  </a:lnTo>
                  <a:lnTo>
                    <a:pt x="4932" y="469"/>
                  </a:lnTo>
                  <a:lnTo>
                    <a:pt x="4928" y="477"/>
                  </a:lnTo>
                  <a:lnTo>
                    <a:pt x="4932" y="501"/>
                  </a:lnTo>
                  <a:lnTo>
                    <a:pt x="4940" y="513"/>
                  </a:lnTo>
                  <a:lnTo>
                    <a:pt x="4924" y="525"/>
                  </a:lnTo>
                  <a:lnTo>
                    <a:pt x="4898" y="517"/>
                  </a:lnTo>
                  <a:lnTo>
                    <a:pt x="4876" y="519"/>
                  </a:lnTo>
                  <a:lnTo>
                    <a:pt x="4860" y="513"/>
                  </a:lnTo>
                  <a:lnTo>
                    <a:pt x="4850" y="509"/>
                  </a:lnTo>
                  <a:lnTo>
                    <a:pt x="4834" y="525"/>
                  </a:lnTo>
                  <a:lnTo>
                    <a:pt x="4812" y="529"/>
                  </a:lnTo>
                  <a:lnTo>
                    <a:pt x="4802" y="535"/>
                  </a:lnTo>
                  <a:lnTo>
                    <a:pt x="4774" y="531"/>
                  </a:lnTo>
                  <a:lnTo>
                    <a:pt x="4758" y="531"/>
                  </a:lnTo>
                  <a:lnTo>
                    <a:pt x="4740" y="519"/>
                  </a:lnTo>
                  <a:lnTo>
                    <a:pt x="4714" y="509"/>
                  </a:lnTo>
                  <a:lnTo>
                    <a:pt x="4696" y="507"/>
                  </a:lnTo>
                  <a:lnTo>
                    <a:pt x="4674" y="509"/>
                  </a:lnTo>
                  <a:lnTo>
                    <a:pt x="4660" y="513"/>
                  </a:lnTo>
                  <a:lnTo>
                    <a:pt x="4628" y="503"/>
                  </a:lnTo>
                  <a:lnTo>
                    <a:pt x="4614" y="485"/>
                  </a:lnTo>
                  <a:lnTo>
                    <a:pt x="4588" y="479"/>
                  </a:lnTo>
                  <a:lnTo>
                    <a:pt x="4570" y="477"/>
                  </a:lnTo>
                  <a:lnTo>
                    <a:pt x="4546" y="467"/>
                  </a:lnTo>
                  <a:lnTo>
                    <a:pt x="4542" y="491"/>
                  </a:lnTo>
                  <a:lnTo>
                    <a:pt x="4558" y="505"/>
                  </a:lnTo>
                  <a:lnTo>
                    <a:pt x="4550" y="521"/>
                  </a:lnTo>
                  <a:lnTo>
                    <a:pt x="4520" y="515"/>
                  </a:lnTo>
                  <a:lnTo>
                    <a:pt x="4502" y="515"/>
                  </a:lnTo>
                  <a:lnTo>
                    <a:pt x="4484" y="505"/>
                  </a:lnTo>
                  <a:lnTo>
                    <a:pt x="4466" y="503"/>
                  </a:lnTo>
                  <a:lnTo>
                    <a:pt x="4446" y="497"/>
                  </a:lnTo>
                  <a:lnTo>
                    <a:pt x="4424" y="507"/>
                  </a:lnTo>
                  <a:lnTo>
                    <a:pt x="4402" y="527"/>
                  </a:lnTo>
                  <a:lnTo>
                    <a:pt x="4384" y="531"/>
                  </a:lnTo>
                  <a:lnTo>
                    <a:pt x="4378" y="533"/>
                  </a:lnTo>
                  <a:lnTo>
                    <a:pt x="4362" y="517"/>
                  </a:lnTo>
                  <a:lnTo>
                    <a:pt x="4340" y="521"/>
                  </a:lnTo>
                  <a:lnTo>
                    <a:pt x="4326" y="513"/>
                  </a:lnTo>
                  <a:lnTo>
                    <a:pt x="4312" y="509"/>
                  </a:lnTo>
                  <a:lnTo>
                    <a:pt x="4296" y="495"/>
                  </a:lnTo>
                  <a:lnTo>
                    <a:pt x="4284" y="491"/>
                  </a:lnTo>
                  <a:lnTo>
                    <a:pt x="4262" y="497"/>
                  </a:lnTo>
                  <a:lnTo>
                    <a:pt x="4230" y="483"/>
                  </a:lnTo>
                  <a:lnTo>
                    <a:pt x="4228" y="495"/>
                  </a:lnTo>
                  <a:lnTo>
                    <a:pt x="4158" y="438"/>
                  </a:lnTo>
                  <a:lnTo>
                    <a:pt x="4126" y="420"/>
                  </a:lnTo>
                  <a:lnTo>
                    <a:pt x="4130" y="414"/>
                  </a:lnTo>
                  <a:lnTo>
                    <a:pt x="4096" y="434"/>
                  </a:lnTo>
                  <a:lnTo>
                    <a:pt x="4082" y="436"/>
                  </a:lnTo>
                  <a:lnTo>
                    <a:pt x="4076" y="424"/>
                  </a:lnTo>
                  <a:lnTo>
                    <a:pt x="4050" y="418"/>
                  </a:lnTo>
                  <a:lnTo>
                    <a:pt x="4036" y="420"/>
                  </a:lnTo>
                  <a:lnTo>
                    <a:pt x="4018" y="400"/>
                  </a:lnTo>
                  <a:lnTo>
                    <a:pt x="3984" y="394"/>
                  </a:lnTo>
                  <a:lnTo>
                    <a:pt x="3974" y="404"/>
                  </a:lnTo>
                  <a:lnTo>
                    <a:pt x="3934" y="412"/>
                  </a:lnTo>
                  <a:lnTo>
                    <a:pt x="3928" y="418"/>
                  </a:lnTo>
                  <a:lnTo>
                    <a:pt x="3866" y="424"/>
                  </a:lnTo>
                  <a:lnTo>
                    <a:pt x="3862" y="432"/>
                  </a:lnTo>
                  <a:lnTo>
                    <a:pt x="3882" y="448"/>
                  </a:lnTo>
                  <a:lnTo>
                    <a:pt x="3866" y="455"/>
                  </a:lnTo>
                  <a:lnTo>
                    <a:pt x="3872" y="461"/>
                  </a:lnTo>
                  <a:lnTo>
                    <a:pt x="3860" y="469"/>
                  </a:lnTo>
                  <a:lnTo>
                    <a:pt x="3894" y="485"/>
                  </a:lnTo>
                  <a:lnTo>
                    <a:pt x="3894" y="497"/>
                  </a:lnTo>
                  <a:lnTo>
                    <a:pt x="3870" y="495"/>
                  </a:lnTo>
                  <a:lnTo>
                    <a:pt x="3866" y="503"/>
                  </a:lnTo>
                  <a:lnTo>
                    <a:pt x="3840" y="491"/>
                  </a:lnTo>
                  <a:lnTo>
                    <a:pt x="3810" y="491"/>
                  </a:lnTo>
                  <a:lnTo>
                    <a:pt x="3796" y="501"/>
                  </a:lnTo>
                  <a:lnTo>
                    <a:pt x="3772" y="491"/>
                  </a:lnTo>
                  <a:lnTo>
                    <a:pt x="3726" y="475"/>
                  </a:lnTo>
                  <a:lnTo>
                    <a:pt x="3700" y="475"/>
                  </a:lnTo>
                  <a:lnTo>
                    <a:pt x="3670" y="501"/>
                  </a:lnTo>
                  <a:lnTo>
                    <a:pt x="3674" y="517"/>
                  </a:lnTo>
                  <a:lnTo>
                    <a:pt x="3652" y="505"/>
                  </a:lnTo>
                  <a:lnTo>
                    <a:pt x="3646" y="529"/>
                  </a:lnTo>
                  <a:lnTo>
                    <a:pt x="3652" y="533"/>
                  </a:lnTo>
                  <a:lnTo>
                    <a:pt x="3646" y="553"/>
                  </a:lnTo>
                  <a:lnTo>
                    <a:pt x="3666" y="567"/>
                  </a:lnTo>
                  <a:lnTo>
                    <a:pt x="3680" y="567"/>
                  </a:lnTo>
                  <a:lnTo>
                    <a:pt x="3696" y="583"/>
                  </a:lnTo>
                  <a:lnTo>
                    <a:pt x="3698" y="595"/>
                  </a:lnTo>
                  <a:lnTo>
                    <a:pt x="3706" y="599"/>
                  </a:lnTo>
                  <a:lnTo>
                    <a:pt x="3702" y="613"/>
                  </a:lnTo>
                  <a:lnTo>
                    <a:pt x="3686" y="617"/>
                  </a:lnTo>
                  <a:lnTo>
                    <a:pt x="3674" y="643"/>
                  </a:lnTo>
                  <a:lnTo>
                    <a:pt x="3698" y="665"/>
                  </a:lnTo>
                  <a:lnTo>
                    <a:pt x="3700" y="681"/>
                  </a:lnTo>
                  <a:lnTo>
                    <a:pt x="3726" y="709"/>
                  </a:lnTo>
                  <a:lnTo>
                    <a:pt x="3718" y="721"/>
                  </a:lnTo>
                  <a:lnTo>
                    <a:pt x="3716" y="727"/>
                  </a:lnTo>
                  <a:lnTo>
                    <a:pt x="3706" y="725"/>
                  </a:lnTo>
                  <a:lnTo>
                    <a:pt x="3692" y="709"/>
                  </a:lnTo>
                  <a:lnTo>
                    <a:pt x="3686" y="709"/>
                  </a:lnTo>
                  <a:lnTo>
                    <a:pt x="3672" y="705"/>
                  </a:lnTo>
                  <a:lnTo>
                    <a:pt x="3664" y="693"/>
                  </a:lnTo>
                  <a:lnTo>
                    <a:pt x="3646" y="689"/>
                  </a:lnTo>
                  <a:lnTo>
                    <a:pt x="3634" y="693"/>
                  </a:lnTo>
                  <a:lnTo>
                    <a:pt x="3630" y="687"/>
                  </a:lnTo>
                  <a:lnTo>
                    <a:pt x="3602" y="675"/>
                  </a:lnTo>
                  <a:lnTo>
                    <a:pt x="3572" y="671"/>
                  </a:lnTo>
                  <a:lnTo>
                    <a:pt x="3556" y="667"/>
                  </a:lnTo>
                  <a:lnTo>
                    <a:pt x="3556" y="669"/>
                  </a:lnTo>
                  <a:lnTo>
                    <a:pt x="3526" y="651"/>
                  </a:lnTo>
                  <a:lnTo>
                    <a:pt x="3504" y="641"/>
                  </a:lnTo>
                  <a:lnTo>
                    <a:pt x="3484" y="627"/>
                  </a:lnTo>
                  <a:lnTo>
                    <a:pt x="3496" y="623"/>
                  </a:lnTo>
                  <a:lnTo>
                    <a:pt x="3508" y="603"/>
                  </a:lnTo>
                  <a:lnTo>
                    <a:pt x="3496" y="593"/>
                  </a:lnTo>
                  <a:lnTo>
                    <a:pt x="3520" y="583"/>
                  </a:lnTo>
                  <a:lnTo>
                    <a:pt x="3518" y="577"/>
                  </a:lnTo>
                  <a:lnTo>
                    <a:pt x="3504" y="581"/>
                  </a:lnTo>
                  <a:lnTo>
                    <a:pt x="3502" y="571"/>
                  </a:lnTo>
                  <a:lnTo>
                    <a:pt x="3510" y="565"/>
                  </a:lnTo>
                  <a:lnTo>
                    <a:pt x="3526" y="563"/>
                  </a:lnTo>
                  <a:lnTo>
                    <a:pt x="3526" y="557"/>
                  </a:lnTo>
                  <a:lnTo>
                    <a:pt x="3520" y="543"/>
                  </a:lnTo>
                  <a:lnTo>
                    <a:pt x="3524" y="531"/>
                  </a:lnTo>
                  <a:lnTo>
                    <a:pt x="3522" y="523"/>
                  </a:lnTo>
                  <a:lnTo>
                    <a:pt x="3494" y="515"/>
                  </a:lnTo>
                  <a:lnTo>
                    <a:pt x="3484" y="515"/>
                  </a:lnTo>
                  <a:lnTo>
                    <a:pt x="3470" y="507"/>
                  </a:lnTo>
                  <a:lnTo>
                    <a:pt x="3458" y="511"/>
                  </a:lnTo>
                  <a:lnTo>
                    <a:pt x="3432" y="501"/>
                  </a:lnTo>
                  <a:lnTo>
                    <a:pt x="3432" y="497"/>
                  </a:lnTo>
                  <a:lnTo>
                    <a:pt x="3422" y="487"/>
                  </a:lnTo>
                  <a:lnTo>
                    <a:pt x="3410" y="485"/>
                  </a:lnTo>
                  <a:lnTo>
                    <a:pt x="3406" y="479"/>
                  </a:lnTo>
                  <a:lnTo>
                    <a:pt x="3410" y="475"/>
                  </a:lnTo>
                  <a:lnTo>
                    <a:pt x="3396" y="463"/>
                  </a:lnTo>
                  <a:lnTo>
                    <a:pt x="3376" y="465"/>
                  </a:lnTo>
                  <a:lnTo>
                    <a:pt x="3372" y="463"/>
                  </a:lnTo>
                  <a:lnTo>
                    <a:pt x="3368" y="467"/>
                  </a:lnTo>
                  <a:lnTo>
                    <a:pt x="3362" y="467"/>
                  </a:lnTo>
                  <a:lnTo>
                    <a:pt x="3354" y="452"/>
                  </a:lnTo>
                  <a:lnTo>
                    <a:pt x="3350" y="444"/>
                  </a:lnTo>
                  <a:lnTo>
                    <a:pt x="3352" y="442"/>
                  </a:lnTo>
                  <a:lnTo>
                    <a:pt x="3366" y="444"/>
                  </a:lnTo>
                  <a:lnTo>
                    <a:pt x="3370" y="438"/>
                  </a:lnTo>
                  <a:lnTo>
                    <a:pt x="3366" y="432"/>
                  </a:lnTo>
                  <a:lnTo>
                    <a:pt x="3354" y="428"/>
                  </a:lnTo>
                  <a:lnTo>
                    <a:pt x="3354" y="424"/>
                  </a:lnTo>
                  <a:lnTo>
                    <a:pt x="3346" y="420"/>
                  </a:lnTo>
                  <a:lnTo>
                    <a:pt x="3330" y="408"/>
                  </a:lnTo>
                  <a:lnTo>
                    <a:pt x="3332" y="402"/>
                  </a:lnTo>
                  <a:lnTo>
                    <a:pt x="3328" y="392"/>
                  </a:lnTo>
                  <a:lnTo>
                    <a:pt x="3312" y="386"/>
                  </a:lnTo>
                  <a:lnTo>
                    <a:pt x="3304" y="388"/>
                  </a:lnTo>
                  <a:lnTo>
                    <a:pt x="3300" y="384"/>
                  </a:lnTo>
                  <a:lnTo>
                    <a:pt x="3280" y="378"/>
                  </a:lnTo>
                  <a:lnTo>
                    <a:pt x="3272" y="366"/>
                  </a:lnTo>
                  <a:lnTo>
                    <a:pt x="3270" y="356"/>
                  </a:lnTo>
                  <a:lnTo>
                    <a:pt x="3260" y="352"/>
                  </a:lnTo>
                  <a:lnTo>
                    <a:pt x="3266" y="344"/>
                  </a:lnTo>
                  <a:lnTo>
                    <a:pt x="3256" y="326"/>
                  </a:lnTo>
                  <a:lnTo>
                    <a:pt x="3266" y="316"/>
                  </a:lnTo>
                  <a:lnTo>
                    <a:pt x="3264" y="312"/>
                  </a:lnTo>
                  <a:lnTo>
                    <a:pt x="3278" y="300"/>
                  </a:lnTo>
                  <a:lnTo>
                    <a:pt x="3260" y="290"/>
                  </a:lnTo>
                  <a:lnTo>
                    <a:pt x="3288" y="268"/>
                  </a:lnTo>
                  <a:lnTo>
                    <a:pt x="3300" y="256"/>
                  </a:lnTo>
                  <a:lnTo>
                    <a:pt x="3304" y="246"/>
                  </a:lnTo>
                  <a:lnTo>
                    <a:pt x="3276" y="234"/>
                  </a:lnTo>
                  <a:lnTo>
                    <a:pt x="3278" y="224"/>
                  </a:lnTo>
                  <a:lnTo>
                    <a:pt x="3262" y="210"/>
                  </a:lnTo>
                  <a:lnTo>
                    <a:pt x="3268" y="194"/>
                  </a:lnTo>
                  <a:lnTo>
                    <a:pt x="3244" y="176"/>
                  </a:lnTo>
                  <a:lnTo>
                    <a:pt x="3256" y="164"/>
                  </a:lnTo>
                  <a:lnTo>
                    <a:pt x="3228" y="152"/>
                  </a:lnTo>
                  <a:lnTo>
                    <a:pt x="3226" y="142"/>
                  </a:lnTo>
                  <a:lnTo>
                    <a:pt x="3238" y="140"/>
                  </a:lnTo>
                  <a:lnTo>
                    <a:pt x="3264" y="134"/>
                  </a:lnTo>
                  <a:lnTo>
                    <a:pt x="3276" y="130"/>
                  </a:lnTo>
                  <a:lnTo>
                    <a:pt x="3304" y="138"/>
                  </a:lnTo>
                  <a:lnTo>
                    <a:pt x="3346" y="142"/>
                  </a:lnTo>
                  <a:lnTo>
                    <a:pt x="3410" y="160"/>
                  </a:lnTo>
                  <a:lnTo>
                    <a:pt x="3424" y="168"/>
                  </a:lnTo>
                  <a:lnTo>
                    <a:pt x="3430" y="178"/>
                  </a:lnTo>
                  <a:lnTo>
                    <a:pt x="3416" y="186"/>
                  </a:lnTo>
                  <a:lnTo>
                    <a:pt x="3392" y="190"/>
                  </a:lnTo>
                  <a:lnTo>
                    <a:pt x="3318" y="178"/>
                  </a:lnTo>
                  <a:lnTo>
                    <a:pt x="3310" y="180"/>
                  </a:lnTo>
                  <a:lnTo>
                    <a:pt x="3338" y="192"/>
                  </a:lnTo>
                  <a:lnTo>
                    <a:pt x="3342" y="200"/>
                  </a:lnTo>
                  <a:lnTo>
                    <a:pt x="3348" y="220"/>
                  </a:lnTo>
                  <a:lnTo>
                    <a:pt x="3370" y="226"/>
                  </a:lnTo>
                  <a:lnTo>
                    <a:pt x="3384" y="228"/>
                  </a:lnTo>
                  <a:lnTo>
                    <a:pt x="3384" y="220"/>
                  </a:lnTo>
                  <a:lnTo>
                    <a:pt x="3370" y="214"/>
                  </a:lnTo>
                  <a:lnTo>
                    <a:pt x="3378" y="206"/>
                  </a:lnTo>
                  <a:lnTo>
                    <a:pt x="3420" y="218"/>
                  </a:lnTo>
                  <a:lnTo>
                    <a:pt x="3432" y="214"/>
                  </a:lnTo>
                  <a:lnTo>
                    <a:pt x="3416" y="200"/>
                  </a:lnTo>
                  <a:lnTo>
                    <a:pt x="3446" y="182"/>
                  </a:lnTo>
                  <a:lnTo>
                    <a:pt x="3462" y="184"/>
                  </a:lnTo>
                  <a:lnTo>
                    <a:pt x="3478" y="190"/>
                  </a:lnTo>
                  <a:lnTo>
                    <a:pt x="3482" y="178"/>
                  </a:lnTo>
                  <a:lnTo>
                    <a:pt x="3464" y="170"/>
                  </a:lnTo>
                  <a:lnTo>
                    <a:pt x="3468" y="160"/>
                  </a:lnTo>
                  <a:lnTo>
                    <a:pt x="3454" y="150"/>
                  </a:lnTo>
                  <a:lnTo>
                    <a:pt x="3498" y="154"/>
                  </a:lnTo>
                  <a:lnTo>
                    <a:pt x="3510" y="164"/>
                  </a:lnTo>
                  <a:lnTo>
                    <a:pt x="3492" y="166"/>
                  </a:lnTo>
                  <a:lnTo>
                    <a:pt x="3496" y="176"/>
                  </a:lnTo>
                  <a:lnTo>
                    <a:pt x="3510" y="180"/>
                  </a:lnTo>
                  <a:lnTo>
                    <a:pt x="3532" y="178"/>
                  </a:lnTo>
                  <a:lnTo>
                    <a:pt x="3530" y="166"/>
                  </a:lnTo>
                  <a:lnTo>
                    <a:pt x="3558" y="158"/>
                  </a:lnTo>
                  <a:lnTo>
                    <a:pt x="3604" y="144"/>
                  </a:lnTo>
                  <a:lnTo>
                    <a:pt x="3614" y="146"/>
                  </a:lnTo>
                  <a:lnTo>
                    <a:pt x="3606" y="156"/>
                  </a:lnTo>
                  <a:lnTo>
                    <a:pt x="3626" y="158"/>
                  </a:lnTo>
                  <a:lnTo>
                    <a:pt x="3634" y="152"/>
                  </a:lnTo>
                  <a:lnTo>
                    <a:pt x="3660" y="152"/>
                  </a:lnTo>
                  <a:lnTo>
                    <a:pt x="3680" y="144"/>
                  </a:lnTo>
                  <a:lnTo>
                    <a:pt x="3702" y="154"/>
                  </a:lnTo>
                  <a:lnTo>
                    <a:pt x="3712" y="144"/>
                  </a:lnTo>
                  <a:lnTo>
                    <a:pt x="3692" y="134"/>
                  </a:lnTo>
                  <a:lnTo>
                    <a:pt x="3698" y="130"/>
                  </a:lnTo>
                  <a:lnTo>
                    <a:pt x="3744" y="134"/>
                  </a:lnTo>
                  <a:lnTo>
                    <a:pt x="3766" y="138"/>
                  </a:lnTo>
                  <a:lnTo>
                    <a:pt x="3834" y="158"/>
                  </a:lnTo>
                  <a:lnTo>
                    <a:pt x="3838" y="148"/>
                  </a:lnTo>
                  <a:lnTo>
                    <a:pt x="3816" y="140"/>
                  </a:lnTo>
                  <a:lnTo>
                    <a:pt x="3814" y="136"/>
                  </a:lnTo>
                  <a:lnTo>
                    <a:pt x="3796" y="136"/>
                  </a:lnTo>
                  <a:lnTo>
                    <a:pt x="3796" y="130"/>
                  </a:lnTo>
                  <a:lnTo>
                    <a:pt x="3778" y="118"/>
                  </a:lnTo>
                  <a:lnTo>
                    <a:pt x="3774" y="114"/>
                  </a:lnTo>
                  <a:lnTo>
                    <a:pt x="3794" y="100"/>
                  </a:lnTo>
                  <a:lnTo>
                    <a:pt x="3794" y="88"/>
                  </a:lnTo>
                  <a:lnTo>
                    <a:pt x="3800" y="84"/>
                  </a:lnTo>
                  <a:lnTo>
                    <a:pt x="3842" y="88"/>
                  </a:lnTo>
                  <a:lnTo>
                    <a:pt x="3850" y="96"/>
                  </a:lnTo>
                  <a:lnTo>
                    <a:pt x="3846" y="108"/>
                  </a:lnTo>
                  <a:lnTo>
                    <a:pt x="3858" y="112"/>
                  </a:lnTo>
                  <a:lnTo>
                    <a:pt x="3872" y="122"/>
                  </a:lnTo>
                  <a:lnTo>
                    <a:pt x="3884" y="142"/>
                  </a:lnTo>
                  <a:lnTo>
                    <a:pt x="3906" y="152"/>
                  </a:lnTo>
                  <a:lnTo>
                    <a:pt x="3908" y="164"/>
                  </a:lnTo>
                  <a:lnTo>
                    <a:pt x="3894" y="186"/>
                  </a:lnTo>
                  <a:lnTo>
                    <a:pt x="3914" y="188"/>
                  </a:lnTo>
                  <a:lnTo>
                    <a:pt x="3916" y="182"/>
                  </a:lnTo>
                  <a:lnTo>
                    <a:pt x="3930" y="178"/>
                  </a:lnTo>
                  <a:lnTo>
                    <a:pt x="3928" y="170"/>
                  </a:lnTo>
                  <a:lnTo>
                    <a:pt x="3936" y="162"/>
                  </a:lnTo>
                  <a:lnTo>
                    <a:pt x="3920" y="154"/>
                  </a:lnTo>
                  <a:lnTo>
                    <a:pt x="3920" y="142"/>
                  </a:lnTo>
                  <a:lnTo>
                    <a:pt x="3902" y="142"/>
                  </a:lnTo>
                  <a:lnTo>
                    <a:pt x="3892" y="132"/>
                  </a:lnTo>
                  <a:lnTo>
                    <a:pt x="3892" y="120"/>
                  </a:lnTo>
                  <a:lnTo>
                    <a:pt x="3864" y="106"/>
                  </a:lnTo>
                  <a:lnTo>
                    <a:pt x="3882" y="98"/>
                  </a:lnTo>
                  <a:lnTo>
                    <a:pt x="3870" y="88"/>
                  </a:lnTo>
                  <a:lnTo>
                    <a:pt x="3878" y="86"/>
                  </a:lnTo>
                  <a:lnTo>
                    <a:pt x="3892" y="94"/>
                  </a:lnTo>
                  <a:lnTo>
                    <a:pt x="3896" y="108"/>
                  </a:lnTo>
                  <a:lnTo>
                    <a:pt x="3914" y="112"/>
                  </a:lnTo>
                  <a:lnTo>
                    <a:pt x="3898" y="100"/>
                  </a:lnTo>
                  <a:lnTo>
                    <a:pt x="3920" y="96"/>
                  </a:lnTo>
                  <a:lnTo>
                    <a:pt x="3948" y="94"/>
                  </a:lnTo>
                  <a:lnTo>
                    <a:pt x="3982" y="102"/>
                  </a:lnTo>
                  <a:lnTo>
                    <a:pt x="3958" y="90"/>
                  </a:lnTo>
                  <a:lnTo>
                    <a:pt x="3944" y="78"/>
                  </a:lnTo>
                  <a:lnTo>
                    <a:pt x="3968" y="76"/>
                  </a:lnTo>
                  <a:lnTo>
                    <a:pt x="4002" y="76"/>
                  </a:lnTo>
                  <a:lnTo>
                    <a:pt x="4032" y="74"/>
                  </a:lnTo>
                  <a:lnTo>
                    <a:pt x="4014" y="68"/>
                  </a:lnTo>
                  <a:lnTo>
                    <a:pt x="4022" y="60"/>
                  </a:lnTo>
                  <a:lnTo>
                    <a:pt x="4038" y="60"/>
                  </a:lnTo>
                  <a:lnTo>
                    <a:pt x="4058" y="54"/>
                  </a:lnTo>
                  <a:lnTo>
                    <a:pt x="4094" y="52"/>
                  </a:lnTo>
                  <a:lnTo>
                    <a:pt x="4094" y="48"/>
                  </a:lnTo>
                  <a:lnTo>
                    <a:pt x="4132" y="48"/>
                  </a:lnTo>
                  <a:lnTo>
                    <a:pt x="4144" y="50"/>
                  </a:lnTo>
                  <a:lnTo>
                    <a:pt x="4170" y="44"/>
                  </a:lnTo>
                  <a:lnTo>
                    <a:pt x="4194" y="44"/>
                  </a:lnTo>
                  <a:lnTo>
                    <a:pt x="4192" y="40"/>
                  </a:lnTo>
                  <a:lnTo>
                    <a:pt x="4200" y="34"/>
                  </a:lnTo>
                  <a:lnTo>
                    <a:pt x="4228" y="32"/>
                  </a:lnTo>
                  <a:lnTo>
                    <a:pt x="4256" y="34"/>
                  </a:lnTo>
                  <a:lnTo>
                    <a:pt x="4240" y="36"/>
                  </a:lnTo>
                  <a:lnTo>
                    <a:pt x="4274" y="38"/>
                  </a:lnTo>
                  <a:lnTo>
                    <a:pt x="4282" y="44"/>
                  </a:lnTo>
                  <a:lnTo>
                    <a:pt x="4292" y="40"/>
                  </a:lnTo>
                  <a:lnTo>
                    <a:pt x="4332" y="40"/>
                  </a:lnTo>
                  <a:lnTo>
                    <a:pt x="4372" y="46"/>
                  </a:lnTo>
                  <a:lnTo>
                    <a:pt x="4388" y="50"/>
                  </a:lnTo>
                  <a:lnTo>
                    <a:pt x="4392" y="56"/>
                  </a:lnTo>
                  <a:lnTo>
                    <a:pt x="4380" y="60"/>
                  </a:lnTo>
                  <a:lnTo>
                    <a:pt x="4354" y="68"/>
                  </a:lnTo>
                  <a:lnTo>
                    <a:pt x="4348" y="72"/>
                  </a:lnTo>
                  <a:lnTo>
                    <a:pt x="4368" y="74"/>
                  </a:lnTo>
                  <a:lnTo>
                    <a:pt x="4392" y="76"/>
                  </a:lnTo>
                  <a:lnTo>
                    <a:pt x="4402" y="74"/>
                  </a:lnTo>
                  <a:lnTo>
                    <a:pt x="4420" y="82"/>
                  </a:lnTo>
                  <a:lnTo>
                    <a:pt x="4422" y="78"/>
                  </a:lnTo>
                  <a:lnTo>
                    <a:pt x="4442" y="76"/>
                  </a:lnTo>
                  <a:lnTo>
                    <a:pt x="4490" y="80"/>
                  </a:lnTo>
                  <a:lnTo>
                    <a:pt x="4502" y="84"/>
                  </a:lnTo>
                  <a:lnTo>
                    <a:pt x="4564" y="86"/>
                  </a:lnTo>
                  <a:lnTo>
                    <a:pt x="4552" y="78"/>
                  </a:lnTo>
                  <a:lnTo>
                    <a:pt x="4584" y="80"/>
                  </a:lnTo>
                  <a:lnTo>
                    <a:pt x="4608" y="80"/>
                  </a:lnTo>
                  <a:lnTo>
                    <a:pt x="4640" y="84"/>
                  </a:lnTo>
                  <a:lnTo>
                    <a:pt x="4660" y="94"/>
                  </a:lnTo>
                  <a:lnTo>
                    <a:pt x="4658" y="100"/>
                  </a:lnTo>
                  <a:lnTo>
                    <a:pt x="4692" y="110"/>
                  </a:lnTo>
                  <a:lnTo>
                    <a:pt x="4722" y="116"/>
                  </a:lnTo>
                  <a:lnTo>
                    <a:pt x="4714" y="102"/>
                  </a:lnTo>
                  <a:lnTo>
                    <a:pt x="4748" y="108"/>
                  </a:lnTo>
                  <a:lnTo>
                    <a:pt x="4766" y="104"/>
                  </a:lnTo>
                  <a:lnTo>
                    <a:pt x="4802" y="108"/>
                  </a:lnTo>
                  <a:lnTo>
                    <a:pt x="4806" y="104"/>
                  </a:lnTo>
                  <a:lnTo>
                    <a:pt x="4834" y="106"/>
                  </a:lnTo>
                  <a:lnTo>
                    <a:pt x="4804" y="94"/>
                  </a:lnTo>
                  <a:lnTo>
                    <a:pt x="4812" y="88"/>
                  </a:lnTo>
                  <a:lnTo>
                    <a:pt x="4956" y="96"/>
                  </a:lnTo>
                  <a:lnTo>
                    <a:pt x="4984" y="104"/>
                  </a:lnTo>
                  <a:lnTo>
                    <a:pt x="5040" y="116"/>
                  </a:lnTo>
                  <a:lnTo>
                    <a:pt x="5092" y="114"/>
                  </a:lnTo>
                  <a:lnTo>
                    <a:pt x="5126" y="116"/>
                  </a:lnTo>
                  <a:lnTo>
                    <a:pt x="5148" y="122"/>
                  </a:lnTo>
                  <a:lnTo>
                    <a:pt x="5166" y="132"/>
                  </a:lnTo>
                  <a:lnTo>
                    <a:pt x="5190" y="136"/>
                  </a:lnTo>
                  <a:lnTo>
                    <a:pt x="5204" y="132"/>
                  </a:lnTo>
                  <a:lnTo>
                    <a:pt x="5232" y="132"/>
                  </a:lnTo>
                  <a:lnTo>
                    <a:pt x="5264" y="134"/>
                  </a:lnTo>
                  <a:lnTo>
                    <a:pt x="5288" y="134"/>
                  </a:lnTo>
                  <a:lnTo>
                    <a:pt x="5338" y="148"/>
                  </a:lnTo>
                  <a:lnTo>
                    <a:pt x="5348" y="142"/>
                  </a:lnTo>
                  <a:lnTo>
                    <a:pt x="5320" y="132"/>
                  </a:lnTo>
                  <a:lnTo>
                    <a:pt x="5314" y="128"/>
                  </a:lnTo>
                  <a:lnTo>
                    <a:pt x="5370" y="130"/>
                  </a:lnTo>
                  <a:lnTo>
                    <a:pt x="5398" y="130"/>
                  </a:lnTo>
                  <a:lnTo>
                    <a:pt x="5454" y="136"/>
                  </a:lnTo>
                  <a:lnTo>
                    <a:pt x="5486" y="144"/>
                  </a:lnTo>
                  <a:lnTo>
                    <a:pt x="5502" y="152"/>
                  </a:lnTo>
                  <a:lnTo>
                    <a:pt x="5516" y="160"/>
                  </a:lnTo>
                  <a:lnTo>
                    <a:pt x="5530" y="168"/>
                  </a:lnTo>
                  <a:lnTo>
                    <a:pt x="5544" y="176"/>
                  </a:lnTo>
                  <a:lnTo>
                    <a:pt x="5560" y="182"/>
                  </a:lnTo>
                  <a:lnTo>
                    <a:pt x="5572" y="192"/>
                  </a:lnTo>
                  <a:lnTo>
                    <a:pt x="5588" y="200"/>
                  </a:lnTo>
                  <a:lnTo>
                    <a:pt x="5604" y="210"/>
                  </a:lnTo>
                  <a:close/>
                  <a:moveTo>
                    <a:pt x="116" y="144"/>
                  </a:moveTo>
                  <a:lnTo>
                    <a:pt x="132" y="156"/>
                  </a:lnTo>
                  <a:lnTo>
                    <a:pt x="142" y="172"/>
                  </a:lnTo>
                  <a:lnTo>
                    <a:pt x="124" y="180"/>
                  </a:lnTo>
                  <a:lnTo>
                    <a:pt x="126" y="186"/>
                  </a:lnTo>
                  <a:lnTo>
                    <a:pt x="144" y="174"/>
                  </a:lnTo>
                  <a:lnTo>
                    <a:pt x="180" y="178"/>
                  </a:lnTo>
                  <a:lnTo>
                    <a:pt x="186" y="192"/>
                  </a:lnTo>
                  <a:lnTo>
                    <a:pt x="156" y="200"/>
                  </a:lnTo>
                  <a:lnTo>
                    <a:pt x="128" y="200"/>
                  </a:lnTo>
                  <a:lnTo>
                    <a:pt x="102" y="218"/>
                  </a:lnTo>
                  <a:lnTo>
                    <a:pt x="88" y="222"/>
                  </a:lnTo>
                  <a:lnTo>
                    <a:pt x="74" y="222"/>
                  </a:lnTo>
                  <a:lnTo>
                    <a:pt x="72" y="216"/>
                  </a:lnTo>
                  <a:lnTo>
                    <a:pt x="60" y="210"/>
                  </a:lnTo>
                  <a:lnTo>
                    <a:pt x="70" y="202"/>
                  </a:lnTo>
                  <a:lnTo>
                    <a:pt x="58" y="200"/>
                  </a:lnTo>
                  <a:lnTo>
                    <a:pt x="38" y="202"/>
                  </a:lnTo>
                  <a:lnTo>
                    <a:pt x="40" y="196"/>
                  </a:lnTo>
                  <a:lnTo>
                    <a:pt x="54" y="188"/>
                  </a:lnTo>
                  <a:lnTo>
                    <a:pt x="28" y="194"/>
                  </a:lnTo>
                  <a:lnTo>
                    <a:pt x="20" y="202"/>
                  </a:lnTo>
                  <a:lnTo>
                    <a:pt x="0" y="210"/>
                  </a:lnTo>
                  <a:lnTo>
                    <a:pt x="14" y="200"/>
                  </a:lnTo>
                  <a:lnTo>
                    <a:pt x="28" y="192"/>
                  </a:lnTo>
                  <a:lnTo>
                    <a:pt x="44" y="182"/>
                  </a:lnTo>
                  <a:lnTo>
                    <a:pt x="58" y="176"/>
                  </a:lnTo>
                  <a:lnTo>
                    <a:pt x="72" y="168"/>
                  </a:lnTo>
                  <a:lnTo>
                    <a:pt x="88" y="160"/>
                  </a:lnTo>
                  <a:lnTo>
                    <a:pt x="102" y="152"/>
                  </a:lnTo>
                  <a:lnTo>
                    <a:pt x="116" y="144"/>
                  </a:lnTo>
                  <a:close/>
                  <a:moveTo>
                    <a:pt x="188" y="106"/>
                  </a:moveTo>
                  <a:lnTo>
                    <a:pt x="192" y="106"/>
                  </a:lnTo>
                  <a:lnTo>
                    <a:pt x="202" y="106"/>
                  </a:lnTo>
                  <a:lnTo>
                    <a:pt x="216" y="110"/>
                  </a:lnTo>
                  <a:lnTo>
                    <a:pt x="210" y="112"/>
                  </a:lnTo>
                  <a:lnTo>
                    <a:pt x="190" y="116"/>
                  </a:lnTo>
                  <a:lnTo>
                    <a:pt x="168" y="116"/>
                  </a:lnTo>
                  <a:lnTo>
                    <a:pt x="178" y="110"/>
                  </a:lnTo>
                  <a:lnTo>
                    <a:pt x="188" y="106"/>
                  </a:lnTo>
                  <a:close/>
                  <a:moveTo>
                    <a:pt x="4050" y="2"/>
                  </a:moveTo>
                  <a:lnTo>
                    <a:pt x="4078" y="0"/>
                  </a:lnTo>
                  <a:lnTo>
                    <a:pt x="4106" y="4"/>
                  </a:lnTo>
                  <a:lnTo>
                    <a:pt x="4146" y="12"/>
                  </a:lnTo>
                  <a:lnTo>
                    <a:pt x="4154" y="20"/>
                  </a:lnTo>
                  <a:lnTo>
                    <a:pt x="4126" y="22"/>
                  </a:lnTo>
                  <a:lnTo>
                    <a:pt x="4086" y="18"/>
                  </a:lnTo>
                  <a:lnTo>
                    <a:pt x="4058" y="16"/>
                  </a:lnTo>
                  <a:lnTo>
                    <a:pt x="4040" y="10"/>
                  </a:lnTo>
                  <a:lnTo>
                    <a:pt x="4022" y="8"/>
                  </a:lnTo>
                  <a:lnTo>
                    <a:pt x="4050" y="2"/>
                  </a:lnTo>
                  <a:close/>
                  <a:moveTo>
                    <a:pt x="4188" y="16"/>
                  </a:moveTo>
                  <a:lnTo>
                    <a:pt x="4230" y="22"/>
                  </a:lnTo>
                  <a:lnTo>
                    <a:pt x="4230" y="26"/>
                  </a:lnTo>
                  <a:lnTo>
                    <a:pt x="4158" y="30"/>
                  </a:lnTo>
                  <a:lnTo>
                    <a:pt x="4168" y="18"/>
                  </a:lnTo>
                  <a:lnTo>
                    <a:pt x="4178" y="16"/>
                  </a:lnTo>
                  <a:lnTo>
                    <a:pt x="4188" y="16"/>
                  </a:lnTo>
                  <a:close/>
                  <a:moveTo>
                    <a:pt x="4726" y="48"/>
                  </a:moveTo>
                  <a:lnTo>
                    <a:pt x="4762" y="48"/>
                  </a:lnTo>
                  <a:lnTo>
                    <a:pt x="4824" y="54"/>
                  </a:lnTo>
                  <a:lnTo>
                    <a:pt x="4828" y="64"/>
                  </a:lnTo>
                  <a:lnTo>
                    <a:pt x="4774" y="62"/>
                  </a:lnTo>
                  <a:lnTo>
                    <a:pt x="4758" y="66"/>
                  </a:lnTo>
                  <a:lnTo>
                    <a:pt x="4716" y="58"/>
                  </a:lnTo>
                  <a:lnTo>
                    <a:pt x="4710" y="50"/>
                  </a:lnTo>
                  <a:lnTo>
                    <a:pt x="4726" y="48"/>
                  </a:lnTo>
                  <a:close/>
                  <a:moveTo>
                    <a:pt x="4872" y="56"/>
                  </a:moveTo>
                  <a:lnTo>
                    <a:pt x="4912" y="60"/>
                  </a:lnTo>
                  <a:lnTo>
                    <a:pt x="4904" y="64"/>
                  </a:lnTo>
                  <a:lnTo>
                    <a:pt x="4880" y="64"/>
                  </a:lnTo>
                  <a:lnTo>
                    <a:pt x="4846" y="58"/>
                  </a:lnTo>
                  <a:lnTo>
                    <a:pt x="4844" y="54"/>
                  </a:lnTo>
                  <a:lnTo>
                    <a:pt x="4872" y="56"/>
                  </a:lnTo>
                  <a:close/>
                  <a:moveTo>
                    <a:pt x="4794" y="82"/>
                  </a:moveTo>
                  <a:lnTo>
                    <a:pt x="4800" y="76"/>
                  </a:lnTo>
                  <a:lnTo>
                    <a:pt x="4814" y="76"/>
                  </a:lnTo>
                  <a:lnTo>
                    <a:pt x="4844" y="80"/>
                  </a:lnTo>
                  <a:lnTo>
                    <a:pt x="4852" y="82"/>
                  </a:lnTo>
                  <a:lnTo>
                    <a:pt x="4828" y="82"/>
                  </a:lnTo>
                  <a:lnTo>
                    <a:pt x="4798" y="82"/>
                  </a:lnTo>
                  <a:lnTo>
                    <a:pt x="4794" y="82"/>
                  </a:lnTo>
                  <a:close/>
                  <a:moveTo>
                    <a:pt x="3400" y="6"/>
                  </a:moveTo>
                  <a:lnTo>
                    <a:pt x="3424" y="4"/>
                  </a:lnTo>
                  <a:lnTo>
                    <a:pt x="3446" y="4"/>
                  </a:lnTo>
                  <a:lnTo>
                    <a:pt x="3450" y="6"/>
                  </a:lnTo>
                  <a:lnTo>
                    <a:pt x="3458" y="4"/>
                  </a:lnTo>
                  <a:lnTo>
                    <a:pt x="3468" y="2"/>
                  </a:lnTo>
                  <a:lnTo>
                    <a:pt x="3488" y="4"/>
                  </a:lnTo>
                  <a:lnTo>
                    <a:pt x="3484" y="6"/>
                  </a:lnTo>
                  <a:lnTo>
                    <a:pt x="3466" y="6"/>
                  </a:lnTo>
                  <a:lnTo>
                    <a:pt x="3456" y="8"/>
                  </a:lnTo>
                  <a:lnTo>
                    <a:pt x="3440" y="10"/>
                  </a:lnTo>
                  <a:lnTo>
                    <a:pt x="3424" y="8"/>
                  </a:lnTo>
                  <a:lnTo>
                    <a:pt x="3430" y="6"/>
                  </a:lnTo>
                  <a:lnTo>
                    <a:pt x="3400" y="6"/>
                  </a:lnTo>
                  <a:close/>
                  <a:moveTo>
                    <a:pt x="3194" y="418"/>
                  </a:moveTo>
                  <a:lnTo>
                    <a:pt x="3164" y="418"/>
                  </a:lnTo>
                  <a:lnTo>
                    <a:pt x="3140" y="416"/>
                  </a:lnTo>
                  <a:lnTo>
                    <a:pt x="3144" y="406"/>
                  </a:lnTo>
                  <a:lnTo>
                    <a:pt x="3168" y="400"/>
                  </a:lnTo>
                  <a:lnTo>
                    <a:pt x="3184" y="404"/>
                  </a:lnTo>
                  <a:lnTo>
                    <a:pt x="3192" y="406"/>
                  </a:lnTo>
                  <a:lnTo>
                    <a:pt x="3192" y="412"/>
                  </a:lnTo>
                  <a:lnTo>
                    <a:pt x="3194" y="418"/>
                  </a:lnTo>
                  <a:close/>
                  <a:moveTo>
                    <a:pt x="3560" y="76"/>
                  </a:moveTo>
                  <a:lnTo>
                    <a:pt x="3588" y="66"/>
                  </a:lnTo>
                  <a:lnTo>
                    <a:pt x="3580" y="60"/>
                  </a:lnTo>
                  <a:lnTo>
                    <a:pt x="3606" y="54"/>
                  </a:lnTo>
                  <a:lnTo>
                    <a:pt x="3650" y="46"/>
                  </a:lnTo>
                  <a:lnTo>
                    <a:pt x="3694" y="44"/>
                  </a:lnTo>
                  <a:lnTo>
                    <a:pt x="3714" y="40"/>
                  </a:lnTo>
                  <a:lnTo>
                    <a:pt x="3740" y="38"/>
                  </a:lnTo>
                  <a:lnTo>
                    <a:pt x="3752" y="42"/>
                  </a:lnTo>
                  <a:lnTo>
                    <a:pt x="3746" y="46"/>
                  </a:lnTo>
                  <a:lnTo>
                    <a:pt x="3702" y="52"/>
                  </a:lnTo>
                  <a:lnTo>
                    <a:pt x="3662" y="58"/>
                  </a:lnTo>
                  <a:lnTo>
                    <a:pt x="3626" y="70"/>
                  </a:lnTo>
                  <a:lnTo>
                    <a:pt x="3612" y="82"/>
                  </a:lnTo>
                  <a:lnTo>
                    <a:pt x="3600" y="94"/>
                  </a:lnTo>
                  <a:lnTo>
                    <a:pt x="3608" y="106"/>
                  </a:lnTo>
                  <a:lnTo>
                    <a:pt x="3644" y="118"/>
                  </a:lnTo>
                  <a:lnTo>
                    <a:pt x="3636" y="120"/>
                  </a:lnTo>
                  <a:lnTo>
                    <a:pt x="3588" y="118"/>
                  </a:lnTo>
                  <a:lnTo>
                    <a:pt x="3580" y="110"/>
                  </a:lnTo>
                  <a:lnTo>
                    <a:pt x="3552" y="106"/>
                  </a:lnTo>
                  <a:lnTo>
                    <a:pt x="3546" y="98"/>
                  </a:lnTo>
                  <a:lnTo>
                    <a:pt x="3558" y="96"/>
                  </a:lnTo>
                  <a:lnTo>
                    <a:pt x="3554" y="88"/>
                  </a:lnTo>
                  <a:lnTo>
                    <a:pt x="3574" y="78"/>
                  </a:lnTo>
                  <a:lnTo>
                    <a:pt x="3560" y="76"/>
                  </a:lnTo>
                  <a:close/>
                  <a:moveTo>
                    <a:pt x="5284" y="430"/>
                  </a:moveTo>
                  <a:lnTo>
                    <a:pt x="5314" y="452"/>
                  </a:lnTo>
                  <a:lnTo>
                    <a:pt x="5332" y="475"/>
                  </a:lnTo>
                  <a:lnTo>
                    <a:pt x="5362" y="497"/>
                  </a:lnTo>
                  <a:lnTo>
                    <a:pt x="5418" y="539"/>
                  </a:lnTo>
                  <a:lnTo>
                    <a:pt x="5384" y="531"/>
                  </a:lnTo>
                  <a:lnTo>
                    <a:pt x="5402" y="563"/>
                  </a:lnTo>
                  <a:lnTo>
                    <a:pt x="5440" y="589"/>
                  </a:lnTo>
                  <a:lnTo>
                    <a:pt x="5454" y="605"/>
                  </a:lnTo>
                  <a:lnTo>
                    <a:pt x="5428" y="591"/>
                  </a:lnTo>
                  <a:lnTo>
                    <a:pt x="5430" y="611"/>
                  </a:lnTo>
                  <a:lnTo>
                    <a:pt x="5412" y="589"/>
                  </a:lnTo>
                  <a:lnTo>
                    <a:pt x="5394" y="565"/>
                  </a:lnTo>
                  <a:lnTo>
                    <a:pt x="5370" y="541"/>
                  </a:lnTo>
                  <a:lnTo>
                    <a:pt x="5360" y="523"/>
                  </a:lnTo>
                  <a:lnTo>
                    <a:pt x="5332" y="493"/>
                  </a:lnTo>
                  <a:lnTo>
                    <a:pt x="5300" y="471"/>
                  </a:lnTo>
                  <a:lnTo>
                    <a:pt x="5274" y="440"/>
                  </a:lnTo>
                  <a:lnTo>
                    <a:pt x="5280" y="430"/>
                  </a:lnTo>
                  <a:lnTo>
                    <a:pt x="5262" y="418"/>
                  </a:lnTo>
                  <a:lnTo>
                    <a:pt x="5268" y="418"/>
                  </a:lnTo>
                  <a:lnTo>
                    <a:pt x="5284" y="430"/>
                  </a:lnTo>
                  <a:close/>
                  <a:moveTo>
                    <a:pt x="3420" y="609"/>
                  </a:moveTo>
                  <a:lnTo>
                    <a:pt x="3424" y="603"/>
                  </a:lnTo>
                  <a:lnTo>
                    <a:pt x="3438" y="609"/>
                  </a:lnTo>
                  <a:lnTo>
                    <a:pt x="3444" y="611"/>
                  </a:lnTo>
                  <a:lnTo>
                    <a:pt x="3448" y="613"/>
                  </a:lnTo>
                  <a:lnTo>
                    <a:pt x="3452" y="613"/>
                  </a:lnTo>
                  <a:lnTo>
                    <a:pt x="3452" y="615"/>
                  </a:lnTo>
                  <a:lnTo>
                    <a:pt x="3462" y="621"/>
                  </a:lnTo>
                  <a:lnTo>
                    <a:pt x="3480" y="621"/>
                  </a:lnTo>
                  <a:lnTo>
                    <a:pt x="3478" y="629"/>
                  </a:lnTo>
                  <a:lnTo>
                    <a:pt x="3460" y="633"/>
                  </a:lnTo>
                  <a:lnTo>
                    <a:pt x="3436" y="649"/>
                  </a:lnTo>
                  <a:lnTo>
                    <a:pt x="3424" y="643"/>
                  </a:lnTo>
                  <a:lnTo>
                    <a:pt x="3426" y="631"/>
                  </a:lnTo>
                  <a:lnTo>
                    <a:pt x="3406" y="625"/>
                  </a:lnTo>
                  <a:lnTo>
                    <a:pt x="3408" y="619"/>
                  </a:lnTo>
                  <a:lnTo>
                    <a:pt x="3422" y="611"/>
                  </a:lnTo>
                  <a:lnTo>
                    <a:pt x="3420" y="60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" name="Freeform 207">
              <a:extLst>
                <a:ext uri="{FF2B5EF4-FFF2-40B4-BE49-F238E27FC236}">
                  <a16:creationId xmlns:a16="http://schemas.microsoft.com/office/drawing/2014/main" id="{4E98A36A-8641-E0F9-E8EE-6CA847973CF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511550" y="2182813"/>
              <a:ext cx="63500" cy="146050"/>
            </a:xfrm>
            <a:custGeom>
              <a:avLst/>
              <a:gdLst>
                <a:gd name="T0" fmla="*/ 2 w 40"/>
                <a:gd name="T1" fmla="*/ 6 h 92"/>
                <a:gd name="T2" fmla="*/ 12 w 40"/>
                <a:gd name="T3" fmla="*/ 4 h 92"/>
                <a:gd name="T4" fmla="*/ 26 w 40"/>
                <a:gd name="T5" fmla="*/ 6 h 92"/>
                <a:gd name="T6" fmla="*/ 24 w 40"/>
                <a:gd name="T7" fmla="*/ 12 h 92"/>
                <a:gd name="T8" fmla="*/ 0 w 40"/>
                <a:gd name="T9" fmla="*/ 18 h 92"/>
                <a:gd name="T10" fmla="*/ 2 w 40"/>
                <a:gd name="T11" fmla="*/ 6 h 92"/>
                <a:gd name="T12" fmla="*/ 28 w 40"/>
                <a:gd name="T13" fmla="*/ 0 h 92"/>
                <a:gd name="T14" fmla="*/ 40 w 40"/>
                <a:gd name="T15" fmla="*/ 12 h 92"/>
                <a:gd name="T16" fmla="*/ 34 w 40"/>
                <a:gd name="T17" fmla="*/ 32 h 92"/>
                <a:gd name="T18" fmla="*/ 32 w 40"/>
                <a:gd name="T19" fmla="*/ 30 h 92"/>
                <a:gd name="T20" fmla="*/ 34 w 40"/>
                <a:gd name="T21" fmla="*/ 14 h 92"/>
                <a:gd name="T22" fmla="*/ 28 w 40"/>
                <a:gd name="T23" fmla="*/ 2 h 92"/>
                <a:gd name="T24" fmla="*/ 28 w 40"/>
                <a:gd name="T25" fmla="*/ 0 h 92"/>
                <a:gd name="T26" fmla="*/ 8 w 40"/>
                <a:gd name="T27" fmla="*/ 50 h 92"/>
                <a:gd name="T28" fmla="*/ 14 w 40"/>
                <a:gd name="T29" fmla="*/ 52 h 92"/>
                <a:gd name="T30" fmla="*/ 16 w 40"/>
                <a:gd name="T31" fmla="*/ 76 h 92"/>
                <a:gd name="T32" fmla="*/ 14 w 40"/>
                <a:gd name="T33" fmla="*/ 90 h 92"/>
                <a:gd name="T34" fmla="*/ 8 w 40"/>
                <a:gd name="T35" fmla="*/ 92 h 92"/>
                <a:gd name="T36" fmla="*/ 6 w 40"/>
                <a:gd name="T37" fmla="*/ 76 h 92"/>
                <a:gd name="T38" fmla="*/ 0 w 40"/>
                <a:gd name="T39" fmla="*/ 68 h 92"/>
                <a:gd name="T40" fmla="*/ 8 w 40"/>
                <a:gd name="T41" fmla="*/ 50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0" h="92">
                  <a:moveTo>
                    <a:pt x="2" y="6"/>
                  </a:moveTo>
                  <a:lnTo>
                    <a:pt x="12" y="4"/>
                  </a:lnTo>
                  <a:lnTo>
                    <a:pt x="26" y="6"/>
                  </a:lnTo>
                  <a:lnTo>
                    <a:pt x="24" y="12"/>
                  </a:lnTo>
                  <a:lnTo>
                    <a:pt x="0" y="18"/>
                  </a:lnTo>
                  <a:lnTo>
                    <a:pt x="2" y="6"/>
                  </a:lnTo>
                  <a:close/>
                  <a:moveTo>
                    <a:pt x="28" y="0"/>
                  </a:moveTo>
                  <a:lnTo>
                    <a:pt x="40" y="12"/>
                  </a:lnTo>
                  <a:lnTo>
                    <a:pt x="34" y="32"/>
                  </a:lnTo>
                  <a:lnTo>
                    <a:pt x="32" y="30"/>
                  </a:lnTo>
                  <a:lnTo>
                    <a:pt x="34" y="14"/>
                  </a:lnTo>
                  <a:lnTo>
                    <a:pt x="28" y="2"/>
                  </a:lnTo>
                  <a:lnTo>
                    <a:pt x="28" y="0"/>
                  </a:lnTo>
                  <a:close/>
                  <a:moveTo>
                    <a:pt x="8" y="50"/>
                  </a:moveTo>
                  <a:lnTo>
                    <a:pt x="14" y="52"/>
                  </a:lnTo>
                  <a:lnTo>
                    <a:pt x="16" y="76"/>
                  </a:lnTo>
                  <a:lnTo>
                    <a:pt x="14" y="90"/>
                  </a:lnTo>
                  <a:lnTo>
                    <a:pt x="8" y="92"/>
                  </a:lnTo>
                  <a:lnTo>
                    <a:pt x="6" y="76"/>
                  </a:lnTo>
                  <a:lnTo>
                    <a:pt x="0" y="68"/>
                  </a:lnTo>
                  <a:lnTo>
                    <a:pt x="8" y="5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" name="Freeform 208">
              <a:extLst>
                <a:ext uri="{FF2B5EF4-FFF2-40B4-BE49-F238E27FC236}">
                  <a16:creationId xmlns:a16="http://schemas.microsoft.com/office/drawing/2014/main" id="{072583D5-8503-CACD-9341-FBF94E2A9A3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1500" y="5608638"/>
              <a:ext cx="95250" cy="41275"/>
            </a:xfrm>
            <a:custGeom>
              <a:avLst/>
              <a:gdLst>
                <a:gd name="T0" fmla="*/ 0 w 60"/>
                <a:gd name="T1" fmla="*/ 16 h 26"/>
                <a:gd name="T2" fmla="*/ 16 w 60"/>
                <a:gd name="T3" fmla="*/ 4 h 26"/>
                <a:gd name="T4" fmla="*/ 34 w 60"/>
                <a:gd name="T5" fmla="*/ 8 h 26"/>
                <a:gd name="T6" fmla="*/ 40 w 60"/>
                <a:gd name="T7" fmla="*/ 0 h 26"/>
                <a:gd name="T8" fmla="*/ 60 w 60"/>
                <a:gd name="T9" fmla="*/ 10 h 26"/>
                <a:gd name="T10" fmla="*/ 58 w 60"/>
                <a:gd name="T11" fmla="*/ 18 h 26"/>
                <a:gd name="T12" fmla="*/ 36 w 60"/>
                <a:gd name="T13" fmla="*/ 24 h 26"/>
                <a:gd name="T14" fmla="*/ 24 w 60"/>
                <a:gd name="T15" fmla="*/ 16 h 26"/>
                <a:gd name="T16" fmla="*/ 14 w 60"/>
                <a:gd name="T17" fmla="*/ 26 h 26"/>
                <a:gd name="T18" fmla="*/ 0 w 60"/>
                <a:gd name="T19" fmla="*/ 16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0" h="26">
                  <a:moveTo>
                    <a:pt x="0" y="16"/>
                  </a:moveTo>
                  <a:lnTo>
                    <a:pt x="16" y="4"/>
                  </a:lnTo>
                  <a:lnTo>
                    <a:pt x="34" y="8"/>
                  </a:lnTo>
                  <a:lnTo>
                    <a:pt x="40" y="0"/>
                  </a:lnTo>
                  <a:lnTo>
                    <a:pt x="60" y="10"/>
                  </a:lnTo>
                  <a:lnTo>
                    <a:pt x="58" y="18"/>
                  </a:lnTo>
                  <a:lnTo>
                    <a:pt x="36" y="24"/>
                  </a:lnTo>
                  <a:lnTo>
                    <a:pt x="24" y="16"/>
                  </a:lnTo>
                  <a:lnTo>
                    <a:pt x="14" y="26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" name="Freeform 209">
              <a:extLst>
                <a:ext uri="{FF2B5EF4-FFF2-40B4-BE49-F238E27FC236}">
                  <a16:creationId xmlns:a16="http://schemas.microsoft.com/office/drawing/2014/main" id="{841F4E39-F3D8-7377-5433-CF3F2A43AA4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26175" y="444500"/>
              <a:ext cx="606425" cy="530225"/>
            </a:xfrm>
            <a:custGeom>
              <a:avLst/>
              <a:gdLst>
                <a:gd name="T0" fmla="*/ 128 w 382"/>
                <a:gd name="T1" fmla="*/ 6 h 334"/>
                <a:gd name="T2" fmla="*/ 164 w 382"/>
                <a:gd name="T3" fmla="*/ 8 h 334"/>
                <a:gd name="T4" fmla="*/ 178 w 382"/>
                <a:gd name="T5" fmla="*/ 20 h 334"/>
                <a:gd name="T6" fmla="*/ 160 w 382"/>
                <a:gd name="T7" fmla="*/ 28 h 334"/>
                <a:gd name="T8" fmla="*/ 140 w 382"/>
                <a:gd name="T9" fmla="*/ 36 h 334"/>
                <a:gd name="T10" fmla="*/ 120 w 382"/>
                <a:gd name="T11" fmla="*/ 28 h 334"/>
                <a:gd name="T12" fmla="*/ 72 w 382"/>
                <a:gd name="T13" fmla="*/ 16 h 334"/>
                <a:gd name="T14" fmla="*/ 96 w 382"/>
                <a:gd name="T15" fmla="*/ 6 h 334"/>
                <a:gd name="T16" fmla="*/ 124 w 382"/>
                <a:gd name="T17" fmla="*/ 10 h 334"/>
                <a:gd name="T18" fmla="*/ 356 w 382"/>
                <a:gd name="T19" fmla="*/ 136 h 334"/>
                <a:gd name="T20" fmla="*/ 348 w 382"/>
                <a:gd name="T21" fmla="*/ 126 h 334"/>
                <a:gd name="T22" fmla="*/ 306 w 382"/>
                <a:gd name="T23" fmla="*/ 126 h 334"/>
                <a:gd name="T24" fmla="*/ 290 w 382"/>
                <a:gd name="T25" fmla="*/ 144 h 334"/>
                <a:gd name="T26" fmla="*/ 252 w 382"/>
                <a:gd name="T27" fmla="*/ 140 h 334"/>
                <a:gd name="T28" fmla="*/ 228 w 382"/>
                <a:gd name="T29" fmla="*/ 136 h 334"/>
                <a:gd name="T30" fmla="*/ 218 w 382"/>
                <a:gd name="T31" fmla="*/ 148 h 334"/>
                <a:gd name="T32" fmla="*/ 188 w 382"/>
                <a:gd name="T33" fmla="*/ 154 h 334"/>
                <a:gd name="T34" fmla="*/ 164 w 382"/>
                <a:gd name="T35" fmla="*/ 166 h 334"/>
                <a:gd name="T36" fmla="*/ 132 w 382"/>
                <a:gd name="T37" fmla="*/ 208 h 334"/>
                <a:gd name="T38" fmla="*/ 134 w 382"/>
                <a:gd name="T39" fmla="*/ 222 h 334"/>
                <a:gd name="T40" fmla="*/ 108 w 382"/>
                <a:gd name="T41" fmla="*/ 238 h 334"/>
                <a:gd name="T42" fmla="*/ 124 w 382"/>
                <a:gd name="T43" fmla="*/ 272 h 334"/>
                <a:gd name="T44" fmla="*/ 108 w 382"/>
                <a:gd name="T45" fmla="*/ 308 h 334"/>
                <a:gd name="T46" fmla="*/ 90 w 382"/>
                <a:gd name="T47" fmla="*/ 308 h 334"/>
                <a:gd name="T48" fmla="*/ 38 w 382"/>
                <a:gd name="T49" fmla="*/ 334 h 334"/>
                <a:gd name="T50" fmla="*/ 6 w 382"/>
                <a:gd name="T51" fmla="*/ 304 h 334"/>
                <a:gd name="T52" fmla="*/ 14 w 382"/>
                <a:gd name="T53" fmla="*/ 248 h 334"/>
                <a:gd name="T54" fmla="*/ 84 w 382"/>
                <a:gd name="T55" fmla="*/ 214 h 334"/>
                <a:gd name="T56" fmla="*/ 144 w 382"/>
                <a:gd name="T57" fmla="*/ 158 h 334"/>
                <a:gd name="T58" fmla="*/ 202 w 382"/>
                <a:gd name="T59" fmla="*/ 126 h 334"/>
                <a:gd name="T60" fmla="*/ 258 w 382"/>
                <a:gd name="T61" fmla="*/ 122 h 334"/>
                <a:gd name="T62" fmla="*/ 304 w 382"/>
                <a:gd name="T63" fmla="*/ 110 h 334"/>
                <a:gd name="T64" fmla="*/ 380 w 382"/>
                <a:gd name="T65" fmla="*/ 118 h 334"/>
                <a:gd name="T66" fmla="*/ 382 w 382"/>
                <a:gd name="T67" fmla="*/ 130 h 334"/>
                <a:gd name="T68" fmla="*/ 268 w 382"/>
                <a:gd name="T69" fmla="*/ 10 h 334"/>
                <a:gd name="T70" fmla="*/ 190 w 382"/>
                <a:gd name="T71" fmla="*/ 10 h 334"/>
                <a:gd name="T72" fmla="*/ 168 w 382"/>
                <a:gd name="T73" fmla="*/ 8 h 334"/>
                <a:gd name="T74" fmla="*/ 194 w 382"/>
                <a:gd name="T75" fmla="*/ 2 h 334"/>
                <a:gd name="T76" fmla="*/ 226 w 382"/>
                <a:gd name="T77" fmla="*/ 0 h 334"/>
                <a:gd name="T78" fmla="*/ 288 w 382"/>
                <a:gd name="T79" fmla="*/ 6 h 334"/>
                <a:gd name="T80" fmla="*/ 228 w 382"/>
                <a:gd name="T81" fmla="*/ 28 h 334"/>
                <a:gd name="T82" fmla="*/ 212 w 382"/>
                <a:gd name="T83" fmla="*/ 26 h 334"/>
                <a:gd name="T84" fmla="*/ 230 w 382"/>
                <a:gd name="T85" fmla="*/ 20 h 334"/>
                <a:gd name="T86" fmla="*/ 256 w 382"/>
                <a:gd name="T87" fmla="*/ 26 h 3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82" h="334">
                  <a:moveTo>
                    <a:pt x="124" y="10"/>
                  </a:moveTo>
                  <a:lnTo>
                    <a:pt x="128" y="6"/>
                  </a:lnTo>
                  <a:lnTo>
                    <a:pt x="148" y="6"/>
                  </a:lnTo>
                  <a:lnTo>
                    <a:pt x="164" y="8"/>
                  </a:lnTo>
                  <a:lnTo>
                    <a:pt x="210" y="16"/>
                  </a:lnTo>
                  <a:lnTo>
                    <a:pt x="178" y="20"/>
                  </a:lnTo>
                  <a:lnTo>
                    <a:pt x="172" y="26"/>
                  </a:lnTo>
                  <a:lnTo>
                    <a:pt x="160" y="28"/>
                  </a:lnTo>
                  <a:lnTo>
                    <a:pt x="154" y="36"/>
                  </a:lnTo>
                  <a:lnTo>
                    <a:pt x="140" y="36"/>
                  </a:lnTo>
                  <a:lnTo>
                    <a:pt x="108" y="30"/>
                  </a:lnTo>
                  <a:lnTo>
                    <a:pt x="120" y="28"/>
                  </a:lnTo>
                  <a:lnTo>
                    <a:pt x="100" y="24"/>
                  </a:lnTo>
                  <a:lnTo>
                    <a:pt x="72" y="16"/>
                  </a:lnTo>
                  <a:lnTo>
                    <a:pt x="60" y="10"/>
                  </a:lnTo>
                  <a:lnTo>
                    <a:pt x="96" y="6"/>
                  </a:lnTo>
                  <a:lnTo>
                    <a:pt x="104" y="10"/>
                  </a:lnTo>
                  <a:lnTo>
                    <a:pt x="124" y="10"/>
                  </a:lnTo>
                  <a:close/>
                  <a:moveTo>
                    <a:pt x="382" y="130"/>
                  </a:moveTo>
                  <a:lnTo>
                    <a:pt x="356" y="136"/>
                  </a:lnTo>
                  <a:lnTo>
                    <a:pt x="344" y="138"/>
                  </a:lnTo>
                  <a:lnTo>
                    <a:pt x="348" y="126"/>
                  </a:lnTo>
                  <a:lnTo>
                    <a:pt x="328" y="122"/>
                  </a:lnTo>
                  <a:lnTo>
                    <a:pt x="306" y="126"/>
                  </a:lnTo>
                  <a:lnTo>
                    <a:pt x="302" y="136"/>
                  </a:lnTo>
                  <a:lnTo>
                    <a:pt x="290" y="144"/>
                  </a:lnTo>
                  <a:lnTo>
                    <a:pt x="272" y="140"/>
                  </a:lnTo>
                  <a:lnTo>
                    <a:pt x="252" y="140"/>
                  </a:lnTo>
                  <a:lnTo>
                    <a:pt x="236" y="132"/>
                  </a:lnTo>
                  <a:lnTo>
                    <a:pt x="228" y="136"/>
                  </a:lnTo>
                  <a:lnTo>
                    <a:pt x="218" y="138"/>
                  </a:lnTo>
                  <a:lnTo>
                    <a:pt x="218" y="148"/>
                  </a:lnTo>
                  <a:lnTo>
                    <a:pt x="190" y="146"/>
                  </a:lnTo>
                  <a:lnTo>
                    <a:pt x="188" y="154"/>
                  </a:lnTo>
                  <a:lnTo>
                    <a:pt x="172" y="154"/>
                  </a:lnTo>
                  <a:lnTo>
                    <a:pt x="164" y="166"/>
                  </a:lnTo>
                  <a:lnTo>
                    <a:pt x="150" y="184"/>
                  </a:lnTo>
                  <a:lnTo>
                    <a:pt x="132" y="208"/>
                  </a:lnTo>
                  <a:lnTo>
                    <a:pt x="138" y="214"/>
                  </a:lnTo>
                  <a:lnTo>
                    <a:pt x="134" y="222"/>
                  </a:lnTo>
                  <a:lnTo>
                    <a:pt x="116" y="222"/>
                  </a:lnTo>
                  <a:lnTo>
                    <a:pt x="108" y="238"/>
                  </a:lnTo>
                  <a:lnTo>
                    <a:pt x="112" y="264"/>
                  </a:lnTo>
                  <a:lnTo>
                    <a:pt x="124" y="272"/>
                  </a:lnTo>
                  <a:lnTo>
                    <a:pt x="120" y="294"/>
                  </a:lnTo>
                  <a:lnTo>
                    <a:pt x="108" y="308"/>
                  </a:lnTo>
                  <a:lnTo>
                    <a:pt x="102" y="318"/>
                  </a:lnTo>
                  <a:lnTo>
                    <a:pt x="90" y="308"/>
                  </a:lnTo>
                  <a:lnTo>
                    <a:pt x="58" y="330"/>
                  </a:lnTo>
                  <a:lnTo>
                    <a:pt x="38" y="334"/>
                  </a:lnTo>
                  <a:lnTo>
                    <a:pt x="14" y="324"/>
                  </a:lnTo>
                  <a:lnTo>
                    <a:pt x="6" y="304"/>
                  </a:lnTo>
                  <a:lnTo>
                    <a:pt x="0" y="260"/>
                  </a:lnTo>
                  <a:lnTo>
                    <a:pt x="14" y="248"/>
                  </a:lnTo>
                  <a:lnTo>
                    <a:pt x="54" y="232"/>
                  </a:lnTo>
                  <a:lnTo>
                    <a:pt x="84" y="214"/>
                  </a:lnTo>
                  <a:lnTo>
                    <a:pt x="110" y="190"/>
                  </a:lnTo>
                  <a:lnTo>
                    <a:pt x="144" y="158"/>
                  </a:lnTo>
                  <a:lnTo>
                    <a:pt x="166" y="146"/>
                  </a:lnTo>
                  <a:lnTo>
                    <a:pt x="202" y="126"/>
                  </a:lnTo>
                  <a:lnTo>
                    <a:pt x="234" y="120"/>
                  </a:lnTo>
                  <a:lnTo>
                    <a:pt x="258" y="122"/>
                  </a:lnTo>
                  <a:lnTo>
                    <a:pt x="278" y="110"/>
                  </a:lnTo>
                  <a:lnTo>
                    <a:pt x="304" y="110"/>
                  </a:lnTo>
                  <a:lnTo>
                    <a:pt x="330" y="106"/>
                  </a:lnTo>
                  <a:lnTo>
                    <a:pt x="380" y="118"/>
                  </a:lnTo>
                  <a:lnTo>
                    <a:pt x="362" y="122"/>
                  </a:lnTo>
                  <a:lnTo>
                    <a:pt x="382" y="130"/>
                  </a:lnTo>
                  <a:close/>
                  <a:moveTo>
                    <a:pt x="288" y="6"/>
                  </a:moveTo>
                  <a:lnTo>
                    <a:pt x="268" y="10"/>
                  </a:lnTo>
                  <a:lnTo>
                    <a:pt x="230" y="12"/>
                  </a:lnTo>
                  <a:lnTo>
                    <a:pt x="190" y="10"/>
                  </a:lnTo>
                  <a:lnTo>
                    <a:pt x="188" y="8"/>
                  </a:lnTo>
                  <a:lnTo>
                    <a:pt x="168" y="8"/>
                  </a:lnTo>
                  <a:lnTo>
                    <a:pt x="152" y="4"/>
                  </a:lnTo>
                  <a:lnTo>
                    <a:pt x="194" y="2"/>
                  </a:lnTo>
                  <a:lnTo>
                    <a:pt x="212" y="4"/>
                  </a:lnTo>
                  <a:lnTo>
                    <a:pt x="226" y="0"/>
                  </a:lnTo>
                  <a:lnTo>
                    <a:pt x="260" y="2"/>
                  </a:lnTo>
                  <a:lnTo>
                    <a:pt x="288" y="6"/>
                  </a:lnTo>
                  <a:close/>
                  <a:moveTo>
                    <a:pt x="256" y="26"/>
                  </a:moveTo>
                  <a:lnTo>
                    <a:pt x="228" y="28"/>
                  </a:lnTo>
                  <a:lnTo>
                    <a:pt x="202" y="28"/>
                  </a:lnTo>
                  <a:lnTo>
                    <a:pt x="212" y="26"/>
                  </a:lnTo>
                  <a:lnTo>
                    <a:pt x="202" y="22"/>
                  </a:lnTo>
                  <a:lnTo>
                    <a:pt x="230" y="20"/>
                  </a:lnTo>
                  <a:lnTo>
                    <a:pt x="238" y="24"/>
                  </a:lnTo>
                  <a:lnTo>
                    <a:pt x="256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" name="Freeform 210">
              <a:extLst>
                <a:ext uri="{FF2B5EF4-FFF2-40B4-BE49-F238E27FC236}">
                  <a16:creationId xmlns:a16="http://schemas.microsoft.com/office/drawing/2014/main" id="{30C6C007-927E-52B9-51DF-3D3A4B05534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11675" y="412750"/>
              <a:ext cx="1330325" cy="501650"/>
            </a:xfrm>
            <a:custGeom>
              <a:avLst/>
              <a:gdLst>
                <a:gd name="T0" fmla="*/ 476 w 838"/>
                <a:gd name="T1" fmla="*/ 2 h 316"/>
                <a:gd name="T2" fmla="*/ 646 w 838"/>
                <a:gd name="T3" fmla="*/ 0 h 316"/>
                <a:gd name="T4" fmla="*/ 650 w 838"/>
                <a:gd name="T5" fmla="*/ 8 h 316"/>
                <a:gd name="T6" fmla="*/ 632 w 838"/>
                <a:gd name="T7" fmla="*/ 10 h 316"/>
                <a:gd name="T8" fmla="*/ 706 w 838"/>
                <a:gd name="T9" fmla="*/ 12 h 316"/>
                <a:gd name="T10" fmla="*/ 792 w 838"/>
                <a:gd name="T11" fmla="*/ 12 h 316"/>
                <a:gd name="T12" fmla="*/ 782 w 838"/>
                <a:gd name="T13" fmla="*/ 22 h 316"/>
                <a:gd name="T14" fmla="*/ 762 w 838"/>
                <a:gd name="T15" fmla="*/ 26 h 316"/>
                <a:gd name="T16" fmla="*/ 730 w 838"/>
                <a:gd name="T17" fmla="*/ 48 h 316"/>
                <a:gd name="T18" fmla="*/ 700 w 838"/>
                <a:gd name="T19" fmla="*/ 58 h 316"/>
                <a:gd name="T20" fmla="*/ 710 w 838"/>
                <a:gd name="T21" fmla="*/ 76 h 316"/>
                <a:gd name="T22" fmla="*/ 710 w 838"/>
                <a:gd name="T23" fmla="*/ 92 h 316"/>
                <a:gd name="T24" fmla="*/ 664 w 838"/>
                <a:gd name="T25" fmla="*/ 98 h 316"/>
                <a:gd name="T26" fmla="*/ 652 w 838"/>
                <a:gd name="T27" fmla="*/ 106 h 316"/>
                <a:gd name="T28" fmla="*/ 678 w 838"/>
                <a:gd name="T29" fmla="*/ 122 h 316"/>
                <a:gd name="T30" fmla="*/ 644 w 838"/>
                <a:gd name="T31" fmla="*/ 132 h 316"/>
                <a:gd name="T32" fmla="*/ 610 w 838"/>
                <a:gd name="T33" fmla="*/ 142 h 316"/>
                <a:gd name="T34" fmla="*/ 628 w 838"/>
                <a:gd name="T35" fmla="*/ 154 h 316"/>
                <a:gd name="T36" fmla="*/ 520 w 838"/>
                <a:gd name="T37" fmla="*/ 172 h 316"/>
                <a:gd name="T38" fmla="*/ 440 w 838"/>
                <a:gd name="T39" fmla="*/ 208 h 316"/>
                <a:gd name="T40" fmla="*/ 382 w 838"/>
                <a:gd name="T41" fmla="*/ 216 h 316"/>
                <a:gd name="T42" fmla="*/ 348 w 838"/>
                <a:gd name="T43" fmla="*/ 250 h 316"/>
                <a:gd name="T44" fmla="*/ 306 w 838"/>
                <a:gd name="T45" fmla="*/ 296 h 316"/>
                <a:gd name="T46" fmla="*/ 248 w 838"/>
                <a:gd name="T47" fmla="*/ 300 h 316"/>
                <a:gd name="T48" fmla="*/ 202 w 838"/>
                <a:gd name="T49" fmla="*/ 272 h 316"/>
                <a:gd name="T50" fmla="*/ 188 w 838"/>
                <a:gd name="T51" fmla="*/ 222 h 316"/>
                <a:gd name="T52" fmla="*/ 178 w 838"/>
                <a:gd name="T53" fmla="*/ 188 h 316"/>
                <a:gd name="T54" fmla="*/ 238 w 838"/>
                <a:gd name="T55" fmla="*/ 156 h 316"/>
                <a:gd name="T56" fmla="*/ 220 w 838"/>
                <a:gd name="T57" fmla="*/ 152 h 316"/>
                <a:gd name="T58" fmla="*/ 194 w 838"/>
                <a:gd name="T59" fmla="*/ 140 h 316"/>
                <a:gd name="T60" fmla="*/ 246 w 838"/>
                <a:gd name="T61" fmla="*/ 136 h 316"/>
                <a:gd name="T62" fmla="*/ 200 w 838"/>
                <a:gd name="T63" fmla="*/ 124 h 316"/>
                <a:gd name="T64" fmla="*/ 208 w 838"/>
                <a:gd name="T65" fmla="*/ 102 h 316"/>
                <a:gd name="T66" fmla="*/ 178 w 838"/>
                <a:gd name="T67" fmla="*/ 76 h 316"/>
                <a:gd name="T68" fmla="*/ 122 w 838"/>
                <a:gd name="T69" fmla="*/ 62 h 316"/>
                <a:gd name="T70" fmla="*/ 36 w 838"/>
                <a:gd name="T71" fmla="*/ 60 h 316"/>
                <a:gd name="T72" fmla="*/ 84 w 838"/>
                <a:gd name="T73" fmla="*/ 50 h 316"/>
                <a:gd name="T74" fmla="*/ 6 w 838"/>
                <a:gd name="T75" fmla="*/ 40 h 316"/>
                <a:gd name="T76" fmla="*/ 122 w 838"/>
                <a:gd name="T77" fmla="*/ 28 h 316"/>
                <a:gd name="T78" fmla="*/ 154 w 838"/>
                <a:gd name="T79" fmla="*/ 16 h 316"/>
                <a:gd name="T80" fmla="*/ 202 w 838"/>
                <a:gd name="T81" fmla="*/ 10 h 316"/>
                <a:gd name="T82" fmla="*/ 298 w 838"/>
                <a:gd name="T83" fmla="*/ 12 h 316"/>
                <a:gd name="T84" fmla="*/ 384 w 838"/>
                <a:gd name="T85" fmla="*/ 10 h 316"/>
                <a:gd name="T86" fmla="*/ 384 w 838"/>
                <a:gd name="T87" fmla="*/ 6 h 3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38" h="316">
                  <a:moveTo>
                    <a:pt x="384" y="6"/>
                  </a:moveTo>
                  <a:lnTo>
                    <a:pt x="430" y="2"/>
                  </a:lnTo>
                  <a:lnTo>
                    <a:pt x="476" y="2"/>
                  </a:lnTo>
                  <a:lnTo>
                    <a:pt x="494" y="0"/>
                  </a:lnTo>
                  <a:lnTo>
                    <a:pt x="540" y="0"/>
                  </a:lnTo>
                  <a:lnTo>
                    <a:pt x="646" y="0"/>
                  </a:lnTo>
                  <a:lnTo>
                    <a:pt x="726" y="6"/>
                  </a:lnTo>
                  <a:lnTo>
                    <a:pt x="700" y="8"/>
                  </a:lnTo>
                  <a:lnTo>
                    <a:pt x="650" y="8"/>
                  </a:lnTo>
                  <a:lnTo>
                    <a:pt x="578" y="10"/>
                  </a:lnTo>
                  <a:lnTo>
                    <a:pt x="584" y="10"/>
                  </a:lnTo>
                  <a:lnTo>
                    <a:pt x="632" y="10"/>
                  </a:lnTo>
                  <a:lnTo>
                    <a:pt x="670" y="12"/>
                  </a:lnTo>
                  <a:lnTo>
                    <a:pt x="698" y="10"/>
                  </a:lnTo>
                  <a:lnTo>
                    <a:pt x="706" y="12"/>
                  </a:lnTo>
                  <a:lnTo>
                    <a:pt x="692" y="16"/>
                  </a:lnTo>
                  <a:lnTo>
                    <a:pt x="726" y="14"/>
                  </a:lnTo>
                  <a:lnTo>
                    <a:pt x="792" y="12"/>
                  </a:lnTo>
                  <a:lnTo>
                    <a:pt x="830" y="12"/>
                  </a:lnTo>
                  <a:lnTo>
                    <a:pt x="838" y="16"/>
                  </a:lnTo>
                  <a:lnTo>
                    <a:pt x="782" y="22"/>
                  </a:lnTo>
                  <a:lnTo>
                    <a:pt x="774" y="24"/>
                  </a:lnTo>
                  <a:lnTo>
                    <a:pt x="732" y="24"/>
                  </a:lnTo>
                  <a:lnTo>
                    <a:pt x="762" y="26"/>
                  </a:lnTo>
                  <a:lnTo>
                    <a:pt x="746" y="32"/>
                  </a:lnTo>
                  <a:lnTo>
                    <a:pt x="732" y="38"/>
                  </a:lnTo>
                  <a:lnTo>
                    <a:pt x="730" y="48"/>
                  </a:lnTo>
                  <a:lnTo>
                    <a:pt x="746" y="54"/>
                  </a:lnTo>
                  <a:lnTo>
                    <a:pt x="724" y="54"/>
                  </a:lnTo>
                  <a:lnTo>
                    <a:pt x="700" y="58"/>
                  </a:lnTo>
                  <a:lnTo>
                    <a:pt x="724" y="64"/>
                  </a:lnTo>
                  <a:lnTo>
                    <a:pt x="726" y="74"/>
                  </a:lnTo>
                  <a:lnTo>
                    <a:pt x="710" y="76"/>
                  </a:lnTo>
                  <a:lnTo>
                    <a:pt x="726" y="86"/>
                  </a:lnTo>
                  <a:lnTo>
                    <a:pt x="696" y="86"/>
                  </a:lnTo>
                  <a:lnTo>
                    <a:pt x="710" y="92"/>
                  </a:lnTo>
                  <a:lnTo>
                    <a:pt x="704" y="96"/>
                  </a:lnTo>
                  <a:lnTo>
                    <a:pt x="684" y="98"/>
                  </a:lnTo>
                  <a:lnTo>
                    <a:pt x="664" y="98"/>
                  </a:lnTo>
                  <a:lnTo>
                    <a:pt x="680" y="106"/>
                  </a:lnTo>
                  <a:lnTo>
                    <a:pt x="678" y="112"/>
                  </a:lnTo>
                  <a:lnTo>
                    <a:pt x="652" y="106"/>
                  </a:lnTo>
                  <a:lnTo>
                    <a:pt x="644" y="110"/>
                  </a:lnTo>
                  <a:lnTo>
                    <a:pt x="660" y="114"/>
                  </a:lnTo>
                  <a:lnTo>
                    <a:pt x="678" y="122"/>
                  </a:lnTo>
                  <a:lnTo>
                    <a:pt x="680" y="134"/>
                  </a:lnTo>
                  <a:lnTo>
                    <a:pt x="654" y="138"/>
                  </a:lnTo>
                  <a:lnTo>
                    <a:pt x="644" y="132"/>
                  </a:lnTo>
                  <a:lnTo>
                    <a:pt x="628" y="124"/>
                  </a:lnTo>
                  <a:lnTo>
                    <a:pt x="630" y="134"/>
                  </a:lnTo>
                  <a:lnTo>
                    <a:pt x="610" y="142"/>
                  </a:lnTo>
                  <a:lnTo>
                    <a:pt x="650" y="142"/>
                  </a:lnTo>
                  <a:lnTo>
                    <a:pt x="670" y="142"/>
                  </a:lnTo>
                  <a:lnTo>
                    <a:pt x="628" y="154"/>
                  </a:lnTo>
                  <a:lnTo>
                    <a:pt x="584" y="168"/>
                  </a:lnTo>
                  <a:lnTo>
                    <a:pt x="538" y="172"/>
                  </a:lnTo>
                  <a:lnTo>
                    <a:pt x="520" y="172"/>
                  </a:lnTo>
                  <a:lnTo>
                    <a:pt x="504" y="180"/>
                  </a:lnTo>
                  <a:lnTo>
                    <a:pt x="476" y="196"/>
                  </a:lnTo>
                  <a:lnTo>
                    <a:pt x="440" y="208"/>
                  </a:lnTo>
                  <a:lnTo>
                    <a:pt x="428" y="208"/>
                  </a:lnTo>
                  <a:lnTo>
                    <a:pt x="408" y="212"/>
                  </a:lnTo>
                  <a:lnTo>
                    <a:pt x="382" y="216"/>
                  </a:lnTo>
                  <a:lnTo>
                    <a:pt x="366" y="228"/>
                  </a:lnTo>
                  <a:lnTo>
                    <a:pt x="362" y="240"/>
                  </a:lnTo>
                  <a:lnTo>
                    <a:pt x="348" y="250"/>
                  </a:lnTo>
                  <a:lnTo>
                    <a:pt x="318" y="266"/>
                  </a:lnTo>
                  <a:lnTo>
                    <a:pt x="318" y="282"/>
                  </a:lnTo>
                  <a:lnTo>
                    <a:pt x="306" y="296"/>
                  </a:lnTo>
                  <a:lnTo>
                    <a:pt x="290" y="316"/>
                  </a:lnTo>
                  <a:lnTo>
                    <a:pt x="266" y="316"/>
                  </a:lnTo>
                  <a:lnTo>
                    <a:pt x="248" y="300"/>
                  </a:lnTo>
                  <a:lnTo>
                    <a:pt x="216" y="300"/>
                  </a:lnTo>
                  <a:lnTo>
                    <a:pt x="204" y="290"/>
                  </a:lnTo>
                  <a:lnTo>
                    <a:pt x="202" y="272"/>
                  </a:lnTo>
                  <a:lnTo>
                    <a:pt x="184" y="248"/>
                  </a:lnTo>
                  <a:lnTo>
                    <a:pt x="182" y="238"/>
                  </a:lnTo>
                  <a:lnTo>
                    <a:pt x="188" y="222"/>
                  </a:lnTo>
                  <a:lnTo>
                    <a:pt x="174" y="206"/>
                  </a:lnTo>
                  <a:lnTo>
                    <a:pt x="186" y="194"/>
                  </a:lnTo>
                  <a:lnTo>
                    <a:pt x="178" y="188"/>
                  </a:lnTo>
                  <a:lnTo>
                    <a:pt x="204" y="168"/>
                  </a:lnTo>
                  <a:lnTo>
                    <a:pt x="228" y="162"/>
                  </a:lnTo>
                  <a:lnTo>
                    <a:pt x="238" y="156"/>
                  </a:lnTo>
                  <a:lnTo>
                    <a:pt x="248" y="146"/>
                  </a:lnTo>
                  <a:lnTo>
                    <a:pt x="228" y="150"/>
                  </a:lnTo>
                  <a:lnTo>
                    <a:pt x="220" y="152"/>
                  </a:lnTo>
                  <a:lnTo>
                    <a:pt x="206" y="154"/>
                  </a:lnTo>
                  <a:lnTo>
                    <a:pt x="188" y="148"/>
                  </a:lnTo>
                  <a:lnTo>
                    <a:pt x="194" y="140"/>
                  </a:lnTo>
                  <a:lnTo>
                    <a:pt x="204" y="132"/>
                  </a:lnTo>
                  <a:lnTo>
                    <a:pt x="218" y="132"/>
                  </a:lnTo>
                  <a:lnTo>
                    <a:pt x="246" y="136"/>
                  </a:lnTo>
                  <a:lnTo>
                    <a:pt x="224" y="126"/>
                  </a:lnTo>
                  <a:lnTo>
                    <a:pt x="216" y="122"/>
                  </a:lnTo>
                  <a:lnTo>
                    <a:pt x="200" y="124"/>
                  </a:lnTo>
                  <a:lnTo>
                    <a:pt x="190" y="120"/>
                  </a:lnTo>
                  <a:lnTo>
                    <a:pt x="214" y="106"/>
                  </a:lnTo>
                  <a:lnTo>
                    <a:pt x="208" y="102"/>
                  </a:lnTo>
                  <a:lnTo>
                    <a:pt x="202" y="94"/>
                  </a:lnTo>
                  <a:lnTo>
                    <a:pt x="194" y="80"/>
                  </a:lnTo>
                  <a:lnTo>
                    <a:pt x="178" y="76"/>
                  </a:lnTo>
                  <a:lnTo>
                    <a:pt x="182" y="70"/>
                  </a:lnTo>
                  <a:lnTo>
                    <a:pt x="150" y="64"/>
                  </a:lnTo>
                  <a:lnTo>
                    <a:pt x="122" y="62"/>
                  </a:lnTo>
                  <a:lnTo>
                    <a:pt x="82" y="64"/>
                  </a:lnTo>
                  <a:lnTo>
                    <a:pt x="48" y="64"/>
                  </a:lnTo>
                  <a:lnTo>
                    <a:pt x="36" y="60"/>
                  </a:lnTo>
                  <a:lnTo>
                    <a:pt x="18" y="54"/>
                  </a:lnTo>
                  <a:lnTo>
                    <a:pt x="56" y="50"/>
                  </a:lnTo>
                  <a:lnTo>
                    <a:pt x="84" y="50"/>
                  </a:lnTo>
                  <a:lnTo>
                    <a:pt x="28" y="48"/>
                  </a:lnTo>
                  <a:lnTo>
                    <a:pt x="0" y="44"/>
                  </a:lnTo>
                  <a:lnTo>
                    <a:pt x="6" y="40"/>
                  </a:lnTo>
                  <a:lnTo>
                    <a:pt x="62" y="36"/>
                  </a:lnTo>
                  <a:lnTo>
                    <a:pt x="114" y="32"/>
                  </a:lnTo>
                  <a:lnTo>
                    <a:pt x="122" y="28"/>
                  </a:lnTo>
                  <a:lnTo>
                    <a:pt x="88" y="26"/>
                  </a:lnTo>
                  <a:lnTo>
                    <a:pt x="102" y="22"/>
                  </a:lnTo>
                  <a:lnTo>
                    <a:pt x="154" y="16"/>
                  </a:lnTo>
                  <a:lnTo>
                    <a:pt x="174" y="16"/>
                  </a:lnTo>
                  <a:lnTo>
                    <a:pt x="170" y="12"/>
                  </a:lnTo>
                  <a:lnTo>
                    <a:pt x="202" y="10"/>
                  </a:lnTo>
                  <a:lnTo>
                    <a:pt x="244" y="10"/>
                  </a:lnTo>
                  <a:lnTo>
                    <a:pt x="284" y="10"/>
                  </a:lnTo>
                  <a:lnTo>
                    <a:pt x="298" y="12"/>
                  </a:lnTo>
                  <a:lnTo>
                    <a:pt x="334" y="8"/>
                  </a:lnTo>
                  <a:lnTo>
                    <a:pt x="366" y="10"/>
                  </a:lnTo>
                  <a:lnTo>
                    <a:pt x="384" y="10"/>
                  </a:lnTo>
                  <a:lnTo>
                    <a:pt x="410" y="14"/>
                  </a:lnTo>
                  <a:lnTo>
                    <a:pt x="380" y="10"/>
                  </a:lnTo>
                  <a:lnTo>
                    <a:pt x="384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" name="Freeform 211">
              <a:extLst>
                <a:ext uri="{FF2B5EF4-FFF2-40B4-BE49-F238E27FC236}">
                  <a16:creationId xmlns:a16="http://schemas.microsoft.com/office/drawing/2014/main" id="{E781E18F-BADA-A4B6-BEFD-7084714B8A47}"/>
                </a:ext>
              </a:extLst>
            </p:cNvPr>
            <p:cNvSpPr>
              <a:spLocks/>
            </p:cNvSpPr>
            <p:nvPr/>
          </p:nvSpPr>
          <p:spPr bwMode="auto">
            <a:xfrm>
              <a:off x="8061325" y="5519738"/>
              <a:ext cx="60325" cy="41275"/>
            </a:xfrm>
            <a:custGeom>
              <a:avLst/>
              <a:gdLst>
                <a:gd name="T0" fmla="*/ 14 w 38"/>
                <a:gd name="T1" fmla="*/ 0 h 26"/>
                <a:gd name="T2" fmla="*/ 22 w 38"/>
                <a:gd name="T3" fmla="*/ 8 h 26"/>
                <a:gd name="T4" fmla="*/ 38 w 38"/>
                <a:gd name="T5" fmla="*/ 10 h 26"/>
                <a:gd name="T6" fmla="*/ 38 w 38"/>
                <a:gd name="T7" fmla="*/ 12 h 26"/>
                <a:gd name="T8" fmla="*/ 28 w 38"/>
                <a:gd name="T9" fmla="*/ 24 h 26"/>
                <a:gd name="T10" fmla="*/ 0 w 38"/>
                <a:gd name="T11" fmla="*/ 26 h 26"/>
                <a:gd name="T12" fmla="*/ 2 w 38"/>
                <a:gd name="T13" fmla="*/ 12 h 26"/>
                <a:gd name="T14" fmla="*/ 10 w 38"/>
                <a:gd name="T15" fmla="*/ 4 h 26"/>
                <a:gd name="T16" fmla="*/ 14 w 38"/>
                <a:gd name="T17" fmla="*/ 0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8" h="26">
                  <a:moveTo>
                    <a:pt x="14" y="0"/>
                  </a:moveTo>
                  <a:lnTo>
                    <a:pt x="22" y="8"/>
                  </a:lnTo>
                  <a:lnTo>
                    <a:pt x="38" y="10"/>
                  </a:lnTo>
                  <a:lnTo>
                    <a:pt x="38" y="12"/>
                  </a:lnTo>
                  <a:lnTo>
                    <a:pt x="28" y="24"/>
                  </a:lnTo>
                  <a:lnTo>
                    <a:pt x="0" y="26"/>
                  </a:lnTo>
                  <a:lnTo>
                    <a:pt x="2" y="12"/>
                  </a:lnTo>
                  <a:lnTo>
                    <a:pt x="10" y="4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212">
              <a:extLst>
                <a:ext uri="{FF2B5EF4-FFF2-40B4-BE49-F238E27FC236}">
                  <a16:creationId xmlns:a16="http://schemas.microsoft.com/office/drawing/2014/main" id="{7DDCF837-5937-3361-8411-7B5E71ECF16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382250" y="3794125"/>
              <a:ext cx="85725" cy="53975"/>
            </a:xfrm>
            <a:custGeom>
              <a:avLst/>
              <a:gdLst>
                <a:gd name="T0" fmla="*/ 0 w 54"/>
                <a:gd name="T1" fmla="*/ 18 h 34"/>
                <a:gd name="T2" fmla="*/ 4 w 54"/>
                <a:gd name="T3" fmla="*/ 10 h 34"/>
                <a:gd name="T4" fmla="*/ 24 w 54"/>
                <a:gd name="T5" fmla="*/ 4 h 34"/>
                <a:gd name="T6" fmla="*/ 38 w 54"/>
                <a:gd name="T7" fmla="*/ 4 h 34"/>
                <a:gd name="T8" fmla="*/ 46 w 54"/>
                <a:gd name="T9" fmla="*/ 0 h 34"/>
                <a:gd name="T10" fmla="*/ 54 w 54"/>
                <a:gd name="T11" fmla="*/ 4 h 34"/>
                <a:gd name="T12" fmla="*/ 44 w 54"/>
                <a:gd name="T13" fmla="*/ 12 h 34"/>
                <a:gd name="T14" fmla="*/ 22 w 54"/>
                <a:gd name="T15" fmla="*/ 24 h 34"/>
                <a:gd name="T16" fmla="*/ 2 w 54"/>
                <a:gd name="T17" fmla="*/ 34 h 34"/>
                <a:gd name="T18" fmla="*/ 2 w 54"/>
                <a:gd name="T19" fmla="*/ 24 h 34"/>
                <a:gd name="T20" fmla="*/ 0 w 54"/>
                <a:gd name="T21" fmla="*/ 18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4" h="34">
                  <a:moveTo>
                    <a:pt x="0" y="18"/>
                  </a:moveTo>
                  <a:lnTo>
                    <a:pt x="4" y="10"/>
                  </a:lnTo>
                  <a:lnTo>
                    <a:pt x="24" y="4"/>
                  </a:lnTo>
                  <a:lnTo>
                    <a:pt x="38" y="4"/>
                  </a:lnTo>
                  <a:lnTo>
                    <a:pt x="46" y="0"/>
                  </a:lnTo>
                  <a:lnTo>
                    <a:pt x="54" y="4"/>
                  </a:lnTo>
                  <a:lnTo>
                    <a:pt x="44" y="12"/>
                  </a:lnTo>
                  <a:lnTo>
                    <a:pt x="22" y="24"/>
                  </a:lnTo>
                  <a:lnTo>
                    <a:pt x="2" y="34"/>
                  </a:lnTo>
                  <a:lnTo>
                    <a:pt x="2" y="24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" name="Freeform 213">
              <a:extLst>
                <a:ext uri="{FF2B5EF4-FFF2-40B4-BE49-F238E27FC236}">
                  <a16:creationId xmlns:a16="http://schemas.microsoft.com/office/drawing/2014/main" id="{509AA599-28C2-2834-5D73-01EB853F17A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629400" y="4421188"/>
              <a:ext cx="542925" cy="552450"/>
            </a:xfrm>
            <a:custGeom>
              <a:avLst/>
              <a:gdLst>
                <a:gd name="T0" fmla="*/ 10 w 342"/>
                <a:gd name="T1" fmla="*/ 168 h 348"/>
                <a:gd name="T2" fmla="*/ 22 w 342"/>
                <a:gd name="T3" fmla="*/ 186 h 348"/>
                <a:gd name="T4" fmla="*/ 42 w 342"/>
                <a:gd name="T5" fmla="*/ 192 h 348"/>
                <a:gd name="T6" fmla="*/ 74 w 342"/>
                <a:gd name="T7" fmla="*/ 176 h 348"/>
                <a:gd name="T8" fmla="*/ 86 w 342"/>
                <a:gd name="T9" fmla="*/ 78 h 348"/>
                <a:gd name="T10" fmla="*/ 92 w 342"/>
                <a:gd name="T11" fmla="*/ 124 h 348"/>
                <a:gd name="T12" fmla="*/ 110 w 342"/>
                <a:gd name="T13" fmla="*/ 128 h 348"/>
                <a:gd name="T14" fmla="*/ 134 w 342"/>
                <a:gd name="T15" fmla="*/ 110 h 348"/>
                <a:gd name="T16" fmla="*/ 148 w 342"/>
                <a:gd name="T17" fmla="*/ 88 h 348"/>
                <a:gd name="T18" fmla="*/ 168 w 342"/>
                <a:gd name="T19" fmla="*/ 100 h 348"/>
                <a:gd name="T20" fmla="*/ 196 w 342"/>
                <a:gd name="T21" fmla="*/ 96 h 348"/>
                <a:gd name="T22" fmla="*/ 204 w 342"/>
                <a:gd name="T23" fmla="*/ 74 h 348"/>
                <a:gd name="T24" fmla="*/ 224 w 342"/>
                <a:gd name="T25" fmla="*/ 62 h 348"/>
                <a:gd name="T26" fmla="*/ 252 w 342"/>
                <a:gd name="T27" fmla="*/ 22 h 348"/>
                <a:gd name="T28" fmla="*/ 290 w 342"/>
                <a:gd name="T29" fmla="*/ 2 h 348"/>
                <a:gd name="T30" fmla="*/ 308 w 342"/>
                <a:gd name="T31" fmla="*/ 2 h 348"/>
                <a:gd name="T32" fmla="*/ 326 w 342"/>
                <a:gd name="T33" fmla="*/ 44 h 348"/>
                <a:gd name="T34" fmla="*/ 324 w 342"/>
                <a:gd name="T35" fmla="*/ 96 h 348"/>
                <a:gd name="T36" fmla="*/ 314 w 342"/>
                <a:gd name="T37" fmla="*/ 100 h 348"/>
                <a:gd name="T38" fmla="*/ 306 w 342"/>
                <a:gd name="T39" fmla="*/ 110 h 348"/>
                <a:gd name="T40" fmla="*/ 298 w 342"/>
                <a:gd name="T41" fmla="*/ 130 h 348"/>
                <a:gd name="T42" fmla="*/ 322 w 342"/>
                <a:gd name="T43" fmla="*/ 142 h 348"/>
                <a:gd name="T44" fmla="*/ 342 w 342"/>
                <a:gd name="T45" fmla="*/ 130 h 348"/>
                <a:gd name="T46" fmla="*/ 330 w 342"/>
                <a:gd name="T47" fmla="*/ 174 h 348"/>
                <a:gd name="T48" fmla="*/ 308 w 342"/>
                <a:gd name="T49" fmla="*/ 198 h 348"/>
                <a:gd name="T50" fmla="*/ 294 w 342"/>
                <a:gd name="T51" fmla="*/ 218 h 348"/>
                <a:gd name="T52" fmla="*/ 274 w 342"/>
                <a:gd name="T53" fmla="*/ 250 h 348"/>
                <a:gd name="T54" fmla="*/ 230 w 342"/>
                <a:gd name="T55" fmla="*/ 294 h 348"/>
                <a:gd name="T56" fmla="*/ 192 w 342"/>
                <a:gd name="T57" fmla="*/ 316 h 348"/>
                <a:gd name="T58" fmla="*/ 180 w 342"/>
                <a:gd name="T59" fmla="*/ 324 h 348"/>
                <a:gd name="T60" fmla="*/ 158 w 342"/>
                <a:gd name="T61" fmla="*/ 324 h 348"/>
                <a:gd name="T62" fmla="*/ 124 w 342"/>
                <a:gd name="T63" fmla="*/ 324 h 348"/>
                <a:gd name="T64" fmla="*/ 94 w 342"/>
                <a:gd name="T65" fmla="*/ 332 h 348"/>
                <a:gd name="T66" fmla="*/ 64 w 342"/>
                <a:gd name="T67" fmla="*/ 348 h 348"/>
                <a:gd name="T68" fmla="*/ 46 w 342"/>
                <a:gd name="T69" fmla="*/ 338 h 348"/>
                <a:gd name="T70" fmla="*/ 34 w 342"/>
                <a:gd name="T71" fmla="*/ 326 h 348"/>
                <a:gd name="T72" fmla="*/ 30 w 342"/>
                <a:gd name="T73" fmla="*/ 322 h 348"/>
                <a:gd name="T74" fmla="*/ 26 w 342"/>
                <a:gd name="T75" fmla="*/ 288 h 348"/>
                <a:gd name="T76" fmla="*/ 34 w 342"/>
                <a:gd name="T77" fmla="*/ 264 h 348"/>
                <a:gd name="T78" fmla="*/ 12 w 342"/>
                <a:gd name="T79" fmla="*/ 216 h 348"/>
                <a:gd name="T80" fmla="*/ 258 w 342"/>
                <a:gd name="T81" fmla="*/ 190 h 348"/>
                <a:gd name="T82" fmla="*/ 238 w 342"/>
                <a:gd name="T83" fmla="*/ 188 h 348"/>
                <a:gd name="T84" fmla="*/ 216 w 342"/>
                <a:gd name="T85" fmla="*/ 216 h 348"/>
                <a:gd name="T86" fmla="*/ 234 w 342"/>
                <a:gd name="T87" fmla="*/ 234 h 348"/>
                <a:gd name="T88" fmla="*/ 252 w 342"/>
                <a:gd name="T89" fmla="*/ 222 h 348"/>
                <a:gd name="T90" fmla="*/ 264 w 342"/>
                <a:gd name="T91" fmla="*/ 198 h 3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42" h="348">
                  <a:moveTo>
                    <a:pt x="0" y="180"/>
                  </a:moveTo>
                  <a:lnTo>
                    <a:pt x="10" y="168"/>
                  </a:lnTo>
                  <a:lnTo>
                    <a:pt x="18" y="174"/>
                  </a:lnTo>
                  <a:lnTo>
                    <a:pt x="22" y="186"/>
                  </a:lnTo>
                  <a:lnTo>
                    <a:pt x="30" y="188"/>
                  </a:lnTo>
                  <a:lnTo>
                    <a:pt x="42" y="192"/>
                  </a:lnTo>
                  <a:lnTo>
                    <a:pt x="54" y="190"/>
                  </a:lnTo>
                  <a:lnTo>
                    <a:pt x="74" y="176"/>
                  </a:lnTo>
                  <a:lnTo>
                    <a:pt x="80" y="76"/>
                  </a:lnTo>
                  <a:lnTo>
                    <a:pt x="86" y="78"/>
                  </a:lnTo>
                  <a:lnTo>
                    <a:pt x="94" y="106"/>
                  </a:lnTo>
                  <a:lnTo>
                    <a:pt x="92" y="124"/>
                  </a:lnTo>
                  <a:lnTo>
                    <a:pt x="96" y="132"/>
                  </a:lnTo>
                  <a:lnTo>
                    <a:pt x="110" y="128"/>
                  </a:lnTo>
                  <a:lnTo>
                    <a:pt x="122" y="118"/>
                  </a:lnTo>
                  <a:lnTo>
                    <a:pt x="134" y="110"/>
                  </a:lnTo>
                  <a:lnTo>
                    <a:pt x="138" y="96"/>
                  </a:lnTo>
                  <a:lnTo>
                    <a:pt x="148" y="88"/>
                  </a:lnTo>
                  <a:lnTo>
                    <a:pt x="158" y="92"/>
                  </a:lnTo>
                  <a:lnTo>
                    <a:pt x="168" y="100"/>
                  </a:lnTo>
                  <a:lnTo>
                    <a:pt x="182" y="102"/>
                  </a:lnTo>
                  <a:lnTo>
                    <a:pt x="196" y="96"/>
                  </a:lnTo>
                  <a:lnTo>
                    <a:pt x="200" y="86"/>
                  </a:lnTo>
                  <a:lnTo>
                    <a:pt x="204" y="74"/>
                  </a:lnTo>
                  <a:lnTo>
                    <a:pt x="216" y="72"/>
                  </a:lnTo>
                  <a:lnTo>
                    <a:pt x="224" y="62"/>
                  </a:lnTo>
                  <a:lnTo>
                    <a:pt x="230" y="42"/>
                  </a:lnTo>
                  <a:lnTo>
                    <a:pt x="252" y="22"/>
                  </a:lnTo>
                  <a:lnTo>
                    <a:pt x="282" y="0"/>
                  </a:lnTo>
                  <a:lnTo>
                    <a:pt x="290" y="2"/>
                  </a:lnTo>
                  <a:lnTo>
                    <a:pt x="300" y="6"/>
                  </a:lnTo>
                  <a:lnTo>
                    <a:pt x="308" y="2"/>
                  </a:lnTo>
                  <a:lnTo>
                    <a:pt x="320" y="6"/>
                  </a:lnTo>
                  <a:lnTo>
                    <a:pt x="326" y="44"/>
                  </a:lnTo>
                  <a:lnTo>
                    <a:pt x="328" y="64"/>
                  </a:lnTo>
                  <a:lnTo>
                    <a:pt x="324" y="96"/>
                  </a:lnTo>
                  <a:lnTo>
                    <a:pt x="326" y="106"/>
                  </a:lnTo>
                  <a:lnTo>
                    <a:pt x="314" y="100"/>
                  </a:lnTo>
                  <a:lnTo>
                    <a:pt x="308" y="102"/>
                  </a:lnTo>
                  <a:lnTo>
                    <a:pt x="306" y="110"/>
                  </a:lnTo>
                  <a:lnTo>
                    <a:pt x="298" y="122"/>
                  </a:lnTo>
                  <a:lnTo>
                    <a:pt x="298" y="130"/>
                  </a:lnTo>
                  <a:lnTo>
                    <a:pt x="310" y="144"/>
                  </a:lnTo>
                  <a:lnTo>
                    <a:pt x="322" y="142"/>
                  </a:lnTo>
                  <a:lnTo>
                    <a:pt x="326" y="130"/>
                  </a:lnTo>
                  <a:lnTo>
                    <a:pt x="342" y="130"/>
                  </a:lnTo>
                  <a:lnTo>
                    <a:pt x="334" y="150"/>
                  </a:lnTo>
                  <a:lnTo>
                    <a:pt x="330" y="174"/>
                  </a:lnTo>
                  <a:lnTo>
                    <a:pt x="324" y="184"/>
                  </a:lnTo>
                  <a:lnTo>
                    <a:pt x="308" y="198"/>
                  </a:lnTo>
                  <a:lnTo>
                    <a:pt x="304" y="202"/>
                  </a:lnTo>
                  <a:lnTo>
                    <a:pt x="294" y="218"/>
                  </a:lnTo>
                  <a:lnTo>
                    <a:pt x="286" y="230"/>
                  </a:lnTo>
                  <a:lnTo>
                    <a:pt x="274" y="250"/>
                  </a:lnTo>
                  <a:lnTo>
                    <a:pt x="248" y="276"/>
                  </a:lnTo>
                  <a:lnTo>
                    <a:pt x="230" y="294"/>
                  </a:lnTo>
                  <a:lnTo>
                    <a:pt x="216" y="306"/>
                  </a:lnTo>
                  <a:lnTo>
                    <a:pt x="192" y="316"/>
                  </a:lnTo>
                  <a:lnTo>
                    <a:pt x="182" y="318"/>
                  </a:lnTo>
                  <a:lnTo>
                    <a:pt x="180" y="324"/>
                  </a:lnTo>
                  <a:lnTo>
                    <a:pt x="168" y="320"/>
                  </a:lnTo>
                  <a:lnTo>
                    <a:pt x="158" y="324"/>
                  </a:lnTo>
                  <a:lnTo>
                    <a:pt x="136" y="320"/>
                  </a:lnTo>
                  <a:lnTo>
                    <a:pt x="124" y="324"/>
                  </a:lnTo>
                  <a:lnTo>
                    <a:pt x="116" y="322"/>
                  </a:lnTo>
                  <a:lnTo>
                    <a:pt x="94" y="332"/>
                  </a:lnTo>
                  <a:lnTo>
                    <a:pt x="78" y="336"/>
                  </a:lnTo>
                  <a:lnTo>
                    <a:pt x="64" y="348"/>
                  </a:lnTo>
                  <a:lnTo>
                    <a:pt x="54" y="348"/>
                  </a:lnTo>
                  <a:lnTo>
                    <a:pt x="46" y="338"/>
                  </a:lnTo>
                  <a:lnTo>
                    <a:pt x="40" y="338"/>
                  </a:lnTo>
                  <a:lnTo>
                    <a:pt x="34" y="326"/>
                  </a:lnTo>
                  <a:lnTo>
                    <a:pt x="32" y="330"/>
                  </a:lnTo>
                  <a:lnTo>
                    <a:pt x="30" y="322"/>
                  </a:lnTo>
                  <a:lnTo>
                    <a:pt x="32" y="308"/>
                  </a:lnTo>
                  <a:lnTo>
                    <a:pt x="26" y="288"/>
                  </a:lnTo>
                  <a:lnTo>
                    <a:pt x="34" y="284"/>
                  </a:lnTo>
                  <a:lnTo>
                    <a:pt x="34" y="264"/>
                  </a:lnTo>
                  <a:lnTo>
                    <a:pt x="22" y="238"/>
                  </a:lnTo>
                  <a:lnTo>
                    <a:pt x="12" y="216"/>
                  </a:lnTo>
                  <a:lnTo>
                    <a:pt x="0" y="180"/>
                  </a:lnTo>
                  <a:close/>
                  <a:moveTo>
                    <a:pt x="258" y="190"/>
                  </a:moveTo>
                  <a:lnTo>
                    <a:pt x="250" y="182"/>
                  </a:lnTo>
                  <a:lnTo>
                    <a:pt x="238" y="188"/>
                  </a:lnTo>
                  <a:lnTo>
                    <a:pt x="228" y="198"/>
                  </a:lnTo>
                  <a:lnTo>
                    <a:pt x="216" y="216"/>
                  </a:lnTo>
                  <a:lnTo>
                    <a:pt x="228" y="236"/>
                  </a:lnTo>
                  <a:lnTo>
                    <a:pt x="234" y="234"/>
                  </a:lnTo>
                  <a:lnTo>
                    <a:pt x="240" y="224"/>
                  </a:lnTo>
                  <a:lnTo>
                    <a:pt x="252" y="222"/>
                  </a:lnTo>
                  <a:lnTo>
                    <a:pt x="256" y="212"/>
                  </a:lnTo>
                  <a:lnTo>
                    <a:pt x="264" y="198"/>
                  </a:lnTo>
                  <a:lnTo>
                    <a:pt x="258" y="19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" name="Freeform 214">
              <a:extLst>
                <a:ext uri="{FF2B5EF4-FFF2-40B4-BE49-F238E27FC236}">
                  <a16:creationId xmlns:a16="http://schemas.microsoft.com/office/drawing/2014/main" id="{D4FC2D55-7C37-D984-0947-2459C366CA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972300" y="4710113"/>
              <a:ext cx="76200" cy="85725"/>
            </a:xfrm>
            <a:custGeom>
              <a:avLst/>
              <a:gdLst>
                <a:gd name="T0" fmla="*/ 42 w 48"/>
                <a:gd name="T1" fmla="*/ 8 h 54"/>
                <a:gd name="T2" fmla="*/ 48 w 48"/>
                <a:gd name="T3" fmla="*/ 16 h 54"/>
                <a:gd name="T4" fmla="*/ 40 w 48"/>
                <a:gd name="T5" fmla="*/ 30 h 54"/>
                <a:gd name="T6" fmla="*/ 36 w 48"/>
                <a:gd name="T7" fmla="*/ 40 h 54"/>
                <a:gd name="T8" fmla="*/ 24 w 48"/>
                <a:gd name="T9" fmla="*/ 42 h 54"/>
                <a:gd name="T10" fmla="*/ 18 w 48"/>
                <a:gd name="T11" fmla="*/ 52 h 54"/>
                <a:gd name="T12" fmla="*/ 12 w 48"/>
                <a:gd name="T13" fmla="*/ 54 h 54"/>
                <a:gd name="T14" fmla="*/ 0 w 48"/>
                <a:gd name="T15" fmla="*/ 34 h 54"/>
                <a:gd name="T16" fmla="*/ 12 w 48"/>
                <a:gd name="T17" fmla="*/ 16 h 54"/>
                <a:gd name="T18" fmla="*/ 22 w 48"/>
                <a:gd name="T19" fmla="*/ 6 h 54"/>
                <a:gd name="T20" fmla="*/ 34 w 48"/>
                <a:gd name="T21" fmla="*/ 0 h 54"/>
                <a:gd name="T22" fmla="*/ 42 w 48"/>
                <a:gd name="T23" fmla="*/ 8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8" h="54">
                  <a:moveTo>
                    <a:pt x="42" y="8"/>
                  </a:moveTo>
                  <a:lnTo>
                    <a:pt x="48" y="16"/>
                  </a:lnTo>
                  <a:lnTo>
                    <a:pt x="40" y="30"/>
                  </a:lnTo>
                  <a:lnTo>
                    <a:pt x="36" y="40"/>
                  </a:lnTo>
                  <a:lnTo>
                    <a:pt x="24" y="42"/>
                  </a:lnTo>
                  <a:lnTo>
                    <a:pt x="18" y="52"/>
                  </a:lnTo>
                  <a:lnTo>
                    <a:pt x="12" y="54"/>
                  </a:lnTo>
                  <a:lnTo>
                    <a:pt x="0" y="34"/>
                  </a:lnTo>
                  <a:lnTo>
                    <a:pt x="12" y="16"/>
                  </a:lnTo>
                  <a:lnTo>
                    <a:pt x="22" y="6"/>
                  </a:lnTo>
                  <a:lnTo>
                    <a:pt x="34" y="0"/>
                  </a:lnTo>
                  <a:lnTo>
                    <a:pt x="42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" name="Freeform 215">
              <a:extLst>
                <a:ext uri="{FF2B5EF4-FFF2-40B4-BE49-F238E27FC236}">
                  <a16:creationId xmlns:a16="http://schemas.microsoft.com/office/drawing/2014/main" id="{6BEF09A0-3FA5-44F3-6EC6-90933DBAB6E3}"/>
                </a:ext>
              </a:extLst>
            </p:cNvPr>
            <p:cNvSpPr>
              <a:spLocks/>
            </p:cNvSpPr>
            <p:nvPr/>
          </p:nvSpPr>
          <p:spPr bwMode="auto">
            <a:xfrm>
              <a:off x="2349500" y="1941513"/>
              <a:ext cx="850900" cy="801688"/>
            </a:xfrm>
            <a:custGeom>
              <a:avLst/>
              <a:gdLst>
                <a:gd name="T0" fmla="*/ 58 w 536"/>
                <a:gd name="T1" fmla="*/ 0 h 505"/>
                <a:gd name="T2" fmla="*/ 118 w 536"/>
                <a:gd name="T3" fmla="*/ 36 h 505"/>
                <a:gd name="T4" fmla="*/ 180 w 536"/>
                <a:gd name="T5" fmla="*/ 24 h 505"/>
                <a:gd name="T6" fmla="*/ 226 w 536"/>
                <a:gd name="T7" fmla="*/ 42 h 505"/>
                <a:gd name="T8" fmla="*/ 234 w 536"/>
                <a:gd name="T9" fmla="*/ 84 h 505"/>
                <a:gd name="T10" fmla="*/ 276 w 536"/>
                <a:gd name="T11" fmla="*/ 78 h 505"/>
                <a:gd name="T12" fmla="*/ 308 w 536"/>
                <a:gd name="T13" fmla="*/ 106 h 505"/>
                <a:gd name="T14" fmla="*/ 316 w 536"/>
                <a:gd name="T15" fmla="*/ 158 h 505"/>
                <a:gd name="T16" fmla="*/ 344 w 536"/>
                <a:gd name="T17" fmla="*/ 186 h 505"/>
                <a:gd name="T18" fmla="*/ 330 w 536"/>
                <a:gd name="T19" fmla="*/ 230 h 505"/>
                <a:gd name="T20" fmla="*/ 312 w 536"/>
                <a:gd name="T21" fmla="*/ 294 h 505"/>
                <a:gd name="T22" fmla="*/ 324 w 536"/>
                <a:gd name="T23" fmla="*/ 352 h 505"/>
                <a:gd name="T24" fmla="*/ 352 w 536"/>
                <a:gd name="T25" fmla="*/ 388 h 505"/>
                <a:gd name="T26" fmla="*/ 394 w 536"/>
                <a:gd name="T27" fmla="*/ 390 h 505"/>
                <a:gd name="T28" fmla="*/ 442 w 536"/>
                <a:gd name="T29" fmla="*/ 368 h 505"/>
                <a:gd name="T30" fmla="*/ 462 w 536"/>
                <a:gd name="T31" fmla="*/ 320 h 505"/>
                <a:gd name="T32" fmla="*/ 520 w 536"/>
                <a:gd name="T33" fmla="*/ 308 h 505"/>
                <a:gd name="T34" fmla="*/ 532 w 536"/>
                <a:gd name="T35" fmla="*/ 324 h 505"/>
                <a:gd name="T36" fmla="*/ 514 w 536"/>
                <a:gd name="T37" fmla="*/ 364 h 505"/>
                <a:gd name="T38" fmla="*/ 494 w 536"/>
                <a:gd name="T39" fmla="*/ 390 h 505"/>
                <a:gd name="T40" fmla="*/ 476 w 536"/>
                <a:gd name="T41" fmla="*/ 408 h 505"/>
                <a:gd name="T42" fmla="*/ 470 w 536"/>
                <a:gd name="T43" fmla="*/ 410 h 505"/>
                <a:gd name="T44" fmla="*/ 428 w 536"/>
                <a:gd name="T45" fmla="*/ 426 h 505"/>
                <a:gd name="T46" fmla="*/ 432 w 536"/>
                <a:gd name="T47" fmla="*/ 442 h 505"/>
                <a:gd name="T48" fmla="*/ 432 w 536"/>
                <a:gd name="T49" fmla="*/ 461 h 505"/>
                <a:gd name="T50" fmla="*/ 394 w 536"/>
                <a:gd name="T51" fmla="*/ 489 h 505"/>
                <a:gd name="T52" fmla="*/ 370 w 536"/>
                <a:gd name="T53" fmla="*/ 475 h 505"/>
                <a:gd name="T54" fmla="*/ 332 w 536"/>
                <a:gd name="T55" fmla="*/ 459 h 505"/>
                <a:gd name="T56" fmla="*/ 288 w 536"/>
                <a:gd name="T57" fmla="*/ 465 h 505"/>
                <a:gd name="T58" fmla="*/ 240 w 536"/>
                <a:gd name="T59" fmla="*/ 442 h 505"/>
                <a:gd name="T60" fmla="*/ 198 w 536"/>
                <a:gd name="T61" fmla="*/ 408 h 505"/>
                <a:gd name="T62" fmla="*/ 160 w 536"/>
                <a:gd name="T63" fmla="*/ 384 h 505"/>
                <a:gd name="T64" fmla="*/ 134 w 536"/>
                <a:gd name="T65" fmla="*/ 338 h 505"/>
                <a:gd name="T66" fmla="*/ 146 w 536"/>
                <a:gd name="T67" fmla="*/ 318 h 505"/>
                <a:gd name="T68" fmla="*/ 146 w 536"/>
                <a:gd name="T69" fmla="*/ 286 h 505"/>
                <a:gd name="T70" fmla="*/ 118 w 536"/>
                <a:gd name="T71" fmla="*/ 222 h 505"/>
                <a:gd name="T72" fmla="*/ 96 w 536"/>
                <a:gd name="T73" fmla="*/ 186 h 505"/>
                <a:gd name="T74" fmla="*/ 90 w 536"/>
                <a:gd name="T75" fmla="*/ 148 h 505"/>
                <a:gd name="T76" fmla="*/ 74 w 536"/>
                <a:gd name="T77" fmla="*/ 112 h 505"/>
                <a:gd name="T78" fmla="*/ 68 w 536"/>
                <a:gd name="T79" fmla="*/ 70 h 505"/>
                <a:gd name="T80" fmla="*/ 62 w 536"/>
                <a:gd name="T81" fmla="*/ 30 h 505"/>
                <a:gd name="T82" fmla="*/ 40 w 536"/>
                <a:gd name="T83" fmla="*/ 34 h 505"/>
                <a:gd name="T84" fmla="*/ 34 w 536"/>
                <a:gd name="T85" fmla="*/ 78 h 505"/>
                <a:gd name="T86" fmla="*/ 46 w 536"/>
                <a:gd name="T87" fmla="*/ 104 h 505"/>
                <a:gd name="T88" fmla="*/ 48 w 536"/>
                <a:gd name="T89" fmla="*/ 132 h 505"/>
                <a:gd name="T90" fmla="*/ 60 w 536"/>
                <a:gd name="T91" fmla="*/ 162 h 505"/>
                <a:gd name="T92" fmla="*/ 62 w 536"/>
                <a:gd name="T93" fmla="*/ 214 h 505"/>
                <a:gd name="T94" fmla="*/ 74 w 536"/>
                <a:gd name="T95" fmla="*/ 242 h 505"/>
                <a:gd name="T96" fmla="*/ 64 w 536"/>
                <a:gd name="T97" fmla="*/ 270 h 505"/>
                <a:gd name="T98" fmla="*/ 50 w 536"/>
                <a:gd name="T99" fmla="*/ 238 h 505"/>
                <a:gd name="T100" fmla="*/ 38 w 536"/>
                <a:gd name="T101" fmla="*/ 194 h 505"/>
                <a:gd name="T102" fmla="*/ 22 w 536"/>
                <a:gd name="T103" fmla="*/ 160 h 505"/>
                <a:gd name="T104" fmla="*/ 4 w 536"/>
                <a:gd name="T105" fmla="*/ 148 h 505"/>
                <a:gd name="T106" fmla="*/ 8 w 536"/>
                <a:gd name="T107" fmla="*/ 134 h 505"/>
                <a:gd name="T108" fmla="*/ 18 w 536"/>
                <a:gd name="T109" fmla="*/ 92 h 505"/>
                <a:gd name="T110" fmla="*/ 6 w 536"/>
                <a:gd name="T111" fmla="*/ 50 h 5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536" h="505">
                  <a:moveTo>
                    <a:pt x="8" y="2"/>
                  </a:moveTo>
                  <a:lnTo>
                    <a:pt x="32" y="2"/>
                  </a:lnTo>
                  <a:lnTo>
                    <a:pt x="58" y="0"/>
                  </a:lnTo>
                  <a:lnTo>
                    <a:pt x="54" y="2"/>
                  </a:lnTo>
                  <a:lnTo>
                    <a:pt x="80" y="16"/>
                  </a:lnTo>
                  <a:lnTo>
                    <a:pt x="118" y="36"/>
                  </a:lnTo>
                  <a:lnTo>
                    <a:pt x="158" y="36"/>
                  </a:lnTo>
                  <a:lnTo>
                    <a:pt x="174" y="36"/>
                  </a:lnTo>
                  <a:lnTo>
                    <a:pt x="180" y="24"/>
                  </a:lnTo>
                  <a:lnTo>
                    <a:pt x="214" y="24"/>
                  </a:lnTo>
                  <a:lnTo>
                    <a:pt x="218" y="34"/>
                  </a:lnTo>
                  <a:lnTo>
                    <a:pt x="226" y="42"/>
                  </a:lnTo>
                  <a:lnTo>
                    <a:pt x="234" y="54"/>
                  </a:lnTo>
                  <a:lnTo>
                    <a:pt x="234" y="68"/>
                  </a:lnTo>
                  <a:lnTo>
                    <a:pt x="234" y="84"/>
                  </a:lnTo>
                  <a:lnTo>
                    <a:pt x="240" y="92"/>
                  </a:lnTo>
                  <a:lnTo>
                    <a:pt x="256" y="98"/>
                  </a:lnTo>
                  <a:lnTo>
                    <a:pt x="276" y="78"/>
                  </a:lnTo>
                  <a:lnTo>
                    <a:pt x="292" y="78"/>
                  </a:lnTo>
                  <a:lnTo>
                    <a:pt x="302" y="88"/>
                  </a:lnTo>
                  <a:lnTo>
                    <a:pt x="308" y="106"/>
                  </a:lnTo>
                  <a:lnTo>
                    <a:pt x="310" y="122"/>
                  </a:lnTo>
                  <a:lnTo>
                    <a:pt x="316" y="140"/>
                  </a:lnTo>
                  <a:lnTo>
                    <a:pt x="316" y="158"/>
                  </a:lnTo>
                  <a:lnTo>
                    <a:pt x="318" y="170"/>
                  </a:lnTo>
                  <a:lnTo>
                    <a:pt x="332" y="180"/>
                  </a:lnTo>
                  <a:lnTo>
                    <a:pt x="344" y="186"/>
                  </a:lnTo>
                  <a:lnTo>
                    <a:pt x="352" y="186"/>
                  </a:lnTo>
                  <a:lnTo>
                    <a:pt x="336" y="208"/>
                  </a:lnTo>
                  <a:lnTo>
                    <a:pt x="330" y="230"/>
                  </a:lnTo>
                  <a:lnTo>
                    <a:pt x="318" y="266"/>
                  </a:lnTo>
                  <a:lnTo>
                    <a:pt x="312" y="280"/>
                  </a:lnTo>
                  <a:lnTo>
                    <a:pt x="312" y="294"/>
                  </a:lnTo>
                  <a:lnTo>
                    <a:pt x="316" y="308"/>
                  </a:lnTo>
                  <a:lnTo>
                    <a:pt x="314" y="332"/>
                  </a:lnTo>
                  <a:lnTo>
                    <a:pt x="324" y="352"/>
                  </a:lnTo>
                  <a:lnTo>
                    <a:pt x="326" y="368"/>
                  </a:lnTo>
                  <a:lnTo>
                    <a:pt x="332" y="382"/>
                  </a:lnTo>
                  <a:lnTo>
                    <a:pt x="352" y="388"/>
                  </a:lnTo>
                  <a:lnTo>
                    <a:pt x="358" y="400"/>
                  </a:lnTo>
                  <a:lnTo>
                    <a:pt x="380" y="392"/>
                  </a:lnTo>
                  <a:lnTo>
                    <a:pt x="394" y="390"/>
                  </a:lnTo>
                  <a:lnTo>
                    <a:pt x="412" y="386"/>
                  </a:lnTo>
                  <a:lnTo>
                    <a:pt x="428" y="380"/>
                  </a:lnTo>
                  <a:lnTo>
                    <a:pt x="442" y="368"/>
                  </a:lnTo>
                  <a:lnTo>
                    <a:pt x="450" y="352"/>
                  </a:lnTo>
                  <a:lnTo>
                    <a:pt x="458" y="330"/>
                  </a:lnTo>
                  <a:lnTo>
                    <a:pt x="462" y="320"/>
                  </a:lnTo>
                  <a:lnTo>
                    <a:pt x="480" y="312"/>
                  </a:lnTo>
                  <a:lnTo>
                    <a:pt x="502" y="306"/>
                  </a:lnTo>
                  <a:lnTo>
                    <a:pt x="520" y="308"/>
                  </a:lnTo>
                  <a:lnTo>
                    <a:pt x="532" y="304"/>
                  </a:lnTo>
                  <a:lnTo>
                    <a:pt x="536" y="310"/>
                  </a:lnTo>
                  <a:lnTo>
                    <a:pt x="532" y="324"/>
                  </a:lnTo>
                  <a:lnTo>
                    <a:pt x="520" y="340"/>
                  </a:lnTo>
                  <a:lnTo>
                    <a:pt x="512" y="358"/>
                  </a:lnTo>
                  <a:lnTo>
                    <a:pt x="514" y="364"/>
                  </a:lnTo>
                  <a:lnTo>
                    <a:pt x="508" y="376"/>
                  </a:lnTo>
                  <a:lnTo>
                    <a:pt x="498" y="398"/>
                  </a:lnTo>
                  <a:lnTo>
                    <a:pt x="494" y="390"/>
                  </a:lnTo>
                  <a:lnTo>
                    <a:pt x="490" y="390"/>
                  </a:lnTo>
                  <a:lnTo>
                    <a:pt x="486" y="390"/>
                  </a:lnTo>
                  <a:lnTo>
                    <a:pt x="476" y="408"/>
                  </a:lnTo>
                  <a:lnTo>
                    <a:pt x="474" y="404"/>
                  </a:lnTo>
                  <a:lnTo>
                    <a:pt x="470" y="406"/>
                  </a:lnTo>
                  <a:lnTo>
                    <a:pt x="470" y="410"/>
                  </a:lnTo>
                  <a:lnTo>
                    <a:pt x="450" y="410"/>
                  </a:lnTo>
                  <a:lnTo>
                    <a:pt x="430" y="410"/>
                  </a:lnTo>
                  <a:lnTo>
                    <a:pt x="428" y="426"/>
                  </a:lnTo>
                  <a:lnTo>
                    <a:pt x="418" y="428"/>
                  </a:lnTo>
                  <a:lnTo>
                    <a:pt x="424" y="434"/>
                  </a:lnTo>
                  <a:lnTo>
                    <a:pt x="432" y="442"/>
                  </a:lnTo>
                  <a:lnTo>
                    <a:pt x="432" y="448"/>
                  </a:lnTo>
                  <a:lnTo>
                    <a:pt x="434" y="450"/>
                  </a:lnTo>
                  <a:lnTo>
                    <a:pt x="432" y="461"/>
                  </a:lnTo>
                  <a:lnTo>
                    <a:pt x="406" y="461"/>
                  </a:lnTo>
                  <a:lnTo>
                    <a:pt x="390" y="483"/>
                  </a:lnTo>
                  <a:lnTo>
                    <a:pt x="394" y="489"/>
                  </a:lnTo>
                  <a:lnTo>
                    <a:pt x="390" y="497"/>
                  </a:lnTo>
                  <a:lnTo>
                    <a:pt x="388" y="505"/>
                  </a:lnTo>
                  <a:lnTo>
                    <a:pt x="370" y="475"/>
                  </a:lnTo>
                  <a:lnTo>
                    <a:pt x="360" y="465"/>
                  </a:lnTo>
                  <a:lnTo>
                    <a:pt x="342" y="457"/>
                  </a:lnTo>
                  <a:lnTo>
                    <a:pt x="332" y="459"/>
                  </a:lnTo>
                  <a:lnTo>
                    <a:pt x="312" y="471"/>
                  </a:lnTo>
                  <a:lnTo>
                    <a:pt x="300" y="473"/>
                  </a:lnTo>
                  <a:lnTo>
                    <a:pt x="288" y="465"/>
                  </a:lnTo>
                  <a:lnTo>
                    <a:pt x="272" y="461"/>
                  </a:lnTo>
                  <a:lnTo>
                    <a:pt x="254" y="446"/>
                  </a:lnTo>
                  <a:lnTo>
                    <a:pt x="240" y="442"/>
                  </a:lnTo>
                  <a:lnTo>
                    <a:pt x="218" y="430"/>
                  </a:lnTo>
                  <a:lnTo>
                    <a:pt x="202" y="416"/>
                  </a:lnTo>
                  <a:lnTo>
                    <a:pt x="198" y="408"/>
                  </a:lnTo>
                  <a:lnTo>
                    <a:pt x="188" y="406"/>
                  </a:lnTo>
                  <a:lnTo>
                    <a:pt x="168" y="396"/>
                  </a:lnTo>
                  <a:lnTo>
                    <a:pt x="160" y="384"/>
                  </a:lnTo>
                  <a:lnTo>
                    <a:pt x="142" y="368"/>
                  </a:lnTo>
                  <a:lnTo>
                    <a:pt x="136" y="350"/>
                  </a:lnTo>
                  <a:lnTo>
                    <a:pt x="134" y="338"/>
                  </a:lnTo>
                  <a:lnTo>
                    <a:pt x="142" y="334"/>
                  </a:lnTo>
                  <a:lnTo>
                    <a:pt x="142" y="326"/>
                  </a:lnTo>
                  <a:lnTo>
                    <a:pt x="146" y="318"/>
                  </a:lnTo>
                  <a:lnTo>
                    <a:pt x="150" y="308"/>
                  </a:lnTo>
                  <a:lnTo>
                    <a:pt x="146" y="294"/>
                  </a:lnTo>
                  <a:lnTo>
                    <a:pt x="146" y="286"/>
                  </a:lnTo>
                  <a:lnTo>
                    <a:pt x="144" y="270"/>
                  </a:lnTo>
                  <a:lnTo>
                    <a:pt x="134" y="242"/>
                  </a:lnTo>
                  <a:lnTo>
                    <a:pt x="118" y="222"/>
                  </a:lnTo>
                  <a:lnTo>
                    <a:pt x="114" y="204"/>
                  </a:lnTo>
                  <a:lnTo>
                    <a:pt x="98" y="194"/>
                  </a:lnTo>
                  <a:lnTo>
                    <a:pt x="96" y="186"/>
                  </a:lnTo>
                  <a:lnTo>
                    <a:pt x="106" y="168"/>
                  </a:lnTo>
                  <a:lnTo>
                    <a:pt x="96" y="162"/>
                  </a:lnTo>
                  <a:lnTo>
                    <a:pt x="90" y="148"/>
                  </a:lnTo>
                  <a:lnTo>
                    <a:pt x="92" y="130"/>
                  </a:lnTo>
                  <a:lnTo>
                    <a:pt x="82" y="128"/>
                  </a:lnTo>
                  <a:lnTo>
                    <a:pt x="74" y="112"/>
                  </a:lnTo>
                  <a:lnTo>
                    <a:pt x="70" y="98"/>
                  </a:lnTo>
                  <a:lnTo>
                    <a:pt x="72" y="92"/>
                  </a:lnTo>
                  <a:lnTo>
                    <a:pt x="68" y="70"/>
                  </a:lnTo>
                  <a:lnTo>
                    <a:pt x="70" y="50"/>
                  </a:lnTo>
                  <a:lnTo>
                    <a:pt x="74" y="40"/>
                  </a:lnTo>
                  <a:lnTo>
                    <a:pt x="62" y="30"/>
                  </a:lnTo>
                  <a:lnTo>
                    <a:pt x="56" y="30"/>
                  </a:lnTo>
                  <a:lnTo>
                    <a:pt x="48" y="22"/>
                  </a:lnTo>
                  <a:lnTo>
                    <a:pt x="40" y="34"/>
                  </a:lnTo>
                  <a:lnTo>
                    <a:pt x="38" y="48"/>
                  </a:lnTo>
                  <a:lnTo>
                    <a:pt x="32" y="66"/>
                  </a:lnTo>
                  <a:lnTo>
                    <a:pt x="34" y="78"/>
                  </a:lnTo>
                  <a:lnTo>
                    <a:pt x="44" y="98"/>
                  </a:lnTo>
                  <a:lnTo>
                    <a:pt x="44" y="102"/>
                  </a:lnTo>
                  <a:lnTo>
                    <a:pt x="46" y="104"/>
                  </a:lnTo>
                  <a:lnTo>
                    <a:pt x="46" y="114"/>
                  </a:lnTo>
                  <a:lnTo>
                    <a:pt x="48" y="114"/>
                  </a:lnTo>
                  <a:lnTo>
                    <a:pt x="48" y="132"/>
                  </a:lnTo>
                  <a:lnTo>
                    <a:pt x="50" y="140"/>
                  </a:lnTo>
                  <a:lnTo>
                    <a:pt x="50" y="148"/>
                  </a:lnTo>
                  <a:lnTo>
                    <a:pt x="60" y="162"/>
                  </a:lnTo>
                  <a:lnTo>
                    <a:pt x="58" y="188"/>
                  </a:lnTo>
                  <a:lnTo>
                    <a:pt x="60" y="200"/>
                  </a:lnTo>
                  <a:lnTo>
                    <a:pt x="62" y="214"/>
                  </a:lnTo>
                  <a:lnTo>
                    <a:pt x="58" y="228"/>
                  </a:lnTo>
                  <a:lnTo>
                    <a:pt x="68" y="230"/>
                  </a:lnTo>
                  <a:lnTo>
                    <a:pt x="74" y="242"/>
                  </a:lnTo>
                  <a:lnTo>
                    <a:pt x="78" y="254"/>
                  </a:lnTo>
                  <a:lnTo>
                    <a:pt x="76" y="258"/>
                  </a:lnTo>
                  <a:lnTo>
                    <a:pt x="64" y="270"/>
                  </a:lnTo>
                  <a:lnTo>
                    <a:pt x="60" y="270"/>
                  </a:lnTo>
                  <a:lnTo>
                    <a:pt x="60" y="252"/>
                  </a:lnTo>
                  <a:lnTo>
                    <a:pt x="50" y="238"/>
                  </a:lnTo>
                  <a:lnTo>
                    <a:pt x="40" y="224"/>
                  </a:lnTo>
                  <a:lnTo>
                    <a:pt x="32" y="216"/>
                  </a:lnTo>
                  <a:lnTo>
                    <a:pt x="38" y="194"/>
                  </a:lnTo>
                  <a:lnTo>
                    <a:pt x="40" y="180"/>
                  </a:lnTo>
                  <a:lnTo>
                    <a:pt x="34" y="172"/>
                  </a:lnTo>
                  <a:lnTo>
                    <a:pt x="22" y="160"/>
                  </a:lnTo>
                  <a:lnTo>
                    <a:pt x="18" y="162"/>
                  </a:lnTo>
                  <a:lnTo>
                    <a:pt x="16" y="156"/>
                  </a:lnTo>
                  <a:lnTo>
                    <a:pt x="4" y="148"/>
                  </a:lnTo>
                  <a:lnTo>
                    <a:pt x="0" y="134"/>
                  </a:lnTo>
                  <a:lnTo>
                    <a:pt x="0" y="132"/>
                  </a:lnTo>
                  <a:lnTo>
                    <a:pt x="8" y="134"/>
                  </a:lnTo>
                  <a:lnTo>
                    <a:pt x="20" y="122"/>
                  </a:lnTo>
                  <a:lnTo>
                    <a:pt x="26" y="110"/>
                  </a:lnTo>
                  <a:lnTo>
                    <a:pt x="18" y="92"/>
                  </a:lnTo>
                  <a:lnTo>
                    <a:pt x="8" y="84"/>
                  </a:lnTo>
                  <a:lnTo>
                    <a:pt x="6" y="66"/>
                  </a:lnTo>
                  <a:lnTo>
                    <a:pt x="6" y="50"/>
                  </a:lnTo>
                  <a:lnTo>
                    <a:pt x="6" y="28"/>
                  </a:lnTo>
                  <a:lnTo>
                    <a:pt x="8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216">
              <a:extLst>
                <a:ext uri="{FF2B5EF4-FFF2-40B4-BE49-F238E27FC236}">
                  <a16:creationId xmlns:a16="http://schemas.microsoft.com/office/drawing/2014/main" id="{CD6F7A48-6056-5665-7183-4457E05484B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41800" y="4773613"/>
              <a:ext cx="165100" cy="206375"/>
            </a:xfrm>
            <a:custGeom>
              <a:avLst/>
              <a:gdLst>
                <a:gd name="T0" fmla="*/ 0 w 104"/>
                <a:gd name="T1" fmla="*/ 2 h 130"/>
                <a:gd name="T2" fmla="*/ 10 w 104"/>
                <a:gd name="T3" fmla="*/ 0 h 130"/>
                <a:gd name="T4" fmla="*/ 36 w 104"/>
                <a:gd name="T5" fmla="*/ 20 h 130"/>
                <a:gd name="T6" fmla="*/ 44 w 104"/>
                <a:gd name="T7" fmla="*/ 20 h 130"/>
                <a:gd name="T8" fmla="*/ 68 w 104"/>
                <a:gd name="T9" fmla="*/ 38 h 130"/>
                <a:gd name="T10" fmla="*/ 86 w 104"/>
                <a:gd name="T11" fmla="*/ 52 h 130"/>
                <a:gd name="T12" fmla="*/ 102 w 104"/>
                <a:gd name="T13" fmla="*/ 70 h 130"/>
                <a:gd name="T14" fmla="*/ 96 w 104"/>
                <a:gd name="T15" fmla="*/ 84 h 130"/>
                <a:gd name="T16" fmla="*/ 104 w 104"/>
                <a:gd name="T17" fmla="*/ 96 h 130"/>
                <a:gd name="T18" fmla="*/ 100 w 104"/>
                <a:gd name="T19" fmla="*/ 114 h 130"/>
                <a:gd name="T20" fmla="*/ 80 w 104"/>
                <a:gd name="T21" fmla="*/ 130 h 130"/>
                <a:gd name="T22" fmla="*/ 64 w 104"/>
                <a:gd name="T23" fmla="*/ 124 h 130"/>
                <a:gd name="T24" fmla="*/ 54 w 104"/>
                <a:gd name="T25" fmla="*/ 126 h 130"/>
                <a:gd name="T26" fmla="*/ 32 w 104"/>
                <a:gd name="T27" fmla="*/ 116 h 130"/>
                <a:gd name="T28" fmla="*/ 18 w 104"/>
                <a:gd name="T29" fmla="*/ 116 h 130"/>
                <a:gd name="T30" fmla="*/ 4 w 104"/>
                <a:gd name="T31" fmla="*/ 100 h 130"/>
                <a:gd name="T32" fmla="*/ 2 w 104"/>
                <a:gd name="T33" fmla="*/ 84 h 130"/>
                <a:gd name="T34" fmla="*/ 6 w 104"/>
                <a:gd name="T35" fmla="*/ 78 h 130"/>
                <a:gd name="T36" fmla="*/ 0 w 104"/>
                <a:gd name="T37" fmla="*/ 52 h 130"/>
                <a:gd name="T38" fmla="*/ 0 w 104"/>
                <a:gd name="T39" fmla="*/ 24 h 130"/>
                <a:gd name="T40" fmla="*/ 0 w 104"/>
                <a:gd name="T41" fmla="*/ 2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04" h="130">
                  <a:moveTo>
                    <a:pt x="0" y="2"/>
                  </a:moveTo>
                  <a:lnTo>
                    <a:pt x="10" y="0"/>
                  </a:lnTo>
                  <a:lnTo>
                    <a:pt x="36" y="20"/>
                  </a:lnTo>
                  <a:lnTo>
                    <a:pt x="44" y="20"/>
                  </a:lnTo>
                  <a:lnTo>
                    <a:pt x="68" y="38"/>
                  </a:lnTo>
                  <a:lnTo>
                    <a:pt x="86" y="52"/>
                  </a:lnTo>
                  <a:lnTo>
                    <a:pt x="102" y="70"/>
                  </a:lnTo>
                  <a:lnTo>
                    <a:pt x="96" y="84"/>
                  </a:lnTo>
                  <a:lnTo>
                    <a:pt x="104" y="96"/>
                  </a:lnTo>
                  <a:lnTo>
                    <a:pt x="100" y="114"/>
                  </a:lnTo>
                  <a:lnTo>
                    <a:pt x="80" y="130"/>
                  </a:lnTo>
                  <a:lnTo>
                    <a:pt x="64" y="124"/>
                  </a:lnTo>
                  <a:lnTo>
                    <a:pt x="54" y="126"/>
                  </a:lnTo>
                  <a:lnTo>
                    <a:pt x="32" y="116"/>
                  </a:lnTo>
                  <a:lnTo>
                    <a:pt x="18" y="116"/>
                  </a:lnTo>
                  <a:lnTo>
                    <a:pt x="4" y="100"/>
                  </a:lnTo>
                  <a:lnTo>
                    <a:pt x="2" y="84"/>
                  </a:lnTo>
                  <a:lnTo>
                    <a:pt x="6" y="78"/>
                  </a:lnTo>
                  <a:lnTo>
                    <a:pt x="0" y="52"/>
                  </a:lnTo>
                  <a:lnTo>
                    <a:pt x="0" y="24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" name="Freeform 217">
              <a:extLst>
                <a:ext uri="{FF2B5EF4-FFF2-40B4-BE49-F238E27FC236}">
                  <a16:creationId xmlns:a16="http://schemas.microsoft.com/office/drawing/2014/main" id="{2449C7A4-4D04-6AEF-F433-20DCD4F4EF0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9175" y="3168650"/>
              <a:ext cx="1346200" cy="1757363"/>
            </a:xfrm>
            <a:custGeom>
              <a:avLst/>
              <a:gdLst>
                <a:gd name="T0" fmla="*/ 516 w 848"/>
                <a:gd name="T1" fmla="*/ 1063 h 1107"/>
                <a:gd name="T2" fmla="*/ 440 w 848"/>
                <a:gd name="T3" fmla="*/ 1011 h 1107"/>
                <a:gd name="T4" fmla="*/ 480 w 848"/>
                <a:gd name="T5" fmla="*/ 939 h 1107"/>
                <a:gd name="T6" fmla="*/ 470 w 848"/>
                <a:gd name="T7" fmla="*/ 891 h 1107"/>
                <a:gd name="T8" fmla="*/ 460 w 848"/>
                <a:gd name="T9" fmla="*/ 839 h 1107"/>
                <a:gd name="T10" fmla="*/ 436 w 848"/>
                <a:gd name="T11" fmla="*/ 807 h 1107"/>
                <a:gd name="T12" fmla="*/ 386 w 848"/>
                <a:gd name="T13" fmla="*/ 789 h 1107"/>
                <a:gd name="T14" fmla="*/ 374 w 848"/>
                <a:gd name="T15" fmla="*/ 715 h 1107"/>
                <a:gd name="T16" fmla="*/ 360 w 848"/>
                <a:gd name="T17" fmla="*/ 653 h 1107"/>
                <a:gd name="T18" fmla="*/ 306 w 848"/>
                <a:gd name="T19" fmla="*/ 590 h 1107"/>
                <a:gd name="T20" fmla="*/ 302 w 848"/>
                <a:gd name="T21" fmla="*/ 552 h 1107"/>
                <a:gd name="T22" fmla="*/ 252 w 848"/>
                <a:gd name="T23" fmla="*/ 530 h 1107"/>
                <a:gd name="T24" fmla="*/ 194 w 848"/>
                <a:gd name="T25" fmla="*/ 470 h 1107"/>
                <a:gd name="T26" fmla="*/ 150 w 848"/>
                <a:gd name="T27" fmla="*/ 452 h 1107"/>
                <a:gd name="T28" fmla="*/ 102 w 848"/>
                <a:gd name="T29" fmla="*/ 472 h 1107"/>
                <a:gd name="T30" fmla="*/ 62 w 848"/>
                <a:gd name="T31" fmla="*/ 446 h 1107"/>
                <a:gd name="T32" fmla="*/ 22 w 848"/>
                <a:gd name="T33" fmla="*/ 416 h 1107"/>
                <a:gd name="T34" fmla="*/ 4 w 848"/>
                <a:gd name="T35" fmla="*/ 354 h 1107"/>
                <a:gd name="T36" fmla="*/ 18 w 848"/>
                <a:gd name="T37" fmla="*/ 306 h 1107"/>
                <a:gd name="T38" fmla="*/ 84 w 848"/>
                <a:gd name="T39" fmla="*/ 280 h 1107"/>
                <a:gd name="T40" fmla="*/ 78 w 848"/>
                <a:gd name="T41" fmla="*/ 158 h 1107"/>
                <a:gd name="T42" fmla="*/ 96 w 848"/>
                <a:gd name="T43" fmla="*/ 124 h 1107"/>
                <a:gd name="T44" fmla="*/ 134 w 848"/>
                <a:gd name="T45" fmla="*/ 94 h 1107"/>
                <a:gd name="T46" fmla="*/ 158 w 848"/>
                <a:gd name="T47" fmla="*/ 132 h 1107"/>
                <a:gd name="T48" fmla="*/ 204 w 848"/>
                <a:gd name="T49" fmla="*/ 110 h 1107"/>
                <a:gd name="T50" fmla="*/ 204 w 848"/>
                <a:gd name="T51" fmla="*/ 80 h 1107"/>
                <a:gd name="T52" fmla="*/ 198 w 848"/>
                <a:gd name="T53" fmla="*/ 32 h 1107"/>
                <a:gd name="T54" fmla="*/ 252 w 848"/>
                <a:gd name="T55" fmla="*/ 32 h 1107"/>
                <a:gd name="T56" fmla="*/ 294 w 848"/>
                <a:gd name="T57" fmla="*/ 0 h 1107"/>
                <a:gd name="T58" fmla="*/ 308 w 848"/>
                <a:gd name="T59" fmla="*/ 38 h 1107"/>
                <a:gd name="T60" fmla="*/ 304 w 848"/>
                <a:gd name="T61" fmla="*/ 100 h 1107"/>
                <a:gd name="T62" fmla="*/ 338 w 848"/>
                <a:gd name="T63" fmla="*/ 108 h 1107"/>
                <a:gd name="T64" fmla="*/ 372 w 848"/>
                <a:gd name="T65" fmla="*/ 96 h 1107"/>
                <a:gd name="T66" fmla="*/ 384 w 848"/>
                <a:gd name="T67" fmla="*/ 80 h 1107"/>
                <a:gd name="T68" fmla="*/ 426 w 848"/>
                <a:gd name="T69" fmla="*/ 92 h 1107"/>
                <a:gd name="T70" fmla="*/ 450 w 848"/>
                <a:gd name="T71" fmla="*/ 92 h 1107"/>
                <a:gd name="T72" fmla="*/ 486 w 848"/>
                <a:gd name="T73" fmla="*/ 32 h 1107"/>
                <a:gd name="T74" fmla="*/ 514 w 848"/>
                <a:gd name="T75" fmla="*/ 122 h 1107"/>
                <a:gd name="T76" fmla="*/ 544 w 848"/>
                <a:gd name="T77" fmla="*/ 190 h 1107"/>
                <a:gd name="T78" fmla="*/ 634 w 848"/>
                <a:gd name="T79" fmla="*/ 216 h 1107"/>
                <a:gd name="T80" fmla="*/ 730 w 848"/>
                <a:gd name="T81" fmla="*/ 238 h 1107"/>
                <a:gd name="T82" fmla="*/ 826 w 848"/>
                <a:gd name="T83" fmla="*/ 302 h 1107"/>
                <a:gd name="T84" fmla="*/ 840 w 848"/>
                <a:gd name="T85" fmla="*/ 416 h 1107"/>
                <a:gd name="T86" fmla="*/ 774 w 848"/>
                <a:gd name="T87" fmla="*/ 530 h 1107"/>
                <a:gd name="T88" fmla="*/ 768 w 848"/>
                <a:gd name="T89" fmla="*/ 651 h 1107"/>
                <a:gd name="T90" fmla="*/ 742 w 848"/>
                <a:gd name="T91" fmla="*/ 757 h 1107"/>
                <a:gd name="T92" fmla="*/ 700 w 848"/>
                <a:gd name="T93" fmla="*/ 815 h 1107"/>
                <a:gd name="T94" fmla="*/ 610 w 848"/>
                <a:gd name="T95" fmla="*/ 867 h 1107"/>
                <a:gd name="T96" fmla="*/ 602 w 848"/>
                <a:gd name="T97" fmla="*/ 959 h 1107"/>
                <a:gd name="T98" fmla="*/ 560 w 848"/>
                <a:gd name="T99" fmla="*/ 1057 h 1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848" h="1107">
                  <a:moveTo>
                    <a:pt x="534" y="1107"/>
                  </a:moveTo>
                  <a:lnTo>
                    <a:pt x="526" y="1095"/>
                  </a:lnTo>
                  <a:lnTo>
                    <a:pt x="532" y="1081"/>
                  </a:lnTo>
                  <a:lnTo>
                    <a:pt x="516" y="1063"/>
                  </a:lnTo>
                  <a:lnTo>
                    <a:pt x="498" y="1049"/>
                  </a:lnTo>
                  <a:lnTo>
                    <a:pt x="474" y="1031"/>
                  </a:lnTo>
                  <a:lnTo>
                    <a:pt x="466" y="1031"/>
                  </a:lnTo>
                  <a:lnTo>
                    <a:pt x="440" y="1011"/>
                  </a:lnTo>
                  <a:lnTo>
                    <a:pt x="430" y="1013"/>
                  </a:lnTo>
                  <a:lnTo>
                    <a:pt x="448" y="977"/>
                  </a:lnTo>
                  <a:lnTo>
                    <a:pt x="468" y="951"/>
                  </a:lnTo>
                  <a:lnTo>
                    <a:pt x="480" y="939"/>
                  </a:lnTo>
                  <a:lnTo>
                    <a:pt x="494" y="923"/>
                  </a:lnTo>
                  <a:lnTo>
                    <a:pt x="490" y="903"/>
                  </a:lnTo>
                  <a:lnTo>
                    <a:pt x="480" y="885"/>
                  </a:lnTo>
                  <a:lnTo>
                    <a:pt x="470" y="891"/>
                  </a:lnTo>
                  <a:lnTo>
                    <a:pt x="472" y="875"/>
                  </a:lnTo>
                  <a:lnTo>
                    <a:pt x="472" y="859"/>
                  </a:lnTo>
                  <a:lnTo>
                    <a:pt x="470" y="843"/>
                  </a:lnTo>
                  <a:lnTo>
                    <a:pt x="460" y="839"/>
                  </a:lnTo>
                  <a:lnTo>
                    <a:pt x="454" y="843"/>
                  </a:lnTo>
                  <a:lnTo>
                    <a:pt x="444" y="843"/>
                  </a:lnTo>
                  <a:lnTo>
                    <a:pt x="440" y="831"/>
                  </a:lnTo>
                  <a:lnTo>
                    <a:pt x="436" y="807"/>
                  </a:lnTo>
                  <a:lnTo>
                    <a:pt x="432" y="797"/>
                  </a:lnTo>
                  <a:lnTo>
                    <a:pt x="416" y="789"/>
                  </a:lnTo>
                  <a:lnTo>
                    <a:pt x="408" y="795"/>
                  </a:lnTo>
                  <a:lnTo>
                    <a:pt x="386" y="789"/>
                  </a:lnTo>
                  <a:lnTo>
                    <a:pt x="382" y="751"/>
                  </a:lnTo>
                  <a:lnTo>
                    <a:pt x="374" y="735"/>
                  </a:lnTo>
                  <a:lnTo>
                    <a:pt x="380" y="729"/>
                  </a:lnTo>
                  <a:lnTo>
                    <a:pt x="374" y="715"/>
                  </a:lnTo>
                  <a:lnTo>
                    <a:pt x="380" y="701"/>
                  </a:lnTo>
                  <a:lnTo>
                    <a:pt x="380" y="679"/>
                  </a:lnTo>
                  <a:lnTo>
                    <a:pt x="374" y="663"/>
                  </a:lnTo>
                  <a:lnTo>
                    <a:pt x="360" y="653"/>
                  </a:lnTo>
                  <a:lnTo>
                    <a:pt x="356" y="643"/>
                  </a:lnTo>
                  <a:lnTo>
                    <a:pt x="358" y="624"/>
                  </a:lnTo>
                  <a:lnTo>
                    <a:pt x="318" y="624"/>
                  </a:lnTo>
                  <a:lnTo>
                    <a:pt x="306" y="590"/>
                  </a:lnTo>
                  <a:lnTo>
                    <a:pt x="312" y="590"/>
                  </a:lnTo>
                  <a:lnTo>
                    <a:pt x="310" y="576"/>
                  </a:lnTo>
                  <a:lnTo>
                    <a:pt x="306" y="570"/>
                  </a:lnTo>
                  <a:lnTo>
                    <a:pt x="302" y="552"/>
                  </a:lnTo>
                  <a:lnTo>
                    <a:pt x="290" y="544"/>
                  </a:lnTo>
                  <a:lnTo>
                    <a:pt x="276" y="544"/>
                  </a:lnTo>
                  <a:lnTo>
                    <a:pt x="266" y="536"/>
                  </a:lnTo>
                  <a:lnTo>
                    <a:pt x="252" y="530"/>
                  </a:lnTo>
                  <a:lnTo>
                    <a:pt x="244" y="520"/>
                  </a:lnTo>
                  <a:lnTo>
                    <a:pt x="218" y="516"/>
                  </a:lnTo>
                  <a:lnTo>
                    <a:pt x="194" y="488"/>
                  </a:lnTo>
                  <a:lnTo>
                    <a:pt x="194" y="470"/>
                  </a:lnTo>
                  <a:lnTo>
                    <a:pt x="190" y="458"/>
                  </a:lnTo>
                  <a:lnTo>
                    <a:pt x="190" y="436"/>
                  </a:lnTo>
                  <a:lnTo>
                    <a:pt x="162" y="442"/>
                  </a:lnTo>
                  <a:lnTo>
                    <a:pt x="150" y="452"/>
                  </a:lnTo>
                  <a:lnTo>
                    <a:pt x="134" y="464"/>
                  </a:lnTo>
                  <a:lnTo>
                    <a:pt x="130" y="474"/>
                  </a:lnTo>
                  <a:lnTo>
                    <a:pt x="118" y="474"/>
                  </a:lnTo>
                  <a:lnTo>
                    <a:pt x="102" y="472"/>
                  </a:lnTo>
                  <a:lnTo>
                    <a:pt x="90" y="478"/>
                  </a:lnTo>
                  <a:lnTo>
                    <a:pt x="80" y="474"/>
                  </a:lnTo>
                  <a:lnTo>
                    <a:pt x="78" y="430"/>
                  </a:lnTo>
                  <a:lnTo>
                    <a:pt x="62" y="446"/>
                  </a:lnTo>
                  <a:lnTo>
                    <a:pt x="44" y="444"/>
                  </a:lnTo>
                  <a:lnTo>
                    <a:pt x="34" y="430"/>
                  </a:lnTo>
                  <a:lnTo>
                    <a:pt x="18" y="430"/>
                  </a:lnTo>
                  <a:lnTo>
                    <a:pt x="22" y="416"/>
                  </a:lnTo>
                  <a:lnTo>
                    <a:pt x="8" y="398"/>
                  </a:lnTo>
                  <a:lnTo>
                    <a:pt x="0" y="372"/>
                  </a:lnTo>
                  <a:lnTo>
                    <a:pt x="6" y="368"/>
                  </a:lnTo>
                  <a:lnTo>
                    <a:pt x="4" y="354"/>
                  </a:lnTo>
                  <a:lnTo>
                    <a:pt x="16" y="346"/>
                  </a:lnTo>
                  <a:lnTo>
                    <a:pt x="12" y="332"/>
                  </a:lnTo>
                  <a:lnTo>
                    <a:pt x="18" y="320"/>
                  </a:lnTo>
                  <a:lnTo>
                    <a:pt x="18" y="306"/>
                  </a:lnTo>
                  <a:lnTo>
                    <a:pt x="44" y="288"/>
                  </a:lnTo>
                  <a:lnTo>
                    <a:pt x="60" y="282"/>
                  </a:lnTo>
                  <a:lnTo>
                    <a:pt x="62" y="278"/>
                  </a:lnTo>
                  <a:lnTo>
                    <a:pt x="84" y="280"/>
                  </a:lnTo>
                  <a:lnTo>
                    <a:pt x="92" y="198"/>
                  </a:lnTo>
                  <a:lnTo>
                    <a:pt x="92" y="186"/>
                  </a:lnTo>
                  <a:lnTo>
                    <a:pt x="88" y="170"/>
                  </a:lnTo>
                  <a:lnTo>
                    <a:pt x="78" y="158"/>
                  </a:lnTo>
                  <a:lnTo>
                    <a:pt x="78" y="138"/>
                  </a:lnTo>
                  <a:lnTo>
                    <a:pt x="92" y="134"/>
                  </a:lnTo>
                  <a:lnTo>
                    <a:pt x="96" y="136"/>
                  </a:lnTo>
                  <a:lnTo>
                    <a:pt x="96" y="124"/>
                  </a:lnTo>
                  <a:lnTo>
                    <a:pt x="84" y="122"/>
                  </a:lnTo>
                  <a:lnTo>
                    <a:pt x="84" y="102"/>
                  </a:lnTo>
                  <a:lnTo>
                    <a:pt x="126" y="104"/>
                  </a:lnTo>
                  <a:lnTo>
                    <a:pt x="134" y="94"/>
                  </a:lnTo>
                  <a:lnTo>
                    <a:pt x="140" y="102"/>
                  </a:lnTo>
                  <a:lnTo>
                    <a:pt x="144" y="120"/>
                  </a:lnTo>
                  <a:lnTo>
                    <a:pt x="148" y="116"/>
                  </a:lnTo>
                  <a:lnTo>
                    <a:pt x="158" y="132"/>
                  </a:lnTo>
                  <a:lnTo>
                    <a:pt x="176" y="130"/>
                  </a:lnTo>
                  <a:lnTo>
                    <a:pt x="180" y="122"/>
                  </a:lnTo>
                  <a:lnTo>
                    <a:pt x="198" y="114"/>
                  </a:lnTo>
                  <a:lnTo>
                    <a:pt x="204" y="110"/>
                  </a:lnTo>
                  <a:lnTo>
                    <a:pt x="208" y="96"/>
                  </a:lnTo>
                  <a:lnTo>
                    <a:pt x="224" y="90"/>
                  </a:lnTo>
                  <a:lnTo>
                    <a:pt x="222" y="84"/>
                  </a:lnTo>
                  <a:lnTo>
                    <a:pt x="204" y="80"/>
                  </a:lnTo>
                  <a:lnTo>
                    <a:pt x="200" y="62"/>
                  </a:lnTo>
                  <a:lnTo>
                    <a:pt x="202" y="44"/>
                  </a:lnTo>
                  <a:lnTo>
                    <a:pt x="194" y="36"/>
                  </a:lnTo>
                  <a:lnTo>
                    <a:pt x="198" y="32"/>
                  </a:lnTo>
                  <a:lnTo>
                    <a:pt x="212" y="36"/>
                  </a:lnTo>
                  <a:lnTo>
                    <a:pt x="230" y="44"/>
                  </a:lnTo>
                  <a:lnTo>
                    <a:pt x="238" y="38"/>
                  </a:lnTo>
                  <a:lnTo>
                    <a:pt x="252" y="32"/>
                  </a:lnTo>
                  <a:lnTo>
                    <a:pt x="278" y="22"/>
                  </a:lnTo>
                  <a:lnTo>
                    <a:pt x="286" y="10"/>
                  </a:lnTo>
                  <a:lnTo>
                    <a:pt x="284" y="0"/>
                  </a:lnTo>
                  <a:lnTo>
                    <a:pt x="294" y="0"/>
                  </a:lnTo>
                  <a:lnTo>
                    <a:pt x="298" y="6"/>
                  </a:lnTo>
                  <a:lnTo>
                    <a:pt x="294" y="20"/>
                  </a:lnTo>
                  <a:lnTo>
                    <a:pt x="302" y="24"/>
                  </a:lnTo>
                  <a:lnTo>
                    <a:pt x="308" y="38"/>
                  </a:lnTo>
                  <a:lnTo>
                    <a:pt x="300" y="48"/>
                  </a:lnTo>
                  <a:lnTo>
                    <a:pt x="296" y="74"/>
                  </a:lnTo>
                  <a:lnTo>
                    <a:pt x="302" y="88"/>
                  </a:lnTo>
                  <a:lnTo>
                    <a:pt x="304" y="100"/>
                  </a:lnTo>
                  <a:lnTo>
                    <a:pt x="318" y="114"/>
                  </a:lnTo>
                  <a:lnTo>
                    <a:pt x="328" y="116"/>
                  </a:lnTo>
                  <a:lnTo>
                    <a:pt x="330" y="110"/>
                  </a:lnTo>
                  <a:lnTo>
                    <a:pt x="338" y="108"/>
                  </a:lnTo>
                  <a:lnTo>
                    <a:pt x="346" y="104"/>
                  </a:lnTo>
                  <a:lnTo>
                    <a:pt x="354" y="96"/>
                  </a:lnTo>
                  <a:lnTo>
                    <a:pt x="366" y="98"/>
                  </a:lnTo>
                  <a:lnTo>
                    <a:pt x="372" y="96"/>
                  </a:lnTo>
                  <a:lnTo>
                    <a:pt x="384" y="100"/>
                  </a:lnTo>
                  <a:lnTo>
                    <a:pt x="386" y="96"/>
                  </a:lnTo>
                  <a:lnTo>
                    <a:pt x="382" y="90"/>
                  </a:lnTo>
                  <a:lnTo>
                    <a:pt x="384" y="80"/>
                  </a:lnTo>
                  <a:lnTo>
                    <a:pt x="392" y="84"/>
                  </a:lnTo>
                  <a:lnTo>
                    <a:pt x="402" y="80"/>
                  </a:lnTo>
                  <a:lnTo>
                    <a:pt x="416" y="86"/>
                  </a:lnTo>
                  <a:lnTo>
                    <a:pt x="426" y="92"/>
                  </a:lnTo>
                  <a:lnTo>
                    <a:pt x="432" y="84"/>
                  </a:lnTo>
                  <a:lnTo>
                    <a:pt x="438" y="86"/>
                  </a:lnTo>
                  <a:lnTo>
                    <a:pt x="438" y="94"/>
                  </a:lnTo>
                  <a:lnTo>
                    <a:pt x="450" y="92"/>
                  </a:lnTo>
                  <a:lnTo>
                    <a:pt x="458" y="80"/>
                  </a:lnTo>
                  <a:lnTo>
                    <a:pt x="466" y="58"/>
                  </a:lnTo>
                  <a:lnTo>
                    <a:pt x="480" y="32"/>
                  </a:lnTo>
                  <a:lnTo>
                    <a:pt x="486" y="32"/>
                  </a:lnTo>
                  <a:lnTo>
                    <a:pt x="490" y="48"/>
                  </a:lnTo>
                  <a:lnTo>
                    <a:pt x="502" y="96"/>
                  </a:lnTo>
                  <a:lnTo>
                    <a:pt x="514" y="102"/>
                  </a:lnTo>
                  <a:lnTo>
                    <a:pt x="514" y="122"/>
                  </a:lnTo>
                  <a:lnTo>
                    <a:pt x="498" y="146"/>
                  </a:lnTo>
                  <a:lnTo>
                    <a:pt x="504" y="156"/>
                  </a:lnTo>
                  <a:lnTo>
                    <a:pt x="542" y="160"/>
                  </a:lnTo>
                  <a:lnTo>
                    <a:pt x="544" y="190"/>
                  </a:lnTo>
                  <a:lnTo>
                    <a:pt x="560" y="170"/>
                  </a:lnTo>
                  <a:lnTo>
                    <a:pt x="588" y="182"/>
                  </a:lnTo>
                  <a:lnTo>
                    <a:pt x="624" y="198"/>
                  </a:lnTo>
                  <a:lnTo>
                    <a:pt x="634" y="216"/>
                  </a:lnTo>
                  <a:lnTo>
                    <a:pt x="630" y="232"/>
                  </a:lnTo>
                  <a:lnTo>
                    <a:pt x="656" y="222"/>
                  </a:lnTo>
                  <a:lnTo>
                    <a:pt x="700" y="240"/>
                  </a:lnTo>
                  <a:lnTo>
                    <a:pt x="730" y="238"/>
                  </a:lnTo>
                  <a:lnTo>
                    <a:pt x="764" y="260"/>
                  </a:lnTo>
                  <a:lnTo>
                    <a:pt x="792" y="292"/>
                  </a:lnTo>
                  <a:lnTo>
                    <a:pt x="810" y="302"/>
                  </a:lnTo>
                  <a:lnTo>
                    <a:pt x="826" y="302"/>
                  </a:lnTo>
                  <a:lnTo>
                    <a:pt x="836" y="312"/>
                  </a:lnTo>
                  <a:lnTo>
                    <a:pt x="844" y="348"/>
                  </a:lnTo>
                  <a:lnTo>
                    <a:pt x="848" y="368"/>
                  </a:lnTo>
                  <a:lnTo>
                    <a:pt x="840" y="416"/>
                  </a:lnTo>
                  <a:lnTo>
                    <a:pt x="830" y="432"/>
                  </a:lnTo>
                  <a:lnTo>
                    <a:pt x="802" y="474"/>
                  </a:lnTo>
                  <a:lnTo>
                    <a:pt x="790" y="506"/>
                  </a:lnTo>
                  <a:lnTo>
                    <a:pt x="774" y="530"/>
                  </a:lnTo>
                  <a:lnTo>
                    <a:pt x="770" y="532"/>
                  </a:lnTo>
                  <a:lnTo>
                    <a:pt x="766" y="554"/>
                  </a:lnTo>
                  <a:lnTo>
                    <a:pt x="770" y="608"/>
                  </a:lnTo>
                  <a:lnTo>
                    <a:pt x="768" y="651"/>
                  </a:lnTo>
                  <a:lnTo>
                    <a:pt x="766" y="671"/>
                  </a:lnTo>
                  <a:lnTo>
                    <a:pt x="760" y="681"/>
                  </a:lnTo>
                  <a:lnTo>
                    <a:pt x="760" y="721"/>
                  </a:lnTo>
                  <a:lnTo>
                    <a:pt x="742" y="757"/>
                  </a:lnTo>
                  <a:lnTo>
                    <a:pt x="740" y="785"/>
                  </a:lnTo>
                  <a:lnTo>
                    <a:pt x="726" y="797"/>
                  </a:lnTo>
                  <a:lnTo>
                    <a:pt x="722" y="815"/>
                  </a:lnTo>
                  <a:lnTo>
                    <a:pt x="700" y="815"/>
                  </a:lnTo>
                  <a:lnTo>
                    <a:pt x="668" y="825"/>
                  </a:lnTo>
                  <a:lnTo>
                    <a:pt x="654" y="837"/>
                  </a:lnTo>
                  <a:lnTo>
                    <a:pt x="630" y="845"/>
                  </a:lnTo>
                  <a:lnTo>
                    <a:pt x="610" y="867"/>
                  </a:lnTo>
                  <a:lnTo>
                    <a:pt x="596" y="895"/>
                  </a:lnTo>
                  <a:lnTo>
                    <a:pt x="596" y="915"/>
                  </a:lnTo>
                  <a:lnTo>
                    <a:pt x="602" y="931"/>
                  </a:lnTo>
                  <a:lnTo>
                    <a:pt x="602" y="959"/>
                  </a:lnTo>
                  <a:lnTo>
                    <a:pt x="600" y="971"/>
                  </a:lnTo>
                  <a:lnTo>
                    <a:pt x="588" y="987"/>
                  </a:lnTo>
                  <a:lnTo>
                    <a:pt x="574" y="1035"/>
                  </a:lnTo>
                  <a:lnTo>
                    <a:pt x="560" y="1057"/>
                  </a:lnTo>
                  <a:lnTo>
                    <a:pt x="548" y="1067"/>
                  </a:lnTo>
                  <a:lnTo>
                    <a:pt x="544" y="1095"/>
                  </a:lnTo>
                  <a:lnTo>
                    <a:pt x="534" y="110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218">
              <a:extLst>
                <a:ext uri="{FF2B5EF4-FFF2-40B4-BE49-F238E27FC236}">
                  <a16:creationId xmlns:a16="http://schemas.microsoft.com/office/drawing/2014/main" id="{D63A84DE-88C9-C03B-23D6-53662D5C0467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1100" y="3860800"/>
              <a:ext cx="441325" cy="598488"/>
            </a:xfrm>
            <a:custGeom>
              <a:avLst/>
              <a:gdLst>
                <a:gd name="T0" fmla="*/ 0 w 278"/>
                <a:gd name="T1" fmla="*/ 36 h 377"/>
                <a:gd name="T2" fmla="*/ 16 w 278"/>
                <a:gd name="T3" fmla="*/ 38 h 377"/>
                <a:gd name="T4" fmla="*/ 28 w 278"/>
                <a:gd name="T5" fmla="*/ 38 h 377"/>
                <a:gd name="T6" fmla="*/ 32 w 278"/>
                <a:gd name="T7" fmla="*/ 28 h 377"/>
                <a:gd name="T8" fmla="*/ 48 w 278"/>
                <a:gd name="T9" fmla="*/ 16 h 377"/>
                <a:gd name="T10" fmla="*/ 60 w 278"/>
                <a:gd name="T11" fmla="*/ 6 h 377"/>
                <a:gd name="T12" fmla="*/ 88 w 278"/>
                <a:gd name="T13" fmla="*/ 0 h 377"/>
                <a:gd name="T14" fmla="*/ 88 w 278"/>
                <a:gd name="T15" fmla="*/ 22 h 377"/>
                <a:gd name="T16" fmla="*/ 92 w 278"/>
                <a:gd name="T17" fmla="*/ 34 h 377"/>
                <a:gd name="T18" fmla="*/ 92 w 278"/>
                <a:gd name="T19" fmla="*/ 52 h 377"/>
                <a:gd name="T20" fmla="*/ 116 w 278"/>
                <a:gd name="T21" fmla="*/ 80 h 377"/>
                <a:gd name="T22" fmla="*/ 142 w 278"/>
                <a:gd name="T23" fmla="*/ 84 h 377"/>
                <a:gd name="T24" fmla="*/ 150 w 278"/>
                <a:gd name="T25" fmla="*/ 94 h 377"/>
                <a:gd name="T26" fmla="*/ 164 w 278"/>
                <a:gd name="T27" fmla="*/ 100 h 377"/>
                <a:gd name="T28" fmla="*/ 174 w 278"/>
                <a:gd name="T29" fmla="*/ 108 h 377"/>
                <a:gd name="T30" fmla="*/ 188 w 278"/>
                <a:gd name="T31" fmla="*/ 108 h 377"/>
                <a:gd name="T32" fmla="*/ 200 w 278"/>
                <a:gd name="T33" fmla="*/ 116 h 377"/>
                <a:gd name="T34" fmla="*/ 204 w 278"/>
                <a:gd name="T35" fmla="*/ 134 h 377"/>
                <a:gd name="T36" fmla="*/ 208 w 278"/>
                <a:gd name="T37" fmla="*/ 140 h 377"/>
                <a:gd name="T38" fmla="*/ 210 w 278"/>
                <a:gd name="T39" fmla="*/ 154 h 377"/>
                <a:gd name="T40" fmla="*/ 204 w 278"/>
                <a:gd name="T41" fmla="*/ 154 h 377"/>
                <a:gd name="T42" fmla="*/ 216 w 278"/>
                <a:gd name="T43" fmla="*/ 188 h 377"/>
                <a:gd name="T44" fmla="*/ 256 w 278"/>
                <a:gd name="T45" fmla="*/ 188 h 377"/>
                <a:gd name="T46" fmla="*/ 254 w 278"/>
                <a:gd name="T47" fmla="*/ 207 h 377"/>
                <a:gd name="T48" fmla="*/ 258 w 278"/>
                <a:gd name="T49" fmla="*/ 217 h 377"/>
                <a:gd name="T50" fmla="*/ 272 w 278"/>
                <a:gd name="T51" fmla="*/ 227 h 377"/>
                <a:gd name="T52" fmla="*/ 278 w 278"/>
                <a:gd name="T53" fmla="*/ 243 h 377"/>
                <a:gd name="T54" fmla="*/ 278 w 278"/>
                <a:gd name="T55" fmla="*/ 265 h 377"/>
                <a:gd name="T56" fmla="*/ 272 w 278"/>
                <a:gd name="T57" fmla="*/ 279 h 377"/>
                <a:gd name="T58" fmla="*/ 278 w 278"/>
                <a:gd name="T59" fmla="*/ 293 h 377"/>
                <a:gd name="T60" fmla="*/ 272 w 278"/>
                <a:gd name="T61" fmla="*/ 299 h 377"/>
                <a:gd name="T62" fmla="*/ 270 w 278"/>
                <a:gd name="T63" fmla="*/ 291 h 377"/>
                <a:gd name="T64" fmla="*/ 248 w 278"/>
                <a:gd name="T65" fmla="*/ 277 h 377"/>
                <a:gd name="T66" fmla="*/ 228 w 278"/>
                <a:gd name="T67" fmla="*/ 277 h 377"/>
                <a:gd name="T68" fmla="*/ 192 w 278"/>
                <a:gd name="T69" fmla="*/ 285 h 377"/>
                <a:gd name="T70" fmla="*/ 186 w 278"/>
                <a:gd name="T71" fmla="*/ 309 h 377"/>
                <a:gd name="T72" fmla="*/ 188 w 278"/>
                <a:gd name="T73" fmla="*/ 325 h 377"/>
                <a:gd name="T74" fmla="*/ 184 w 278"/>
                <a:gd name="T75" fmla="*/ 359 h 377"/>
                <a:gd name="T76" fmla="*/ 180 w 278"/>
                <a:gd name="T77" fmla="*/ 353 h 377"/>
                <a:gd name="T78" fmla="*/ 156 w 278"/>
                <a:gd name="T79" fmla="*/ 351 h 377"/>
                <a:gd name="T80" fmla="*/ 150 w 278"/>
                <a:gd name="T81" fmla="*/ 375 h 377"/>
                <a:gd name="T82" fmla="*/ 136 w 278"/>
                <a:gd name="T83" fmla="*/ 353 h 377"/>
                <a:gd name="T84" fmla="*/ 106 w 278"/>
                <a:gd name="T85" fmla="*/ 347 h 377"/>
                <a:gd name="T86" fmla="*/ 94 w 278"/>
                <a:gd name="T87" fmla="*/ 373 h 377"/>
                <a:gd name="T88" fmla="*/ 80 w 278"/>
                <a:gd name="T89" fmla="*/ 377 h 377"/>
                <a:gd name="T90" fmla="*/ 64 w 278"/>
                <a:gd name="T91" fmla="*/ 337 h 377"/>
                <a:gd name="T92" fmla="*/ 48 w 278"/>
                <a:gd name="T93" fmla="*/ 305 h 377"/>
                <a:gd name="T94" fmla="*/ 50 w 278"/>
                <a:gd name="T95" fmla="*/ 279 h 377"/>
                <a:gd name="T96" fmla="*/ 38 w 278"/>
                <a:gd name="T97" fmla="*/ 267 h 377"/>
                <a:gd name="T98" fmla="*/ 32 w 278"/>
                <a:gd name="T99" fmla="*/ 245 h 377"/>
                <a:gd name="T100" fmla="*/ 20 w 278"/>
                <a:gd name="T101" fmla="*/ 227 h 377"/>
                <a:gd name="T102" fmla="*/ 28 w 278"/>
                <a:gd name="T103" fmla="*/ 194 h 377"/>
                <a:gd name="T104" fmla="*/ 16 w 278"/>
                <a:gd name="T105" fmla="*/ 170 h 377"/>
                <a:gd name="T106" fmla="*/ 20 w 278"/>
                <a:gd name="T107" fmla="*/ 160 h 377"/>
                <a:gd name="T108" fmla="*/ 16 w 278"/>
                <a:gd name="T109" fmla="*/ 150 h 377"/>
                <a:gd name="T110" fmla="*/ 22 w 278"/>
                <a:gd name="T111" fmla="*/ 136 h 377"/>
                <a:gd name="T112" fmla="*/ 20 w 278"/>
                <a:gd name="T113" fmla="*/ 112 h 377"/>
                <a:gd name="T114" fmla="*/ 18 w 278"/>
                <a:gd name="T115" fmla="*/ 92 h 377"/>
                <a:gd name="T116" fmla="*/ 22 w 278"/>
                <a:gd name="T117" fmla="*/ 82 h 377"/>
                <a:gd name="T118" fmla="*/ 0 w 278"/>
                <a:gd name="T119" fmla="*/ 36 h 3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78" h="377">
                  <a:moveTo>
                    <a:pt x="0" y="36"/>
                  </a:moveTo>
                  <a:lnTo>
                    <a:pt x="16" y="38"/>
                  </a:lnTo>
                  <a:lnTo>
                    <a:pt x="28" y="38"/>
                  </a:lnTo>
                  <a:lnTo>
                    <a:pt x="32" y="28"/>
                  </a:lnTo>
                  <a:lnTo>
                    <a:pt x="48" y="16"/>
                  </a:lnTo>
                  <a:lnTo>
                    <a:pt x="60" y="6"/>
                  </a:lnTo>
                  <a:lnTo>
                    <a:pt x="88" y="0"/>
                  </a:lnTo>
                  <a:lnTo>
                    <a:pt x="88" y="22"/>
                  </a:lnTo>
                  <a:lnTo>
                    <a:pt x="92" y="34"/>
                  </a:lnTo>
                  <a:lnTo>
                    <a:pt x="92" y="52"/>
                  </a:lnTo>
                  <a:lnTo>
                    <a:pt x="116" y="80"/>
                  </a:lnTo>
                  <a:lnTo>
                    <a:pt x="142" y="84"/>
                  </a:lnTo>
                  <a:lnTo>
                    <a:pt x="150" y="94"/>
                  </a:lnTo>
                  <a:lnTo>
                    <a:pt x="164" y="100"/>
                  </a:lnTo>
                  <a:lnTo>
                    <a:pt x="174" y="108"/>
                  </a:lnTo>
                  <a:lnTo>
                    <a:pt x="188" y="108"/>
                  </a:lnTo>
                  <a:lnTo>
                    <a:pt x="200" y="116"/>
                  </a:lnTo>
                  <a:lnTo>
                    <a:pt x="204" y="134"/>
                  </a:lnTo>
                  <a:lnTo>
                    <a:pt x="208" y="140"/>
                  </a:lnTo>
                  <a:lnTo>
                    <a:pt x="210" y="154"/>
                  </a:lnTo>
                  <a:lnTo>
                    <a:pt x="204" y="154"/>
                  </a:lnTo>
                  <a:lnTo>
                    <a:pt x="216" y="188"/>
                  </a:lnTo>
                  <a:lnTo>
                    <a:pt x="256" y="188"/>
                  </a:lnTo>
                  <a:lnTo>
                    <a:pt x="254" y="207"/>
                  </a:lnTo>
                  <a:lnTo>
                    <a:pt x="258" y="217"/>
                  </a:lnTo>
                  <a:lnTo>
                    <a:pt x="272" y="227"/>
                  </a:lnTo>
                  <a:lnTo>
                    <a:pt x="278" y="243"/>
                  </a:lnTo>
                  <a:lnTo>
                    <a:pt x="278" y="265"/>
                  </a:lnTo>
                  <a:lnTo>
                    <a:pt x="272" y="279"/>
                  </a:lnTo>
                  <a:lnTo>
                    <a:pt x="278" y="293"/>
                  </a:lnTo>
                  <a:lnTo>
                    <a:pt x="272" y="299"/>
                  </a:lnTo>
                  <a:lnTo>
                    <a:pt x="270" y="291"/>
                  </a:lnTo>
                  <a:lnTo>
                    <a:pt x="248" y="277"/>
                  </a:lnTo>
                  <a:lnTo>
                    <a:pt x="228" y="277"/>
                  </a:lnTo>
                  <a:lnTo>
                    <a:pt x="192" y="285"/>
                  </a:lnTo>
                  <a:lnTo>
                    <a:pt x="186" y="309"/>
                  </a:lnTo>
                  <a:lnTo>
                    <a:pt x="188" y="325"/>
                  </a:lnTo>
                  <a:lnTo>
                    <a:pt x="184" y="359"/>
                  </a:lnTo>
                  <a:lnTo>
                    <a:pt x="180" y="353"/>
                  </a:lnTo>
                  <a:lnTo>
                    <a:pt x="156" y="351"/>
                  </a:lnTo>
                  <a:lnTo>
                    <a:pt x="150" y="375"/>
                  </a:lnTo>
                  <a:lnTo>
                    <a:pt x="136" y="353"/>
                  </a:lnTo>
                  <a:lnTo>
                    <a:pt x="106" y="347"/>
                  </a:lnTo>
                  <a:lnTo>
                    <a:pt x="94" y="373"/>
                  </a:lnTo>
                  <a:lnTo>
                    <a:pt x="80" y="377"/>
                  </a:lnTo>
                  <a:lnTo>
                    <a:pt x="64" y="337"/>
                  </a:lnTo>
                  <a:lnTo>
                    <a:pt x="48" y="305"/>
                  </a:lnTo>
                  <a:lnTo>
                    <a:pt x="50" y="279"/>
                  </a:lnTo>
                  <a:lnTo>
                    <a:pt x="38" y="267"/>
                  </a:lnTo>
                  <a:lnTo>
                    <a:pt x="32" y="245"/>
                  </a:lnTo>
                  <a:lnTo>
                    <a:pt x="20" y="227"/>
                  </a:lnTo>
                  <a:lnTo>
                    <a:pt x="28" y="194"/>
                  </a:lnTo>
                  <a:lnTo>
                    <a:pt x="16" y="170"/>
                  </a:lnTo>
                  <a:lnTo>
                    <a:pt x="20" y="160"/>
                  </a:lnTo>
                  <a:lnTo>
                    <a:pt x="16" y="150"/>
                  </a:lnTo>
                  <a:lnTo>
                    <a:pt x="22" y="136"/>
                  </a:lnTo>
                  <a:lnTo>
                    <a:pt x="20" y="112"/>
                  </a:lnTo>
                  <a:lnTo>
                    <a:pt x="18" y="92"/>
                  </a:lnTo>
                  <a:lnTo>
                    <a:pt x="22" y="82"/>
                  </a:lnTo>
                  <a:lnTo>
                    <a:pt x="0" y="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219">
              <a:extLst>
                <a:ext uri="{FF2B5EF4-FFF2-40B4-BE49-F238E27FC236}">
                  <a16:creationId xmlns:a16="http://schemas.microsoft.com/office/drawing/2014/main" id="{9C354DE5-FA42-6B56-B46D-66D5E847469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5650" y="3413125"/>
              <a:ext cx="469900" cy="839788"/>
            </a:xfrm>
            <a:custGeom>
              <a:avLst/>
              <a:gdLst>
                <a:gd name="T0" fmla="*/ 228 w 296"/>
                <a:gd name="T1" fmla="*/ 124 h 529"/>
                <a:gd name="T2" fmla="*/ 210 w 296"/>
                <a:gd name="T3" fmla="*/ 134 h 529"/>
                <a:gd name="T4" fmla="*/ 184 w 296"/>
                <a:gd name="T5" fmla="*/ 166 h 529"/>
                <a:gd name="T6" fmla="*/ 182 w 296"/>
                <a:gd name="T7" fmla="*/ 192 h 529"/>
                <a:gd name="T8" fmla="*/ 172 w 296"/>
                <a:gd name="T9" fmla="*/ 214 h 529"/>
                <a:gd name="T10" fmla="*/ 174 w 296"/>
                <a:gd name="T11" fmla="*/ 244 h 529"/>
                <a:gd name="T12" fmla="*/ 184 w 296"/>
                <a:gd name="T13" fmla="*/ 276 h 529"/>
                <a:gd name="T14" fmla="*/ 210 w 296"/>
                <a:gd name="T15" fmla="*/ 290 h 529"/>
                <a:gd name="T16" fmla="*/ 244 w 296"/>
                <a:gd name="T17" fmla="*/ 276 h 529"/>
                <a:gd name="T18" fmla="*/ 256 w 296"/>
                <a:gd name="T19" fmla="*/ 324 h 529"/>
                <a:gd name="T20" fmla="*/ 290 w 296"/>
                <a:gd name="T21" fmla="*/ 364 h 529"/>
                <a:gd name="T22" fmla="*/ 288 w 296"/>
                <a:gd name="T23" fmla="*/ 394 h 529"/>
                <a:gd name="T24" fmla="*/ 284 w 296"/>
                <a:gd name="T25" fmla="*/ 432 h 529"/>
                <a:gd name="T26" fmla="*/ 284 w 296"/>
                <a:gd name="T27" fmla="*/ 452 h 529"/>
                <a:gd name="T28" fmla="*/ 288 w 296"/>
                <a:gd name="T29" fmla="*/ 509 h 529"/>
                <a:gd name="T30" fmla="*/ 272 w 296"/>
                <a:gd name="T31" fmla="*/ 529 h 529"/>
                <a:gd name="T32" fmla="*/ 246 w 296"/>
                <a:gd name="T33" fmla="*/ 503 h 529"/>
                <a:gd name="T34" fmla="*/ 158 w 296"/>
                <a:gd name="T35" fmla="*/ 442 h 529"/>
                <a:gd name="T36" fmla="*/ 128 w 296"/>
                <a:gd name="T37" fmla="*/ 400 h 529"/>
                <a:gd name="T38" fmla="*/ 108 w 296"/>
                <a:gd name="T39" fmla="*/ 354 h 529"/>
                <a:gd name="T40" fmla="*/ 58 w 296"/>
                <a:gd name="T41" fmla="*/ 242 h 529"/>
                <a:gd name="T42" fmla="*/ 38 w 296"/>
                <a:gd name="T43" fmla="*/ 208 h 529"/>
                <a:gd name="T44" fmla="*/ 6 w 296"/>
                <a:gd name="T45" fmla="*/ 178 h 529"/>
                <a:gd name="T46" fmla="*/ 0 w 296"/>
                <a:gd name="T47" fmla="*/ 136 h 529"/>
                <a:gd name="T48" fmla="*/ 24 w 296"/>
                <a:gd name="T49" fmla="*/ 98 h 529"/>
                <a:gd name="T50" fmla="*/ 20 w 296"/>
                <a:gd name="T51" fmla="*/ 118 h 529"/>
                <a:gd name="T52" fmla="*/ 28 w 296"/>
                <a:gd name="T53" fmla="*/ 126 h 529"/>
                <a:gd name="T54" fmla="*/ 48 w 296"/>
                <a:gd name="T55" fmla="*/ 144 h 529"/>
                <a:gd name="T56" fmla="*/ 64 w 296"/>
                <a:gd name="T57" fmla="*/ 112 h 529"/>
                <a:gd name="T58" fmla="*/ 102 w 296"/>
                <a:gd name="T59" fmla="*/ 76 h 529"/>
                <a:gd name="T60" fmla="*/ 130 w 296"/>
                <a:gd name="T61" fmla="*/ 26 h 529"/>
                <a:gd name="T62" fmla="*/ 134 w 296"/>
                <a:gd name="T63" fmla="*/ 0 h 529"/>
                <a:gd name="T64" fmla="*/ 156 w 296"/>
                <a:gd name="T65" fmla="*/ 30 h 529"/>
                <a:gd name="T66" fmla="*/ 178 w 296"/>
                <a:gd name="T67" fmla="*/ 66 h 529"/>
                <a:gd name="T68" fmla="*/ 208 w 296"/>
                <a:gd name="T69" fmla="*/ 62 h 529"/>
                <a:gd name="T70" fmla="*/ 228 w 296"/>
                <a:gd name="T71" fmla="*/ 66 h 529"/>
                <a:gd name="T72" fmla="*/ 230 w 296"/>
                <a:gd name="T73" fmla="*/ 108 h 529"/>
                <a:gd name="T74" fmla="*/ 250 w 296"/>
                <a:gd name="T75" fmla="*/ 126 h 5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96" h="529">
                  <a:moveTo>
                    <a:pt x="250" y="126"/>
                  </a:moveTo>
                  <a:lnTo>
                    <a:pt x="228" y="124"/>
                  </a:lnTo>
                  <a:lnTo>
                    <a:pt x="226" y="128"/>
                  </a:lnTo>
                  <a:lnTo>
                    <a:pt x="210" y="134"/>
                  </a:lnTo>
                  <a:lnTo>
                    <a:pt x="184" y="152"/>
                  </a:lnTo>
                  <a:lnTo>
                    <a:pt x="184" y="166"/>
                  </a:lnTo>
                  <a:lnTo>
                    <a:pt x="178" y="178"/>
                  </a:lnTo>
                  <a:lnTo>
                    <a:pt x="182" y="192"/>
                  </a:lnTo>
                  <a:lnTo>
                    <a:pt x="170" y="200"/>
                  </a:lnTo>
                  <a:lnTo>
                    <a:pt x="172" y="214"/>
                  </a:lnTo>
                  <a:lnTo>
                    <a:pt x="166" y="218"/>
                  </a:lnTo>
                  <a:lnTo>
                    <a:pt x="174" y="244"/>
                  </a:lnTo>
                  <a:lnTo>
                    <a:pt x="188" y="262"/>
                  </a:lnTo>
                  <a:lnTo>
                    <a:pt x="184" y="276"/>
                  </a:lnTo>
                  <a:lnTo>
                    <a:pt x="200" y="276"/>
                  </a:lnTo>
                  <a:lnTo>
                    <a:pt x="210" y="290"/>
                  </a:lnTo>
                  <a:lnTo>
                    <a:pt x="228" y="292"/>
                  </a:lnTo>
                  <a:lnTo>
                    <a:pt x="244" y="276"/>
                  </a:lnTo>
                  <a:lnTo>
                    <a:pt x="246" y="320"/>
                  </a:lnTo>
                  <a:lnTo>
                    <a:pt x="256" y="324"/>
                  </a:lnTo>
                  <a:lnTo>
                    <a:pt x="268" y="318"/>
                  </a:lnTo>
                  <a:lnTo>
                    <a:pt x="290" y="364"/>
                  </a:lnTo>
                  <a:lnTo>
                    <a:pt x="286" y="374"/>
                  </a:lnTo>
                  <a:lnTo>
                    <a:pt x="288" y="394"/>
                  </a:lnTo>
                  <a:lnTo>
                    <a:pt x="290" y="418"/>
                  </a:lnTo>
                  <a:lnTo>
                    <a:pt x="284" y="432"/>
                  </a:lnTo>
                  <a:lnTo>
                    <a:pt x="288" y="442"/>
                  </a:lnTo>
                  <a:lnTo>
                    <a:pt x="284" y="452"/>
                  </a:lnTo>
                  <a:lnTo>
                    <a:pt x="296" y="476"/>
                  </a:lnTo>
                  <a:lnTo>
                    <a:pt x="288" y="509"/>
                  </a:lnTo>
                  <a:lnTo>
                    <a:pt x="284" y="523"/>
                  </a:lnTo>
                  <a:lnTo>
                    <a:pt x="272" y="529"/>
                  </a:lnTo>
                  <a:lnTo>
                    <a:pt x="250" y="515"/>
                  </a:lnTo>
                  <a:lnTo>
                    <a:pt x="246" y="503"/>
                  </a:lnTo>
                  <a:lnTo>
                    <a:pt x="200" y="472"/>
                  </a:lnTo>
                  <a:lnTo>
                    <a:pt x="158" y="442"/>
                  </a:lnTo>
                  <a:lnTo>
                    <a:pt x="140" y="422"/>
                  </a:lnTo>
                  <a:lnTo>
                    <a:pt x="128" y="400"/>
                  </a:lnTo>
                  <a:lnTo>
                    <a:pt x="130" y="392"/>
                  </a:lnTo>
                  <a:lnTo>
                    <a:pt x="108" y="354"/>
                  </a:lnTo>
                  <a:lnTo>
                    <a:pt x="82" y="300"/>
                  </a:lnTo>
                  <a:lnTo>
                    <a:pt x="58" y="242"/>
                  </a:lnTo>
                  <a:lnTo>
                    <a:pt x="48" y="230"/>
                  </a:lnTo>
                  <a:lnTo>
                    <a:pt x="38" y="208"/>
                  </a:lnTo>
                  <a:lnTo>
                    <a:pt x="22" y="188"/>
                  </a:lnTo>
                  <a:lnTo>
                    <a:pt x="6" y="178"/>
                  </a:lnTo>
                  <a:lnTo>
                    <a:pt x="12" y="166"/>
                  </a:lnTo>
                  <a:lnTo>
                    <a:pt x="0" y="136"/>
                  </a:lnTo>
                  <a:lnTo>
                    <a:pt x="6" y="118"/>
                  </a:lnTo>
                  <a:lnTo>
                    <a:pt x="24" y="98"/>
                  </a:lnTo>
                  <a:lnTo>
                    <a:pt x="26" y="110"/>
                  </a:lnTo>
                  <a:lnTo>
                    <a:pt x="20" y="118"/>
                  </a:lnTo>
                  <a:lnTo>
                    <a:pt x="22" y="128"/>
                  </a:lnTo>
                  <a:lnTo>
                    <a:pt x="28" y="126"/>
                  </a:lnTo>
                  <a:lnTo>
                    <a:pt x="38" y="130"/>
                  </a:lnTo>
                  <a:lnTo>
                    <a:pt x="48" y="144"/>
                  </a:lnTo>
                  <a:lnTo>
                    <a:pt x="60" y="132"/>
                  </a:lnTo>
                  <a:lnTo>
                    <a:pt x="64" y="112"/>
                  </a:lnTo>
                  <a:lnTo>
                    <a:pt x="76" y="86"/>
                  </a:lnTo>
                  <a:lnTo>
                    <a:pt x="102" y="76"/>
                  </a:lnTo>
                  <a:lnTo>
                    <a:pt x="124" y="44"/>
                  </a:lnTo>
                  <a:lnTo>
                    <a:pt x="130" y="26"/>
                  </a:lnTo>
                  <a:lnTo>
                    <a:pt x="128" y="4"/>
                  </a:lnTo>
                  <a:lnTo>
                    <a:pt x="134" y="0"/>
                  </a:lnTo>
                  <a:lnTo>
                    <a:pt x="148" y="14"/>
                  </a:lnTo>
                  <a:lnTo>
                    <a:pt x="156" y="30"/>
                  </a:lnTo>
                  <a:lnTo>
                    <a:pt x="166" y="36"/>
                  </a:lnTo>
                  <a:lnTo>
                    <a:pt x="178" y="66"/>
                  </a:lnTo>
                  <a:lnTo>
                    <a:pt x="194" y="70"/>
                  </a:lnTo>
                  <a:lnTo>
                    <a:pt x="208" y="62"/>
                  </a:lnTo>
                  <a:lnTo>
                    <a:pt x="216" y="68"/>
                  </a:lnTo>
                  <a:lnTo>
                    <a:pt x="228" y="66"/>
                  </a:lnTo>
                  <a:lnTo>
                    <a:pt x="244" y="80"/>
                  </a:lnTo>
                  <a:lnTo>
                    <a:pt x="230" y="108"/>
                  </a:lnTo>
                  <a:lnTo>
                    <a:pt x="238" y="108"/>
                  </a:lnTo>
                  <a:lnTo>
                    <a:pt x="250" y="1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220">
              <a:extLst>
                <a:ext uri="{FF2B5EF4-FFF2-40B4-BE49-F238E27FC236}">
                  <a16:creationId xmlns:a16="http://schemas.microsoft.com/office/drawing/2014/main" id="{B16AF1A9-1D49-4927-5AD0-57AACD65DC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75025" y="2838450"/>
              <a:ext cx="419100" cy="774700"/>
            </a:xfrm>
            <a:custGeom>
              <a:avLst/>
              <a:gdLst>
                <a:gd name="T0" fmla="*/ 260 w 264"/>
                <a:gd name="T1" fmla="*/ 328 h 488"/>
                <a:gd name="T2" fmla="*/ 250 w 264"/>
                <a:gd name="T3" fmla="*/ 302 h 488"/>
                <a:gd name="T4" fmla="*/ 200 w 264"/>
                <a:gd name="T5" fmla="*/ 310 h 488"/>
                <a:gd name="T6" fmla="*/ 212 w 264"/>
                <a:gd name="T7" fmla="*/ 332 h 488"/>
                <a:gd name="T8" fmla="*/ 208 w 264"/>
                <a:gd name="T9" fmla="*/ 342 h 488"/>
                <a:gd name="T10" fmla="*/ 194 w 264"/>
                <a:gd name="T11" fmla="*/ 366 h 488"/>
                <a:gd name="T12" fmla="*/ 208 w 264"/>
                <a:gd name="T13" fmla="*/ 394 h 488"/>
                <a:gd name="T14" fmla="*/ 200 w 264"/>
                <a:gd name="T15" fmla="*/ 488 h 488"/>
                <a:gd name="T16" fmla="*/ 180 w 264"/>
                <a:gd name="T17" fmla="*/ 470 h 488"/>
                <a:gd name="T18" fmla="*/ 178 w 264"/>
                <a:gd name="T19" fmla="*/ 428 h 488"/>
                <a:gd name="T20" fmla="*/ 158 w 264"/>
                <a:gd name="T21" fmla="*/ 424 h 488"/>
                <a:gd name="T22" fmla="*/ 128 w 264"/>
                <a:gd name="T23" fmla="*/ 428 h 488"/>
                <a:gd name="T24" fmla="*/ 106 w 264"/>
                <a:gd name="T25" fmla="*/ 392 h 488"/>
                <a:gd name="T26" fmla="*/ 84 w 264"/>
                <a:gd name="T27" fmla="*/ 362 h 488"/>
                <a:gd name="T28" fmla="*/ 70 w 264"/>
                <a:gd name="T29" fmla="*/ 358 h 488"/>
                <a:gd name="T30" fmla="*/ 52 w 264"/>
                <a:gd name="T31" fmla="*/ 352 h 488"/>
                <a:gd name="T32" fmla="*/ 28 w 264"/>
                <a:gd name="T33" fmla="*/ 338 h 488"/>
                <a:gd name="T34" fmla="*/ 2 w 264"/>
                <a:gd name="T35" fmla="*/ 320 h 488"/>
                <a:gd name="T36" fmla="*/ 8 w 264"/>
                <a:gd name="T37" fmla="*/ 310 h 488"/>
                <a:gd name="T38" fmla="*/ 14 w 264"/>
                <a:gd name="T39" fmla="*/ 284 h 488"/>
                <a:gd name="T40" fmla="*/ 32 w 264"/>
                <a:gd name="T41" fmla="*/ 264 h 488"/>
                <a:gd name="T42" fmla="*/ 34 w 264"/>
                <a:gd name="T43" fmla="*/ 242 h 488"/>
                <a:gd name="T44" fmla="*/ 34 w 264"/>
                <a:gd name="T45" fmla="*/ 200 h 488"/>
                <a:gd name="T46" fmla="*/ 38 w 264"/>
                <a:gd name="T47" fmla="*/ 166 h 488"/>
                <a:gd name="T48" fmla="*/ 32 w 264"/>
                <a:gd name="T49" fmla="*/ 136 h 488"/>
                <a:gd name="T50" fmla="*/ 44 w 264"/>
                <a:gd name="T51" fmla="*/ 130 h 488"/>
                <a:gd name="T52" fmla="*/ 44 w 264"/>
                <a:gd name="T53" fmla="*/ 110 h 488"/>
                <a:gd name="T54" fmla="*/ 74 w 264"/>
                <a:gd name="T55" fmla="*/ 90 h 488"/>
                <a:gd name="T56" fmla="*/ 82 w 264"/>
                <a:gd name="T57" fmla="*/ 76 h 488"/>
                <a:gd name="T58" fmla="*/ 102 w 264"/>
                <a:gd name="T59" fmla="*/ 40 h 488"/>
                <a:gd name="T60" fmla="*/ 120 w 264"/>
                <a:gd name="T61" fmla="*/ 32 h 488"/>
                <a:gd name="T62" fmla="*/ 154 w 264"/>
                <a:gd name="T63" fmla="*/ 20 h 488"/>
                <a:gd name="T64" fmla="*/ 174 w 264"/>
                <a:gd name="T65" fmla="*/ 0 h 488"/>
                <a:gd name="T66" fmla="*/ 186 w 264"/>
                <a:gd name="T67" fmla="*/ 10 h 488"/>
                <a:gd name="T68" fmla="*/ 168 w 264"/>
                <a:gd name="T69" fmla="*/ 24 h 488"/>
                <a:gd name="T70" fmla="*/ 152 w 264"/>
                <a:gd name="T71" fmla="*/ 48 h 488"/>
                <a:gd name="T72" fmla="*/ 140 w 264"/>
                <a:gd name="T73" fmla="*/ 78 h 488"/>
                <a:gd name="T74" fmla="*/ 144 w 264"/>
                <a:gd name="T75" fmla="*/ 98 h 488"/>
                <a:gd name="T76" fmla="*/ 150 w 264"/>
                <a:gd name="T77" fmla="*/ 116 h 488"/>
                <a:gd name="T78" fmla="*/ 148 w 264"/>
                <a:gd name="T79" fmla="*/ 140 h 488"/>
                <a:gd name="T80" fmla="*/ 154 w 264"/>
                <a:gd name="T81" fmla="*/ 148 h 488"/>
                <a:gd name="T82" fmla="*/ 186 w 264"/>
                <a:gd name="T83" fmla="*/ 156 h 488"/>
                <a:gd name="T84" fmla="*/ 212 w 264"/>
                <a:gd name="T85" fmla="*/ 184 h 488"/>
                <a:gd name="T86" fmla="*/ 236 w 264"/>
                <a:gd name="T87" fmla="*/ 182 h 488"/>
                <a:gd name="T88" fmla="*/ 258 w 264"/>
                <a:gd name="T89" fmla="*/ 184 h 488"/>
                <a:gd name="T90" fmla="*/ 246 w 264"/>
                <a:gd name="T91" fmla="*/ 208 h 488"/>
                <a:gd name="T92" fmla="*/ 248 w 264"/>
                <a:gd name="T93" fmla="*/ 250 h 488"/>
                <a:gd name="T94" fmla="*/ 256 w 264"/>
                <a:gd name="T95" fmla="*/ 264 h 488"/>
                <a:gd name="T96" fmla="*/ 252 w 264"/>
                <a:gd name="T97" fmla="*/ 286 h 488"/>
                <a:gd name="T98" fmla="*/ 264 w 264"/>
                <a:gd name="T99" fmla="*/ 324 h 4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264" h="488">
                  <a:moveTo>
                    <a:pt x="264" y="324"/>
                  </a:moveTo>
                  <a:lnTo>
                    <a:pt x="260" y="328"/>
                  </a:lnTo>
                  <a:lnTo>
                    <a:pt x="256" y="310"/>
                  </a:lnTo>
                  <a:lnTo>
                    <a:pt x="250" y="302"/>
                  </a:lnTo>
                  <a:lnTo>
                    <a:pt x="242" y="312"/>
                  </a:lnTo>
                  <a:lnTo>
                    <a:pt x="200" y="310"/>
                  </a:lnTo>
                  <a:lnTo>
                    <a:pt x="200" y="330"/>
                  </a:lnTo>
                  <a:lnTo>
                    <a:pt x="212" y="332"/>
                  </a:lnTo>
                  <a:lnTo>
                    <a:pt x="212" y="344"/>
                  </a:lnTo>
                  <a:lnTo>
                    <a:pt x="208" y="342"/>
                  </a:lnTo>
                  <a:lnTo>
                    <a:pt x="194" y="346"/>
                  </a:lnTo>
                  <a:lnTo>
                    <a:pt x="194" y="366"/>
                  </a:lnTo>
                  <a:lnTo>
                    <a:pt x="204" y="378"/>
                  </a:lnTo>
                  <a:lnTo>
                    <a:pt x="208" y="394"/>
                  </a:lnTo>
                  <a:lnTo>
                    <a:pt x="208" y="406"/>
                  </a:lnTo>
                  <a:lnTo>
                    <a:pt x="200" y="488"/>
                  </a:lnTo>
                  <a:lnTo>
                    <a:pt x="188" y="470"/>
                  </a:lnTo>
                  <a:lnTo>
                    <a:pt x="180" y="470"/>
                  </a:lnTo>
                  <a:lnTo>
                    <a:pt x="194" y="442"/>
                  </a:lnTo>
                  <a:lnTo>
                    <a:pt x="178" y="428"/>
                  </a:lnTo>
                  <a:lnTo>
                    <a:pt x="166" y="430"/>
                  </a:lnTo>
                  <a:lnTo>
                    <a:pt x="158" y="424"/>
                  </a:lnTo>
                  <a:lnTo>
                    <a:pt x="144" y="432"/>
                  </a:lnTo>
                  <a:lnTo>
                    <a:pt x="128" y="428"/>
                  </a:lnTo>
                  <a:lnTo>
                    <a:pt x="116" y="398"/>
                  </a:lnTo>
                  <a:lnTo>
                    <a:pt x="106" y="392"/>
                  </a:lnTo>
                  <a:lnTo>
                    <a:pt x="98" y="376"/>
                  </a:lnTo>
                  <a:lnTo>
                    <a:pt x="84" y="362"/>
                  </a:lnTo>
                  <a:lnTo>
                    <a:pt x="78" y="366"/>
                  </a:lnTo>
                  <a:lnTo>
                    <a:pt x="70" y="358"/>
                  </a:lnTo>
                  <a:lnTo>
                    <a:pt x="58" y="350"/>
                  </a:lnTo>
                  <a:lnTo>
                    <a:pt x="52" y="352"/>
                  </a:lnTo>
                  <a:lnTo>
                    <a:pt x="32" y="350"/>
                  </a:lnTo>
                  <a:lnTo>
                    <a:pt x="28" y="338"/>
                  </a:lnTo>
                  <a:lnTo>
                    <a:pt x="26" y="338"/>
                  </a:lnTo>
                  <a:lnTo>
                    <a:pt x="2" y="320"/>
                  </a:lnTo>
                  <a:lnTo>
                    <a:pt x="0" y="312"/>
                  </a:lnTo>
                  <a:lnTo>
                    <a:pt x="8" y="310"/>
                  </a:lnTo>
                  <a:lnTo>
                    <a:pt x="8" y="296"/>
                  </a:lnTo>
                  <a:lnTo>
                    <a:pt x="14" y="284"/>
                  </a:lnTo>
                  <a:lnTo>
                    <a:pt x="24" y="282"/>
                  </a:lnTo>
                  <a:lnTo>
                    <a:pt x="32" y="264"/>
                  </a:lnTo>
                  <a:lnTo>
                    <a:pt x="42" y="250"/>
                  </a:lnTo>
                  <a:lnTo>
                    <a:pt x="34" y="242"/>
                  </a:lnTo>
                  <a:lnTo>
                    <a:pt x="38" y="226"/>
                  </a:lnTo>
                  <a:lnTo>
                    <a:pt x="34" y="200"/>
                  </a:lnTo>
                  <a:lnTo>
                    <a:pt x="40" y="192"/>
                  </a:lnTo>
                  <a:lnTo>
                    <a:pt x="38" y="166"/>
                  </a:lnTo>
                  <a:lnTo>
                    <a:pt x="30" y="152"/>
                  </a:lnTo>
                  <a:lnTo>
                    <a:pt x="32" y="136"/>
                  </a:lnTo>
                  <a:lnTo>
                    <a:pt x="40" y="140"/>
                  </a:lnTo>
                  <a:lnTo>
                    <a:pt x="44" y="130"/>
                  </a:lnTo>
                  <a:lnTo>
                    <a:pt x="40" y="112"/>
                  </a:lnTo>
                  <a:lnTo>
                    <a:pt x="44" y="110"/>
                  </a:lnTo>
                  <a:lnTo>
                    <a:pt x="56" y="110"/>
                  </a:lnTo>
                  <a:lnTo>
                    <a:pt x="74" y="90"/>
                  </a:lnTo>
                  <a:lnTo>
                    <a:pt x="82" y="86"/>
                  </a:lnTo>
                  <a:lnTo>
                    <a:pt x="82" y="76"/>
                  </a:lnTo>
                  <a:lnTo>
                    <a:pt x="88" y="54"/>
                  </a:lnTo>
                  <a:lnTo>
                    <a:pt x="102" y="40"/>
                  </a:lnTo>
                  <a:lnTo>
                    <a:pt x="118" y="38"/>
                  </a:lnTo>
                  <a:lnTo>
                    <a:pt x="120" y="32"/>
                  </a:lnTo>
                  <a:lnTo>
                    <a:pt x="134" y="34"/>
                  </a:lnTo>
                  <a:lnTo>
                    <a:pt x="154" y="20"/>
                  </a:lnTo>
                  <a:lnTo>
                    <a:pt x="164" y="14"/>
                  </a:lnTo>
                  <a:lnTo>
                    <a:pt x="174" y="0"/>
                  </a:lnTo>
                  <a:lnTo>
                    <a:pt x="182" y="2"/>
                  </a:lnTo>
                  <a:lnTo>
                    <a:pt x="186" y="10"/>
                  </a:lnTo>
                  <a:lnTo>
                    <a:pt x="180" y="18"/>
                  </a:lnTo>
                  <a:lnTo>
                    <a:pt x="168" y="24"/>
                  </a:lnTo>
                  <a:lnTo>
                    <a:pt x="160" y="38"/>
                  </a:lnTo>
                  <a:lnTo>
                    <a:pt x="152" y="48"/>
                  </a:lnTo>
                  <a:lnTo>
                    <a:pt x="144" y="58"/>
                  </a:lnTo>
                  <a:lnTo>
                    <a:pt x="140" y="78"/>
                  </a:lnTo>
                  <a:lnTo>
                    <a:pt x="132" y="96"/>
                  </a:lnTo>
                  <a:lnTo>
                    <a:pt x="144" y="98"/>
                  </a:lnTo>
                  <a:lnTo>
                    <a:pt x="146" y="110"/>
                  </a:lnTo>
                  <a:lnTo>
                    <a:pt x="150" y="116"/>
                  </a:lnTo>
                  <a:lnTo>
                    <a:pt x="152" y="128"/>
                  </a:lnTo>
                  <a:lnTo>
                    <a:pt x="148" y="140"/>
                  </a:lnTo>
                  <a:lnTo>
                    <a:pt x="148" y="146"/>
                  </a:lnTo>
                  <a:lnTo>
                    <a:pt x="154" y="148"/>
                  </a:lnTo>
                  <a:lnTo>
                    <a:pt x="158" y="158"/>
                  </a:lnTo>
                  <a:lnTo>
                    <a:pt x="186" y="156"/>
                  </a:lnTo>
                  <a:lnTo>
                    <a:pt x="198" y="160"/>
                  </a:lnTo>
                  <a:lnTo>
                    <a:pt x="212" y="184"/>
                  </a:lnTo>
                  <a:lnTo>
                    <a:pt x="220" y="180"/>
                  </a:lnTo>
                  <a:lnTo>
                    <a:pt x="236" y="182"/>
                  </a:lnTo>
                  <a:lnTo>
                    <a:pt x="250" y="178"/>
                  </a:lnTo>
                  <a:lnTo>
                    <a:pt x="258" y="184"/>
                  </a:lnTo>
                  <a:lnTo>
                    <a:pt x="252" y="200"/>
                  </a:lnTo>
                  <a:lnTo>
                    <a:pt x="246" y="208"/>
                  </a:lnTo>
                  <a:lnTo>
                    <a:pt x="244" y="230"/>
                  </a:lnTo>
                  <a:lnTo>
                    <a:pt x="248" y="250"/>
                  </a:lnTo>
                  <a:lnTo>
                    <a:pt x="254" y="258"/>
                  </a:lnTo>
                  <a:lnTo>
                    <a:pt x="256" y="264"/>
                  </a:lnTo>
                  <a:lnTo>
                    <a:pt x="244" y="280"/>
                  </a:lnTo>
                  <a:lnTo>
                    <a:pt x="252" y="286"/>
                  </a:lnTo>
                  <a:lnTo>
                    <a:pt x="258" y="296"/>
                  </a:lnTo>
                  <a:lnTo>
                    <a:pt x="264" y="3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221">
              <a:extLst>
                <a:ext uri="{FF2B5EF4-FFF2-40B4-BE49-F238E27FC236}">
                  <a16:creationId xmlns:a16="http://schemas.microsoft.com/office/drawing/2014/main" id="{47423C5A-DFA7-C306-EB28-225E17FC1B9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1200" y="2968625"/>
              <a:ext cx="193675" cy="111125"/>
            </a:xfrm>
            <a:custGeom>
              <a:avLst/>
              <a:gdLst>
                <a:gd name="T0" fmla="*/ 122 w 122"/>
                <a:gd name="T1" fmla="*/ 28 h 70"/>
                <a:gd name="T2" fmla="*/ 118 w 122"/>
                <a:gd name="T3" fmla="*/ 30 h 70"/>
                <a:gd name="T4" fmla="*/ 122 w 122"/>
                <a:gd name="T5" fmla="*/ 48 h 70"/>
                <a:gd name="T6" fmla="*/ 118 w 122"/>
                <a:gd name="T7" fmla="*/ 58 h 70"/>
                <a:gd name="T8" fmla="*/ 110 w 122"/>
                <a:gd name="T9" fmla="*/ 54 h 70"/>
                <a:gd name="T10" fmla="*/ 108 w 122"/>
                <a:gd name="T11" fmla="*/ 70 h 70"/>
                <a:gd name="T12" fmla="*/ 102 w 122"/>
                <a:gd name="T13" fmla="*/ 60 h 70"/>
                <a:gd name="T14" fmla="*/ 98 w 122"/>
                <a:gd name="T15" fmla="*/ 44 h 70"/>
                <a:gd name="T16" fmla="*/ 104 w 122"/>
                <a:gd name="T17" fmla="*/ 36 h 70"/>
                <a:gd name="T18" fmla="*/ 98 w 122"/>
                <a:gd name="T19" fmla="*/ 34 h 70"/>
                <a:gd name="T20" fmla="*/ 96 w 122"/>
                <a:gd name="T21" fmla="*/ 26 h 70"/>
                <a:gd name="T22" fmla="*/ 84 w 122"/>
                <a:gd name="T23" fmla="*/ 18 h 70"/>
                <a:gd name="T24" fmla="*/ 74 w 122"/>
                <a:gd name="T25" fmla="*/ 20 h 70"/>
                <a:gd name="T26" fmla="*/ 70 w 122"/>
                <a:gd name="T27" fmla="*/ 28 h 70"/>
                <a:gd name="T28" fmla="*/ 60 w 122"/>
                <a:gd name="T29" fmla="*/ 36 h 70"/>
                <a:gd name="T30" fmla="*/ 56 w 122"/>
                <a:gd name="T31" fmla="*/ 38 h 70"/>
                <a:gd name="T32" fmla="*/ 54 w 122"/>
                <a:gd name="T33" fmla="*/ 44 h 70"/>
                <a:gd name="T34" fmla="*/ 62 w 122"/>
                <a:gd name="T35" fmla="*/ 60 h 70"/>
                <a:gd name="T36" fmla="*/ 56 w 122"/>
                <a:gd name="T37" fmla="*/ 64 h 70"/>
                <a:gd name="T38" fmla="*/ 54 w 122"/>
                <a:gd name="T39" fmla="*/ 68 h 70"/>
                <a:gd name="T40" fmla="*/ 44 w 122"/>
                <a:gd name="T41" fmla="*/ 70 h 70"/>
                <a:gd name="T42" fmla="*/ 40 w 122"/>
                <a:gd name="T43" fmla="*/ 52 h 70"/>
                <a:gd name="T44" fmla="*/ 38 w 122"/>
                <a:gd name="T45" fmla="*/ 56 h 70"/>
                <a:gd name="T46" fmla="*/ 30 w 122"/>
                <a:gd name="T47" fmla="*/ 56 h 70"/>
                <a:gd name="T48" fmla="*/ 26 w 122"/>
                <a:gd name="T49" fmla="*/ 42 h 70"/>
                <a:gd name="T50" fmla="*/ 18 w 122"/>
                <a:gd name="T51" fmla="*/ 40 h 70"/>
                <a:gd name="T52" fmla="*/ 12 w 122"/>
                <a:gd name="T53" fmla="*/ 38 h 70"/>
                <a:gd name="T54" fmla="*/ 4 w 122"/>
                <a:gd name="T55" fmla="*/ 38 h 70"/>
                <a:gd name="T56" fmla="*/ 2 w 122"/>
                <a:gd name="T57" fmla="*/ 44 h 70"/>
                <a:gd name="T58" fmla="*/ 0 w 122"/>
                <a:gd name="T59" fmla="*/ 40 h 70"/>
                <a:gd name="T60" fmla="*/ 2 w 122"/>
                <a:gd name="T61" fmla="*/ 34 h 70"/>
                <a:gd name="T62" fmla="*/ 4 w 122"/>
                <a:gd name="T63" fmla="*/ 28 h 70"/>
                <a:gd name="T64" fmla="*/ 4 w 122"/>
                <a:gd name="T65" fmla="*/ 24 h 70"/>
                <a:gd name="T66" fmla="*/ 8 w 122"/>
                <a:gd name="T67" fmla="*/ 20 h 70"/>
                <a:gd name="T68" fmla="*/ 4 w 122"/>
                <a:gd name="T69" fmla="*/ 16 h 70"/>
                <a:gd name="T70" fmla="*/ 4 w 122"/>
                <a:gd name="T71" fmla="*/ 4 h 70"/>
                <a:gd name="T72" fmla="*/ 12 w 122"/>
                <a:gd name="T73" fmla="*/ 0 h 70"/>
                <a:gd name="T74" fmla="*/ 18 w 122"/>
                <a:gd name="T75" fmla="*/ 12 h 70"/>
                <a:gd name="T76" fmla="*/ 18 w 122"/>
                <a:gd name="T77" fmla="*/ 18 h 70"/>
                <a:gd name="T78" fmla="*/ 26 w 122"/>
                <a:gd name="T79" fmla="*/ 20 h 70"/>
                <a:gd name="T80" fmla="*/ 28 w 122"/>
                <a:gd name="T81" fmla="*/ 18 h 70"/>
                <a:gd name="T82" fmla="*/ 34 w 122"/>
                <a:gd name="T83" fmla="*/ 24 h 70"/>
                <a:gd name="T84" fmla="*/ 46 w 122"/>
                <a:gd name="T85" fmla="*/ 22 h 70"/>
                <a:gd name="T86" fmla="*/ 56 w 122"/>
                <a:gd name="T87" fmla="*/ 14 h 70"/>
                <a:gd name="T88" fmla="*/ 68 w 122"/>
                <a:gd name="T89" fmla="*/ 8 h 70"/>
                <a:gd name="T90" fmla="*/ 76 w 122"/>
                <a:gd name="T91" fmla="*/ 0 h 70"/>
                <a:gd name="T92" fmla="*/ 88 w 122"/>
                <a:gd name="T93" fmla="*/ 2 h 70"/>
                <a:gd name="T94" fmla="*/ 88 w 122"/>
                <a:gd name="T95" fmla="*/ 4 h 70"/>
                <a:gd name="T96" fmla="*/ 100 w 122"/>
                <a:gd name="T97" fmla="*/ 6 h 70"/>
                <a:gd name="T98" fmla="*/ 108 w 122"/>
                <a:gd name="T99" fmla="*/ 10 h 70"/>
                <a:gd name="T100" fmla="*/ 114 w 122"/>
                <a:gd name="T101" fmla="*/ 20 h 70"/>
                <a:gd name="T102" fmla="*/ 122 w 122"/>
                <a:gd name="T103" fmla="*/ 28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22" h="70">
                  <a:moveTo>
                    <a:pt x="122" y="28"/>
                  </a:moveTo>
                  <a:lnTo>
                    <a:pt x="118" y="30"/>
                  </a:lnTo>
                  <a:lnTo>
                    <a:pt x="122" y="48"/>
                  </a:lnTo>
                  <a:lnTo>
                    <a:pt x="118" y="58"/>
                  </a:lnTo>
                  <a:lnTo>
                    <a:pt x="110" y="54"/>
                  </a:lnTo>
                  <a:lnTo>
                    <a:pt x="108" y="70"/>
                  </a:lnTo>
                  <a:lnTo>
                    <a:pt x="102" y="60"/>
                  </a:lnTo>
                  <a:lnTo>
                    <a:pt x="98" y="44"/>
                  </a:lnTo>
                  <a:lnTo>
                    <a:pt x="104" y="36"/>
                  </a:lnTo>
                  <a:lnTo>
                    <a:pt x="98" y="34"/>
                  </a:lnTo>
                  <a:lnTo>
                    <a:pt x="96" y="26"/>
                  </a:lnTo>
                  <a:lnTo>
                    <a:pt x="84" y="18"/>
                  </a:lnTo>
                  <a:lnTo>
                    <a:pt x="74" y="20"/>
                  </a:lnTo>
                  <a:lnTo>
                    <a:pt x="70" y="28"/>
                  </a:lnTo>
                  <a:lnTo>
                    <a:pt x="60" y="36"/>
                  </a:lnTo>
                  <a:lnTo>
                    <a:pt x="56" y="38"/>
                  </a:lnTo>
                  <a:lnTo>
                    <a:pt x="54" y="44"/>
                  </a:lnTo>
                  <a:lnTo>
                    <a:pt x="62" y="60"/>
                  </a:lnTo>
                  <a:lnTo>
                    <a:pt x="56" y="64"/>
                  </a:lnTo>
                  <a:lnTo>
                    <a:pt x="54" y="68"/>
                  </a:lnTo>
                  <a:lnTo>
                    <a:pt x="44" y="70"/>
                  </a:lnTo>
                  <a:lnTo>
                    <a:pt x="40" y="52"/>
                  </a:lnTo>
                  <a:lnTo>
                    <a:pt x="38" y="56"/>
                  </a:lnTo>
                  <a:lnTo>
                    <a:pt x="30" y="56"/>
                  </a:lnTo>
                  <a:lnTo>
                    <a:pt x="26" y="42"/>
                  </a:lnTo>
                  <a:lnTo>
                    <a:pt x="18" y="40"/>
                  </a:lnTo>
                  <a:lnTo>
                    <a:pt x="12" y="38"/>
                  </a:lnTo>
                  <a:lnTo>
                    <a:pt x="4" y="38"/>
                  </a:lnTo>
                  <a:lnTo>
                    <a:pt x="2" y="44"/>
                  </a:lnTo>
                  <a:lnTo>
                    <a:pt x="0" y="40"/>
                  </a:lnTo>
                  <a:lnTo>
                    <a:pt x="2" y="34"/>
                  </a:lnTo>
                  <a:lnTo>
                    <a:pt x="4" y="28"/>
                  </a:lnTo>
                  <a:lnTo>
                    <a:pt x="4" y="24"/>
                  </a:lnTo>
                  <a:lnTo>
                    <a:pt x="8" y="20"/>
                  </a:lnTo>
                  <a:lnTo>
                    <a:pt x="4" y="16"/>
                  </a:lnTo>
                  <a:lnTo>
                    <a:pt x="4" y="4"/>
                  </a:lnTo>
                  <a:lnTo>
                    <a:pt x="12" y="0"/>
                  </a:lnTo>
                  <a:lnTo>
                    <a:pt x="18" y="12"/>
                  </a:lnTo>
                  <a:lnTo>
                    <a:pt x="18" y="18"/>
                  </a:lnTo>
                  <a:lnTo>
                    <a:pt x="26" y="20"/>
                  </a:lnTo>
                  <a:lnTo>
                    <a:pt x="28" y="18"/>
                  </a:lnTo>
                  <a:lnTo>
                    <a:pt x="34" y="24"/>
                  </a:lnTo>
                  <a:lnTo>
                    <a:pt x="46" y="22"/>
                  </a:lnTo>
                  <a:lnTo>
                    <a:pt x="56" y="14"/>
                  </a:lnTo>
                  <a:lnTo>
                    <a:pt x="68" y="8"/>
                  </a:lnTo>
                  <a:lnTo>
                    <a:pt x="76" y="0"/>
                  </a:lnTo>
                  <a:lnTo>
                    <a:pt x="88" y="2"/>
                  </a:lnTo>
                  <a:lnTo>
                    <a:pt x="88" y="4"/>
                  </a:lnTo>
                  <a:lnTo>
                    <a:pt x="100" y="6"/>
                  </a:lnTo>
                  <a:lnTo>
                    <a:pt x="108" y="10"/>
                  </a:lnTo>
                  <a:lnTo>
                    <a:pt x="114" y="20"/>
                  </a:lnTo>
                  <a:lnTo>
                    <a:pt x="122" y="2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" name="Freeform 222">
              <a:extLst>
                <a:ext uri="{FF2B5EF4-FFF2-40B4-BE49-F238E27FC236}">
                  <a16:creationId xmlns:a16="http://schemas.microsoft.com/office/drawing/2014/main" id="{7B371E40-79DE-B8F9-D483-59806C7431F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9125" y="2895600"/>
              <a:ext cx="111125" cy="136525"/>
            </a:xfrm>
            <a:custGeom>
              <a:avLst/>
              <a:gdLst>
                <a:gd name="T0" fmla="*/ 70 w 70"/>
                <a:gd name="T1" fmla="*/ 46 h 86"/>
                <a:gd name="T2" fmla="*/ 62 w 70"/>
                <a:gd name="T3" fmla="*/ 50 h 86"/>
                <a:gd name="T4" fmla="*/ 62 w 70"/>
                <a:gd name="T5" fmla="*/ 62 h 86"/>
                <a:gd name="T6" fmla="*/ 66 w 70"/>
                <a:gd name="T7" fmla="*/ 66 h 86"/>
                <a:gd name="T8" fmla="*/ 62 w 70"/>
                <a:gd name="T9" fmla="*/ 70 h 86"/>
                <a:gd name="T10" fmla="*/ 62 w 70"/>
                <a:gd name="T11" fmla="*/ 74 h 86"/>
                <a:gd name="T12" fmla="*/ 60 w 70"/>
                <a:gd name="T13" fmla="*/ 80 h 86"/>
                <a:gd name="T14" fmla="*/ 58 w 70"/>
                <a:gd name="T15" fmla="*/ 86 h 86"/>
                <a:gd name="T16" fmla="*/ 46 w 70"/>
                <a:gd name="T17" fmla="*/ 78 h 86"/>
                <a:gd name="T18" fmla="*/ 42 w 70"/>
                <a:gd name="T19" fmla="*/ 74 h 86"/>
                <a:gd name="T20" fmla="*/ 46 w 70"/>
                <a:gd name="T21" fmla="*/ 70 h 86"/>
                <a:gd name="T22" fmla="*/ 46 w 70"/>
                <a:gd name="T23" fmla="*/ 62 h 86"/>
                <a:gd name="T24" fmla="*/ 40 w 70"/>
                <a:gd name="T25" fmla="*/ 56 h 86"/>
                <a:gd name="T26" fmla="*/ 32 w 70"/>
                <a:gd name="T27" fmla="*/ 50 h 86"/>
                <a:gd name="T28" fmla="*/ 24 w 70"/>
                <a:gd name="T29" fmla="*/ 46 h 86"/>
                <a:gd name="T30" fmla="*/ 24 w 70"/>
                <a:gd name="T31" fmla="*/ 36 h 86"/>
                <a:gd name="T32" fmla="*/ 18 w 70"/>
                <a:gd name="T33" fmla="*/ 32 h 86"/>
                <a:gd name="T34" fmla="*/ 18 w 70"/>
                <a:gd name="T35" fmla="*/ 40 h 86"/>
                <a:gd name="T36" fmla="*/ 16 w 70"/>
                <a:gd name="T37" fmla="*/ 48 h 86"/>
                <a:gd name="T38" fmla="*/ 12 w 70"/>
                <a:gd name="T39" fmla="*/ 38 h 86"/>
                <a:gd name="T40" fmla="*/ 4 w 70"/>
                <a:gd name="T41" fmla="*/ 36 h 86"/>
                <a:gd name="T42" fmla="*/ 2 w 70"/>
                <a:gd name="T43" fmla="*/ 30 h 86"/>
                <a:gd name="T44" fmla="*/ 2 w 70"/>
                <a:gd name="T45" fmla="*/ 22 h 86"/>
                <a:gd name="T46" fmla="*/ 6 w 70"/>
                <a:gd name="T47" fmla="*/ 14 h 86"/>
                <a:gd name="T48" fmla="*/ 0 w 70"/>
                <a:gd name="T49" fmla="*/ 8 h 86"/>
                <a:gd name="T50" fmla="*/ 6 w 70"/>
                <a:gd name="T51" fmla="*/ 4 h 86"/>
                <a:gd name="T52" fmla="*/ 10 w 70"/>
                <a:gd name="T53" fmla="*/ 0 h 86"/>
                <a:gd name="T54" fmla="*/ 22 w 70"/>
                <a:gd name="T55" fmla="*/ 8 h 86"/>
                <a:gd name="T56" fmla="*/ 28 w 70"/>
                <a:gd name="T57" fmla="*/ 4 h 86"/>
                <a:gd name="T58" fmla="*/ 34 w 70"/>
                <a:gd name="T59" fmla="*/ 6 h 86"/>
                <a:gd name="T60" fmla="*/ 38 w 70"/>
                <a:gd name="T61" fmla="*/ 12 h 86"/>
                <a:gd name="T62" fmla="*/ 44 w 70"/>
                <a:gd name="T63" fmla="*/ 14 h 86"/>
                <a:gd name="T64" fmla="*/ 50 w 70"/>
                <a:gd name="T65" fmla="*/ 8 h 86"/>
                <a:gd name="T66" fmla="*/ 54 w 70"/>
                <a:gd name="T67" fmla="*/ 24 h 86"/>
                <a:gd name="T68" fmla="*/ 62 w 70"/>
                <a:gd name="T69" fmla="*/ 34 h 86"/>
                <a:gd name="T70" fmla="*/ 70 w 70"/>
                <a:gd name="T71" fmla="*/ 46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70" h="86">
                  <a:moveTo>
                    <a:pt x="70" y="46"/>
                  </a:moveTo>
                  <a:lnTo>
                    <a:pt x="62" y="50"/>
                  </a:lnTo>
                  <a:lnTo>
                    <a:pt x="62" y="62"/>
                  </a:lnTo>
                  <a:lnTo>
                    <a:pt x="66" y="66"/>
                  </a:lnTo>
                  <a:lnTo>
                    <a:pt x="62" y="70"/>
                  </a:lnTo>
                  <a:lnTo>
                    <a:pt x="62" y="74"/>
                  </a:lnTo>
                  <a:lnTo>
                    <a:pt x="60" y="80"/>
                  </a:lnTo>
                  <a:lnTo>
                    <a:pt x="58" y="86"/>
                  </a:lnTo>
                  <a:lnTo>
                    <a:pt x="46" y="78"/>
                  </a:lnTo>
                  <a:lnTo>
                    <a:pt x="42" y="74"/>
                  </a:lnTo>
                  <a:lnTo>
                    <a:pt x="46" y="70"/>
                  </a:lnTo>
                  <a:lnTo>
                    <a:pt x="46" y="62"/>
                  </a:lnTo>
                  <a:lnTo>
                    <a:pt x="40" y="56"/>
                  </a:lnTo>
                  <a:lnTo>
                    <a:pt x="32" y="50"/>
                  </a:lnTo>
                  <a:lnTo>
                    <a:pt x="24" y="46"/>
                  </a:lnTo>
                  <a:lnTo>
                    <a:pt x="24" y="36"/>
                  </a:lnTo>
                  <a:lnTo>
                    <a:pt x="18" y="32"/>
                  </a:lnTo>
                  <a:lnTo>
                    <a:pt x="18" y="40"/>
                  </a:lnTo>
                  <a:lnTo>
                    <a:pt x="16" y="48"/>
                  </a:lnTo>
                  <a:lnTo>
                    <a:pt x="12" y="38"/>
                  </a:lnTo>
                  <a:lnTo>
                    <a:pt x="4" y="36"/>
                  </a:lnTo>
                  <a:lnTo>
                    <a:pt x="2" y="30"/>
                  </a:lnTo>
                  <a:lnTo>
                    <a:pt x="2" y="22"/>
                  </a:lnTo>
                  <a:lnTo>
                    <a:pt x="6" y="14"/>
                  </a:lnTo>
                  <a:lnTo>
                    <a:pt x="0" y="8"/>
                  </a:lnTo>
                  <a:lnTo>
                    <a:pt x="6" y="4"/>
                  </a:lnTo>
                  <a:lnTo>
                    <a:pt x="10" y="0"/>
                  </a:lnTo>
                  <a:lnTo>
                    <a:pt x="22" y="8"/>
                  </a:lnTo>
                  <a:lnTo>
                    <a:pt x="28" y="4"/>
                  </a:lnTo>
                  <a:lnTo>
                    <a:pt x="34" y="6"/>
                  </a:lnTo>
                  <a:lnTo>
                    <a:pt x="38" y="12"/>
                  </a:lnTo>
                  <a:lnTo>
                    <a:pt x="44" y="14"/>
                  </a:lnTo>
                  <a:lnTo>
                    <a:pt x="50" y="8"/>
                  </a:lnTo>
                  <a:lnTo>
                    <a:pt x="54" y="24"/>
                  </a:lnTo>
                  <a:lnTo>
                    <a:pt x="62" y="34"/>
                  </a:lnTo>
                  <a:lnTo>
                    <a:pt x="70" y="4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" name="Freeform 223">
              <a:extLst>
                <a:ext uri="{FF2B5EF4-FFF2-40B4-BE49-F238E27FC236}">
                  <a16:creationId xmlns:a16="http://schemas.microsoft.com/office/drawing/2014/main" id="{8F0B14CB-AB2C-BA64-10DF-7FCEA76DDDE5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1500" y="2720975"/>
              <a:ext cx="165100" cy="196850"/>
            </a:xfrm>
            <a:custGeom>
              <a:avLst/>
              <a:gdLst>
                <a:gd name="T0" fmla="*/ 80 w 104"/>
                <a:gd name="T1" fmla="*/ 118 h 124"/>
                <a:gd name="T2" fmla="*/ 74 w 104"/>
                <a:gd name="T3" fmla="*/ 124 h 124"/>
                <a:gd name="T4" fmla="*/ 68 w 104"/>
                <a:gd name="T5" fmla="*/ 122 h 124"/>
                <a:gd name="T6" fmla="*/ 64 w 104"/>
                <a:gd name="T7" fmla="*/ 116 h 124"/>
                <a:gd name="T8" fmla="*/ 58 w 104"/>
                <a:gd name="T9" fmla="*/ 114 h 124"/>
                <a:gd name="T10" fmla="*/ 52 w 104"/>
                <a:gd name="T11" fmla="*/ 118 h 124"/>
                <a:gd name="T12" fmla="*/ 40 w 104"/>
                <a:gd name="T13" fmla="*/ 110 h 124"/>
                <a:gd name="T14" fmla="*/ 36 w 104"/>
                <a:gd name="T15" fmla="*/ 114 h 124"/>
                <a:gd name="T16" fmla="*/ 30 w 104"/>
                <a:gd name="T17" fmla="*/ 104 h 124"/>
                <a:gd name="T18" fmla="*/ 20 w 104"/>
                <a:gd name="T19" fmla="*/ 92 h 124"/>
                <a:gd name="T20" fmla="*/ 16 w 104"/>
                <a:gd name="T21" fmla="*/ 84 h 124"/>
                <a:gd name="T22" fmla="*/ 8 w 104"/>
                <a:gd name="T23" fmla="*/ 74 h 124"/>
                <a:gd name="T24" fmla="*/ 0 w 104"/>
                <a:gd name="T25" fmla="*/ 60 h 124"/>
                <a:gd name="T26" fmla="*/ 2 w 104"/>
                <a:gd name="T27" fmla="*/ 56 h 124"/>
                <a:gd name="T28" fmla="*/ 6 w 104"/>
                <a:gd name="T29" fmla="*/ 60 h 124"/>
                <a:gd name="T30" fmla="*/ 6 w 104"/>
                <a:gd name="T31" fmla="*/ 58 h 124"/>
                <a:gd name="T32" fmla="*/ 14 w 104"/>
                <a:gd name="T33" fmla="*/ 58 h 124"/>
                <a:gd name="T34" fmla="*/ 18 w 104"/>
                <a:gd name="T35" fmla="*/ 50 h 124"/>
                <a:gd name="T36" fmla="*/ 22 w 104"/>
                <a:gd name="T37" fmla="*/ 50 h 124"/>
                <a:gd name="T38" fmla="*/ 22 w 104"/>
                <a:gd name="T39" fmla="*/ 38 h 124"/>
                <a:gd name="T40" fmla="*/ 28 w 104"/>
                <a:gd name="T41" fmla="*/ 36 h 124"/>
                <a:gd name="T42" fmla="*/ 32 w 104"/>
                <a:gd name="T43" fmla="*/ 36 h 124"/>
                <a:gd name="T44" fmla="*/ 38 w 104"/>
                <a:gd name="T45" fmla="*/ 28 h 124"/>
                <a:gd name="T46" fmla="*/ 44 w 104"/>
                <a:gd name="T47" fmla="*/ 34 h 124"/>
                <a:gd name="T48" fmla="*/ 46 w 104"/>
                <a:gd name="T49" fmla="*/ 32 h 124"/>
                <a:gd name="T50" fmla="*/ 50 w 104"/>
                <a:gd name="T51" fmla="*/ 28 h 124"/>
                <a:gd name="T52" fmla="*/ 58 w 104"/>
                <a:gd name="T53" fmla="*/ 20 h 124"/>
                <a:gd name="T54" fmla="*/ 60 w 104"/>
                <a:gd name="T55" fmla="*/ 14 h 124"/>
                <a:gd name="T56" fmla="*/ 62 w 104"/>
                <a:gd name="T57" fmla="*/ 14 h 124"/>
                <a:gd name="T58" fmla="*/ 66 w 104"/>
                <a:gd name="T59" fmla="*/ 6 h 124"/>
                <a:gd name="T60" fmla="*/ 68 w 104"/>
                <a:gd name="T61" fmla="*/ 6 h 124"/>
                <a:gd name="T62" fmla="*/ 70 w 104"/>
                <a:gd name="T63" fmla="*/ 10 h 124"/>
                <a:gd name="T64" fmla="*/ 76 w 104"/>
                <a:gd name="T65" fmla="*/ 12 h 124"/>
                <a:gd name="T66" fmla="*/ 80 w 104"/>
                <a:gd name="T67" fmla="*/ 8 h 124"/>
                <a:gd name="T68" fmla="*/ 86 w 104"/>
                <a:gd name="T69" fmla="*/ 8 h 124"/>
                <a:gd name="T70" fmla="*/ 94 w 104"/>
                <a:gd name="T71" fmla="*/ 4 h 124"/>
                <a:gd name="T72" fmla="*/ 96 w 104"/>
                <a:gd name="T73" fmla="*/ 0 h 124"/>
                <a:gd name="T74" fmla="*/ 104 w 104"/>
                <a:gd name="T75" fmla="*/ 0 h 124"/>
                <a:gd name="T76" fmla="*/ 102 w 104"/>
                <a:gd name="T77" fmla="*/ 2 h 124"/>
                <a:gd name="T78" fmla="*/ 100 w 104"/>
                <a:gd name="T79" fmla="*/ 10 h 124"/>
                <a:gd name="T80" fmla="*/ 100 w 104"/>
                <a:gd name="T81" fmla="*/ 20 h 124"/>
                <a:gd name="T82" fmla="*/ 96 w 104"/>
                <a:gd name="T83" fmla="*/ 30 h 124"/>
                <a:gd name="T84" fmla="*/ 92 w 104"/>
                <a:gd name="T85" fmla="*/ 40 h 124"/>
                <a:gd name="T86" fmla="*/ 90 w 104"/>
                <a:gd name="T87" fmla="*/ 54 h 124"/>
                <a:gd name="T88" fmla="*/ 90 w 104"/>
                <a:gd name="T89" fmla="*/ 62 h 124"/>
                <a:gd name="T90" fmla="*/ 88 w 104"/>
                <a:gd name="T91" fmla="*/ 76 h 124"/>
                <a:gd name="T92" fmla="*/ 86 w 104"/>
                <a:gd name="T93" fmla="*/ 78 h 124"/>
                <a:gd name="T94" fmla="*/ 82 w 104"/>
                <a:gd name="T95" fmla="*/ 88 h 124"/>
                <a:gd name="T96" fmla="*/ 82 w 104"/>
                <a:gd name="T97" fmla="*/ 96 h 124"/>
                <a:gd name="T98" fmla="*/ 78 w 104"/>
                <a:gd name="T99" fmla="*/ 104 h 124"/>
                <a:gd name="T100" fmla="*/ 78 w 104"/>
                <a:gd name="T101" fmla="*/ 112 h 124"/>
                <a:gd name="T102" fmla="*/ 80 w 104"/>
                <a:gd name="T103" fmla="*/ 118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04" h="124">
                  <a:moveTo>
                    <a:pt x="80" y="118"/>
                  </a:moveTo>
                  <a:lnTo>
                    <a:pt x="74" y="124"/>
                  </a:lnTo>
                  <a:lnTo>
                    <a:pt x="68" y="122"/>
                  </a:lnTo>
                  <a:lnTo>
                    <a:pt x="64" y="116"/>
                  </a:lnTo>
                  <a:lnTo>
                    <a:pt x="58" y="114"/>
                  </a:lnTo>
                  <a:lnTo>
                    <a:pt x="52" y="118"/>
                  </a:lnTo>
                  <a:lnTo>
                    <a:pt x="40" y="110"/>
                  </a:lnTo>
                  <a:lnTo>
                    <a:pt x="36" y="114"/>
                  </a:lnTo>
                  <a:lnTo>
                    <a:pt x="30" y="104"/>
                  </a:lnTo>
                  <a:lnTo>
                    <a:pt x="20" y="92"/>
                  </a:lnTo>
                  <a:lnTo>
                    <a:pt x="16" y="84"/>
                  </a:lnTo>
                  <a:lnTo>
                    <a:pt x="8" y="74"/>
                  </a:lnTo>
                  <a:lnTo>
                    <a:pt x="0" y="60"/>
                  </a:lnTo>
                  <a:lnTo>
                    <a:pt x="2" y="56"/>
                  </a:lnTo>
                  <a:lnTo>
                    <a:pt x="6" y="60"/>
                  </a:lnTo>
                  <a:lnTo>
                    <a:pt x="6" y="58"/>
                  </a:lnTo>
                  <a:lnTo>
                    <a:pt x="14" y="58"/>
                  </a:lnTo>
                  <a:lnTo>
                    <a:pt x="18" y="50"/>
                  </a:lnTo>
                  <a:lnTo>
                    <a:pt x="22" y="50"/>
                  </a:lnTo>
                  <a:lnTo>
                    <a:pt x="22" y="38"/>
                  </a:lnTo>
                  <a:lnTo>
                    <a:pt x="28" y="36"/>
                  </a:lnTo>
                  <a:lnTo>
                    <a:pt x="32" y="36"/>
                  </a:lnTo>
                  <a:lnTo>
                    <a:pt x="38" y="28"/>
                  </a:lnTo>
                  <a:lnTo>
                    <a:pt x="44" y="34"/>
                  </a:lnTo>
                  <a:lnTo>
                    <a:pt x="46" y="32"/>
                  </a:lnTo>
                  <a:lnTo>
                    <a:pt x="50" y="28"/>
                  </a:lnTo>
                  <a:lnTo>
                    <a:pt x="58" y="20"/>
                  </a:lnTo>
                  <a:lnTo>
                    <a:pt x="60" y="14"/>
                  </a:lnTo>
                  <a:lnTo>
                    <a:pt x="62" y="14"/>
                  </a:lnTo>
                  <a:lnTo>
                    <a:pt x="66" y="6"/>
                  </a:lnTo>
                  <a:lnTo>
                    <a:pt x="68" y="6"/>
                  </a:lnTo>
                  <a:lnTo>
                    <a:pt x="70" y="10"/>
                  </a:lnTo>
                  <a:lnTo>
                    <a:pt x="76" y="12"/>
                  </a:lnTo>
                  <a:lnTo>
                    <a:pt x="80" y="8"/>
                  </a:lnTo>
                  <a:lnTo>
                    <a:pt x="86" y="8"/>
                  </a:lnTo>
                  <a:lnTo>
                    <a:pt x="94" y="4"/>
                  </a:lnTo>
                  <a:lnTo>
                    <a:pt x="96" y="0"/>
                  </a:lnTo>
                  <a:lnTo>
                    <a:pt x="104" y="0"/>
                  </a:lnTo>
                  <a:lnTo>
                    <a:pt x="102" y="2"/>
                  </a:lnTo>
                  <a:lnTo>
                    <a:pt x="100" y="10"/>
                  </a:lnTo>
                  <a:lnTo>
                    <a:pt x="100" y="20"/>
                  </a:lnTo>
                  <a:lnTo>
                    <a:pt x="96" y="30"/>
                  </a:lnTo>
                  <a:lnTo>
                    <a:pt x="92" y="40"/>
                  </a:lnTo>
                  <a:lnTo>
                    <a:pt x="90" y="54"/>
                  </a:lnTo>
                  <a:lnTo>
                    <a:pt x="90" y="62"/>
                  </a:lnTo>
                  <a:lnTo>
                    <a:pt x="88" y="76"/>
                  </a:lnTo>
                  <a:lnTo>
                    <a:pt x="86" y="78"/>
                  </a:lnTo>
                  <a:lnTo>
                    <a:pt x="82" y="88"/>
                  </a:lnTo>
                  <a:lnTo>
                    <a:pt x="82" y="96"/>
                  </a:lnTo>
                  <a:lnTo>
                    <a:pt x="78" y="104"/>
                  </a:lnTo>
                  <a:lnTo>
                    <a:pt x="78" y="112"/>
                  </a:lnTo>
                  <a:lnTo>
                    <a:pt x="80" y="1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" name="Freeform 224">
              <a:extLst>
                <a:ext uri="{FF2B5EF4-FFF2-40B4-BE49-F238E27FC236}">
                  <a16:creationId xmlns:a16="http://schemas.microsoft.com/office/drawing/2014/main" id="{E9796DF3-9F6D-BCCC-CC1C-80F8603C4C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3875" y="2676525"/>
              <a:ext cx="212725" cy="136525"/>
            </a:xfrm>
            <a:custGeom>
              <a:avLst/>
              <a:gdLst>
                <a:gd name="T0" fmla="*/ 134 w 134"/>
                <a:gd name="T1" fmla="*/ 28 h 86"/>
                <a:gd name="T2" fmla="*/ 126 w 134"/>
                <a:gd name="T3" fmla="*/ 28 h 86"/>
                <a:gd name="T4" fmla="*/ 124 w 134"/>
                <a:gd name="T5" fmla="*/ 32 h 86"/>
                <a:gd name="T6" fmla="*/ 116 w 134"/>
                <a:gd name="T7" fmla="*/ 36 h 86"/>
                <a:gd name="T8" fmla="*/ 110 w 134"/>
                <a:gd name="T9" fmla="*/ 36 h 86"/>
                <a:gd name="T10" fmla="*/ 106 w 134"/>
                <a:gd name="T11" fmla="*/ 40 h 86"/>
                <a:gd name="T12" fmla="*/ 100 w 134"/>
                <a:gd name="T13" fmla="*/ 38 h 86"/>
                <a:gd name="T14" fmla="*/ 98 w 134"/>
                <a:gd name="T15" fmla="*/ 34 h 86"/>
                <a:gd name="T16" fmla="*/ 96 w 134"/>
                <a:gd name="T17" fmla="*/ 34 h 86"/>
                <a:gd name="T18" fmla="*/ 92 w 134"/>
                <a:gd name="T19" fmla="*/ 42 h 86"/>
                <a:gd name="T20" fmla="*/ 90 w 134"/>
                <a:gd name="T21" fmla="*/ 42 h 86"/>
                <a:gd name="T22" fmla="*/ 88 w 134"/>
                <a:gd name="T23" fmla="*/ 48 h 86"/>
                <a:gd name="T24" fmla="*/ 80 w 134"/>
                <a:gd name="T25" fmla="*/ 56 h 86"/>
                <a:gd name="T26" fmla="*/ 76 w 134"/>
                <a:gd name="T27" fmla="*/ 60 h 86"/>
                <a:gd name="T28" fmla="*/ 74 w 134"/>
                <a:gd name="T29" fmla="*/ 62 h 86"/>
                <a:gd name="T30" fmla="*/ 68 w 134"/>
                <a:gd name="T31" fmla="*/ 56 h 86"/>
                <a:gd name="T32" fmla="*/ 62 w 134"/>
                <a:gd name="T33" fmla="*/ 64 h 86"/>
                <a:gd name="T34" fmla="*/ 58 w 134"/>
                <a:gd name="T35" fmla="*/ 64 h 86"/>
                <a:gd name="T36" fmla="*/ 52 w 134"/>
                <a:gd name="T37" fmla="*/ 66 h 86"/>
                <a:gd name="T38" fmla="*/ 52 w 134"/>
                <a:gd name="T39" fmla="*/ 78 h 86"/>
                <a:gd name="T40" fmla="*/ 48 w 134"/>
                <a:gd name="T41" fmla="*/ 78 h 86"/>
                <a:gd name="T42" fmla="*/ 44 w 134"/>
                <a:gd name="T43" fmla="*/ 86 h 86"/>
                <a:gd name="T44" fmla="*/ 36 w 134"/>
                <a:gd name="T45" fmla="*/ 86 h 86"/>
                <a:gd name="T46" fmla="*/ 34 w 134"/>
                <a:gd name="T47" fmla="*/ 76 h 86"/>
                <a:gd name="T48" fmla="*/ 30 w 134"/>
                <a:gd name="T49" fmla="*/ 74 h 86"/>
                <a:gd name="T50" fmla="*/ 30 w 134"/>
                <a:gd name="T51" fmla="*/ 64 h 86"/>
                <a:gd name="T52" fmla="*/ 30 w 134"/>
                <a:gd name="T53" fmla="*/ 62 h 86"/>
                <a:gd name="T54" fmla="*/ 26 w 134"/>
                <a:gd name="T55" fmla="*/ 58 h 86"/>
                <a:gd name="T56" fmla="*/ 16 w 134"/>
                <a:gd name="T57" fmla="*/ 62 h 86"/>
                <a:gd name="T58" fmla="*/ 16 w 134"/>
                <a:gd name="T59" fmla="*/ 58 h 86"/>
                <a:gd name="T60" fmla="*/ 10 w 134"/>
                <a:gd name="T61" fmla="*/ 54 h 86"/>
                <a:gd name="T62" fmla="*/ 6 w 134"/>
                <a:gd name="T63" fmla="*/ 48 h 86"/>
                <a:gd name="T64" fmla="*/ 0 w 134"/>
                <a:gd name="T65" fmla="*/ 46 h 86"/>
                <a:gd name="T66" fmla="*/ 4 w 134"/>
                <a:gd name="T67" fmla="*/ 38 h 86"/>
                <a:gd name="T68" fmla="*/ 4 w 134"/>
                <a:gd name="T69" fmla="*/ 32 h 86"/>
                <a:gd name="T70" fmla="*/ 6 w 134"/>
                <a:gd name="T71" fmla="*/ 26 h 86"/>
                <a:gd name="T72" fmla="*/ 18 w 134"/>
                <a:gd name="T73" fmla="*/ 20 h 86"/>
                <a:gd name="T74" fmla="*/ 30 w 134"/>
                <a:gd name="T75" fmla="*/ 8 h 86"/>
                <a:gd name="T76" fmla="*/ 30 w 134"/>
                <a:gd name="T77" fmla="*/ 10 h 86"/>
                <a:gd name="T78" fmla="*/ 36 w 134"/>
                <a:gd name="T79" fmla="*/ 4 h 86"/>
                <a:gd name="T80" fmla="*/ 42 w 134"/>
                <a:gd name="T81" fmla="*/ 4 h 86"/>
                <a:gd name="T82" fmla="*/ 44 w 134"/>
                <a:gd name="T83" fmla="*/ 6 h 86"/>
                <a:gd name="T84" fmla="*/ 48 w 134"/>
                <a:gd name="T85" fmla="*/ 4 h 86"/>
                <a:gd name="T86" fmla="*/ 58 w 134"/>
                <a:gd name="T87" fmla="*/ 8 h 86"/>
                <a:gd name="T88" fmla="*/ 68 w 134"/>
                <a:gd name="T89" fmla="*/ 6 h 86"/>
                <a:gd name="T90" fmla="*/ 76 w 134"/>
                <a:gd name="T91" fmla="*/ 4 h 86"/>
                <a:gd name="T92" fmla="*/ 78 w 134"/>
                <a:gd name="T93" fmla="*/ 0 h 86"/>
                <a:gd name="T94" fmla="*/ 84 w 134"/>
                <a:gd name="T95" fmla="*/ 2 h 86"/>
                <a:gd name="T96" fmla="*/ 88 w 134"/>
                <a:gd name="T97" fmla="*/ 4 h 86"/>
                <a:gd name="T98" fmla="*/ 94 w 134"/>
                <a:gd name="T99" fmla="*/ 2 h 86"/>
                <a:gd name="T100" fmla="*/ 100 w 134"/>
                <a:gd name="T101" fmla="*/ 0 h 86"/>
                <a:gd name="T102" fmla="*/ 108 w 134"/>
                <a:gd name="T103" fmla="*/ 4 h 86"/>
                <a:gd name="T104" fmla="*/ 112 w 134"/>
                <a:gd name="T105" fmla="*/ 6 h 86"/>
                <a:gd name="T106" fmla="*/ 118 w 134"/>
                <a:gd name="T107" fmla="*/ 10 h 86"/>
                <a:gd name="T108" fmla="*/ 124 w 134"/>
                <a:gd name="T109" fmla="*/ 18 h 86"/>
                <a:gd name="T110" fmla="*/ 130 w 134"/>
                <a:gd name="T111" fmla="*/ 20 h 86"/>
                <a:gd name="T112" fmla="*/ 134 w 134"/>
                <a:gd name="T113" fmla="*/ 28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34" h="86">
                  <a:moveTo>
                    <a:pt x="134" y="28"/>
                  </a:moveTo>
                  <a:lnTo>
                    <a:pt x="126" y="28"/>
                  </a:lnTo>
                  <a:lnTo>
                    <a:pt x="124" y="32"/>
                  </a:lnTo>
                  <a:lnTo>
                    <a:pt x="116" y="36"/>
                  </a:lnTo>
                  <a:lnTo>
                    <a:pt x="110" y="36"/>
                  </a:lnTo>
                  <a:lnTo>
                    <a:pt x="106" y="40"/>
                  </a:lnTo>
                  <a:lnTo>
                    <a:pt x="100" y="38"/>
                  </a:lnTo>
                  <a:lnTo>
                    <a:pt x="98" y="34"/>
                  </a:lnTo>
                  <a:lnTo>
                    <a:pt x="96" y="34"/>
                  </a:lnTo>
                  <a:lnTo>
                    <a:pt x="92" y="42"/>
                  </a:lnTo>
                  <a:lnTo>
                    <a:pt x="90" y="42"/>
                  </a:lnTo>
                  <a:lnTo>
                    <a:pt x="88" y="48"/>
                  </a:lnTo>
                  <a:lnTo>
                    <a:pt x="80" y="56"/>
                  </a:lnTo>
                  <a:lnTo>
                    <a:pt x="76" y="60"/>
                  </a:lnTo>
                  <a:lnTo>
                    <a:pt x="74" y="62"/>
                  </a:lnTo>
                  <a:lnTo>
                    <a:pt x="68" y="56"/>
                  </a:lnTo>
                  <a:lnTo>
                    <a:pt x="62" y="64"/>
                  </a:lnTo>
                  <a:lnTo>
                    <a:pt x="58" y="64"/>
                  </a:lnTo>
                  <a:lnTo>
                    <a:pt x="52" y="66"/>
                  </a:lnTo>
                  <a:lnTo>
                    <a:pt x="52" y="78"/>
                  </a:lnTo>
                  <a:lnTo>
                    <a:pt x="48" y="78"/>
                  </a:lnTo>
                  <a:lnTo>
                    <a:pt x="44" y="86"/>
                  </a:lnTo>
                  <a:lnTo>
                    <a:pt x="36" y="86"/>
                  </a:lnTo>
                  <a:lnTo>
                    <a:pt x="34" y="76"/>
                  </a:lnTo>
                  <a:lnTo>
                    <a:pt x="30" y="74"/>
                  </a:lnTo>
                  <a:lnTo>
                    <a:pt x="30" y="64"/>
                  </a:lnTo>
                  <a:lnTo>
                    <a:pt x="30" y="62"/>
                  </a:lnTo>
                  <a:lnTo>
                    <a:pt x="26" y="58"/>
                  </a:lnTo>
                  <a:lnTo>
                    <a:pt x="16" y="62"/>
                  </a:lnTo>
                  <a:lnTo>
                    <a:pt x="16" y="58"/>
                  </a:lnTo>
                  <a:lnTo>
                    <a:pt x="10" y="54"/>
                  </a:lnTo>
                  <a:lnTo>
                    <a:pt x="6" y="48"/>
                  </a:lnTo>
                  <a:lnTo>
                    <a:pt x="0" y="46"/>
                  </a:lnTo>
                  <a:lnTo>
                    <a:pt x="4" y="38"/>
                  </a:lnTo>
                  <a:lnTo>
                    <a:pt x="4" y="32"/>
                  </a:lnTo>
                  <a:lnTo>
                    <a:pt x="6" y="26"/>
                  </a:lnTo>
                  <a:lnTo>
                    <a:pt x="18" y="20"/>
                  </a:lnTo>
                  <a:lnTo>
                    <a:pt x="30" y="8"/>
                  </a:lnTo>
                  <a:lnTo>
                    <a:pt x="30" y="10"/>
                  </a:lnTo>
                  <a:lnTo>
                    <a:pt x="36" y="4"/>
                  </a:lnTo>
                  <a:lnTo>
                    <a:pt x="42" y="4"/>
                  </a:lnTo>
                  <a:lnTo>
                    <a:pt x="44" y="6"/>
                  </a:lnTo>
                  <a:lnTo>
                    <a:pt x="48" y="4"/>
                  </a:lnTo>
                  <a:lnTo>
                    <a:pt x="58" y="8"/>
                  </a:lnTo>
                  <a:lnTo>
                    <a:pt x="68" y="6"/>
                  </a:lnTo>
                  <a:lnTo>
                    <a:pt x="76" y="4"/>
                  </a:lnTo>
                  <a:lnTo>
                    <a:pt x="78" y="0"/>
                  </a:lnTo>
                  <a:lnTo>
                    <a:pt x="84" y="2"/>
                  </a:lnTo>
                  <a:lnTo>
                    <a:pt x="88" y="4"/>
                  </a:lnTo>
                  <a:lnTo>
                    <a:pt x="94" y="2"/>
                  </a:lnTo>
                  <a:lnTo>
                    <a:pt x="100" y="0"/>
                  </a:lnTo>
                  <a:lnTo>
                    <a:pt x="108" y="4"/>
                  </a:lnTo>
                  <a:lnTo>
                    <a:pt x="112" y="6"/>
                  </a:lnTo>
                  <a:lnTo>
                    <a:pt x="118" y="10"/>
                  </a:lnTo>
                  <a:lnTo>
                    <a:pt x="124" y="18"/>
                  </a:lnTo>
                  <a:lnTo>
                    <a:pt x="130" y="20"/>
                  </a:lnTo>
                  <a:lnTo>
                    <a:pt x="134" y="2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" name="Freeform 225">
              <a:extLst>
                <a:ext uri="{FF2B5EF4-FFF2-40B4-BE49-F238E27FC236}">
                  <a16:creationId xmlns:a16="http://schemas.microsoft.com/office/drawing/2014/main" id="{0E0E76D6-BB6D-4816-81B0-E7EAE191DB5C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5300" y="2749550"/>
              <a:ext cx="76200" cy="57150"/>
            </a:xfrm>
            <a:custGeom>
              <a:avLst/>
              <a:gdLst>
                <a:gd name="T0" fmla="*/ 18 w 48"/>
                <a:gd name="T1" fmla="*/ 0 h 36"/>
                <a:gd name="T2" fmla="*/ 24 w 48"/>
                <a:gd name="T3" fmla="*/ 2 h 36"/>
                <a:gd name="T4" fmla="*/ 28 w 48"/>
                <a:gd name="T5" fmla="*/ 8 h 36"/>
                <a:gd name="T6" fmla="*/ 34 w 48"/>
                <a:gd name="T7" fmla="*/ 12 h 36"/>
                <a:gd name="T8" fmla="*/ 34 w 48"/>
                <a:gd name="T9" fmla="*/ 16 h 36"/>
                <a:gd name="T10" fmla="*/ 44 w 48"/>
                <a:gd name="T11" fmla="*/ 12 h 36"/>
                <a:gd name="T12" fmla="*/ 48 w 48"/>
                <a:gd name="T13" fmla="*/ 16 h 36"/>
                <a:gd name="T14" fmla="*/ 48 w 48"/>
                <a:gd name="T15" fmla="*/ 18 h 36"/>
                <a:gd name="T16" fmla="*/ 48 w 48"/>
                <a:gd name="T17" fmla="*/ 28 h 36"/>
                <a:gd name="T18" fmla="*/ 44 w 48"/>
                <a:gd name="T19" fmla="*/ 36 h 36"/>
                <a:gd name="T20" fmla="*/ 32 w 48"/>
                <a:gd name="T21" fmla="*/ 34 h 36"/>
                <a:gd name="T22" fmla="*/ 24 w 48"/>
                <a:gd name="T23" fmla="*/ 32 h 36"/>
                <a:gd name="T24" fmla="*/ 16 w 48"/>
                <a:gd name="T25" fmla="*/ 26 h 36"/>
                <a:gd name="T26" fmla="*/ 4 w 48"/>
                <a:gd name="T27" fmla="*/ 24 h 36"/>
                <a:gd name="T28" fmla="*/ 0 w 48"/>
                <a:gd name="T29" fmla="*/ 20 h 36"/>
                <a:gd name="T30" fmla="*/ 0 w 48"/>
                <a:gd name="T31" fmla="*/ 16 h 36"/>
                <a:gd name="T32" fmla="*/ 8 w 48"/>
                <a:gd name="T33" fmla="*/ 8 h 36"/>
                <a:gd name="T34" fmla="*/ 12 w 48"/>
                <a:gd name="T35" fmla="*/ 4 h 36"/>
                <a:gd name="T36" fmla="*/ 12 w 48"/>
                <a:gd name="T37" fmla="*/ 2 h 36"/>
                <a:gd name="T38" fmla="*/ 18 w 48"/>
                <a:gd name="T39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8" h="36">
                  <a:moveTo>
                    <a:pt x="18" y="0"/>
                  </a:moveTo>
                  <a:lnTo>
                    <a:pt x="24" y="2"/>
                  </a:lnTo>
                  <a:lnTo>
                    <a:pt x="28" y="8"/>
                  </a:lnTo>
                  <a:lnTo>
                    <a:pt x="34" y="12"/>
                  </a:lnTo>
                  <a:lnTo>
                    <a:pt x="34" y="16"/>
                  </a:lnTo>
                  <a:lnTo>
                    <a:pt x="44" y="12"/>
                  </a:lnTo>
                  <a:lnTo>
                    <a:pt x="48" y="16"/>
                  </a:lnTo>
                  <a:lnTo>
                    <a:pt x="48" y="18"/>
                  </a:lnTo>
                  <a:lnTo>
                    <a:pt x="48" y="28"/>
                  </a:lnTo>
                  <a:lnTo>
                    <a:pt x="44" y="36"/>
                  </a:lnTo>
                  <a:lnTo>
                    <a:pt x="32" y="34"/>
                  </a:lnTo>
                  <a:lnTo>
                    <a:pt x="24" y="32"/>
                  </a:lnTo>
                  <a:lnTo>
                    <a:pt x="16" y="26"/>
                  </a:lnTo>
                  <a:lnTo>
                    <a:pt x="4" y="24"/>
                  </a:lnTo>
                  <a:lnTo>
                    <a:pt x="0" y="20"/>
                  </a:lnTo>
                  <a:lnTo>
                    <a:pt x="0" y="16"/>
                  </a:lnTo>
                  <a:lnTo>
                    <a:pt x="8" y="8"/>
                  </a:lnTo>
                  <a:lnTo>
                    <a:pt x="12" y="4"/>
                  </a:lnTo>
                  <a:lnTo>
                    <a:pt x="12" y="2"/>
                  </a:lnTo>
                  <a:lnTo>
                    <a:pt x="1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" name="Freeform 226">
              <a:extLst>
                <a:ext uri="{FF2B5EF4-FFF2-40B4-BE49-F238E27FC236}">
                  <a16:creationId xmlns:a16="http://schemas.microsoft.com/office/drawing/2014/main" id="{E939FF53-8227-14BD-A7B4-038A64A5DD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5450" y="2592388"/>
              <a:ext cx="146050" cy="188913"/>
            </a:xfrm>
            <a:custGeom>
              <a:avLst/>
              <a:gdLst>
                <a:gd name="T0" fmla="*/ 0 w 92"/>
                <a:gd name="T1" fmla="*/ 95 h 119"/>
                <a:gd name="T2" fmla="*/ 2 w 92"/>
                <a:gd name="T3" fmla="*/ 87 h 119"/>
                <a:gd name="T4" fmla="*/ 6 w 92"/>
                <a:gd name="T5" fmla="*/ 79 h 119"/>
                <a:gd name="T6" fmla="*/ 2 w 92"/>
                <a:gd name="T7" fmla="*/ 73 h 119"/>
                <a:gd name="T8" fmla="*/ 18 w 92"/>
                <a:gd name="T9" fmla="*/ 51 h 119"/>
                <a:gd name="T10" fmla="*/ 44 w 92"/>
                <a:gd name="T11" fmla="*/ 51 h 119"/>
                <a:gd name="T12" fmla="*/ 46 w 92"/>
                <a:gd name="T13" fmla="*/ 40 h 119"/>
                <a:gd name="T14" fmla="*/ 44 w 92"/>
                <a:gd name="T15" fmla="*/ 38 h 119"/>
                <a:gd name="T16" fmla="*/ 44 w 92"/>
                <a:gd name="T17" fmla="*/ 32 h 119"/>
                <a:gd name="T18" fmla="*/ 36 w 92"/>
                <a:gd name="T19" fmla="*/ 24 h 119"/>
                <a:gd name="T20" fmla="*/ 30 w 92"/>
                <a:gd name="T21" fmla="*/ 18 h 119"/>
                <a:gd name="T22" fmla="*/ 40 w 92"/>
                <a:gd name="T23" fmla="*/ 16 h 119"/>
                <a:gd name="T24" fmla="*/ 42 w 92"/>
                <a:gd name="T25" fmla="*/ 0 h 119"/>
                <a:gd name="T26" fmla="*/ 62 w 92"/>
                <a:gd name="T27" fmla="*/ 0 h 119"/>
                <a:gd name="T28" fmla="*/ 82 w 92"/>
                <a:gd name="T29" fmla="*/ 0 h 119"/>
                <a:gd name="T30" fmla="*/ 78 w 92"/>
                <a:gd name="T31" fmla="*/ 24 h 119"/>
                <a:gd name="T32" fmla="*/ 70 w 92"/>
                <a:gd name="T33" fmla="*/ 57 h 119"/>
                <a:gd name="T34" fmla="*/ 76 w 92"/>
                <a:gd name="T35" fmla="*/ 57 h 119"/>
                <a:gd name="T36" fmla="*/ 84 w 92"/>
                <a:gd name="T37" fmla="*/ 61 h 119"/>
                <a:gd name="T38" fmla="*/ 86 w 92"/>
                <a:gd name="T39" fmla="*/ 57 h 119"/>
                <a:gd name="T40" fmla="*/ 92 w 92"/>
                <a:gd name="T41" fmla="*/ 61 h 119"/>
                <a:gd name="T42" fmla="*/ 80 w 92"/>
                <a:gd name="T43" fmla="*/ 73 h 119"/>
                <a:gd name="T44" fmla="*/ 68 w 92"/>
                <a:gd name="T45" fmla="*/ 79 h 119"/>
                <a:gd name="T46" fmla="*/ 66 w 92"/>
                <a:gd name="T47" fmla="*/ 85 h 119"/>
                <a:gd name="T48" fmla="*/ 66 w 92"/>
                <a:gd name="T49" fmla="*/ 91 h 119"/>
                <a:gd name="T50" fmla="*/ 62 w 92"/>
                <a:gd name="T51" fmla="*/ 99 h 119"/>
                <a:gd name="T52" fmla="*/ 56 w 92"/>
                <a:gd name="T53" fmla="*/ 101 h 119"/>
                <a:gd name="T54" fmla="*/ 56 w 92"/>
                <a:gd name="T55" fmla="*/ 103 h 119"/>
                <a:gd name="T56" fmla="*/ 52 w 92"/>
                <a:gd name="T57" fmla="*/ 107 h 119"/>
                <a:gd name="T58" fmla="*/ 44 w 92"/>
                <a:gd name="T59" fmla="*/ 115 h 119"/>
                <a:gd name="T60" fmla="*/ 44 w 92"/>
                <a:gd name="T61" fmla="*/ 119 h 119"/>
                <a:gd name="T62" fmla="*/ 34 w 92"/>
                <a:gd name="T63" fmla="*/ 113 h 119"/>
                <a:gd name="T64" fmla="*/ 20 w 92"/>
                <a:gd name="T65" fmla="*/ 113 h 119"/>
                <a:gd name="T66" fmla="*/ 10 w 92"/>
                <a:gd name="T67" fmla="*/ 107 h 119"/>
                <a:gd name="T68" fmla="*/ 0 w 92"/>
                <a:gd name="T69" fmla="*/ 95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2" h="119">
                  <a:moveTo>
                    <a:pt x="0" y="95"/>
                  </a:moveTo>
                  <a:lnTo>
                    <a:pt x="2" y="87"/>
                  </a:lnTo>
                  <a:lnTo>
                    <a:pt x="6" y="79"/>
                  </a:lnTo>
                  <a:lnTo>
                    <a:pt x="2" y="73"/>
                  </a:lnTo>
                  <a:lnTo>
                    <a:pt x="18" y="51"/>
                  </a:lnTo>
                  <a:lnTo>
                    <a:pt x="44" y="51"/>
                  </a:lnTo>
                  <a:lnTo>
                    <a:pt x="46" y="40"/>
                  </a:lnTo>
                  <a:lnTo>
                    <a:pt x="44" y="38"/>
                  </a:lnTo>
                  <a:lnTo>
                    <a:pt x="44" y="32"/>
                  </a:lnTo>
                  <a:lnTo>
                    <a:pt x="36" y="24"/>
                  </a:lnTo>
                  <a:lnTo>
                    <a:pt x="30" y="18"/>
                  </a:lnTo>
                  <a:lnTo>
                    <a:pt x="40" y="16"/>
                  </a:lnTo>
                  <a:lnTo>
                    <a:pt x="42" y="0"/>
                  </a:lnTo>
                  <a:lnTo>
                    <a:pt x="62" y="0"/>
                  </a:lnTo>
                  <a:lnTo>
                    <a:pt x="82" y="0"/>
                  </a:lnTo>
                  <a:lnTo>
                    <a:pt x="78" y="24"/>
                  </a:lnTo>
                  <a:lnTo>
                    <a:pt x="70" y="57"/>
                  </a:lnTo>
                  <a:lnTo>
                    <a:pt x="76" y="57"/>
                  </a:lnTo>
                  <a:lnTo>
                    <a:pt x="84" y="61"/>
                  </a:lnTo>
                  <a:lnTo>
                    <a:pt x="86" y="57"/>
                  </a:lnTo>
                  <a:lnTo>
                    <a:pt x="92" y="61"/>
                  </a:lnTo>
                  <a:lnTo>
                    <a:pt x="80" y="73"/>
                  </a:lnTo>
                  <a:lnTo>
                    <a:pt x="68" y="79"/>
                  </a:lnTo>
                  <a:lnTo>
                    <a:pt x="66" y="85"/>
                  </a:lnTo>
                  <a:lnTo>
                    <a:pt x="66" y="91"/>
                  </a:lnTo>
                  <a:lnTo>
                    <a:pt x="62" y="99"/>
                  </a:lnTo>
                  <a:lnTo>
                    <a:pt x="56" y="101"/>
                  </a:lnTo>
                  <a:lnTo>
                    <a:pt x="56" y="103"/>
                  </a:lnTo>
                  <a:lnTo>
                    <a:pt x="52" y="107"/>
                  </a:lnTo>
                  <a:lnTo>
                    <a:pt x="44" y="115"/>
                  </a:lnTo>
                  <a:lnTo>
                    <a:pt x="44" y="119"/>
                  </a:lnTo>
                  <a:lnTo>
                    <a:pt x="34" y="113"/>
                  </a:lnTo>
                  <a:lnTo>
                    <a:pt x="20" y="113"/>
                  </a:lnTo>
                  <a:lnTo>
                    <a:pt x="10" y="107"/>
                  </a:lnTo>
                  <a:lnTo>
                    <a:pt x="0" y="9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" name="Freeform 227">
              <a:extLst>
                <a:ext uri="{FF2B5EF4-FFF2-40B4-BE49-F238E27FC236}">
                  <a16:creationId xmlns:a16="http://schemas.microsoft.com/office/drawing/2014/main" id="{3786ABC0-F22F-393E-8266-355E9EFB42BB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6575" y="2560638"/>
              <a:ext cx="57150" cy="122238"/>
            </a:xfrm>
            <a:custGeom>
              <a:avLst/>
              <a:gdLst>
                <a:gd name="T0" fmla="*/ 12 w 36"/>
                <a:gd name="T1" fmla="*/ 20 h 77"/>
                <a:gd name="T2" fmla="*/ 12 w 36"/>
                <a:gd name="T3" fmla="*/ 16 h 77"/>
                <a:gd name="T4" fmla="*/ 16 w 36"/>
                <a:gd name="T5" fmla="*/ 14 h 77"/>
                <a:gd name="T6" fmla="*/ 18 w 36"/>
                <a:gd name="T7" fmla="*/ 18 h 77"/>
                <a:gd name="T8" fmla="*/ 28 w 36"/>
                <a:gd name="T9" fmla="*/ 0 h 77"/>
                <a:gd name="T10" fmla="*/ 32 w 36"/>
                <a:gd name="T11" fmla="*/ 0 h 77"/>
                <a:gd name="T12" fmla="*/ 32 w 36"/>
                <a:gd name="T13" fmla="*/ 4 h 77"/>
                <a:gd name="T14" fmla="*/ 36 w 36"/>
                <a:gd name="T15" fmla="*/ 4 h 77"/>
                <a:gd name="T16" fmla="*/ 34 w 36"/>
                <a:gd name="T17" fmla="*/ 12 h 77"/>
                <a:gd name="T18" fmla="*/ 28 w 36"/>
                <a:gd name="T19" fmla="*/ 26 h 77"/>
                <a:gd name="T20" fmla="*/ 28 w 36"/>
                <a:gd name="T21" fmla="*/ 30 h 77"/>
                <a:gd name="T22" fmla="*/ 24 w 36"/>
                <a:gd name="T23" fmla="*/ 40 h 77"/>
                <a:gd name="T24" fmla="*/ 26 w 36"/>
                <a:gd name="T25" fmla="*/ 44 h 77"/>
                <a:gd name="T26" fmla="*/ 22 w 36"/>
                <a:gd name="T27" fmla="*/ 56 h 77"/>
                <a:gd name="T28" fmla="*/ 18 w 36"/>
                <a:gd name="T29" fmla="*/ 64 h 77"/>
                <a:gd name="T30" fmla="*/ 14 w 36"/>
                <a:gd name="T31" fmla="*/ 67 h 77"/>
                <a:gd name="T32" fmla="*/ 6 w 36"/>
                <a:gd name="T33" fmla="*/ 77 h 77"/>
                <a:gd name="T34" fmla="*/ 0 w 36"/>
                <a:gd name="T35" fmla="*/ 77 h 77"/>
                <a:gd name="T36" fmla="*/ 8 w 36"/>
                <a:gd name="T37" fmla="*/ 44 h 77"/>
                <a:gd name="T38" fmla="*/ 12 w 36"/>
                <a:gd name="T39" fmla="*/ 2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6" h="77">
                  <a:moveTo>
                    <a:pt x="12" y="20"/>
                  </a:moveTo>
                  <a:lnTo>
                    <a:pt x="12" y="16"/>
                  </a:lnTo>
                  <a:lnTo>
                    <a:pt x="16" y="14"/>
                  </a:lnTo>
                  <a:lnTo>
                    <a:pt x="18" y="18"/>
                  </a:lnTo>
                  <a:lnTo>
                    <a:pt x="28" y="0"/>
                  </a:lnTo>
                  <a:lnTo>
                    <a:pt x="32" y="0"/>
                  </a:lnTo>
                  <a:lnTo>
                    <a:pt x="32" y="4"/>
                  </a:lnTo>
                  <a:lnTo>
                    <a:pt x="36" y="4"/>
                  </a:lnTo>
                  <a:lnTo>
                    <a:pt x="34" y="12"/>
                  </a:lnTo>
                  <a:lnTo>
                    <a:pt x="28" y="26"/>
                  </a:lnTo>
                  <a:lnTo>
                    <a:pt x="28" y="30"/>
                  </a:lnTo>
                  <a:lnTo>
                    <a:pt x="24" y="40"/>
                  </a:lnTo>
                  <a:lnTo>
                    <a:pt x="26" y="44"/>
                  </a:lnTo>
                  <a:lnTo>
                    <a:pt x="22" y="56"/>
                  </a:lnTo>
                  <a:lnTo>
                    <a:pt x="18" y="64"/>
                  </a:lnTo>
                  <a:lnTo>
                    <a:pt x="14" y="67"/>
                  </a:lnTo>
                  <a:lnTo>
                    <a:pt x="6" y="77"/>
                  </a:lnTo>
                  <a:lnTo>
                    <a:pt x="0" y="77"/>
                  </a:lnTo>
                  <a:lnTo>
                    <a:pt x="8" y="44"/>
                  </a:lnTo>
                  <a:lnTo>
                    <a:pt x="12" y="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228">
              <a:extLst>
                <a:ext uri="{FF2B5EF4-FFF2-40B4-BE49-F238E27FC236}">
                  <a16:creationId xmlns:a16="http://schemas.microsoft.com/office/drawing/2014/main" id="{7A5696C1-08FA-C1F1-E259-6045073A076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84575" y="2851150"/>
              <a:ext cx="463550" cy="527050"/>
            </a:xfrm>
            <a:custGeom>
              <a:avLst/>
              <a:gdLst>
                <a:gd name="T0" fmla="*/ 270 w 292"/>
                <a:gd name="T1" fmla="*/ 210 h 332"/>
                <a:gd name="T2" fmla="*/ 236 w 292"/>
                <a:gd name="T3" fmla="*/ 232 h 332"/>
                <a:gd name="T4" fmla="*/ 214 w 292"/>
                <a:gd name="T5" fmla="*/ 244 h 332"/>
                <a:gd name="T6" fmla="*/ 182 w 292"/>
                <a:gd name="T7" fmla="*/ 232 h 332"/>
                <a:gd name="T8" fmla="*/ 186 w 292"/>
                <a:gd name="T9" fmla="*/ 244 h 332"/>
                <a:gd name="T10" fmla="*/ 188 w 292"/>
                <a:gd name="T11" fmla="*/ 280 h 332"/>
                <a:gd name="T12" fmla="*/ 208 w 292"/>
                <a:gd name="T13" fmla="*/ 290 h 332"/>
                <a:gd name="T14" fmla="*/ 188 w 292"/>
                <a:gd name="T15" fmla="*/ 310 h 332"/>
                <a:gd name="T16" fmla="*/ 164 w 292"/>
                <a:gd name="T17" fmla="*/ 322 h 332"/>
                <a:gd name="T18" fmla="*/ 142 w 292"/>
                <a:gd name="T19" fmla="*/ 332 h 332"/>
                <a:gd name="T20" fmla="*/ 126 w 292"/>
                <a:gd name="T21" fmla="*/ 288 h 332"/>
                <a:gd name="T22" fmla="*/ 112 w 292"/>
                <a:gd name="T23" fmla="*/ 272 h 332"/>
                <a:gd name="T24" fmla="*/ 122 w 292"/>
                <a:gd name="T25" fmla="*/ 250 h 332"/>
                <a:gd name="T26" fmla="*/ 112 w 292"/>
                <a:gd name="T27" fmla="*/ 222 h 332"/>
                <a:gd name="T28" fmla="*/ 120 w 292"/>
                <a:gd name="T29" fmla="*/ 192 h 332"/>
                <a:gd name="T30" fmla="*/ 118 w 292"/>
                <a:gd name="T31" fmla="*/ 170 h 332"/>
                <a:gd name="T32" fmla="*/ 88 w 292"/>
                <a:gd name="T33" fmla="*/ 172 h 332"/>
                <a:gd name="T34" fmla="*/ 66 w 292"/>
                <a:gd name="T35" fmla="*/ 152 h 332"/>
                <a:gd name="T36" fmla="*/ 26 w 292"/>
                <a:gd name="T37" fmla="*/ 150 h 332"/>
                <a:gd name="T38" fmla="*/ 16 w 292"/>
                <a:gd name="T39" fmla="*/ 138 h 332"/>
                <a:gd name="T40" fmla="*/ 20 w 292"/>
                <a:gd name="T41" fmla="*/ 120 h 332"/>
                <a:gd name="T42" fmla="*/ 14 w 292"/>
                <a:gd name="T43" fmla="*/ 102 h 332"/>
                <a:gd name="T44" fmla="*/ 0 w 292"/>
                <a:gd name="T45" fmla="*/ 88 h 332"/>
                <a:gd name="T46" fmla="*/ 12 w 292"/>
                <a:gd name="T47" fmla="*/ 50 h 332"/>
                <a:gd name="T48" fmla="*/ 28 w 292"/>
                <a:gd name="T49" fmla="*/ 30 h 332"/>
                <a:gd name="T50" fmla="*/ 48 w 292"/>
                <a:gd name="T51" fmla="*/ 10 h 332"/>
                <a:gd name="T52" fmla="*/ 36 w 292"/>
                <a:gd name="T53" fmla="*/ 22 h 332"/>
                <a:gd name="T54" fmla="*/ 38 w 292"/>
                <a:gd name="T55" fmla="*/ 50 h 332"/>
                <a:gd name="T56" fmla="*/ 36 w 292"/>
                <a:gd name="T57" fmla="*/ 90 h 332"/>
                <a:gd name="T58" fmla="*/ 50 w 292"/>
                <a:gd name="T59" fmla="*/ 66 h 332"/>
                <a:gd name="T60" fmla="*/ 46 w 292"/>
                <a:gd name="T61" fmla="*/ 34 h 332"/>
                <a:gd name="T62" fmla="*/ 72 w 292"/>
                <a:gd name="T63" fmla="*/ 8 h 332"/>
                <a:gd name="T64" fmla="*/ 86 w 292"/>
                <a:gd name="T65" fmla="*/ 20 h 332"/>
                <a:gd name="T66" fmla="*/ 114 w 292"/>
                <a:gd name="T67" fmla="*/ 38 h 332"/>
                <a:gd name="T68" fmla="*/ 134 w 292"/>
                <a:gd name="T69" fmla="*/ 48 h 332"/>
                <a:gd name="T70" fmla="*/ 168 w 292"/>
                <a:gd name="T71" fmla="*/ 56 h 332"/>
                <a:gd name="T72" fmla="*/ 196 w 292"/>
                <a:gd name="T73" fmla="*/ 52 h 332"/>
                <a:gd name="T74" fmla="*/ 226 w 292"/>
                <a:gd name="T75" fmla="*/ 42 h 332"/>
                <a:gd name="T76" fmla="*/ 230 w 292"/>
                <a:gd name="T77" fmla="*/ 52 h 332"/>
                <a:gd name="T78" fmla="*/ 256 w 292"/>
                <a:gd name="T79" fmla="*/ 66 h 332"/>
                <a:gd name="T80" fmla="*/ 274 w 292"/>
                <a:gd name="T81" fmla="*/ 102 h 332"/>
                <a:gd name="T82" fmla="*/ 292 w 292"/>
                <a:gd name="T83" fmla="*/ 110 h 332"/>
                <a:gd name="T84" fmla="*/ 272 w 292"/>
                <a:gd name="T85" fmla="*/ 138 h 332"/>
                <a:gd name="T86" fmla="*/ 274 w 292"/>
                <a:gd name="T87" fmla="*/ 152 h 332"/>
                <a:gd name="T88" fmla="*/ 260 w 292"/>
                <a:gd name="T89" fmla="*/ 172 h 332"/>
                <a:gd name="T90" fmla="*/ 268 w 292"/>
                <a:gd name="T91" fmla="*/ 200 h 3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92" h="332">
                  <a:moveTo>
                    <a:pt x="268" y="200"/>
                  </a:moveTo>
                  <a:lnTo>
                    <a:pt x="270" y="210"/>
                  </a:lnTo>
                  <a:lnTo>
                    <a:pt x="262" y="222"/>
                  </a:lnTo>
                  <a:lnTo>
                    <a:pt x="236" y="232"/>
                  </a:lnTo>
                  <a:lnTo>
                    <a:pt x="222" y="238"/>
                  </a:lnTo>
                  <a:lnTo>
                    <a:pt x="214" y="244"/>
                  </a:lnTo>
                  <a:lnTo>
                    <a:pt x="196" y="236"/>
                  </a:lnTo>
                  <a:lnTo>
                    <a:pt x="182" y="232"/>
                  </a:lnTo>
                  <a:lnTo>
                    <a:pt x="178" y="236"/>
                  </a:lnTo>
                  <a:lnTo>
                    <a:pt x="186" y="244"/>
                  </a:lnTo>
                  <a:lnTo>
                    <a:pt x="184" y="262"/>
                  </a:lnTo>
                  <a:lnTo>
                    <a:pt x="188" y="280"/>
                  </a:lnTo>
                  <a:lnTo>
                    <a:pt x="206" y="284"/>
                  </a:lnTo>
                  <a:lnTo>
                    <a:pt x="208" y="290"/>
                  </a:lnTo>
                  <a:lnTo>
                    <a:pt x="192" y="296"/>
                  </a:lnTo>
                  <a:lnTo>
                    <a:pt x="188" y="310"/>
                  </a:lnTo>
                  <a:lnTo>
                    <a:pt x="182" y="314"/>
                  </a:lnTo>
                  <a:lnTo>
                    <a:pt x="164" y="322"/>
                  </a:lnTo>
                  <a:lnTo>
                    <a:pt x="160" y="330"/>
                  </a:lnTo>
                  <a:lnTo>
                    <a:pt x="142" y="332"/>
                  </a:lnTo>
                  <a:lnTo>
                    <a:pt x="132" y="316"/>
                  </a:lnTo>
                  <a:lnTo>
                    <a:pt x="126" y="288"/>
                  </a:lnTo>
                  <a:lnTo>
                    <a:pt x="120" y="278"/>
                  </a:lnTo>
                  <a:lnTo>
                    <a:pt x="112" y="272"/>
                  </a:lnTo>
                  <a:lnTo>
                    <a:pt x="124" y="256"/>
                  </a:lnTo>
                  <a:lnTo>
                    <a:pt x="122" y="250"/>
                  </a:lnTo>
                  <a:lnTo>
                    <a:pt x="116" y="242"/>
                  </a:lnTo>
                  <a:lnTo>
                    <a:pt x="112" y="222"/>
                  </a:lnTo>
                  <a:lnTo>
                    <a:pt x="114" y="200"/>
                  </a:lnTo>
                  <a:lnTo>
                    <a:pt x="120" y="192"/>
                  </a:lnTo>
                  <a:lnTo>
                    <a:pt x="126" y="176"/>
                  </a:lnTo>
                  <a:lnTo>
                    <a:pt x="118" y="170"/>
                  </a:lnTo>
                  <a:lnTo>
                    <a:pt x="104" y="174"/>
                  </a:lnTo>
                  <a:lnTo>
                    <a:pt x="88" y="172"/>
                  </a:lnTo>
                  <a:lnTo>
                    <a:pt x="80" y="176"/>
                  </a:lnTo>
                  <a:lnTo>
                    <a:pt x="66" y="152"/>
                  </a:lnTo>
                  <a:lnTo>
                    <a:pt x="54" y="148"/>
                  </a:lnTo>
                  <a:lnTo>
                    <a:pt x="26" y="150"/>
                  </a:lnTo>
                  <a:lnTo>
                    <a:pt x="22" y="140"/>
                  </a:lnTo>
                  <a:lnTo>
                    <a:pt x="16" y="138"/>
                  </a:lnTo>
                  <a:lnTo>
                    <a:pt x="16" y="132"/>
                  </a:lnTo>
                  <a:lnTo>
                    <a:pt x="20" y="120"/>
                  </a:lnTo>
                  <a:lnTo>
                    <a:pt x="18" y="108"/>
                  </a:lnTo>
                  <a:lnTo>
                    <a:pt x="14" y="102"/>
                  </a:lnTo>
                  <a:lnTo>
                    <a:pt x="12" y="90"/>
                  </a:lnTo>
                  <a:lnTo>
                    <a:pt x="0" y="88"/>
                  </a:lnTo>
                  <a:lnTo>
                    <a:pt x="8" y="70"/>
                  </a:lnTo>
                  <a:lnTo>
                    <a:pt x="12" y="50"/>
                  </a:lnTo>
                  <a:lnTo>
                    <a:pt x="20" y="40"/>
                  </a:lnTo>
                  <a:lnTo>
                    <a:pt x="28" y="30"/>
                  </a:lnTo>
                  <a:lnTo>
                    <a:pt x="36" y="16"/>
                  </a:lnTo>
                  <a:lnTo>
                    <a:pt x="48" y="10"/>
                  </a:lnTo>
                  <a:lnTo>
                    <a:pt x="48" y="18"/>
                  </a:lnTo>
                  <a:lnTo>
                    <a:pt x="36" y="22"/>
                  </a:lnTo>
                  <a:lnTo>
                    <a:pt x="40" y="34"/>
                  </a:lnTo>
                  <a:lnTo>
                    <a:pt x="38" y="50"/>
                  </a:lnTo>
                  <a:lnTo>
                    <a:pt x="30" y="66"/>
                  </a:lnTo>
                  <a:lnTo>
                    <a:pt x="36" y="90"/>
                  </a:lnTo>
                  <a:lnTo>
                    <a:pt x="44" y="88"/>
                  </a:lnTo>
                  <a:lnTo>
                    <a:pt x="50" y="66"/>
                  </a:lnTo>
                  <a:lnTo>
                    <a:pt x="44" y="56"/>
                  </a:lnTo>
                  <a:lnTo>
                    <a:pt x="46" y="34"/>
                  </a:lnTo>
                  <a:lnTo>
                    <a:pt x="74" y="22"/>
                  </a:lnTo>
                  <a:lnTo>
                    <a:pt x="72" y="8"/>
                  </a:lnTo>
                  <a:lnTo>
                    <a:pt x="82" y="0"/>
                  </a:lnTo>
                  <a:lnTo>
                    <a:pt x="86" y="20"/>
                  </a:lnTo>
                  <a:lnTo>
                    <a:pt x="100" y="20"/>
                  </a:lnTo>
                  <a:lnTo>
                    <a:pt x="114" y="38"/>
                  </a:lnTo>
                  <a:lnTo>
                    <a:pt x="114" y="48"/>
                  </a:lnTo>
                  <a:lnTo>
                    <a:pt x="134" y="48"/>
                  </a:lnTo>
                  <a:lnTo>
                    <a:pt x="156" y="44"/>
                  </a:lnTo>
                  <a:lnTo>
                    <a:pt x="168" y="56"/>
                  </a:lnTo>
                  <a:lnTo>
                    <a:pt x="184" y="60"/>
                  </a:lnTo>
                  <a:lnTo>
                    <a:pt x="196" y="52"/>
                  </a:lnTo>
                  <a:lnTo>
                    <a:pt x="198" y="44"/>
                  </a:lnTo>
                  <a:lnTo>
                    <a:pt x="226" y="42"/>
                  </a:lnTo>
                  <a:lnTo>
                    <a:pt x="250" y="42"/>
                  </a:lnTo>
                  <a:lnTo>
                    <a:pt x="230" y="52"/>
                  </a:lnTo>
                  <a:lnTo>
                    <a:pt x="238" y="64"/>
                  </a:lnTo>
                  <a:lnTo>
                    <a:pt x="256" y="66"/>
                  </a:lnTo>
                  <a:lnTo>
                    <a:pt x="272" y="80"/>
                  </a:lnTo>
                  <a:lnTo>
                    <a:pt x="274" y="102"/>
                  </a:lnTo>
                  <a:lnTo>
                    <a:pt x="284" y="102"/>
                  </a:lnTo>
                  <a:lnTo>
                    <a:pt x="292" y="110"/>
                  </a:lnTo>
                  <a:lnTo>
                    <a:pt x="274" y="126"/>
                  </a:lnTo>
                  <a:lnTo>
                    <a:pt x="272" y="138"/>
                  </a:lnTo>
                  <a:lnTo>
                    <a:pt x="278" y="150"/>
                  </a:lnTo>
                  <a:lnTo>
                    <a:pt x="274" y="152"/>
                  </a:lnTo>
                  <a:lnTo>
                    <a:pt x="260" y="158"/>
                  </a:lnTo>
                  <a:lnTo>
                    <a:pt x="260" y="172"/>
                  </a:lnTo>
                  <a:lnTo>
                    <a:pt x="252" y="180"/>
                  </a:lnTo>
                  <a:lnTo>
                    <a:pt x="268" y="20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" name="Freeform 229">
              <a:extLst>
                <a:ext uri="{FF2B5EF4-FFF2-40B4-BE49-F238E27FC236}">
                  <a16:creationId xmlns:a16="http://schemas.microsoft.com/office/drawing/2014/main" id="{A05F8B01-0986-8DCB-A392-8BC5154EE94C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4625" y="3025775"/>
              <a:ext cx="165100" cy="327025"/>
            </a:xfrm>
            <a:custGeom>
              <a:avLst/>
              <a:gdLst>
                <a:gd name="T0" fmla="*/ 104 w 104"/>
                <a:gd name="T1" fmla="*/ 186 h 206"/>
                <a:gd name="T2" fmla="*/ 98 w 104"/>
                <a:gd name="T3" fmla="*/ 188 h 206"/>
                <a:gd name="T4" fmla="*/ 86 w 104"/>
                <a:gd name="T5" fmla="*/ 186 h 206"/>
                <a:gd name="T6" fmla="*/ 78 w 104"/>
                <a:gd name="T7" fmla="*/ 194 h 206"/>
                <a:gd name="T8" fmla="*/ 70 w 104"/>
                <a:gd name="T9" fmla="*/ 198 h 206"/>
                <a:gd name="T10" fmla="*/ 62 w 104"/>
                <a:gd name="T11" fmla="*/ 200 h 206"/>
                <a:gd name="T12" fmla="*/ 60 w 104"/>
                <a:gd name="T13" fmla="*/ 206 h 206"/>
                <a:gd name="T14" fmla="*/ 50 w 104"/>
                <a:gd name="T15" fmla="*/ 204 h 206"/>
                <a:gd name="T16" fmla="*/ 36 w 104"/>
                <a:gd name="T17" fmla="*/ 190 h 206"/>
                <a:gd name="T18" fmla="*/ 34 w 104"/>
                <a:gd name="T19" fmla="*/ 178 h 206"/>
                <a:gd name="T20" fmla="*/ 28 w 104"/>
                <a:gd name="T21" fmla="*/ 164 h 206"/>
                <a:gd name="T22" fmla="*/ 32 w 104"/>
                <a:gd name="T23" fmla="*/ 138 h 206"/>
                <a:gd name="T24" fmla="*/ 40 w 104"/>
                <a:gd name="T25" fmla="*/ 128 h 206"/>
                <a:gd name="T26" fmla="*/ 34 w 104"/>
                <a:gd name="T27" fmla="*/ 114 h 206"/>
                <a:gd name="T28" fmla="*/ 26 w 104"/>
                <a:gd name="T29" fmla="*/ 110 h 206"/>
                <a:gd name="T30" fmla="*/ 30 w 104"/>
                <a:gd name="T31" fmla="*/ 96 h 206"/>
                <a:gd name="T32" fmla="*/ 26 w 104"/>
                <a:gd name="T33" fmla="*/ 90 h 206"/>
                <a:gd name="T34" fmla="*/ 16 w 104"/>
                <a:gd name="T35" fmla="*/ 90 h 206"/>
                <a:gd name="T36" fmla="*/ 0 w 104"/>
                <a:gd name="T37" fmla="*/ 70 h 206"/>
                <a:gd name="T38" fmla="*/ 8 w 104"/>
                <a:gd name="T39" fmla="*/ 62 h 206"/>
                <a:gd name="T40" fmla="*/ 8 w 104"/>
                <a:gd name="T41" fmla="*/ 48 h 206"/>
                <a:gd name="T42" fmla="*/ 22 w 104"/>
                <a:gd name="T43" fmla="*/ 42 h 206"/>
                <a:gd name="T44" fmla="*/ 26 w 104"/>
                <a:gd name="T45" fmla="*/ 40 h 206"/>
                <a:gd name="T46" fmla="*/ 20 w 104"/>
                <a:gd name="T47" fmla="*/ 28 h 206"/>
                <a:gd name="T48" fmla="*/ 22 w 104"/>
                <a:gd name="T49" fmla="*/ 16 h 206"/>
                <a:gd name="T50" fmla="*/ 40 w 104"/>
                <a:gd name="T51" fmla="*/ 0 h 206"/>
                <a:gd name="T52" fmla="*/ 54 w 104"/>
                <a:gd name="T53" fmla="*/ 10 h 206"/>
                <a:gd name="T54" fmla="*/ 66 w 104"/>
                <a:gd name="T55" fmla="*/ 30 h 206"/>
                <a:gd name="T56" fmla="*/ 66 w 104"/>
                <a:gd name="T57" fmla="*/ 44 h 206"/>
                <a:gd name="T58" fmla="*/ 74 w 104"/>
                <a:gd name="T59" fmla="*/ 44 h 206"/>
                <a:gd name="T60" fmla="*/ 84 w 104"/>
                <a:gd name="T61" fmla="*/ 58 h 206"/>
                <a:gd name="T62" fmla="*/ 94 w 104"/>
                <a:gd name="T63" fmla="*/ 70 h 206"/>
                <a:gd name="T64" fmla="*/ 88 w 104"/>
                <a:gd name="T65" fmla="*/ 94 h 206"/>
                <a:gd name="T66" fmla="*/ 74 w 104"/>
                <a:gd name="T67" fmla="*/ 102 h 206"/>
                <a:gd name="T68" fmla="*/ 76 w 104"/>
                <a:gd name="T69" fmla="*/ 110 h 206"/>
                <a:gd name="T70" fmla="*/ 72 w 104"/>
                <a:gd name="T71" fmla="*/ 126 h 206"/>
                <a:gd name="T72" fmla="*/ 80 w 104"/>
                <a:gd name="T73" fmla="*/ 146 h 206"/>
                <a:gd name="T74" fmla="*/ 88 w 104"/>
                <a:gd name="T75" fmla="*/ 146 h 206"/>
                <a:gd name="T76" fmla="*/ 90 w 104"/>
                <a:gd name="T77" fmla="*/ 162 h 206"/>
                <a:gd name="T78" fmla="*/ 104 w 104"/>
                <a:gd name="T79" fmla="*/ 186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04" h="206">
                  <a:moveTo>
                    <a:pt x="104" y="186"/>
                  </a:moveTo>
                  <a:lnTo>
                    <a:pt x="98" y="188"/>
                  </a:lnTo>
                  <a:lnTo>
                    <a:pt x="86" y="186"/>
                  </a:lnTo>
                  <a:lnTo>
                    <a:pt x="78" y="194"/>
                  </a:lnTo>
                  <a:lnTo>
                    <a:pt x="70" y="198"/>
                  </a:lnTo>
                  <a:lnTo>
                    <a:pt x="62" y="200"/>
                  </a:lnTo>
                  <a:lnTo>
                    <a:pt x="60" y="206"/>
                  </a:lnTo>
                  <a:lnTo>
                    <a:pt x="50" y="204"/>
                  </a:lnTo>
                  <a:lnTo>
                    <a:pt x="36" y="190"/>
                  </a:lnTo>
                  <a:lnTo>
                    <a:pt x="34" y="178"/>
                  </a:lnTo>
                  <a:lnTo>
                    <a:pt x="28" y="164"/>
                  </a:lnTo>
                  <a:lnTo>
                    <a:pt x="32" y="138"/>
                  </a:lnTo>
                  <a:lnTo>
                    <a:pt x="40" y="128"/>
                  </a:lnTo>
                  <a:lnTo>
                    <a:pt x="34" y="114"/>
                  </a:lnTo>
                  <a:lnTo>
                    <a:pt x="26" y="110"/>
                  </a:lnTo>
                  <a:lnTo>
                    <a:pt x="30" y="96"/>
                  </a:lnTo>
                  <a:lnTo>
                    <a:pt x="26" y="90"/>
                  </a:lnTo>
                  <a:lnTo>
                    <a:pt x="16" y="90"/>
                  </a:lnTo>
                  <a:lnTo>
                    <a:pt x="0" y="70"/>
                  </a:lnTo>
                  <a:lnTo>
                    <a:pt x="8" y="62"/>
                  </a:lnTo>
                  <a:lnTo>
                    <a:pt x="8" y="48"/>
                  </a:lnTo>
                  <a:lnTo>
                    <a:pt x="22" y="42"/>
                  </a:lnTo>
                  <a:lnTo>
                    <a:pt x="26" y="40"/>
                  </a:lnTo>
                  <a:lnTo>
                    <a:pt x="20" y="28"/>
                  </a:lnTo>
                  <a:lnTo>
                    <a:pt x="22" y="16"/>
                  </a:lnTo>
                  <a:lnTo>
                    <a:pt x="40" y="0"/>
                  </a:lnTo>
                  <a:lnTo>
                    <a:pt x="54" y="10"/>
                  </a:lnTo>
                  <a:lnTo>
                    <a:pt x="66" y="30"/>
                  </a:lnTo>
                  <a:lnTo>
                    <a:pt x="66" y="44"/>
                  </a:lnTo>
                  <a:lnTo>
                    <a:pt x="74" y="44"/>
                  </a:lnTo>
                  <a:lnTo>
                    <a:pt x="84" y="58"/>
                  </a:lnTo>
                  <a:lnTo>
                    <a:pt x="94" y="70"/>
                  </a:lnTo>
                  <a:lnTo>
                    <a:pt x="88" y="94"/>
                  </a:lnTo>
                  <a:lnTo>
                    <a:pt x="74" y="102"/>
                  </a:lnTo>
                  <a:lnTo>
                    <a:pt x="76" y="110"/>
                  </a:lnTo>
                  <a:lnTo>
                    <a:pt x="72" y="126"/>
                  </a:lnTo>
                  <a:lnTo>
                    <a:pt x="80" y="146"/>
                  </a:lnTo>
                  <a:lnTo>
                    <a:pt x="88" y="146"/>
                  </a:lnTo>
                  <a:lnTo>
                    <a:pt x="90" y="162"/>
                  </a:lnTo>
                  <a:lnTo>
                    <a:pt x="104" y="18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230">
              <a:extLst>
                <a:ext uri="{FF2B5EF4-FFF2-40B4-BE49-F238E27FC236}">
                  <a16:creationId xmlns:a16="http://schemas.microsoft.com/office/drawing/2014/main" id="{0002A538-EDCE-F08D-1F54-FB786B5BF4C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8925" y="3133725"/>
              <a:ext cx="142875" cy="193675"/>
            </a:xfrm>
            <a:custGeom>
              <a:avLst/>
              <a:gdLst>
                <a:gd name="T0" fmla="*/ 76 w 90"/>
                <a:gd name="T1" fmla="*/ 108 h 122"/>
                <a:gd name="T2" fmla="*/ 62 w 90"/>
                <a:gd name="T3" fmla="*/ 102 h 122"/>
                <a:gd name="T4" fmla="*/ 52 w 90"/>
                <a:gd name="T5" fmla="*/ 106 h 122"/>
                <a:gd name="T6" fmla="*/ 44 w 90"/>
                <a:gd name="T7" fmla="*/ 102 h 122"/>
                <a:gd name="T8" fmla="*/ 42 w 90"/>
                <a:gd name="T9" fmla="*/ 112 h 122"/>
                <a:gd name="T10" fmla="*/ 46 w 90"/>
                <a:gd name="T11" fmla="*/ 118 h 122"/>
                <a:gd name="T12" fmla="*/ 44 w 90"/>
                <a:gd name="T13" fmla="*/ 122 h 122"/>
                <a:gd name="T14" fmla="*/ 32 w 90"/>
                <a:gd name="T15" fmla="*/ 118 h 122"/>
                <a:gd name="T16" fmla="*/ 18 w 90"/>
                <a:gd name="T17" fmla="*/ 94 h 122"/>
                <a:gd name="T18" fmla="*/ 16 w 90"/>
                <a:gd name="T19" fmla="*/ 78 h 122"/>
                <a:gd name="T20" fmla="*/ 8 w 90"/>
                <a:gd name="T21" fmla="*/ 78 h 122"/>
                <a:gd name="T22" fmla="*/ 0 w 90"/>
                <a:gd name="T23" fmla="*/ 58 h 122"/>
                <a:gd name="T24" fmla="*/ 4 w 90"/>
                <a:gd name="T25" fmla="*/ 42 h 122"/>
                <a:gd name="T26" fmla="*/ 2 w 90"/>
                <a:gd name="T27" fmla="*/ 34 h 122"/>
                <a:gd name="T28" fmla="*/ 16 w 90"/>
                <a:gd name="T29" fmla="*/ 26 h 122"/>
                <a:gd name="T30" fmla="*/ 22 w 90"/>
                <a:gd name="T31" fmla="*/ 2 h 122"/>
                <a:gd name="T32" fmla="*/ 48 w 90"/>
                <a:gd name="T33" fmla="*/ 8 h 122"/>
                <a:gd name="T34" fmla="*/ 50 w 90"/>
                <a:gd name="T35" fmla="*/ 2 h 122"/>
                <a:gd name="T36" fmla="*/ 66 w 90"/>
                <a:gd name="T37" fmla="*/ 0 h 122"/>
                <a:gd name="T38" fmla="*/ 90 w 90"/>
                <a:gd name="T39" fmla="*/ 8 h 122"/>
                <a:gd name="T40" fmla="*/ 78 w 90"/>
                <a:gd name="T41" fmla="*/ 32 h 122"/>
                <a:gd name="T42" fmla="*/ 80 w 90"/>
                <a:gd name="T43" fmla="*/ 52 h 122"/>
                <a:gd name="T44" fmla="*/ 88 w 90"/>
                <a:gd name="T45" fmla="*/ 70 h 122"/>
                <a:gd name="T46" fmla="*/ 84 w 90"/>
                <a:gd name="T47" fmla="*/ 82 h 122"/>
                <a:gd name="T48" fmla="*/ 82 w 90"/>
                <a:gd name="T49" fmla="*/ 96 h 122"/>
                <a:gd name="T50" fmla="*/ 76 w 90"/>
                <a:gd name="T51" fmla="*/ 108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90" h="122">
                  <a:moveTo>
                    <a:pt x="76" y="108"/>
                  </a:moveTo>
                  <a:lnTo>
                    <a:pt x="62" y="102"/>
                  </a:lnTo>
                  <a:lnTo>
                    <a:pt x="52" y="106"/>
                  </a:lnTo>
                  <a:lnTo>
                    <a:pt x="44" y="102"/>
                  </a:lnTo>
                  <a:lnTo>
                    <a:pt x="42" y="112"/>
                  </a:lnTo>
                  <a:lnTo>
                    <a:pt x="46" y="118"/>
                  </a:lnTo>
                  <a:lnTo>
                    <a:pt x="44" y="122"/>
                  </a:lnTo>
                  <a:lnTo>
                    <a:pt x="32" y="118"/>
                  </a:lnTo>
                  <a:lnTo>
                    <a:pt x="18" y="94"/>
                  </a:lnTo>
                  <a:lnTo>
                    <a:pt x="16" y="78"/>
                  </a:lnTo>
                  <a:lnTo>
                    <a:pt x="8" y="78"/>
                  </a:lnTo>
                  <a:lnTo>
                    <a:pt x="0" y="58"/>
                  </a:lnTo>
                  <a:lnTo>
                    <a:pt x="4" y="42"/>
                  </a:lnTo>
                  <a:lnTo>
                    <a:pt x="2" y="34"/>
                  </a:lnTo>
                  <a:lnTo>
                    <a:pt x="16" y="26"/>
                  </a:lnTo>
                  <a:lnTo>
                    <a:pt x="22" y="2"/>
                  </a:lnTo>
                  <a:lnTo>
                    <a:pt x="48" y="8"/>
                  </a:lnTo>
                  <a:lnTo>
                    <a:pt x="50" y="2"/>
                  </a:lnTo>
                  <a:lnTo>
                    <a:pt x="66" y="0"/>
                  </a:lnTo>
                  <a:lnTo>
                    <a:pt x="90" y="8"/>
                  </a:lnTo>
                  <a:lnTo>
                    <a:pt x="78" y="32"/>
                  </a:lnTo>
                  <a:lnTo>
                    <a:pt x="80" y="52"/>
                  </a:lnTo>
                  <a:lnTo>
                    <a:pt x="88" y="70"/>
                  </a:lnTo>
                  <a:lnTo>
                    <a:pt x="84" y="82"/>
                  </a:lnTo>
                  <a:lnTo>
                    <a:pt x="82" y="96"/>
                  </a:lnTo>
                  <a:lnTo>
                    <a:pt x="76" y="10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" name="Freeform 231">
              <a:extLst>
                <a:ext uri="{FF2B5EF4-FFF2-40B4-BE49-F238E27FC236}">
                  <a16:creationId xmlns:a16="http://schemas.microsoft.com/office/drawing/2014/main" id="{A061E4F7-0024-D4FE-3BB0-866BA404C76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219575" y="1214438"/>
              <a:ext cx="2165350" cy="2103438"/>
            </a:xfrm>
            <a:custGeom>
              <a:avLst/>
              <a:gdLst>
                <a:gd name="T0" fmla="*/ 50 w 1364"/>
                <a:gd name="T1" fmla="*/ 1289 h 1325"/>
                <a:gd name="T2" fmla="*/ 34 w 1364"/>
                <a:gd name="T3" fmla="*/ 1323 h 1325"/>
                <a:gd name="T4" fmla="*/ 22 w 1364"/>
                <a:gd name="T5" fmla="*/ 1317 h 1325"/>
                <a:gd name="T6" fmla="*/ 10 w 1364"/>
                <a:gd name="T7" fmla="*/ 1323 h 1325"/>
                <a:gd name="T8" fmla="*/ 6 w 1364"/>
                <a:gd name="T9" fmla="*/ 1305 h 1325"/>
                <a:gd name="T10" fmla="*/ 12 w 1364"/>
                <a:gd name="T11" fmla="*/ 1279 h 1325"/>
                <a:gd name="T12" fmla="*/ 2 w 1364"/>
                <a:gd name="T13" fmla="*/ 1241 h 1325"/>
                <a:gd name="T14" fmla="*/ 22 w 1364"/>
                <a:gd name="T15" fmla="*/ 1221 h 1325"/>
                <a:gd name="T16" fmla="*/ 60 w 1364"/>
                <a:gd name="T17" fmla="*/ 1251 h 1325"/>
                <a:gd name="T18" fmla="*/ 1296 w 1364"/>
                <a:gd name="T19" fmla="*/ 38 h 1325"/>
                <a:gd name="T20" fmla="*/ 1330 w 1364"/>
                <a:gd name="T21" fmla="*/ 48 h 1325"/>
                <a:gd name="T22" fmla="*/ 1320 w 1364"/>
                <a:gd name="T23" fmla="*/ 80 h 1325"/>
                <a:gd name="T24" fmla="*/ 1308 w 1364"/>
                <a:gd name="T25" fmla="*/ 82 h 1325"/>
                <a:gd name="T26" fmla="*/ 1294 w 1364"/>
                <a:gd name="T27" fmla="*/ 102 h 1325"/>
                <a:gd name="T28" fmla="*/ 1304 w 1364"/>
                <a:gd name="T29" fmla="*/ 110 h 1325"/>
                <a:gd name="T30" fmla="*/ 1310 w 1364"/>
                <a:gd name="T31" fmla="*/ 126 h 1325"/>
                <a:gd name="T32" fmla="*/ 1310 w 1364"/>
                <a:gd name="T33" fmla="*/ 142 h 1325"/>
                <a:gd name="T34" fmla="*/ 1324 w 1364"/>
                <a:gd name="T35" fmla="*/ 166 h 1325"/>
                <a:gd name="T36" fmla="*/ 1308 w 1364"/>
                <a:gd name="T37" fmla="*/ 188 h 1325"/>
                <a:gd name="T38" fmla="*/ 1242 w 1364"/>
                <a:gd name="T39" fmla="*/ 190 h 1325"/>
                <a:gd name="T40" fmla="*/ 1220 w 1364"/>
                <a:gd name="T41" fmla="*/ 210 h 1325"/>
                <a:gd name="T42" fmla="*/ 1190 w 1364"/>
                <a:gd name="T43" fmla="*/ 202 h 1325"/>
                <a:gd name="T44" fmla="*/ 1148 w 1364"/>
                <a:gd name="T45" fmla="*/ 182 h 1325"/>
                <a:gd name="T46" fmla="*/ 1162 w 1364"/>
                <a:gd name="T47" fmla="*/ 120 h 1325"/>
                <a:gd name="T48" fmla="*/ 1128 w 1364"/>
                <a:gd name="T49" fmla="*/ 82 h 1325"/>
                <a:gd name="T50" fmla="*/ 1100 w 1364"/>
                <a:gd name="T51" fmla="*/ 56 h 1325"/>
                <a:gd name="T52" fmla="*/ 1154 w 1364"/>
                <a:gd name="T53" fmla="*/ 58 h 1325"/>
                <a:gd name="T54" fmla="*/ 1166 w 1364"/>
                <a:gd name="T55" fmla="*/ 40 h 1325"/>
                <a:gd name="T56" fmla="*/ 1214 w 1364"/>
                <a:gd name="T57" fmla="*/ 4 h 1325"/>
                <a:gd name="T58" fmla="*/ 1230 w 1364"/>
                <a:gd name="T59" fmla="*/ 8 h 1325"/>
                <a:gd name="T60" fmla="*/ 1248 w 1364"/>
                <a:gd name="T61" fmla="*/ 18 h 1325"/>
                <a:gd name="T62" fmla="*/ 1268 w 1364"/>
                <a:gd name="T63" fmla="*/ 26 h 1325"/>
                <a:gd name="T64" fmla="*/ 1290 w 1364"/>
                <a:gd name="T65" fmla="*/ 38 h 1325"/>
                <a:gd name="T66" fmla="*/ 1350 w 1364"/>
                <a:gd name="T67" fmla="*/ 202 h 1325"/>
                <a:gd name="T68" fmla="*/ 1364 w 1364"/>
                <a:gd name="T69" fmla="*/ 214 h 1325"/>
                <a:gd name="T70" fmla="*/ 1352 w 1364"/>
                <a:gd name="T71" fmla="*/ 226 h 1325"/>
                <a:gd name="T72" fmla="*/ 1350 w 1364"/>
                <a:gd name="T73" fmla="*/ 202 h 13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364" h="1325">
                  <a:moveTo>
                    <a:pt x="64" y="1263"/>
                  </a:moveTo>
                  <a:lnTo>
                    <a:pt x="50" y="1289"/>
                  </a:lnTo>
                  <a:lnTo>
                    <a:pt x="42" y="1311"/>
                  </a:lnTo>
                  <a:lnTo>
                    <a:pt x="34" y="1323"/>
                  </a:lnTo>
                  <a:lnTo>
                    <a:pt x="22" y="1325"/>
                  </a:lnTo>
                  <a:lnTo>
                    <a:pt x="22" y="1317"/>
                  </a:lnTo>
                  <a:lnTo>
                    <a:pt x="16" y="1315"/>
                  </a:lnTo>
                  <a:lnTo>
                    <a:pt x="10" y="1323"/>
                  </a:lnTo>
                  <a:lnTo>
                    <a:pt x="0" y="1317"/>
                  </a:lnTo>
                  <a:lnTo>
                    <a:pt x="6" y="1305"/>
                  </a:lnTo>
                  <a:lnTo>
                    <a:pt x="8" y="1291"/>
                  </a:lnTo>
                  <a:lnTo>
                    <a:pt x="12" y="1279"/>
                  </a:lnTo>
                  <a:lnTo>
                    <a:pt x="4" y="1261"/>
                  </a:lnTo>
                  <a:lnTo>
                    <a:pt x="2" y="1241"/>
                  </a:lnTo>
                  <a:lnTo>
                    <a:pt x="14" y="1217"/>
                  </a:lnTo>
                  <a:lnTo>
                    <a:pt x="22" y="1221"/>
                  </a:lnTo>
                  <a:lnTo>
                    <a:pt x="36" y="1227"/>
                  </a:lnTo>
                  <a:lnTo>
                    <a:pt x="60" y="1251"/>
                  </a:lnTo>
                  <a:lnTo>
                    <a:pt x="64" y="1263"/>
                  </a:lnTo>
                  <a:close/>
                  <a:moveTo>
                    <a:pt x="1296" y="38"/>
                  </a:moveTo>
                  <a:lnTo>
                    <a:pt x="1304" y="44"/>
                  </a:lnTo>
                  <a:lnTo>
                    <a:pt x="1330" y="48"/>
                  </a:lnTo>
                  <a:lnTo>
                    <a:pt x="1320" y="64"/>
                  </a:lnTo>
                  <a:lnTo>
                    <a:pt x="1320" y="80"/>
                  </a:lnTo>
                  <a:lnTo>
                    <a:pt x="1316" y="84"/>
                  </a:lnTo>
                  <a:lnTo>
                    <a:pt x="1308" y="82"/>
                  </a:lnTo>
                  <a:lnTo>
                    <a:pt x="1308" y="88"/>
                  </a:lnTo>
                  <a:lnTo>
                    <a:pt x="1294" y="102"/>
                  </a:lnTo>
                  <a:lnTo>
                    <a:pt x="1294" y="114"/>
                  </a:lnTo>
                  <a:lnTo>
                    <a:pt x="1304" y="110"/>
                  </a:lnTo>
                  <a:lnTo>
                    <a:pt x="1310" y="120"/>
                  </a:lnTo>
                  <a:lnTo>
                    <a:pt x="1310" y="126"/>
                  </a:lnTo>
                  <a:lnTo>
                    <a:pt x="1316" y="134"/>
                  </a:lnTo>
                  <a:lnTo>
                    <a:pt x="1310" y="142"/>
                  </a:lnTo>
                  <a:lnTo>
                    <a:pt x="1316" y="162"/>
                  </a:lnTo>
                  <a:lnTo>
                    <a:pt x="1324" y="166"/>
                  </a:lnTo>
                  <a:lnTo>
                    <a:pt x="1322" y="174"/>
                  </a:lnTo>
                  <a:lnTo>
                    <a:pt x="1308" y="188"/>
                  </a:lnTo>
                  <a:lnTo>
                    <a:pt x="1268" y="182"/>
                  </a:lnTo>
                  <a:lnTo>
                    <a:pt x="1242" y="190"/>
                  </a:lnTo>
                  <a:lnTo>
                    <a:pt x="1240" y="206"/>
                  </a:lnTo>
                  <a:lnTo>
                    <a:pt x="1220" y="210"/>
                  </a:lnTo>
                  <a:lnTo>
                    <a:pt x="1196" y="198"/>
                  </a:lnTo>
                  <a:lnTo>
                    <a:pt x="1190" y="202"/>
                  </a:lnTo>
                  <a:lnTo>
                    <a:pt x="1156" y="192"/>
                  </a:lnTo>
                  <a:lnTo>
                    <a:pt x="1148" y="182"/>
                  </a:lnTo>
                  <a:lnTo>
                    <a:pt x="1158" y="168"/>
                  </a:lnTo>
                  <a:lnTo>
                    <a:pt x="1162" y="120"/>
                  </a:lnTo>
                  <a:lnTo>
                    <a:pt x="1142" y="94"/>
                  </a:lnTo>
                  <a:lnTo>
                    <a:pt x="1128" y="82"/>
                  </a:lnTo>
                  <a:lnTo>
                    <a:pt x="1102" y="74"/>
                  </a:lnTo>
                  <a:lnTo>
                    <a:pt x="1100" y="56"/>
                  </a:lnTo>
                  <a:lnTo>
                    <a:pt x="1124" y="50"/>
                  </a:lnTo>
                  <a:lnTo>
                    <a:pt x="1154" y="58"/>
                  </a:lnTo>
                  <a:lnTo>
                    <a:pt x="1148" y="30"/>
                  </a:lnTo>
                  <a:lnTo>
                    <a:pt x="1166" y="40"/>
                  </a:lnTo>
                  <a:lnTo>
                    <a:pt x="1208" y="24"/>
                  </a:lnTo>
                  <a:lnTo>
                    <a:pt x="1214" y="4"/>
                  </a:lnTo>
                  <a:lnTo>
                    <a:pt x="1228" y="0"/>
                  </a:lnTo>
                  <a:lnTo>
                    <a:pt x="1230" y="8"/>
                  </a:lnTo>
                  <a:lnTo>
                    <a:pt x="1238" y="8"/>
                  </a:lnTo>
                  <a:lnTo>
                    <a:pt x="1248" y="18"/>
                  </a:lnTo>
                  <a:lnTo>
                    <a:pt x="1262" y="26"/>
                  </a:lnTo>
                  <a:lnTo>
                    <a:pt x="1268" y="26"/>
                  </a:lnTo>
                  <a:lnTo>
                    <a:pt x="1286" y="36"/>
                  </a:lnTo>
                  <a:lnTo>
                    <a:pt x="1290" y="38"/>
                  </a:lnTo>
                  <a:lnTo>
                    <a:pt x="1296" y="38"/>
                  </a:lnTo>
                  <a:close/>
                  <a:moveTo>
                    <a:pt x="1350" y="202"/>
                  </a:moveTo>
                  <a:lnTo>
                    <a:pt x="1362" y="192"/>
                  </a:lnTo>
                  <a:lnTo>
                    <a:pt x="1364" y="214"/>
                  </a:lnTo>
                  <a:lnTo>
                    <a:pt x="1360" y="232"/>
                  </a:lnTo>
                  <a:lnTo>
                    <a:pt x="1352" y="226"/>
                  </a:lnTo>
                  <a:lnTo>
                    <a:pt x="1346" y="212"/>
                  </a:lnTo>
                  <a:lnTo>
                    <a:pt x="1350" y="20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232">
              <a:extLst>
                <a:ext uri="{FF2B5EF4-FFF2-40B4-BE49-F238E27FC236}">
                  <a16:creationId xmlns:a16="http://schemas.microsoft.com/office/drawing/2014/main" id="{7BFB377B-5897-285B-F13C-E06B8C4CEE6A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8350" y="3346450"/>
              <a:ext cx="193675" cy="295275"/>
            </a:xfrm>
            <a:custGeom>
              <a:avLst/>
              <a:gdLst>
                <a:gd name="T0" fmla="*/ 120 w 122"/>
                <a:gd name="T1" fmla="*/ 46 h 186"/>
                <a:gd name="T2" fmla="*/ 122 w 122"/>
                <a:gd name="T3" fmla="*/ 68 h 186"/>
                <a:gd name="T4" fmla="*/ 116 w 122"/>
                <a:gd name="T5" fmla="*/ 86 h 186"/>
                <a:gd name="T6" fmla="*/ 94 w 122"/>
                <a:gd name="T7" fmla="*/ 118 h 186"/>
                <a:gd name="T8" fmla="*/ 68 w 122"/>
                <a:gd name="T9" fmla="*/ 128 h 186"/>
                <a:gd name="T10" fmla="*/ 56 w 122"/>
                <a:gd name="T11" fmla="*/ 154 h 186"/>
                <a:gd name="T12" fmla="*/ 52 w 122"/>
                <a:gd name="T13" fmla="*/ 174 h 186"/>
                <a:gd name="T14" fmla="*/ 40 w 122"/>
                <a:gd name="T15" fmla="*/ 186 h 186"/>
                <a:gd name="T16" fmla="*/ 30 w 122"/>
                <a:gd name="T17" fmla="*/ 172 h 186"/>
                <a:gd name="T18" fmla="*/ 20 w 122"/>
                <a:gd name="T19" fmla="*/ 168 h 186"/>
                <a:gd name="T20" fmla="*/ 14 w 122"/>
                <a:gd name="T21" fmla="*/ 170 h 186"/>
                <a:gd name="T22" fmla="*/ 12 w 122"/>
                <a:gd name="T23" fmla="*/ 160 h 186"/>
                <a:gd name="T24" fmla="*/ 18 w 122"/>
                <a:gd name="T25" fmla="*/ 152 h 186"/>
                <a:gd name="T26" fmla="*/ 16 w 122"/>
                <a:gd name="T27" fmla="*/ 140 h 186"/>
                <a:gd name="T28" fmla="*/ 24 w 122"/>
                <a:gd name="T29" fmla="*/ 120 h 186"/>
                <a:gd name="T30" fmla="*/ 20 w 122"/>
                <a:gd name="T31" fmla="*/ 106 h 186"/>
                <a:gd name="T32" fmla="*/ 14 w 122"/>
                <a:gd name="T33" fmla="*/ 120 h 186"/>
                <a:gd name="T34" fmla="*/ 0 w 122"/>
                <a:gd name="T35" fmla="*/ 106 h 186"/>
                <a:gd name="T36" fmla="*/ 4 w 122"/>
                <a:gd name="T37" fmla="*/ 98 h 186"/>
                <a:gd name="T38" fmla="*/ 0 w 122"/>
                <a:gd name="T39" fmla="*/ 72 h 186"/>
                <a:gd name="T40" fmla="*/ 8 w 122"/>
                <a:gd name="T41" fmla="*/ 68 h 186"/>
                <a:gd name="T42" fmla="*/ 12 w 122"/>
                <a:gd name="T43" fmla="*/ 50 h 186"/>
                <a:gd name="T44" fmla="*/ 20 w 122"/>
                <a:gd name="T45" fmla="*/ 32 h 186"/>
                <a:gd name="T46" fmla="*/ 18 w 122"/>
                <a:gd name="T47" fmla="*/ 20 h 186"/>
                <a:gd name="T48" fmla="*/ 30 w 122"/>
                <a:gd name="T49" fmla="*/ 12 h 186"/>
                <a:gd name="T50" fmla="*/ 44 w 122"/>
                <a:gd name="T51" fmla="*/ 0 h 186"/>
                <a:gd name="T52" fmla="*/ 68 w 122"/>
                <a:gd name="T53" fmla="*/ 18 h 186"/>
                <a:gd name="T54" fmla="*/ 70 w 122"/>
                <a:gd name="T55" fmla="*/ 18 h 186"/>
                <a:gd name="T56" fmla="*/ 74 w 122"/>
                <a:gd name="T57" fmla="*/ 30 h 186"/>
                <a:gd name="T58" fmla="*/ 94 w 122"/>
                <a:gd name="T59" fmla="*/ 32 h 186"/>
                <a:gd name="T60" fmla="*/ 100 w 122"/>
                <a:gd name="T61" fmla="*/ 30 h 186"/>
                <a:gd name="T62" fmla="*/ 112 w 122"/>
                <a:gd name="T63" fmla="*/ 38 h 186"/>
                <a:gd name="T64" fmla="*/ 120 w 122"/>
                <a:gd name="T65" fmla="*/ 4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22" h="186">
                  <a:moveTo>
                    <a:pt x="120" y="46"/>
                  </a:moveTo>
                  <a:lnTo>
                    <a:pt x="122" y="68"/>
                  </a:lnTo>
                  <a:lnTo>
                    <a:pt x="116" y="86"/>
                  </a:lnTo>
                  <a:lnTo>
                    <a:pt x="94" y="118"/>
                  </a:lnTo>
                  <a:lnTo>
                    <a:pt x="68" y="128"/>
                  </a:lnTo>
                  <a:lnTo>
                    <a:pt x="56" y="154"/>
                  </a:lnTo>
                  <a:lnTo>
                    <a:pt x="52" y="174"/>
                  </a:lnTo>
                  <a:lnTo>
                    <a:pt x="40" y="186"/>
                  </a:lnTo>
                  <a:lnTo>
                    <a:pt x="30" y="172"/>
                  </a:lnTo>
                  <a:lnTo>
                    <a:pt x="20" y="168"/>
                  </a:lnTo>
                  <a:lnTo>
                    <a:pt x="14" y="170"/>
                  </a:lnTo>
                  <a:lnTo>
                    <a:pt x="12" y="160"/>
                  </a:lnTo>
                  <a:lnTo>
                    <a:pt x="18" y="152"/>
                  </a:lnTo>
                  <a:lnTo>
                    <a:pt x="16" y="140"/>
                  </a:lnTo>
                  <a:lnTo>
                    <a:pt x="24" y="120"/>
                  </a:lnTo>
                  <a:lnTo>
                    <a:pt x="20" y="106"/>
                  </a:lnTo>
                  <a:lnTo>
                    <a:pt x="14" y="120"/>
                  </a:lnTo>
                  <a:lnTo>
                    <a:pt x="0" y="106"/>
                  </a:lnTo>
                  <a:lnTo>
                    <a:pt x="4" y="98"/>
                  </a:lnTo>
                  <a:lnTo>
                    <a:pt x="0" y="72"/>
                  </a:lnTo>
                  <a:lnTo>
                    <a:pt x="8" y="68"/>
                  </a:lnTo>
                  <a:lnTo>
                    <a:pt x="12" y="50"/>
                  </a:lnTo>
                  <a:lnTo>
                    <a:pt x="20" y="32"/>
                  </a:lnTo>
                  <a:lnTo>
                    <a:pt x="18" y="20"/>
                  </a:lnTo>
                  <a:lnTo>
                    <a:pt x="30" y="12"/>
                  </a:lnTo>
                  <a:lnTo>
                    <a:pt x="44" y="0"/>
                  </a:lnTo>
                  <a:lnTo>
                    <a:pt x="68" y="18"/>
                  </a:lnTo>
                  <a:lnTo>
                    <a:pt x="70" y="18"/>
                  </a:lnTo>
                  <a:lnTo>
                    <a:pt x="74" y="30"/>
                  </a:lnTo>
                  <a:lnTo>
                    <a:pt x="94" y="32"/>
                  </a:lnTo>
                  <a:lnTo>
                    <a:pt x="100" y="30"/>
                  </a:lnTo>
                  <a:lnTo>
                    <a:pt x="112" y="38"/>
                  </a:lnTo>
                  <a:lnTo>
                    <a:pt x="120" y="4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Freeform 233">
              <a:extLst>
                <a:ext uri="{FF2B5EF4-FFF2-40B4-BE49-F238E27FC236}">
                  <a16:creationId xmlns:a16="http://schemas.microsoft.com/office/drawing/2014/main" id="{C3D64D06-D850-528B-64BC-A0068C34C82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5400" y="2560638"/>
              <a:ext cx="53975" cy="25400"/>
            </a:xfrm>
            <a:custGeom>
              <a:avLst/>
              <a:gdLst>
                <a:gd name="T0" fmla="*/ 22 w 34"/>
                <a:gd name="T1" fmla="*/ 0 h 16"/>
                <a:gd name="T2" fmla="*/ 30 w 34"/>
                <a:gd name="T3" fmla="*/ 2 h 16"/>
                <a:gd name="T4" fmla="*/ 34 w 34"/>
                <a:gd name="T5" fmla="*/ 8 h 16"/>
                <a:gd name="T6" fmla="*/ 28 w 34"/>
                <a:gd name="T7" fmla="*/ 16 h 16"/>
                <a:gd name="T8" fmla="*/ 12 w 34"/>
                <a:gd name="T9" fmla="*/ 16 h 16"/>
                <a:gd name="T10" fmla="*/ 0 w 34"/>
                <a:gd name="T11" fmla="*/ 16 h 16"/>
                <a:gd name="T12" fmla="*/ 0 w 34"/>
                <a:gd name="T13" fmla="*/ 4 h 16"/>
                <a:gd name="T14" fmla="*/ 4 w 34"/>
                <a:gd name="T15" fmla="*/ 0 h 16"/>
                <a:gd name="T16" fmla="*/ 22 w 34"/>
                <a:gd name="T17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4" h="16">
                  <a:moveTo>
                    <a:pt x="22" y="0"/>
                  </a:moveTo>
                  <a:lnTo>
                    <a:pt x="30" y="2"/>
                  </a:lnTo>
                  <a:lnTo>
                    <a:pt x="34" y="8"/>
                  </a:lnTo>
                  <a:lnTo>
                    <a:pt x="28" y="16"/>
                  </a:lnTo>
                  <a:lnTo>
                    <a:pt x="12" y="16"/>
                  </a:lnTo>
                  <a:lnTo>
                    <a:pt x="0" y="16"/>
                  </a:lnTo>
                  <a:lnTo>
                    <a:pt x="0" y="4"/>
                  </a:lnTo>
                  <a:lnTo>
                    <a:pt x="4" y="0"/>
                  </a:lnTo>
                  <a:lnTo>
                    <a:pt x="2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234">
              <a:extLst>
                <a:ext uri="{FF2B5EF4-FFF2-40B4-BE49-F238E27FC236}">
                  <a16:creationId xmlns:a16="http://schemas.microsoft.com/office/drawing/2014/main" id="{7BE69DF4-E33A-7E26-D0F9-437EDE192ED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0750" y="2560638"/>
              <a:ext cx="69850" cy="38100"/>
            </a:xfrm>
            <a:custGeom>
              <a:avLst/>
              <a:gdLst>
                <a:gd name="T0" fmla="*/ 18 w 44"/>
                <a:gd name="T1" fmla="*/ 0 h 24"/>
                <a:gd name="T2" fmla="*/ 32 w 44"/>
                <a:gd name="T3" fmla="*/ 2 h 24"/>
                <a:gd name="T4" fmla="*/ 42 w 44"/>
                <a:gd name="T5" fmla="*/ 10 h 24"/>
                <a:gd name="T6" fmla="*/ 44 w 44"/>
                <a:gd name="T7" fmla="*/ 18 h 24"/>
                <a:gd name="T8" fmla="*/ 28 w 44"/>
                <a:gd name="T9" fmla="*/ 18 h 24"/>
                <a:gd name="T10" fmla="*/ 22 w 44"/>
                <a:gd name="T11" fmla="*/ 24 h 24"/>
                <a:gd name="T12" fmla="*/ 12 w 44"/>
                <a:gd name="T13" fmla="*/ 18 h 24"/>
                <a:gd name="T14" fmla="*/ 0 w 44"/>
                <a:gd name="T15" fmla="*/ 8 h 24"/>
                <a:gd name="T16" fmla="*/ 4 w 44"/>
                <a:gd name="T17" fmla="*/ 2 h 24"/>
                <a:gd name="T18" fmla="*/ 14 w 44"/>
                <a:gd name="T19" fmla="*/ 0 h 24"/>
                <a:gd name="T20" fmla="*/ 18 w 44"/>
                <a:gd name="T21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4" h="24">
                  <a:moveTo>
                    <a:pt x="18" y="0"/>
                  </a:moveTo>
                  <a:lnTo>
                    <a:pt x="32" y="2"/>
                  </a:lnTo>
                  <a:lnTo>
                    <a:pt x="42" y="10"/>
                  </a:lnTo>
                  <a:lnTo>
                    <a:pt x="44" y="18"/>
                  </a:lnTo>
                  <a:lnTo>
                    <a:pt x="28" y="18"/>
                  </a:lnTo>
                  <a:lnTo>
                    <a:pt x="22" y="24"/>
                  </a:lnTo>
                  <a:lnTo>
                    <a:pt x="12" y="18"/>
                  </a:lnTo>
                  <a:lnTo>
                    <a:pt x="0" y="8"/>
                  </a:lnTo>
                  <a:lnTo>
                    <a:pt x="4" y="2"/>
                  </a:lnTo>
                  <a:lnTo>
                    <a:pt x="14" y="0"/>
                  </a:lnTo>
                  <a:lnTo>
                    <a:pt x="1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Freeform 235">
              <a:extLst>
                <a:ext uri="{FF2B5EF4-FFF2-40B4-BE49-F238E27FC236}">
                  <a16:creationId xmlns:a16="http://schemas.microsoft.com/office/drawing/2014/main" id="{B5556FC5-63E2-6695-97BC-694AA7F15C7D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7075" y="2351088"/>
              <a:ext cx="349250" cy="149225"/>
            </a:xfrm>
            <a:custGeom>
              <a:avLst/>
              <a:gdLst>
                <a:gd name="T0" fmla="*/ 64 w 220"/>
                <a:gd name="T1" fmla="*/ 0 h 94"/>
                <a:gd name="T2" fmla="*/ 84 w 220"/>
                <a:gd name="T3" fmla="*/ 2 h 94"/>
                <a:gd name="T4" fmla="*/ 98 w 220"/>
                <a:gd name="T5" fmla="*/ 2 h 94"/>
                <a:gd name="T6" fmla="*/ 116 w 220"/>
                <a:gd name="T7" fmla="*/ 12 h 94"/>
                <a:gd name="T8" fmla="*/ 124 w 220"/>
                <a:gd name="T9" fmla="*/ 24 h 94"/>
                <a:gd name="T10" fmla="*/ 142 w 220"/>
                <a:gd name="T11" fmla="*/ 20 h 94"/>
                <a:gd name="T12" fmla="*/ 148 w 220"/>
                <a:gd name="T13" fmla="*/ 28 h 94"/>
                <a:gd name="T14" fmla="*/ 164 w 220"/>
                <a:gd name="T15" fmla="*/ 44 h 94"/>
                <a:gd name="T16" fmla="*/ 176 w 220"/>
                <a:gd name="T17" fmla="*/ 56 h 94"/>
                <a:gd name="T18" fmla="*/ 182 w 220"/>
                <a:gd name="T19" fmla="*/ 56 h 94"/>
                <a:gd name="T20" fmla="*/ 192 w 220"/>
                <a:gd name="T21" fmla="*/ 62 h 94"/>
                <a:gd name="T22" fmla="*/ 190 w 220"/>
                <a:gd name="T23" fmla="*/ 70 h 94"/>
                <a:gd name="T24" fmla="*/ 206 w 220"/>
                <a:gd name="T25" fmla="*/ 72 h 94"/>
                <a:gd name="T26" fmla="*/ 220 w 220"/>
                <a:gd name="T27" fmla="*/ 82 h 94"/>
                <a:gd name="T28" fmla="*/ 216 w 220"/>
                <a:gd name="T29" fmla="*/ 88 h 94"/>
                <a:gd name="T30" fmla="*/ 200 w 220"/>
                <a:gd name="T31" fmla="*/ 92 h 94"/>
                <a:gd name="T32" fmla="*/ 188 w 220"/>
                <a:gd name="T33" fmla="*/ 94 h 94"/>
                <a:gd name="T34" fmla="*/ 174 w 220"/>
                <a:gd name="T35" fmla="*/ 92 h 94"/>
                <a:gd name="T36" fmla="*/ 142 w 220"/>
                <a:gd name="T37" fmla="*/ 94 h 94"/>
                <a:gd name="T38" fmla="*/ 158 w 220"/>
                <a:gd name="T39" fmla="*/ 80 h 94"/>
                <a:gd name="T40" fmla="*/ 152 w 220"/>
                <a:gd name="T41" fmla="*/ 72 h 94"/>
                <a:gd name="T42" fmla="*/ 140 w 220"/>
                <a:gd name="T43" fmla="*/ 70 h 94"/>
                <a:gd name="T44" fmla="*/ 134 w 220"/>
                <a:gd name="T45" fmla="*/ 62 h 94"/>
                <a:gd name="T46" fmla="*/ 132 w 220"/>
                <a:gd name="T47" fmla="*/ 44 h 94"/>
                <a:gd name="T48" fmla="*/ 118 w 220"/>
                <a:gd name="T49" fmla="*/ 46 h 94"/>
                <a:gd name="T50" fmla="*/ 100 w 220"/>
                <a:gd name="T51" fmla="*/ 38 h 94"/>
                <a:gd name="T52" fmla="*/ 94 w 220"/>
                <a:gd name="T53" fmla="*/ 32 h 94"/>
                <a:gd name="T54" fmla="*/ 68 w 220"/>
                <a:gd name="T55" fmla="*/ 30 h 94"/>
                <a:gd name="T56" fmla="*/ 62 w 220"/>
                <a:gd name="T57" fmla="*/ 24 h 94"/>
                <a:gd name="T58" fmla="*/ 72 w 220"/>
                <a:gd name="T59" fmla="*/ 16 h 94"/>
                <a:gd name="T60" fmla="*/ 50 w 220"/>
                <a:gd name="T61" fmla="*/ 16 h 94"/>
                <a:gd name="T62" fmla="*/ 34 w 220"/>
                <a:gd name="T63" fmla="*/ 30 h 94"/>
                <a:gd name="T64" fmla="*/ 24 w 220"/>
                <a:gd name="T65" fmla="*/ 30 h 94"/>
                <a:gd name="T66" fmla="*/ 20 w 220"/>
                <a:gd name="T67" fmla="*/ 36 h 94"/>
                <a:gd name="T68" fmla="*/ 8 w 220"/>
                <a:gd name="T69" fmla="*/ 40 h 94"/>
                <a:gd name="T70" fmla="*/ 0 w 220"/>
                <a:gd name="T71" fmla="*/ 36 h 94"/>
                <a:gd name="T72" fmla="*/ 14 w 220"/>
                <a:gd name="T73" fmla="*/ 30 h 94"/>
                <a:gd name="T74" fmla="*/ 20 w 220"/>
                <a:gd name="T75" fmla="*/ 18 h 94"/>
                <a:gd name="T76" fmla="*/ 32 w 220"/>
                <a:gd name="T77" fmla="*/ 12 h 94"/>
                <a:gd name="T78" fmla="*/ 44 w 220"/>
                <a:gd name="T79" fmla="*/ 6 h 94"/>
                <a:gd name="T80" fmla="*/ 60 w 220"/>
                <a:gd name="T81" fmla="*/ 4 h 94"/>
                <a:gd name="T82" fmla="*/ 64 w 220"/>
                <a:gd name="T83" fmla="*/ 0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220" h="94">
                  <a:moveTo>
                    <a:pt x="64" y="0"/>
                  </a:moveTo>
                  <a:lnTo>
                    <a:pt x="84" y="2"/>
                  </a:lnTo>
                  <a:lnTo>
                    <a:pt x="98" y="2"/>
                  </a:lnTo>
                  <a:lnTo>
                    <a:pt x="116" y="12"/>
                  </a:lnTo>
                  <a:lnTo>
                    <a:pt x="124" y="24"/>
                  </a:lnTo>
                  <a:lnTo>
                    <a:pt x="142" y="20"/>
                  </a:lnTo>
                  <a:lnTo>
                    <a:pt x="148" y="28"/>
                  </a:lnTo>
                  <a:lnTo>
                    <a:pt x="164" y="44"/>
                  </a:lnTo>
                  <a:lnTo>
                    <a:pt x="176" y="56"/>
                  </a:lnTo>
                  <a:lnTo>
                    <a:pt x="182" y="56"/>
                  </a:lnTo>
                  <a:lnTo>
                    <a:pt x="192" y="62"/>
                  </a:lnTo>
                  <a:lnTo>
                    <a:pt x="190" y="70"/>
                  </a:lnTo>
                  <a:lnTo>
                    <a:pt x="206" y="72"/>
                  </a:lnTo>
                  <a:lnTo>
                    <a:pt x="220" y="82"/>
                  </a:lnTo>
                  <a:lnTo>
                    <a:pt x="216" y="88"/>
                  </a:lnTo>
                  <a:lnTo>
                    <a:pt x="200" y="92"/>
                  </a:lnTo>
                  <a:lnTo>
                    <a:pt x="188" y="94"/>
                  </a:lnTo>
                  <a:lnTo>
                    <a:pt x="174" y="92"/>
                  </a:lnTo>
                  <a:lnTo>
                    <a:pt x="142" y="94"/>
                  </a:lnTo>
                  <a:lnTo>
                    <a:pt x="158" y="80"/>
                  </a:lnTo>
                  <a:lnTo>
                    <a:pt x="152" y="72"/>
                  </a:lnTo>
                  <a:lnTo>
                    <a:pt x="140" y="70"/>
                  </a:lnTo>
                  <a:lnTo>
                    <a:pt x="134" y="62"/>
                  </a:lnTo>
                  <a:lnTo>
                    <a:pt x="132" y="44"/>
                  </a:lnTo>
                  <a:lnTo>
                    <a:pt x="118" y="46"/>
                  </a:lnTo>
                  <a:lnTo>
                    <a:pt x="100" y="38"/>
                  </a:lnTo>
                  <a:lnTo>
                    <a:pt x="94" y="32"/>
                  </a:lnTo>
                  <a:lnTo>
                    <a:pt x="68" y="30"/>
                  </a:lnTo>
                  <a:lnTo>
                    <a:pt x="62" y="24"/>
                  </a:lnTo>
                  <a:lnTo>
                    <a:pt x="72" y="16"/>
                  </a:lnTo>
                  <a:lnTo>
                    <a:pt x="50" y="16"/>
                  </a:lnTo>
                  <a:lnTo>
                    <a:pt x="34" y="30"/>
                  </a:lnTo>
                  <a:lnTo>
                    <a:pt x="24" y="30"/>
                  </a:lnTo>
                  <a:lnTo>
                    <a:pt x="20" y="36"/>
                  </a:lnTo>
                  <a:lnTo>
                    <a:pt x="8" y="40"/>
                  </a:lnTo>
                  <a:lnTo>
                    <a:pt x="0" y="36"/>
                  </a:lnTo>
                  <a:lnTo>
                    <a:pt x="14" y="30"/>
                  </a:lnTo>
                  <a:lnTo>
                    <a:pt x="20" y="18"/>
                  </a:lnTo>
                  <a:lnTo>
                    <a:pt x="32" y="12"/>
                  </a:lnTo>
                  <a:lnTo>
                    <a:pt x="44" y="6"/>
                  </a:lnTo>
                  <a:lnTo>
                    <a:pt x="60" y="4"/>
                  </a:lnTo>
                  <a:lnTo>
                    <a:pt x="6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6" name="Freeform 236">
              <a:extLst>
                <a:ext uri="{FF2B5EF4-FFF2-40B4-BE49-F238E27FC236}">
                  <a16:creationId xmlns:a16="http://schemas.microsoft.com/office/drawing/2014/main" id="{7CCE1213-82F7-E337-C222-8490FEEAA342}"/>
                </a:ext>
              </a:extLst>
            </p:cNvPr>
            <p:cNvSpPr>
              <a:spLocks/>
            </p:cNvSpPr>
            <p:nvPr/>
          </p:nvSpPr>
          <p:spPr bwMode="auto">
            <a:xfrm>
              <a:off x="6950075" y="4124325"/>
              <a:ext cx="260350" cy="306388"/>
            </a:xfrm>
            <a:custGeom>
              <a:avLst/>
              <a:gdLst>
                <a:gd name="T0" fmla="*/ 118 w 164"/>
                <a:gd name="T1" fmla="*/ 193 h 193"/>
                <a:gd name="T2" fmla="*/ 106 w 164"/>
                <a:gd name="T3" fmla="*/ 189 h 193"/>
                <a:gd name="T4" fmla="*/ 98 w 164"/>
                <a:gd name="T5" fmla="*/ 193 h 193"/>
                <a:gd name="T6" fmla="*/ 88 w 164"/>
                <a:gd name="T7" fmla="*/ 189 h 193"/>
                <a:gd name="T8" fmla="*/ 80 w 164"/>
                <a:gd name="T9" fmla="*/ 187 h 193"/>
                <a:gd name="T10" fmla="*/ 68 w 164"/>
                <a:gd name="T11" fmla="*/ 175 h 193"/>
                <a:gd name="T12" fmla="*/ 52 w 164"/>
                <a:gd name="T13" fmla="*/ 171 h 193"/>
                <a:gd name="T14" fmla="*/ 46 w 164"/>
                <a:gd name="T15" fmla="*/ 153 h 193"/>
                <a:gd name="T16" fmla="*/ 48 w 164"/>
                <a:gd name="T17" fmla="*/ 143 h 193"/>
                <a:gd name="T18" fmla="*/ 38 w 164"/>
                <a:gd name="T19" fmla="*/ 139 h 193"/>
                <a:gd name="T20" fmla="*/ 18 w 164"/>
                <a:gd name="T21" fmla="*/ 109 h 193"/>
                <a:gd name="T22" fmla="*/ 12 w 164"/>
                <a:gd name="T23" fmla="*/ 93 h 193"/>
                <a:gd name="T24" fmla="*/ 8 w 164"/>
                <a:gd name="T25" fmla="*/ 87 h 193"/>
                <a:gd name="T26" fmla="*/ 0 w 164"/>
                <a:gd name="T27" fmla="*/ 65 h 193"/>
                <a:gd name="T28" fmla="*/ 24 w 164"/>
                <a:gd name="T29" fmla="*/ 69 h 193"/>
                <a:gd name="T30" fmla="*/ 30 w 164"/>
                <a:gd name="T31" fmla="*/ 71 h 193"/>
                <a:gd name="T32" fmla="*/ 36 w 164"/>
                <a:gd name="T33" fmla="*/ 71 h 193"/>
                <a:gd name="T34" fmla="*/ 50 w 164"/>
                <a:gd name="T35" fmla="*/ 53 h 193"/>
                <a:gd name="T36" fmla="*/ 70 w 164"/>
                <a:gd name="T37" fmla="*/ 28 h 193"/>
                <a:gd name="T38" fmla="*/ 76 w 164"/>
                <a:gd name="T39" fmla="*/ 24 h 193"/>
                <a:gd name="T40" fmla="*/ 80 w 164"/>
                <a:gd name="T41" fmla="*/ 16 h 193"/>
                <a:gd name="T42" fmla="*/ 94 w 164"/>
                <a:gd name="T43" fmla="*/ 4 h 193"/>
                <a:gd name="T44" fmla="*/ 110 w 164"/>
                <a:gd name="T45" fmla="*/ 0 h 193"/>
                <a:gd name="T46" fmla="*/ 112 w 164"/>
                <a:gd name="T47" fmla="*/ 12 h 193"/>
                <a:gd name="T48" fmla="*/ 128 w 164"/>
                <a:gd name="T49" fmla="*/ 10 h 193"/>
                <a:gd name="T50" fmla="*/ 138 w 164"/>
                <a:gd name="T51" fmla="*/ 18 h 193"/>
                <a:gd name="T52" fmla="*/ 142 w 164"/>
                <a:gd name="T53" fmla="*/ 22 h 193"/>
                <a:gd name="T54" fmla="*/ 152 w 164"/>
                <a:gd name="T55" fmla="*/ 24 h 193"/>
                <a:gd name="T56" fmla="*/ 164 w 164"/>
                <a:gd name="T57" fmla="*/ 35 h 193"/>
                <a:gd name="T58" fmla="*/ 162 w 164"/>
                <a:gd name="T59" fmla="*/ 71 h 193"/>
                <a:gd name="T60" fmla="*/ 156 w 164"/>
                <a:gd name="T61" fmla="*/ 91 h 193"/>
                <a:gd name="T62" fmla="*/ 152 w 164"/>
                <a:gd name="T63" fmla="*/ 113 h 193"/>
                <a:gd name="T64" fmla="*/ 156 w 164"/>
                <a:gd name="T65" fmla="*/ 121 h 193"/>
                <a:gd name="T66" fmla="*/ 152 w 164"/>
                <a:gd name="T67" fmla="*/ 137 h 193"/>
                <a:gd name="T68" fmla="*/ 148 w 164"/>
                <a:gd name="T69" fmla="*/ 141 h 193"/>
                <a:gd name="T70" fmla="*/ 142 w 164"/>
                <a:gd name="T71" fmla="*/ 161 h 193"/>
                <a:gd name="T72" fmla="*/ 118 w 164"/>
                <a:gd name="T73" fmla="*/ 193 h 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64" h="193">
                  <a:moveTo>
                    <a:pt x="118" y="193"/>
                  </a:moveTo>
                  <a:lnTo>
                    <a:pt x="106" y="189"/>
                  </a:lnTo>
                  <a:lnTo>
                    <a:pt x="98" y="193"/>
                  </a:lnTo>
                  <a:lnTo>
                    <a:pt x="88" y="189"/>
                  </a:lnTo>
                  <a:lnTo>
                    <a:pt x="80" y="187"/>
                  </a:lnTo>
                  <a:lnTo>
                    <a:pt x="68" y="175"/>
                  </a:lnTo>
                  <a:lnTo>
                    <a:pt x="52" y="171"/>
                  </a:lnTo>
                  <a:lnTo>
                    <a:pt x="46" y="153"/>
                  </a:lnTo>
                  <a:lnTo>
                    <a:pt x="48" y="143"/>
                  </a:lnTo>
                  <a:lnTo>
                    <a:pt x="38" y="139"/>
                  </a:lnTo>
                  <a:lnTo>
                    <a:pt x="18" y="109"/>
                  </a:lnTo>
                  <a:lnTo>
                    <a:pt x="12" y="93"/>
                  </a:lnTo>
                  <a:lnTo>
                    <a:pt x="8" y="87"/>
                  </a:lnTo>
                  <a:lnTo>
                    <a:pt x="0" y="65"/>
                  </a:lnTo>
                  <a:lnTo>
                    <a:pt x="24" y="69"/>
                  </a:lnTo>
                  <a:lnTo>
                    <a:pt x="30" y="71"/>
                  </a:lnTo>
                  <a:lnTo>
                    <a:pt x="36" y="71"/>
                  </a:lnTo>
                  <a:lnTo>
                    <a:pt x="50" y="53"/>
                  </a:lnTo>
                  <a:lnTo>
                    <a:pt x="70" y="28"/>
                  </a:lnTo>
                  <a:lnTo>
                    <a:pt x="76" y="24"/>
                  </a:lnTo>
                  <a:lnTo>
                    <a:pt x="80" y="16"/>
                  </a:lnTo>
                  <a:lnTo>
                    <a:pt x="94" y="4"/>
                  </a:lnTo>
                  <a:lnTo>
                    <a:pt x="110" y="0"/>
                  </a:lnTo>
                  <a:lnTo>
                    <a:pt x="112" y="12"/>
                  </a:lnTo>
                  <a:lnTo>
                    <a:pt x="128" y="10"/>
                  </a:lnTo>
                  <a:lnTo>
                    <a:pt x="138" y="18"/>
                  </a:lnTo>
                  <a:lnTo>
                    <a:pt x="142" y="22"/>
                  </a:lnTo>
                  <a:lnTo>
                    <a:pt x="152" y="24"/>
                  </a:lnTo>
                  <a:lnTo>
                    <a:pt x="164" y="35"/>
                  </a:lnTo>
                  <a:lnTo>
                    <a:pt x="162" y="71"/>
                  </a:lnTo>
                  <a:lnTo>
                    <a:pt x="156" y="91"/>
                  </a:lnTo>
                  <a:lnTo>
                    <a:pt x="152" y="113"/>
                  </a:lnTo>
                  <a:lnTo>
                    <a:pt x="156" y="121"/>
                  </a:lnTo>
                  <a:lnTo>
                    <a:pt x="152" y="137"/>
                  </a:lnTo>
                  <a:lnTo>
                    <a:pt x="148" y="141"/>
                  </a:lnTo>
                  <a:lnTo>
                    <a:pt x="142" y="161"/>
                  </a:lnTo>
                  <a:lnTo>
                    <a:pt x="118" y="1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7" name="Freeform 237">
              <a:extLst>
                <a:ext uri="{FF2B5EF4-FFF2-40B4-BE49-F238E27FC236}">
                  <a16:creationId xmlns:a16="http://schemas.microsoft.com/office/drawing/2014/main" id="{98D63C36-D1CF-74C2-CC47-E38EE2E620BB}"/>
                </a:ext>
              </a:extLst>
            </p:cNvPr>
            <p:cNvSpPr>
              <a:spLocks/>
            </p:cNvSpPr>
            <p:nvPr/>
          </p:nvSpPr>
          <p:spPr bwMode="auto">
            <a:xfrm>
              <a:off x="6756400" y="4224338"/>
              <a:ext cx="320675" cy="406400"/>
            </a:xfrm>
            <a:custGeom>
              <a:avLst/>
              <a:gdLst>
                <a:gd name="T0" fmla="*/ 202 w 202"/>
                <a:gd name="T1" fmla="*/ 124 h 256"/>
                <a:gd name="T2" fmla="*/ 172 w 202"/>
                <a:gd name="T3" fmla="*/ 146 h 256"/>
                <a:gd name="T4" fmla="*/ 150 w 202"/>
                <a:gd name="T5" fmla="*/ 166 h 256"/>
                <a:gd name="T6" fmla="*/ 144 w 202"/>
                <a:gd name="T7" fmla="*/ 186 h 256"/>
                <a:gd name="T8" fmla="*/ 136 w 202"/>
                <a:gd name="T9" fmla="*/ 196 h 256"/>
                <a:gd name="T10" fmla="*/ 124 w 202"/>
                <a:gd name="T11" fmla="*/ 198 h 256"/>
                <a:gd name="T12" fmla="*/ 120 w 202"/>
                <a:gd name="T13" fmla="*/ 210 h 256"/>
                <a:gd name="T14" fmla="*/ 116 w 202"/>
                <a:gd name="T15" fmla="*/ 220 h 256"/>
                <a:gd name="T16" fmla="*/ 102 w 202"/>
                <a:gd name="T17" fmla="*/ 226 h 256"/>
                <a:gd name="T18" fmla="*/ 88 w 202"/>
                <a:gd name="T19" fmla="*/ 224 h 256"/>
                <a:gd name="T20" fmla="*/ 78 w 202"/>
                <a:gd name="T21" fmla="*/ 216 h 256"/>
                <a:gd name="T22" fmla="*/ 68 w 202"/>
                <a:gd name="T23" fmla="*/ 212 h 256"/>
                <a:gd name="T24" fmla="*/ 58 w 202"/>
                <a:gd name="T25" fmla="*/ 220 h 256"/>
                <a:gd name="T26" fmla="*/ 54 w 202"/>
                <a:gd name="T27" fmla="*/ 234 h 256"/>
                <a:gd name="T28" fmla="*/ 42 w 202"/>
                <a:gd name="T29" fmla="*/ 242 h 256"/>
                <a:gd name="T30" fmla="*/ 30 w 202"/>
                <a:gd name="T31" fmla="*/ 252 h 256"/>
                <a:gd name="T32" fmla="*/ 16 w 202"/>
                <a:gd name="T33" fmla="*/ 256 h 256"/>
                <a:gd name="T34" fmla="*/ 12 w 202"/>
                <a:gd name="T35" fmla="*/ 248 h 256"/>
                <a:gd name="T36" fmla="*/ 14 w 202"/>
                <a:gd name="T37" fmla="*/ 230 h 256"/>
                <a:gd name="T38" fmla="*/ 6 w 202"/>
                <a:gd name="T39" fmla="*/ 202 h 256"/>
                <a:gd name="T40" fmla="*/ 0 w 202"/>
                <a:gd name="T41" fmla="*/ 200 h 256"/>
                <a:gd name="T42" fmla="*/ 4 w 202"/>
                <a:gd name="T43" fmla="*/ 118 h 256"/>
                <a:gd name="T44" fmla="*/ 24 w 202"/>
                <a:gd name="T45" fmla="*/ 116 h 256"/>
                <a:gd name="T46" fmla="*/ 28 w 202"/>
                <a:gd name="T47" fmla="*/ 16 h 256"/>
                <a:gd name="T48" fmla="*/ 46 w 202"/>
                <a:gd name="T49" fmla="*/ 14 h 256"/>
                <a:gd name="T50" fmla="*/ 78 w 202"/>
                <a:gd name="T51" fmla="*/ 6 h 256"/>
                <a:gd name="T52" fmla="*/ 86 w 202"/>
                <a:gd name="T53" fmla="*/ 16 h 256"/>
                <a:gd name="T54" fmla="*/ 100 w 202"/>
                <a:gd name="T55" fmla="*/ 8 h 256"/>
                <a:gd name="T56" fmla="*/ 106 w 202"/>
                <a:gd name="T57" fmla="*/ 8 h 256"/>
                <a:gd name="T58" fmla="*/ 118 w 202"/>
                <a:gd name="T59" fmla="*/ 0 h 256"/>
                <a:gd name="T60" fmla="*/ 122 w 202"/>
                <a:gd name="T61" fmla="*/ 2 h 256"/>
                <a:gd name="T62" fmla="*/ 130 w 202"/>
                <a:gd name="T63" fmla="*/ 24 h 256"/>
                <a:gd name="T64" fmla="*/ 134 w 202"/>
                <a:gd name="T65" fmla="*/ 30 h 256"/>
                <a:gd name="T66" fmla="*/ 140 w 202"/>
                <a:gd name="T67" fmla="*/ 46 h 256"/>
                <a:gd name="T68" fmla="*/ 160 w 202"/>
                <a:gd name="T69" fmla="*/ 76 h 256"/>
                <a:gd name="T70" fmla="*/ 170 w 202"/>
                <a:gd name="T71" fmla="*/ 80 h 256"/>
                <a:gd name="T72" fmla="*/ 168 w 202"/>
                <a:gd name="T73" fmla="*/ 90 h 256"/>
                <a:gd name="T74" fmla="*/ 174 w 202"/>
                <a:gd name="T75" fmla="*/ 108 h 256"/>
                <a:gd name="T76" fmla="*/ 190 w 202"/>
                <a:gd name="T77" fmla="*/ 112 h 256"/>
                <a:gd name="T78" fmla="*/ 202 w 202"/>
                <a:gd name="T79" fmla="*/ 124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02" h="256">
                  <a:moveTo>
                    <a:pt x="202" y="124"/>
                  </a:moveTo>
                  <a:lnTo>
                    <a:pt x="172" y="146"/>
                  </a:lnTo>
                  <a:lnTo>
                    <a:pt x="150" y="166"/>
                  </a:lnTo>
                  <a:lnTo>
                    <a:pt x="144" y="186"/>
                  </a:lnTo>
                  <a:lnTo>
                    <a:pt x="136" y="196"/>
                  </a:lnTo>
                  <a:lnTo>
                    <a:pt x="124" y="198"/>
                  </a:lnTo>
                  <a:lnTo>
                    <a:pt x="120" y="210"/>
                  </a:lnTo>
                  <a:lnTo>
                    <a:pt x="116" y="220"/>
                  </a:lnTo>
                  <a:lnTo>
                    <a:pt x="102" y="226"/>
                  </a:lnTo>
                  <a:lnTo>
                    <a:pt x="88" y="224"/>
                  </a:lnTo>
                  <a:lnTo>
                    <a:pt x="78" y="216"/>
                  </a:lnTo>
                  <a:lnTo>
                    <a:pt x="68" y="212"/>
                  </a:lnTo>
                  <a:lnTo>
                    <a:pt x="58" y="220"/>
                  </a:lnTo>
                  <a:lnTo>
                    <a:pt x="54" y="234"/>
                  </a:lnTo>
                  <a:lnTo>
                    <a:pt x="42" y="242"/>
                  </a:lnTo>
                  <a:lnTo>
                    <a:pt x="30" y="252"/>
                  </a:lnTo>
                  <a:lnTo>
                    <a:pt x="16" y="256"/>
                  </a:lnTo>
                  <a:lnTo>
                    <a:pt x="12" y="248"/>
                  </a:lnTo>
                  <a:lnTo>
                    <a:pt x="14" y="230"/>
                  </a:lnTo>
                  <a:lnTo>
                    <a:pt x="6" y="202"/>
                  </a:lnTo>
                  <a:lnTo>
                    <a:pt x="0" y="200"/>
                  </a:lnTo>
                  <a:lnTo>
                    <a:pt x="4" y="118"/>
                  </a:lnTo>
                  <a:lnTo>
                    <a:pt x="24" y="116"/>
                  </a:lnTo>
                  <a:lnTo>
                    <a:pt x="28" y="16"/>
                  </a:lnTo>
                  <a:lnTo>
                    <a:pt x="46" y="14"/>
                  </a:lnTo>
                  <a:lnTo>
                    <a:pt x="78" y="6"/>
                  </a:lnTo>
                  <a:lnTo>
                    <a:pt x="86" y="16"/>
                  </a:lnTo>
                  <a:lnTo>
                    <a:pt x="100" y="8"/>
                  </a:lnTo>
                  <a:lnTo>
                    <a:pt x="106" y="8"/>
                  </a:lnTo>
                  <a:lnTo>
                    <a:pt x="118" y="0"/>
                  </a:lnTo>
                  <a:lnTo>
                    <a:pt x="122" y="2"/>
                  </a:lnTo>
                  <a:lnTo>
                    <a:pt x="130" y="24"/>
                  </a:lnTo>
                  <a:lnTo>
                    <a:pt x="134" y="30"/>
                  </a:lnTo>
                  <a:lnTo>
                    <a:pt x="140" y="46"/>
                  </a:lnTo>
                  <a:lnTo>
                    <a:pt x="160" y="76"/>
                  </a:lnTo>
                  <a:lnTo>
                    <a:pt x="170" y="80"/>
                  </a:lnTo>
                  <a:lnTo>
                    <a:pt x="168" y="90"/>
                  </a:lnTo>
                  <a:lnTo>
                    <a:pt x="174" y="108"/>
                  </a:lnTo>
                  <a:lnTo>
                    <a:pt x="190" y="112"/>
                  </a:lnTo>
                  <a:lnTo>
                    <a:pt x="202" y="1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8" name="Freeform 238">
              <a:extLst>
                <a:ext uri="{FF2B5EF4-FFF2-40B4-BE49-F238E27FC236}">
                  <a16:creationId xmlns:a16="http://schemas.microsoft.com/office/drawing/2014/main" id="{2E31F720-B9F8-E459-B88C-B5238E56664E}"/>
                </a:ext>
              </a:extLst>
            </p:cNvPr>
            <p:cNvSpPr>
              <a:spLocks/>
            </p:cNvSpPr>
            <p:nvPr/>
          </p:nvSpPr>
          <p:spPr bwMode="auto">
            <a:xfrm>
              <a:off x="6492875" y="4192588"/>
              <a:ext cx="450850" cy="533400"/>
            </a:xfrm>
            <a:custGeom>
              <a:avLst/>
              <a:gdLst>
                <a:gd name="T0" fmla="*/ 166 w 284"/>
                <a:gd name="T1" fmla="*/ 220 h 336"/>
                <a:gd name="T2" fmla="*/ 160 w 284"/>
                <a:gd name="T3" fmla="*/ 320 h 336"/>
                <a:gd name="T4" fmla="*/ 140 w 284"/>
                <a:gd name="T5" fmla="*/ 334 h 336"/>
                <a:gd name="T6" fmla="*/ 128 w 284"/>
                <a:gd name="T7" fmla="*/ 336 h 336"/>
                <a:gd name="T8" fmla="*/ 116 w 284"/>
                <a:gd name="T9" fmla="*/ 332 h 336"/>
                <a:gd name="T10" fmla="*/ 108 w 284"/>
                <a:gd name="T11" fmla="*/ 330 h 336"/>
                <a:gd name="T12" fmla="*/ 104 w 284"/>
                <a:gd name="T13" fmla="*/ 318 h 336"/>
                <a:gd name="T14" fmla="*/ 96 w 284"/>
                <a:gd name="T15" fmla="*/ 312 h 336"/>
                <a:gd name="T16" fmla="*/ 86 w 284"/>
                <a:gd name="T17" fmla="*/ 324 h 336"/>
                <a:gd name="T18" fmla="*/ 72 w 284"/>
                <a:gd name="T19" fmla="*/ 304 h 336"/>
                <a:gd name="T20" fmla="*/ 66 w 284"/>
                <a:gd name="T21" fmla="*/ 284 h 336"/>
                <a:gd name="T22" fmla="*/ 62 w 284"/>
                <a:gd name="T23" fmla="*/ 258 h 336"/>
                <a:gd name="T24" fmla="*/ 58 w 284"/>
                <a:gd name="T25" fmla="*/ 236 h 336"/>
                <a:gd name="T26" fmla="*/ 52 w 284"/>
                <a:gd name="T27" fmla="*/ 194 h 336"/>
                <a:gd name="T28" fmla="*/ 52 w 284"/>
                <a:gd name="T29" fmla="*/ 162 h 336"/>
                <a:gd name="T30" fmla="*/ 50 w 284"/>
                <a:gd name="T31" fmla="*/ 146 h 336"/>
                <a:gd name="T32" fmla="*/ 42 w 284"/>
                <a:gd name="T33" fmla="*/ 134 h 336"/>
                <a:gd name="T34" fmla="*/ 32 w 284"/>
                <a:gd name="T35" fmla="*/ 112 h 336"/>
                <a:gd name="T36" fmla="*/ 24 w 284"/>
                <a:gd name="T37" fmla="*/ 78 h 336"/>
                <a:gd name="T38" fmla="*/ 18 w 284"/>
                <a:gd name="T39" fmla="*/ 60 h 336"/>
                <a:gd name="T40" fmla="*/ 2 w 284"/>
                <a:gd name="T41" fmla="*/ 30 h 336"/>
                <a:gd name="T42" fmla="*/ 0 w 284"/>
                <a:gd name="T43" fmla="*/ 10 h 336"/>
                <a:gd name="T44" fmla="*/ 12 w 284"/>
                <a:gd name="T45" fmla="*/ 4 h 336"/>
                <a:gd name="T46" fmla="*/ 24 w 284"/>
                <a:gd name="T47" fmla="*/ 0 h 336"/>
                <a:gd name="T48" fmla="*/ 38 w 284"/>
                <a:gd name="T49" fmla="*/ 0 h 336"/>
                <a:gd name="T50" fmla="*/ 50 w 284"/>
                <a:gd name="T51" fmla="*/ 14 h 336"/>
                <a:gd name="T52" fmla="*/ 54 w 284"/>
                <a:gd name="T53" fmla="*/ 12 h 336"/>
                <a:gd name="T54" fmla="*/ 140 w 284"/>
                <a:gd name="T55" fmla="*/ 10 h 336"/>
                <a:gd name="T56" fmla="*/ 154 w 284"/>
                <a:gd name="T57" fmla="*/ 24 h 336"/>
                <a:gd name="T58" fmla="*/ 206 w 284"/>
                <a:gd name="T59" fmla="*/ 28 h 336"/>
                <a:gd name="T60" fmla="*/ 244 w 284"/>
                <a:gd name="T61" fmla="*/ 16 h 336"/>
                <a:gd name="T62" fmla="*/ 264 w 284"/>
                <a:gd name="T63" fmla="*/ 10 h 336"/>
                <a:gd name="T64" fmla="*/ 276 w 284"/>
                <a:gd name="T65" fmla="*/ 12 h 336"/>
                <a:gd name="T66" fmla="*/ 284 w 284"/>
                <a:gd name="T67" fmla="*/ 18 h 336"/>
                <a:gd name="T68" fmla="*/ 284 w 284"/>
                <a:gd name="T69" fmla="*/ 20 h 336"/>
                <a:gd name="T70" fmla="*/ 272 w 284"/>
                <a:gd name="T71" fmla="*/ 28 h 336"/>
                <a:gd name="T72" fmla="*/ 266 w 284"/>
                <a:gd name="T73" fmla="*/ 28 h 336"/>
                <a:gd name="T74" fmla="*/ 252 w 284"/>
                <a:gd name="T75" fmla="*/ 36 h 336"/>
                <a:gd name="T76" fmla="*/ 244 w 284"/>
                <a:gd name="T77" fmla="*/ 26 h 336"/>
                <a:gd name="T78" fmla="*/ 212 w 284"/>
                <a:gd name="T79" fmla="*/ 34 h 336"/>
                <a:gd name="T80" fmla="*/ 194 w 284"/>
                <a:gd name="T81" fmla="*/ 36 h 336"/>
                <a:gd name="T82" fmla="*/ 190 w 284"/>
                <a:gd name="T83" fmla="*/ 136 h 336"/>
                <a:gd name="T84" fmla="*/ 170 w 284"/>
                <a:gd name="T85" fmla="*/ 138 h 336"/>
                <a:gd name="T86" fmla="*/ 166 w 284"/>
                <a:gd name="T87" fmla="*/ 220 h 3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84" h="336">
                  <a:moveTo>
                    <a:pt x="166" y="220"/>
                  </a:moveTo>
                  <a:lnTo>
                    <a:pt x="160" y="320"/>
                  </a:lnTo>
                  <a:lnTo>
                    <a:pt x="140" y="334"/>
                  </a:lnTo>
                  <a:lnTo>
                    <a:pt x="128" y="336"/>
                  </a:lnTo>
                  <a:lnTo>
                    <a:pt x="116" y="332"/>
                  </a:lnTo>
                  <a:lnTo>
                    <a:pt x="108" y="330"/>
                  </a:lnTo>
                  <a:lnTo>
                    <a:pt x="104" y="318"/>
                  </a:lnTo>
                  <a:lnTo>
                    <a:pt x="96" y="312"/>
                  </a:lnTo>
                  <a:lnTo>
                    <a:pt x="86" y="324"/>
                  </a:lnTo>
                  <a:lnTo>
                    <a:pt x="72" y="304"/>
                  </a:lnTo>
                  <a:lnTo>
                    <a:pt x="66" y="284"/>
                  </a:lnTo>
                  <a:lnTo>
                    <a:pt x="62" y="258"/>
                  </a:lnTo>
                  <a:lnTo>
                    <a:pt x="58" y="236"/>
                  </a:lnTo>
                  <a:lnTo>
                    <a:pt x="52" y="194"/>
                  </a:lnTo>
                  <a:lnTo>
                    <a:pt x="52" y="162"/>
                  </a:lnTo>
                  <a:lnTo>
                    <a:pt x="50" y="146"/>
                  </a:lnTo>
                  <a:lnTo>
                    <a:pt x="42" y="134"/>
                  </a:lnTo>
                  <a:lnTo>
                    <a:pt x="32" y="112"/>
                  </a:lnTo>
                  <a:lnTo>
                    <a:pt x="24" y="78"/>
                  </a:lnTo>
                  <a:lnTo>
                    <a:pt x="18" y="60"/>
                  </a:lnTo>
                  <a:lnTo>
                    <a:pt x="2" y="30"/>
                  </a:lnTo>
                  <a:lnTo>
                    <a:pt x="0" y="10"/>
                  </a:lnTo>
                  <a:lnTo>
                    <a:pt x="12" y="4"/>
                  </a:lnTo>
                  <a:lnTo>
                    <a:pt x="24" y="0"/>
                  </a:lnTo>
                  <a:lnTo>
                    <a:pt x="38" y="0"/>
                  </a:lnTo>
                  <a:lnTo>
                    <a:pt x="50" y="14"/>
                  </a:lnTo>
                  <a:lnTo>
                    <a:pt x="54" y="12"/>
                  </a:lnTo>
                  <a:lnTo>
                    <a:pt x="140" y="10"/>
                  </a:lnTo>
                  <a:lnTo>
                    <a:pt x="154" y="24"/>
                  </a:lnTo>
                  <a:lnTo>
                    <a:pt x="206" y="28"/>
                  </a:lnTo>
                  <a:lnTo>
                    <a:pt x="244" y="16"/>
                  </a:lnTo>
                  <a:lnTo>
                    <a:pt x="264" y="10"/>
                  </a:lnTo>
                  <a:lnTo>
                    <a:pt x="276" y="12"/>
                  </a:lnTo>
                  <a:lnTo>
                    <a:pt x="284" y="18"/>
                  </a:lnTo>
                  <a:lnTo>
                    <a:pt x="284" y="20"/>
                  </a:lnTo>
                  <a:lnTo>
                    <a:pt x="272" y="28"/>
                  </a:lnTo>
                  <a:lnTo>
                    <a:pt x="266" y="28"/>
                  </a:lnTo>
                  <a:lnTo>
                    <a:pt x="252" y="36"/>
                  </a:lnTo>
                  <a:lnTo>
                    <a:pt x="244" y="26"/>
                  </a:lnTo>
                  <a:lnTo>
                    <a:pt x="212" y="34"/>
                  </a:lnTo>
                  <a:lnTo>
                    <a:pt x="194" y="36"/>
                  </a:lnTo>
                  <a:lnTo>
                    <a:pt x="190" y="136"/>
                  </a:lnTo>
                  <a:lnTo>
                    <a:pt x="170" y="138"/>
                  </a:lnTo>
                  <a:lnTo>
                    <a:pt x="166" y="2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9" name="Freeform 239">
              <a:extLst>
                <a:ext uri="{FF2B5EF4-FFF2-40B4-BE49-F238E27FC236}">
                  <a16:creationId xmlns:a16="http://schemas.microsoft.com/office/drawing/2014/main" id="{FE5F6B02-A514-70E6-943C-EC87665D5CD1}"/>
                </a:ext>
              </a:extLst>
            </p:cNvPr>
            <p:cNvSpPr>
              <a:spLocks/>
            </p:cNvSpPr>
            <p:nvPr/>
          </p:nvSpPr>
          <p:spPr bwMode="auto">
            <a:xfrm>
              <a:off x="5499100" y="2646363"/>
              <a:ext cx="206375" cy="198438"/>
            </a:xfrm>
            <a:custGeom>
              <a:avLst/>
              <a:gdLst>
                <a:gd name="T0" fmla="*/ 20 w 130"/>
                <a:gd name="T1" fmla="*/ 87 h 125"/>
                <a:gd name="T2" fmla="*/ 12 w 130"/>
                <a:gd name="T3" fmla="*/ 65 h 125"/>
                <a:gd name="T4" fmla="*/ 0 w 130"/>
                <a:gd name="T5" fmla="*/ 55 h 125"/>
                <a:gd name="T6" fmla="*/ 10 w 130"/>
                <a:gd name="T7" fmla="*/ 49 h 125"/>
                <a:gd name="T8" fmla="*/ 22 w 130"/>
                <a:gd name="T9" fmla="*/ 31 h 125"/>
                <a:gd name="T10" fmla="*/ 28 w 130"/>
                <a:gd name="T11" fmla="*/ 15 h 125"/>
                <a:gd name="T12" fmla="*/ 34 w 130"/>
                <a:gd name="T13" fmla="*/ 4 h 125"/>
                <a:gd name="T14" fmla="*/ 44 w 130"/>
                <a:gd name="T15" fmla="*/ 8 h 125"/>
                <a:gd name="T16" fmla="*/ 56 w 130"/>
                <a:gd name="T17" fmla="*/ 0 h 125"/>
                <a:gd name="T18" fmla="*/ 68 w 130"/>
                <a:gd name="T19" fmla="*/ 0 h 125"/>
                <a:gd name="T20" fmla="*/ 78 w 130"/>
                <a:gd name="T21" fmla="*/ 10 h 125"/>
                <a:gd name="T22" fmla="*/ 90 w 130"/>
                <a:gd name="T23" fmla="*/ 19 h 125"/>
                <a:gd name="T24" fmla="*/ 104 w 130"/>
                <a:gd name="T25" fmla="*/ 39 h 125"/>
                <a:gd name="T26" fmla="*/ 118 w 130"/>
                <a:gd name="T27" fmla="*/ 59 h 125"/>
                <a:gd name="T28" fmla="*/ 118 w 130"/>
                <a:gd name="T29" fmla="*/ 77 h 125"/>
                <a:gd name="T30" fmla="*/ 122 w 130"/>
                <a:gd name="T31" fmla="*/ 93 h 125"/>
                <a:gd name="T32" fmla="*/ 128 w 130"/>
                <a:gd name="T33" fmla="*/ 101 h 125"/>
                <a:gd name="T34" fmla="*/ 130 w 130"/>
                <a:gd name="T35" fmla="*/ 113 h 125"/>
                <a:gd name="T36" fmla="*/ 130 w 130"/>
                <a:gd name="T37" fmla="*/ 121 h 125"/>
                <a:gd name="T38" fmla="*/ 126 w 130"/>
                <a:gd name="T39" fmla="*/ 123 h 125"/>
                <a:gd name="T40" fmla="*/ 116 w 130"/>
                <a:gd name="T41" fmla="*/ 121 h 125"/>
                <a:gd name="T42" fmla="*/ 114 w 130"/>
                <a:gd name="T43" fmla="*/ 125 h 125"/>
                <a:gd name="T44" fmla="*/ 110 w 130"/>
                <a:gd name="T45" fmla="*/ 125 h 125"/>
                <a:gd name="T46" fmla="*/ 94 w 130"/>
                <a:gd name="T47" fmla="*/ 117 h 125"/>
                <a:gd name="T48" fmla="*/ 82 w 130"/>
                <a:gd name="T49" fmla="*/ 117 h 125"/>
                <a:gd name="T50" fmla="*/ 44 w 130"/>
                <a:gd name="T51" fmla="*/ 115 h 125"/>
                <a:gd name="T52" fmla="*/ 38 w 130"/>
                <a:gd name="T53" fmla="*/ 119 h 125"/>
                <a:gd name="T54" fmla="*/ 32 w 130"/>
                <a:gd name="T55" fmla="*/ 119 h 125"/>
                <a:gd name="T56" fmla="*/ 20 w 130"/>
                <a:gd name="T57" fmla="*/ 123 h 125"/>
                <a:gd name="T58" fmla="*/ 16 w 130"/>
                <a:gd name="T59" fmla="*/ 101 h 125"/>
                <a:gd name="T60" fmla="*/ 34 w 130"/>
                <a:gd name="T61" fmla="*/ 101 h 125"/>
                <a:gd name="T62" fmla="*/ 40 w 130"/>
                <a:gd name="T63" fmla="*/ 97 h 125"/>
                <a:gd name="T64" fmla="*/ 44 w 130"/>
                <a:gd name="T65" fmla="*/ 97 h 125"/>
                <a:gd name="T66" fmla="*/ 52 w 130"/>
                <a:gd name="T67" fmla="*/ 89 h 125"/>
                <a:gd name="T68" fmla="*/ 62 w 130"/>
                <a:gd name="T69" fmla="*/ 95 h 125"/>
                <a:gd name="T70" fmla="*/ 72 w 130"/>
                <a:gd name="T71" fmla="*/ 97 h 125"/>
                <a:gd name="T72" fmla="*/ 80 w 130"/>
                <a:gd name="T73" fmla="*/ 89 h 125"/>
                <a:gd name="T74" fmla="*/ 78 w 130"/>
                <a:gd name="T75" fmla="*/ 83 h 125"/>
                <a:gd name="T76" fmla="*/ 70 w 130"/>
                <a:gd name="T77" fmla="*/ 87 h 125"/>
                <a:gd name="T78" fmla="*/ 64 w 130"/>
                <a:gd name="T79" fmla="*/ 87 h 125"/>
                <a:gd name="T80" fmla="*/ 54 w 130"/>
                <a:gd name="T81" fmla="*/ 81 h 125"/>
                <a:gd name="T82" fmla="*/ 48 w 130"/>
                <a:gd name="T83" fmla="*/ 81 h 125"/>
                <a:gd name="T84" fmla="*/ 42 w 130"/>
                <a:gd name="T85" fmla="*/ 87 h 125"/>
                <a:gd name="T86" fmla="*/ 20 w 130"/>
                <a:gd name="T87" fmla="*/ 87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30" h="125">
                  <a:moveTo>
                    <a:pt x="20" y="87"/>
                  </a:moveTo>
                  <a:lnTo>
                    <a:pt x="12" y="65"/>
                  </a:lnTo>
                  <a:lnTo>
                    <a:pt x="0" y="55"/>
                  </a:lnTo>
                  <a:lnTo>
                    <a:pt x="10" y="49"/>
                  </a:lnTo>
                  <a:lnTo>
                    <a:pt x="22" y="31"/>
                  </a:lnTo>
                  <a:lnTo>
                    <a:pt x="28" y="15"/>
                  </a:lnTo>
                  <a:lnTo>
                    <a:pt x="34" y="4"/>
                  </a:lnTo>
                  <a:lnTo>
                    <a:pt x="44" y="8"/>
                  </a:lnTo>
                  <a:lnTo>
                    <a:pt x="56" y="0"/>
                  </a:lnTo>
                  <a:lnTo>
                    <a:pt x="68" y="0"/>
                  </a:lnTo>
                  <a:lnTo>
                    <a:pt x="78" y="10"/>
                  </a:lnTo>
                  <a:lnTo>
                    <a:pt x="90" y="19"/>
                  </a:lnTo>
                  <a:lnTo>
                    <a:pt x="104" y="39"/>
                  </a:lnTo>
                  <a:lnTo>
                    <a:pt x="118" y="59"/>
                  </a:lnTo>
                  <a:lnTo>
                    <a:pt x="118" y="77"/>
                  </a:lnTo>
                  <a:lnTo>
                    <a:pt x="122" y="93"/>
                  </a:lnTo>
                  <a:lnTo>
                    <a:pt x="128" y="101"/>
                  </a:lnTo>
                  <a:lnTo>
                    <a:pt x="130" y="113"/>
                  </a:lnTo>
                  <a:lnTo>
                    <a:pt x="130" y="121"/>
                  </a:lnTo>
                  <a:lnTo>
                    <a:pt x="126" y="123"/>
                  </a:lnTo>
                  <a:lnTo>
                    <a:pt x="116" y="121"/>
                  </a:lnTo>
                  <a:lnTo>
                    <a:pt x="114" y="125"/>
                  </a:lnTo>
                  <a:lnTo>
                    <a:pt x="110" y="125"/>
                  </a:lnTo>
                  <a:lnTo>
                    <a:pt x="94" y="117"/>
                  </a:lnTo>
                  <a:lnTo>
                    <a:pt x="82" y="117"/>
                  </a:lnTo>
                  <a:lnTo>
                    <a:pt x="44" y="115"/>
                  </a:lnTo>
                  <a:lnTo>
                    <a:pt x="38" y="119"/>
                  </a:lnTo>
                  <a:lnTo>
                    <a:pt x="32" y="119"/>
                  </a:lnTo>
                  <a:lnTo>
                    <a:pt x="20" y="123"/>
                  </a:lnTo>
                  <a:lnTo>
                    <a:pt x="16" y="101"/>
                  </a:lnTo>
                  <a:lnTo>
                    <a:pt x="34" y="101"/>
                  </a:lnTo>
                  <a:lnTo>
                    <a:pt x="40" y="97"/>
                  </a:lnTo>
                  <a:lnTo>
                    <a:pt x="44" y="97"/>
                  </a:lnTo>
                  <a:lnTo>
                    <a:pt x="52" y="89"/>
                  </a:lnTo>
                  <a:lnTo>
                    <a:pt x="62" y="95"/>
                  </a:lnTo>
                  <a:lnTo>
                    <a:pt x="72" y="97"/>
                  </a:lnTo>
                  <a:lnTo>
                    <a:pt x="80" y="89"/>
                  </a:lnTo>
                  <a:lnTo>
                    <a:pt x="78" y="83"/>
                  </a:lnTo>
                  <a:lnTo>
                    <a:pt x="70" y="87"/>
                  </a:lnTo>
                  <a:lnTo>
                    <a:pt x="64" y="87"/>
                  </a:lnTo>
                  <a:lnTo>
                    <a:pt x="54" y="81"/>
                  </a:lnTo>
                  <a:lnTo>
                    <a:pt x="48" y="81"/>
                  </a:lnTo>
                  <a:lnTo>
                    <a:pt x="42" y="87"/>
                  </a:lnTo>
                  <a:lnTo>
                    <a:pt x="20" y="8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0" name="Freeform 240">
              <a:extLst>
                <a:ext uri="{FF2B5EF4-FFF2-40B4-BE49-F238E27FC236}">
                  <a16:creationId xmlns:a16="http://schemas.microsoft.com/office/drawing/2014/main" id="{FE36D22C-40BC-E361-6D36-F4435663C60A}"/>
                </a:ext>
              </a:extLst>
            </p:cNvPr>
            <p:cNvSpPr>
              <a:spLocks/>
            </p:cNvSpPr>
            <p:nvPr/>
          </p:nvSpPr>
          <p:spPr bwMode="auto">
            <a:xfrm>
              <a:off x="5686425" y="2271713"/>
              <a:ext cx="555625" cy="671513"/>
            </a:xfrm>
            <a:custGeom>
              <a:avLst/>
              <a:gdLst>
                <a:gd name="T0" fmla="*/ 12 w 350"/>
                <a:gd name="T1" fmla="*/ 349 h 423"/>
                <a:gd name="T2" fmla="*/ 4 w 350"/>
                <a:gd name="T3" fmla="*/ 329 h 423"/>
                <a:gd name="T4" fmla="*/ 0 w 350"/>
                <a:gd name="T5" fmla="*/ 295 h 423"/>
                <a:gd name="T6" fmla="*/ 10 w 350"/>
                <a:gd name="T7" fmla="*/ 273 h 423"/>
                <a:gd name="T8" fmla="*/ 32 w 350"/>
                <a:gd name="T9" fmla="*/ 279 h 423"/>
                <a:gd name="T10" fmla="*/ 54 w 350"/>
                <a:gd name="T11" fmla="*/ 275 h 423"/>
                <a:gd name="T12" fmla="*/ 142 w 350"/>
                <a:gd name="T13" fmla="*/ 271 h 423"/>
                <a:gd name="T14" fmla="*/ 144 w 350"/>
                <a:gd name="T15" fmla="*/ 244 h 423"/>
                <a:gd name="T16" fmla="*/ 126 w 350"/>
                <a:gd name="T17" fmla="*/ 2 h 423"/>
                <a:gd name="T18" fmla="*/ 228 w 350"/>
                <a:gd name="T19" fmla="*/ 62 h 423"/>
                <a:gd name="T20" fmla="*/ 302 w 350"/>
                <a:gd name="T21" fmla="*/ 136 h 423"/>
                <a:gd name="T22" fmla="*/ 326 w 350"/>
                <a:gd name="T23" fmla="*/ 148 h 423"/>
                <a:gd name="T24" fmla="*/ 348 w 350"/>
                <a:gd name="T25" fmla="*/ 164 h 423"/>
                <a:gd name="T26" fmla="*/ 340 w 350"/>
                <a:gd name="T27" fmla="*/ 249 h 423"/>
                <a:gd name="T28" fmla="*/ 318 w 350"/>
                <a:gd name="T29" fmla="*/ 273 h 423"/>
                <a:gd name="T30" fmla="*/ 282 w 350"/>
                <a:gd name="T31" fmla="*/ 283 h 423"/>
                <a:gd name="T32" fmla="*/ 254 w 350"/>
                <a:gd name="T33" fmla="*/ 285 h 423"/>
                <a:gd name="T34" fmla="*/ 238 w 350"/>
                <a:gd name="T35" fmla="*/ 283 h 423"/>
                <a:gd name="T36" fmla="*/ 212 w 350"/>
                <a:gd name="T37" fmla="*/ 305 h 423"/>
                <a:gd name="T38" fmla="*/ 194 w 350"/>
                <a:gd name="T39" fmla="*/ 325 h 423"/>
                <a:gd name="T40" fmla="*/ 174 w 350"/>
                <a:gd name="T41" fmla="*/ 327 h 423"/>
                <a:gd name="T42" fmla="*/ 164 w 350"/>
                <a:gd name="T43" fmla="*/ 355 h 423"/>
                <a:gd name="T44" fmla="*/ 148 w 350"/>
                <a:gd name="T45" fmla="*/ 387 h 423"/>
                <a:gd name="T46" fmla="*/ 144 w 350"/>
                <a:gd name="T47" fmla="*/ 417 h 423"/>
                <a:gd name="T48" fmla="*/ 130 w 350"/>
                <a:gd name="T49" fmla="*/ 423 h 423"/>
                <a:gd name="T50" fmla="*/ 120 w 350"/>
                <a:gd name="T51" fmla="*/ 417 h 423"/>
                <a:gd name="T52" fmla="*/ 112 w 350"/>
                <a:gd name="T53" fmla="*/ 423 h 423"/>
                <a:gd name="T54" fmla="*/ 90 w 350"/>
                <a:gd name="T55" fmla="*/ 419 h 423"/>
                <a:gd name="T56" fmla="*/ 80 w 350"/>
                <a:gd name="T57" fmla="*/ 415 h 423"/>
                <a:gd name="T58" fmla="*/ 78 w 350"/>
                <a:gd name="T59" fmla="*/ 401 h 423"/>
                <a:gd name="T60" fmla="*/ 74 w 350"/>
                <a:gd name="T61" fmla="*/ 395 h 423"/>
                <a:gd name="T62" fmla="*/ 70 w 350"/>
                <a:gd name="T63" fmla="*/ 375 h 423"/>
                <a:gd name="T64" fmla="*/ 62 w 350"/>
                <a:gd name="T65" fmla="*/ 361 h 423"/>
                <a:gd name="T66" fmla="*/ 54 w 350"/>
                <a:gd name="T67" fmla="*/ 365 h 423"/>
                <a:gd name="T68" fmla="*/ 42 w 350"/>
                <a:gd name="T69" fmla="*/ 373 h 423"/>
                <a:gd name="T70" fmla="*/ 26 w 350"/>
                <a:gd name="T71" fmla="*/ 365 h 423"/>
                <a:gd name="T72" fmla="*/ 16 w 350"/>
                <a:gd name="T73" fmla="*/ 369 h 423"/>
                <a:gd name="T74" fmla="*/ 12 w 350"/>
                <a:gd name="T75" fmla="*/ 357 h 4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350" h="423">
                  <a:moveTo>
                    <a:pt x="12" y="357"/>
                  </a:moveTo>
                  <a:lnTo>
                    <a:pt x="12" y="349"/>
                  </a:lnTo>
                  <a:lnTo>
                    <a:pt x="10" y="337"/>
                  </a:lnTo>
                  <a:lnTo>
                    <a:pt x="4" y="329"/>
                  </a:lnTo>
                  <a:lnTo>
                    <a:pt x="0" y="313"/>
                  </a:lnTo>
                  <a:lnTo>
                    <a:pt x="0" y="295"/>
                  </a:lnTo>
                  <a:lnTo>
                    <a:pt x="8" y="289"/>
                  </a:lnTo>
                  <a:lnTo>
                    <a:pt x="10" y="273"/>
                  </a:lnTo>
                  <a:lnTo>
                    <a:pt x="16" y="273"/>
                  </a:lnTo>
                  <a:lnTo>
                    <a:pt x="32" y="279"/>
                  </a:lnTo>
                  <a:lnTo>
                    <a:pt x="44" y="275"/>
                  </a:lnTo>
                  <a:lnTo>
                    <a:pt x="54" y="275"/>
                  </a:lnTo>
                  <a:lnTo>
                    <a:pt x="56" y="271"/>
                  </a:lnTo>
                  <a:lnTo>
                    <a:pt x="142" y="271"/>
                  </a:lnTo>
                  <a:lnTo>
                    <a:pt x="146" y="249"/>
                  </a:lnTo>
                  <a:lnTo>
                    <a:pt x="144" y="244"/>
                  </a:lnTo>
                  <a:lnTo>
                    <a:pt x="134" y="124"/>
                  </a:lnTo>
                  <a:lnTo>
                    <a:pt x="126" y="2"/>
                  </a:lnTo>
                  <a:lnTo>
                    <a:pt x="156" y="0"/>
                  </a:lnTo>
                  <a:lnTo>
                    <a:pt x="228" y="62"/>
                  </a:lnTo>
                  <a:lnTo>
                    <a:pt x="296" y="124"/>
                  </a:lnTo>
                  <a:lnTo>
                    <a:pt x="302" y="136"/>
                  </a:lnTo>
                  <a:lnTo>
                    <a:pt x="316" y="144"/>
                  </a:lnTo>
                  <a:lnTo>
                    <a:pt x="326" y="148"/>
                  </a:lnTo>
                  <a:lnTo>
                    <a:pt x="326" y="168"/>
                  </a:lnTo>
                  <a:lnTo>
                    <a:pt x="348" y="164"/>
                  </a:lnTo>
                  <a:lnTo>
                    <a:pt x="350" y="228"/>
                  </a:lnTo>
                  <a:lnTo>
                    <a:pt x="340" y="249"/>
                  </a:lnTo>
                  <a:lnTo>
                    <a:pt x="338" y="269"/>
                  </a:lnTo>
                  <a:lnTo>
                    <a:pt x="318" y="273"/>
                  </a:lnTo>
                  <a:lnTo>
                    <a:pt x="290" y="275"/>
                  </a:lnTo>
                  <a:lnTo>
                    <a:pt x="282" y="283"/>
                  </a:lnTo>
                  <a:lnTo>
                    <a:pt x="268" y="285"/>
                  </a:lnTo>
                  <a:lnTo>
                    <a:pt x="254" y="285"/>
                  </a:lnTo>
                  <a:lnTo>
                    <a:pt x="248" y="279"/>
                  </a:lnTo>
                  <a:lnTo>
                    <a:pt x="238" y="283"/>
                  </a:lnTo>
                  <a:lnTo>
                    <a:pt x="216" y="297"/>
                  </a:lnTo>
                  <a:lnTo>
                    <a:pt x="212" y="305"/>
                  </a:lnTo>
                  <a:lnTo>
                    <a:pt x="196" y="319"/>
                  </a:lnTo>
                  <a:lnTo>
                    <a:pt x="194" y="325"/>
                  </a:lnTo>
                  <a:lnTo>
                    <a:pt x="184" y="331"/>
                  </a:lnTo>
                  <a:lnTo>
                    <a:pt x="174" y="327"/>
                  </a:lnTo>
                  <a:lnTo>
                    <a:pt x="168" y="333"/>
                  </a:lnTo>
                  <a:lnTo>
                    <a:pt x="164" y="355"/>
                  </a:lnTo>
                  <a:lnTo>
                    <a:pt x="148" y="377"/>
                  </a:lnTo>
                  <a:lnTo>
                    <a:pt x="148" y="387"/>
                  </a:lnTo>
                  <a:lnTo>
                    <a:pt x="142" y="401"/>
                  </a:lnTo>
                  <a:lnTo>
                    <a:pt x="144" y="417"/>
                  </a:lnTo>
                  <a:lnTo>
                    <a:pt x="134" y="421"/>
                  </a:lnTo>
                  <a:lnTo>
                    <a:pt x="130" y="423"/>
                  </a:lnTo>
                  <a:lnTo>
                    <a:pt x="126" y="413"/>
                  </a:lnTo>
                  <a:lnTo>
                    <a:pt x="120" y="417"/>
                  </a:lnTo>
                  <a:lnTo>
                    <a:pt x="116" y="415"/>
                  </a:lnTo>
                  <a:lnTo>
                    <a:pt x="112" y="423"/>
                  </a:lnTo>
                  <a:lnTo>
                    <a:pt x="96" y="423"/>
                  </a:lnTo>
                  <a:lnTo>
                    <a:pt x="90" y="419"/>
                  </a:lnTo>
                  <a:lnTo>
                    <a:pt x="86" y="421"/>
                  </a:lnTo>
                  <a:lnTo>
                    <a:pt x="80" y="415"/>
                  </a:lnTo>
                  <a:lnTo>
                    <a:pt x="82" y="405"/>
                  </a:lnTo>
                  <a:lnTo>
                    <a:pt x="78" y="401"/>
                  </a:lnTo>
                  <a:lnTo>
                    <a:pt x="74" y="405"/>
                  </a:lnTo>
                  <a:lnTo>
                    <a:pt x="74" y="395"/>
                  </a:lnTo>
                  <a:lnTo>
                    <a:pt x="80" y="387"/>
                  </a:lnTo>
                  <a:lnTo>
                    <a:pt x="70" y="375"/>
                  </a:lnTo>
                  <a:lnTo>
                    <a:pt x="68" y="369"/>
                  </a:lnTo>
                  <a:lnTo>
                    <a:pt x="62" y="361"/>
                  </a:lnTo>
                  <a:lnTo>
                    <a:pt x="58" y="361"/>
                  </a:lnTo>
                  <a:lnTo>
                    <a:pt x="54" y="365"/>
                  </a:lnTo>
                  <a:lnTo>
                    <a:pt x="48" y="369"/>
                  </a:lnTo>
                  <a:lnTo>
                    <a:pt x="42" y="373"/>
                  </a:lnTo>
                  <a:lnTo>
                    <a:pt x="32" y="371"/>
                  </a:lnTo>
                  <a:lnTo>
                    <a:pt x="26" y="365"/>
                  </a:lnTo>
                  <a:lnTo>
                    <a:pt x="22" y="365"/>
                  </a:lnTo>
                  <a:lnTo>
                    <a:pt x="16" y="369"/>
                  </a:lnTo>
                  <a:lnTo>
                    <a:pt x="12" y="369"/>
                  </a:lnTo>
                  <a:lnTo>
                    <a:pt x="12" y="35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1" name="Freeform 241">
              <a:extLst>
                <a:ext uri="{FF2B5EF4-FFF2-40B4-BE49-F238E27FC236}">
                  <a16:creationId xmlns:a16="http://schemas.microsoft.com/office/drawing/2014/main" id="{1828278E-BAC9-2BC8-0873-C4A4D99CC284}"/>
                </a:ext>
              </a:extLst>
            </p:cNvPr>
            <p:cNvSpPr>
              <a:spLocks/>
            </p:cNvSpPr>
            <p:nvPr/>
          </p:nvSpPr>
          <p:spPr bwMode="auto">
            <a:xfrm>
              <a:off x="5530850" y="2170113"/>
              <a:ext cx="403225" cy="569913"/>
            </a:xfrm>
            <a:custGeom>
              <a:avLst/>
              <a:gdLst>
                <a:gd name="T0" fmla="*/ 0 w 254"/>
                <a:gd name="T1" fmla="*/ 176 h 359"/>
                <a:gd name="T2" fmla="*/ 4 w 254"/>
                <a:gd name="T3" fmla="*/ 166 h 359"/>
                <a:gd name="T4" fmla="*/ 86 w 254"/>
                <a:gd name="T5" fmla="*/ 166 h 359"/>
                <a:gd name="T6" fmla="*/ 84 w 254"/>
                <a:gd name="T7" fmla="*/ 126 h 359"/>
                <a:gd name="T8" fmla="*/ 88 w 254"/>
                <a:gd name="T9" fmla="*/ 112 h 359"/>
                <a:gd name="T10" fmla="*/ 108 w 254"/>
                <a:gd name="T11" fmla="*/ 110 h 359"/>
                <a:gd name="T12" fmla="*/ 110 w 254"/>
                <a:gd name="T13" fmla="*/ 40 h 359"/>
                <a:gd name="T14" fmla="*/ 178 w 254"/>
                <a:gd name="T15" fmla="*/ 40 h 359"/>
                <a:gd name="T16" fmla="*/ 178 w 254"/>
                <a:gd name="T17" fmla="*/ 0 h 359"/>
                <a:gd name="T18" fmla="*/ 254 w 254"/>
                <a:gd name="T19" fmla="*/ 64 h 359"/>
                <a:gd name="T20" fmla="*/ 224 w 254"/>
                <a:gd name="T21" fmla="*/ 66 h 359"/>
                <a:gd name="T22" fmla="*/ 232 w 254"/>
                <a:gd name="T23" fmla="*/ 188 h 359"/>
                <a:gd name="T24" fmla="*/ 242 w 254"/>
                <a:gd name="T25" fmla="*/ 308 h 359"/>
                <a:gd name="T26" fmla="*/ 244 w 254"/>
                <a:gd name="T27" fmla="*/ 313 h 359"/>
                <a:gd name="T28" fmla="*/ 240 w 254"/>
                <a:gd name="T29" fmla="*/ 335 h 359"/>
                <a:gd name="T30" fmla="*/ 154 w 254"/>
                <a:gd name="T31" fmla="*/ 335 h 359"/>
                <a:gd name="T32" fmla="*/ 152 w 254"/>
                <a:gd name="T33" fmla="*/ 339 h 359"/>
                <a:gd name="T34" fmla="*/ 142 w 254"/>
                <a:gd name="T35" fmla="*/ 339 h 359"/>
                <a:gd name="T36" fmla="*/ 130 w 254"/>
                <a:gd name="T37" fmla="*/ 343 h 359"/>
                <a:gd name="T38" fmla="*/ 114 w 254"/>
                <a:gd name="T39" fmla="*/ 337 h 359"/>
                <a:gd name="T40" fmla="*/ 108 w 254"/>
                <a:gd name="T41" fmla="*/ 337 h 359"/>
                <a:gd name="T42" fmla="*/ 106 w 254"/>
                <a:gd name="T43" fmla="*/ 353 h 359"/>
                <a:gd name="T44" fmla="*/ 98 w 254"/>
                <a:gd name="T45" fmla="*/ 359 h 359"/>
                <a:gd name="T46" fmla="*/ 84 w 254"/>
                <a:gd name="T47" fmla="*/ 339 h 359"/>
                <a:gd name="T48" fmla="*/ 70 w 254"/>
                <a:gd name="T49" fmla="*/ 319 h 359"/>
                <a:gd name="T50" fmla="*/ 58 w 254"/>
                <a:gd name="T51" fmla="*/ 310 h 359"/>
                <a:gd name="T52" fmla="*/ 48 w 254"/>
                <a:gd name="T53" fmla="*/ 300 h 359"/>
                <a:gd name="T54" fmla="*/ 36 w 254"/>
                <a:gd name="T55" fmla="*/ 300 h 359"/>
                <a:gd name="T56" fmla="*/ 24 w 254"/>
                <a:gd name="T57" fmla="*/ 308 h 359"/>
                <a:gd name="T58" fmla="*/ 14 w 254"/>
                <a:gd name="T59" fmla="*/ 304 h 359"/>
                <a:gd name="T60" fmla="*/ 8 w 254"/>
                <a:gd name="T61" fmla="*/ 315 h 359"/>
                <a:gd name="T62" fmla="*/ 6 w 254"/>
                <a:gd name="T63" fmla="*/ 298 h 359"/>
                <a:gd name="T64" fmla="*/ 12 w 254"/>
                <a:gd name="T65" fmla="*/ 286 h 359"/>
                <a:gd name="T66" fmla="*/ 14 w 254"/>
                <a:gd name="T67" fmla="*/ 258 h 359"/>
                <a:gd name="T68" fmla="*/ 12 w 254"/>
                <a:gd name="T69" fmla="*/ 230 h 359"/>
                <a:gd name="T70" fmla="*/ 12 w 254"/>
                <a:gd name="T71" fmla="*/ 216 h 359"/>
                <a:gd name="T72" fmla="*/ 14 w 254"/>
                <a:gd name="T73" fmla="*/ 202 h 359"/>
                <a:gd name="T74" fmla="*/ 10 w 254"/>
                <a:gd name="T75" fmla="*/ 190 h 359"/>
                <a:gd name="T76" fmla="*/ 0 w 254"/>
                <a:gd name="T77" fmla="*/ 176 h 3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254" h="359">
                  <a:moveTo>
                    <a:pt x="0" y="176"/>
                  </a:moveTo>
                  <a:lnTo>
                    <a:pt x="4" y="166"/>
                  </a:lnTo>
                  <a:lnTo>
                    <a:pt x="86" y="166"/>
                  </a:lnTo>
                  <a:lnTo>
                    <a:pt x="84" y="126"/>
                  </a:lnTo>
                  <a:lnTo>
                    <a:pt x="88" y="112"/>
                  </a:lnTo>
                  <a:lnTo>
                    <a:pt x="108" y="110"/>
                  </a:lnTo>
                  <a:lnTo>
                    <a:pt x="110" y="40"/>
                  </a:lnTo>
                  <a:lnTo>
                    <a:pt x="178" y="40"/>
                  </a:lnTo>
                  <a:lnTo>
                    <a:pt x="178" y="0"/>
                  </a:lnTo>
                  <a:lnTo>
                    <a:pt x="254" y="64"/>
                  </a:lnTo>
                  <a:lnTo>
                    <a:pt x="224" y="66"/>
                  </a:lnTo>
                  <a:lnTo>
                    <a:pt x="232" y="188"/>
                  </a:lnTo>
                  <a:lnTo>
                    <a:pt x="242" y="308"/>
                  </a:lnTo>
                  <a:lnTo>
                    <a:pt x="244" y="313"/>
                  </a:lnTo>
                  <a:lnTo>
                    <a:pt x="240" y="335"/>
                  </a:lnTo>
                  <a:lnTo>
                    <a:pt x="154" y="335"/>
                  </a:lnTo>
                  <a:lnTo>
                    <a:pt x="152" y="339"/>
                  </a:lnTo>
                  <a:lnTo>
                    <a:pt x="142" y="339"/>
                  </a:lnTo>
                  <a:lnTo>
                    <a:pt x="130" y="343"/>
                  </a:lnTo>
                  <a:lnTo>
                    <a:pt x="114" y="337"/>
                  </a:lnTo>
                  <a:lnTo>
                    <a:pt x="108" y="337"/>
                  </a:lnTo>
                  <a:lnTo>
                    <a:pt x="106" y="353"/>
                  </a:lnTo>
                  <a:lnTo>
                    <a:pt x="98" y="359"/>
                  </a:lnTo>
                  <a:lnTo>
                    <a:pt x="84" y="339"/>
                  </a:lnTo>
                  <a:lnTo>
                    <a:pt x="70" y="319"/>
                  </a:lnTo>
                  <a:lnTo>
                    <a:pt x="58" y="310"/>
                  </a:lnTo>
                  <a:lnTo>
                    <a:pt x="48" y="300"/>
                  </a:lnTo>
                  <a:lnTo>
                    <a:pt x="36" y="300"/>
                  </a:lnTo>
                  <a:lnTo>
                    <a:pt x="24" y="308"/>
                  </a:lnTo>
                  <a:lnTo>
                    <a:pt x="14" y="304"/>
                  </a:lnTo>
                  <a:lnTo>
                    <a:pt x="8" y="315"/>
                  </a:lnTo>
                  <a:lnTo>
                    <a:pt x="6" y="298"/>
                  </a:lnTo>
                  <a:lnTo>
                    <a:pt x="12" y="286"/>
                  </a:lnTo>
                  <a:lnTo>
                    <a:pt x="14" y="258"/>
                  </a:lnTo>
                  <a:lnTo>
                    <a:pt x="12" y="230"/>
                  </a:lnTo>
                  <a:lnTo>
                    <a:pt x="12" y="216"/>
                  </a:lnTo>
                  <a:lnTo>
                    <a:pt x="14" y="202"/>
                  </a:lnTo>
                  <a:lnTo>
                    <a:pt x="10" y="190"/>
                  </a:lnTo>
                  <a:lnTo>
                    <a:pt x="0" y="17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2" name="Freeform 242">
              <a:extLst>
                <a:ext uri="{FF2B5EF4-FFF2-40B4-BE49-F238E27FC236}">
                  <a16:creationId xmlns:a16="http://schemas.microsoft.com/office/drawing/2014/main" id="{D1C62FDA-080E-FD53-3FA4-1CF699515C7D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4575" y="2847975"/>
              <a:ext cx="104775" cy="279400"/>
            </a:xfrm>
            <a:custGeom>
              <a:avLst/>
              <a:gdLst>
                <a:gd name="T0" fmla="*/ 42 w 66"/>
                <a:gd name="T1" fmla="*/ 172 h 176"/>
                <a:gd name="T2" fmla="*/ 24 w 66"/>
                <a:gd name="T3" fmla="*/ 176 h 176"/>
                <a:gd name="T4" fmla="*/ 20 w 66"/>
                <a:gd name="T5" fmla="*/ 156 h 176"/>
                <a:gd name="T6" fmla="*/ 20 w 66"/>
                <a:gd name="T7" fmla="*/ 90 h 176"/>
                <a:gd name="T8" fmla="*/ 16 w 66"/>
                <a:gd name="T9" fmla="*/ 84 h 176"/>
                <a:gd name="T10" fmla="*/ 14 w 66"/>
                <a:gd name="T11" fmla="*/ 70 h 176"/>
                <a:gd name="T12" fmla="*/ 8 w 66"/>
                <a:gd name="T13" fmla="*/ 58 h 176"/>
                <a:gd name="T14" fmla="*/ 0 w 66"/>
                <a:gd name="T15" fmla="*/ 52 h 176"/>
                <a:gd name="T16" fmla="*/ 4 w 66"/>
                <a:gd name="T17" fmla="*/ 36 h 176"/>
                <a:gd name="T18" fmla="*/ 10 w 66"/>
                <a:gd name="T19" fmla="*/ 32 h 176"/>
                <a:gd name="T20" fmla="*/ 16 w 66"/>
                <a:gd name="T21" fmla="*/ 20 h 176"/>
                <a:gd name="T22" fmla="*/ 24 w 66"/>
                <a:gd name="T23" fmla="*/ 16 h 176"/>
                <a:gd name="T24" fmla="*/ 30 w 66"/>
                <a:gd name="T25" fmla="*/ 8 h 176"/>
                <a:gd name="T26" fmla="*/ 36 w 66"/>
                <a:gd name="T27" fmla="*/ 0 h 176"/>
                <a:gd name="T28" fmla="*/ 44 w 66"/>
                <a:gd name="T29" fmla="*/ 0 h 176"/>
                <a:gd name="T30" fmla="*/ 62 w 66"/>
                <a:gd name="T31" fmla="*/ 16 h 176"/>
                <a:gd name="T32" fmla="*/ 62 w 66"/>
                <a:gd name="T33" fmla="*/ 26 h 176"/>
                <a:gd name="T34" fmla="*/ 66 w 66"/>
                <a:gd name="T35" fmla="*/ 44 h 176"/>
                <a:gd name="T36" fmla="*/ 62 w 66"/>
                <a:gd name="T37" fmla="*/ 56 h 176"/>
                <a:gd name="T38" fmla="*/ 64 w 66"/>
                <a:gd name="T39" fmla="*/ 62 h 176"/>
                <a:gd name="T40" fmla="*/ 54 w 66"/>
                <a:gd name="T41" fmla="*/ 80 h 176"/>
                <a:gd name="T42" fmla="*/ 46 w 66"/>
                <a:gd name="T43" fmla="*/ 90 h 176"/>
                <a:gd name="T44" fmla="*/ 42 w 66"/>
                <a:gd name="T45" fmla="*/ 106 h 176"/>
                <a:gd name="T46" fmla="*/ 42 w 66"/>
                <a:gd name="T47" fmla="*/ 126 h 176"/>
                <a:gd name="T48" fmla="*/ 42 w 66"/>
                <a:gd name="T49" fmla="*/ 172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6" h="176">
                  <a:moveTo>
                    <a:pt x="42" y="172"/>
                  </a:moveTo>
                  <a:lnTo>
                    <a:pt x="24" y="176"/>
                  </a:lnTo>
                  <a:lnTo>
                    <a:pt x="20" y="156"/>
                  </a:lnTo>
                  <a:lnTo>
                    <a:pt x="20" y="90"/>
                  </a:lnTo>
                  <a:lnTo>
                    <a:pt x="16" y="84"/>
                  </a:lnTo>
                  <a:lnTo>
                    <a:pt x="14" y="70"/>
                  </a:lnTo>
                  <a:lnTo>
                    <a:pt x="8" y="58"/>
                  </a:lnTo>
                  <a:lnTo>
                    <a:pt x="0" y="52"/>
                  </a:lnTo>
                  <a:lnTo>
                    <a:pt x="4" y="36"/>
                  </a:lnTo>
                  <a:lnTo>
                    <a:pt x="10" y="32"/>
                  </a:lnTo>
                  <a:lnTo>
                    <a:pt x="16" y="20"/>
                  </a:lnTo>
                  <a:lnTo>
                    <a:pt x="24" y="16"/>
                  </a:lnTo>
                  <a:lnTo>
                    <a:pt x="30" y="8"/>
                  </a:lnTo>
                  <a:lnTo>
                    <a:pt x="36" y="0"/>
                  </a:lnTo>
                  <a:lnTo>
                    <a:pt x="44" y="0"/>
                  </a:lnTo>
                  <a:lnTo>
                    <a:pt x="62" y="16"/>
                  </a:lnTo>
                  <a:lnTo>
                    <a:pt x="62" y="26"/>
                  </a:lnTo>
                  <a:lnTo>
                    <a:pt x="66" y="44"/>
                  </a:lnTo>
                  <a:lnTo>
                    <a:pt x="62" y="56"/>
                  </a:lnTo>
                  <a:lnTo>
                    <a:pt x="64" y="62"/>
                  </a:lnTo>
                  <a:lnTo>
                    <a:pt x="54" y="80"/>
                  </a:lnTo>
                  <a:lnTo>
                    <a:pt x="46" y="90"/>
                  </a:lnTo>
                  <a:lnTo>
                    <a:pt x="42" y="106"/>
                  </a:lnTo>
                  <a:lnTo>
                    <a:pt x="42" y="126"/>
                  </a:lnTo>
                  <a:lnTo>
                    <a:pt x="42" y="17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3" name="Freeform 243">
              <a:extLst>
                <a:ext uri="{FF2B5EF4-FFF2-40B4-BE49-F238E27FC236}">
                  <a16:creationId xmlns:a16="http://schemas.microsoft.com/office/drawing/2014/main" id="{79702F7A-2704-0ADF-7ED4-E59DDE09E877}"/>
                </a:ext>
              </a:extLst>
            </p:cNvPr>
            <p:cNvSpPr>
              <a:spLocks/>
            </p:cNvSpPr>
            <p:nvPr/>
          </p:nvSpPr>
          <p:spPr bwMode="auto">
            <a:xfrm>
              <a:off x="6108700" y="2338388"/>
              <a:ext cx="520700" cy="534988"/>
            </a:xfrm>
            <a:custGeom>
              <a:avLst/>
              <a:gdLst>
                <a:gd name="T0" fmla="*/ 304 w 328"/>
                <a:gd name="T1" fmla="*/ 18 h 337"/>
                <a:gd name="T2" fmla="*/ 312 w 328"/>
                <a:gd name="T3" fmla="*/ 62 h 337"/>
                <a:gd name="T4" fmla="*/ 318 w 328"/>
                <a:gd name="T5" fmla="*/ 70 h 337"/>
                <a:gd name="T6" fmla="*/ 318 w 328"/>
                <a:gd name="T7" fmla="*/ 78 h 337"/>
                <a:gd name="T8" fmla="*/ 328 w 328"/>
                <a:gd name="T9" fmla="*/ 88 h 337"/>
                <a:gd name="T10" fmla="*/ 324 w 328"/>
                <a:gd name="T11" fmla="*/ 100 h 337"/>
                <a:gd name="T12" fmla="*/ 318 w 328"/>
                <a:gd name="T13" fmla="*/ 156 h 337"/>
                <a:gd name="T14" fmla="*/ 318 w 328"/>
                <a:gd name="T15" fmla="*/ 194 h 337"/>
                <a:gd name="T16" fmla="*/ 292 w 328"/>
                <a:gd name="T17" fmla="*/ 223 h 337"/>
                <a:gd name="T18" fmla="*/ 282 w 328"/>
                <a:gd name="T19" fmla="*/ 259 h 337"/>
                <a:gd name="T20" fmla="*/ 292 w 328"/>
                <a:gd name="T21" fmla="*/ 271 h 337"/>
                <a:gd name="T22" fmla="*/ 292 w 328"/>
                <a:gd name="T23" fmla="*/ 289 h 337"/>
                <a:gd name="T24" fmla="*/ 308 w 328"/>
                <a:gd name="T25" fmla="*/ 289 h 337"/>
                <a:gd name="T26" fmla="*/ 306 w 328"/>
                <a:gd name="T27" fmla="*/ 303 h 337"/>
                <a:gd name="T28" fmla="*/ 298 w 328"/>
                <a:gd name="T29" fmla="*/ 305 h 337"/>
                <a:gd name="T30" fmla="*/ 298 w 328"/>
                <a:gd name="T31" fmla="*/ 315 h 337"/>
                <a:gd name="T32" fmla="*/ 294 w 328"/>
                <a:gd name="T33" fmla="*/ 315 h 337"/>
                <a:gd name="T34" fmla="*/ 278 w 328"/>
                <a:gd name="T35" fmla="*/ 283 h 337"/>
                <a:gd name="T36" fmla="*/ 274 w 328"/>
                <a:gd name="T37" fmla="*/ 281 h 337"/>
                <a:gd name="T38" fmla="*/ 258 w 328"/>
                <a:gd name="T39" fmla="*/ 297 h 337"/>
                <a:gd name="T40" fmla="*/ 240 w 328"/>
                <a:gd name="T41" fmla="*/ 289 h 337"/>
                <a:gd name="T42" fmla="*/ 228 w 328"/>
                <a:gd name="T43" fmla="*/ 287 h 337"/>
                <a:gd name="T44" fmla="*/ 222 w 328"/>
                <a:gd name="T45" fmla="*/ 291 h 337"/>
                <a:gd name="T46" fmla="*/ 210 w 328"/>
                <a:gd name="T47" fmla="*/ 291 h 337"/>
                <a:gd name="T48" fmla="*/ 198 w 328"/>
                <a:gd name="T49" fmla="*/ 303 h 337"/>
                <a:gd name="T50" fmla="*/ 186 w 328"/>
                <a:gd name="T51" fmla="*/ 303 h 337"/>
                <a:gd name="T52" fmla="*/ 162 w 328"/>
                <a:gd name="T53" fmla="*/ 289 h 337"/>
                <a:gd name="T54" fmla="*/ 150 w 328"/>
                <a:gd name="T55" fmla="*/ 295 h 337"/>
                <a:gd name="T56" fmla="*/ 140 w 328"/>
                <a:gd name="T57" fmla="*/ 295 h 337"/>
                <a:gd name="T58" fmla="*/ 130 w 328"/>
                <a:gd name="T59" fmla="*/ 285 h 337"/>
                <a:gd name="T60" fmla="*/ 110 w 328"/>
                <a:gd name="T61" fmla="*/ 275 h 337"/>
                <a:gd name="T62" fmla="*/ 86 w 328"/>
                <a:gd name="T63" fmla="*/ 279 h 337"/>
                <a:gd name="T64" fmla="*/ 80 w 328"/>
                <a:gd name="T65" fmla="*/ 283 h 337"/>
                <a:gd name="T66" fmla="*/ 78 w 328"/>
                <a:gd name="T67" fmla="*/ 301 h 337"/>
                <a:gd name="T68" fmla="*/ 74 w 328"/>
                <a:gd name="T69" fmla="*/ 313 h 337"/>
                <a:gd name="T70" fmla="*/ 72 w 328"/>
                <a:gd name="T71" fmla="*/ 337 h 337"/>
                <a:gd name="T72" fmla="*/ 54 w 328"/>
                <a:gd name="T73" fmla="*/ 321 h 337"/>
                <a:gd name="T74" fmla="*/ 46 w 328"/>
                <a:gd name="T75" fmla="*/ 321 h 337"/>
                <a:gd name="T76" fmla="*/ 40 w 328"/>
                <a:gd name="T77" fmla="*/ 329 h 337"/>
                <a:gd name="T78" fmla="*/ 40 w 328"/>
                <a:gd name="T79" fmla="*/ 311 h 337"/>
                <a:gd name="T80" fmla="*/ 16 w 328"/>
                <a:gd name="T81" fmla="*/ 303 h 337"/>
                <a:gd name="T82" fmla="*/ 16 w 328"/>
                <a:gd name="T83" fmla="*/ 289 h 337"/>
                <a:gd name="T84" fmla="*/ 2 w 328"/>
                <a:gd name="T85" fmla="*/ 271 h 337"/>
                <a:gd name="T86" fmla="*/ 0 w 328"/>
                <a:gd name="T87" fmla="*/ 257 h 337"/>
                <a:gd name="T88" fmla="*/ 2 w 328"/>
                <a:gd name="T89" fmla="*/ 243 h 337"/>
                <a:gd name="T90" fmla="*/ 16 w 328"/>
                <a:gd name="T91" fmla="*/ 241 h 337"/>
                <a:gd name="T92" fmla="*/ 24 w 328"/>
                <a:gd name="T93" fmla="*/ 233 h 337"/>
                <a:gd name="T94" fmla="*/ 52 w 328"/>
                <a:gd name="T95" fmla="*/ 231 h 337"/>
                <a:gd name="T96" fmla="*/ 72 w 328"/>
                <a:gd name="T97" fmla="*/ 227 h 337"/>
                <a:gd name="T98" fmla="*/ 74 w 328"/>
                <a:gd name="T99" fmla="*/ 207 h 337"/>
                <a:gd name="T100" fmla="*/ 84 w 328"/>
                <a:gd name="T101" fmla="*/ 186 h 337"/>
                <a:gd name="T102" fmla="*/ 82 w 328"/>
                <a:gd name="T103" fmla="*/ 122 h 337"/>
                <a:gd name="T104" fmla="*/ 114 w 328"/>
                <a:gd name="T105" fmla="*/ 110 h 337"/>
                <a:gd name="T106" fmla="*/ 174 w 328"/>
                <a:gd name="T107" fmla="*/ 54 h 337"/>
                <a:gd name="T108" fmla="*/ 244 w 328"/>
                <a:gd name="T109" fmla="*/ 0 h 337"/>
                <a:gd name="T110" fmla="*/ 276 w 328"/>
                <a:gd name="T111" fmla="*/ 12 h 337"/>
                <a:gd name="T112" fmla="*/ 290 w 328"/>
                <a:gd name="T113" fmla="*/ 28 h 337"/>
                <a:gd name="T114" fmla="*/ 304 w 328"/>
                <a:gd name="T115" fmla="*/ 18 h 3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28" h="337">
                  <a:moveTo>
                    <a:pt x="304" y="18"/>
                  </a:moveTo>
                  <a:lnTo>
                    <a:pt x="312" y="62"/>
                  </a:lnTo>
                  <a:lnTo>
                    <a:pt x="318" y="70"/>
                  </a:lnTo>
                  <a:lnTo>
                    <a:pt x="318" y="78"/>
                  </a:lnTo>
                  <a:lnTo>
                    <a:pt x="328" y="88"/>
                  </a:lnTo>
                  <a:lnTo>
                    <a:pt x="324" y="100"/>
                  </a:lnTo>
                  <a:lnTo>
                    <a:pt x="318" y="156"/>
                  </a:lnTo>
                  <a:lnTo>
                    <a:pt x="318" y="194"/>
                  </a:lnTo>
                  <a:lnTo>
                    <a:pt x="292" y="223"/>
                  </a:lnTo>
                  <a:lnTo>
                    <a:pt x="282" y="259"/>
                  </a:lnTo>
                  <a:lnTo>
                    <a:pt x="292" y="271"/>
                  </a:lnTo>
                  <a:lnTo>
                    <a:pt x="292" y="289"/>
                  </a:lnTo>
                  <a:lnTo>
                    <a:pt x="308" y="289"/>
                  </a:lnTo>
                  <a:lnTo>
                    <a:pt x="306" y="303"/>
                  </a:lnTo>
                  <a:lnTo>
                    <a:pt x="298" y="305"/>
                  </a:lnTo>
                  <a:lnTo>
                    <a:pt x="298" y="315"/>
                  </a:lnTo>
                  <a:lnTo>
                    <a:pt x="294" y="315"/>
                  </a:lnTo>
                  <a:lnTo>
                    <a:pt x="278" y="283"/>
                  </a:lnTo>
                  <a:lnTo>
                    <a:pt x="274" y="281"/>
                  </a:lnTo>
                  <a:lnTo>
                    <a:pt x="258" y="297"/>
                  </a:lnTo>
                  <a:lnTo>
                    <a:pt x="240" y="289"/>
                  </a:lnTo>
                  <a:lnTo>
                    <a:pt x="228" y="287"/>
                  </a:lnTo>
                  <a:lnTo>
                    <a:pt x="222" y="291"/>
                  </a:lnTo>
                  <a:lnTo>
                    <a:pt x="210" y="291"/>
                  </a:lnTo>
                  <a:lnTo>
                    <a:pt x="198" y="303"/>
                  </a:lnTo>
                  <a:lnTo>
                    <a:pt x="186" y="303"/>
                  </a:lnTo>
                  <a:lnTo>
                    <a:pt x="162" y="289"/>
                  </a:lnTo>
                  <a:lnTo>
                    <a:pt x="150" y="295"/>
                  </a:lnTo>
                  <a:lnTo>
                    <a:pt x="140" y="295"/>
                  </a:lnTo>
                  <a:lnTo>
                    <a:pt x="130" y="285"/>
                  </a:lnTo>
                  <a:lnTo>
                    <a:pt x="110" y="275"/>
                  </a:lnTo>
                  <a:lnTo>
                    <a:pt x="86" y="279"/>
                  </a:lnTo>
                  <a:lnTo>
                    <a:pt x="80" y="283"/>
                  </a:lnTo>
                  <a:lnTo>
                    <a:pt x="78" y="301"/>
                  </a:lnTo>
                  <a:lnTo>
                    <a:pt x="74" y="313"/>
                  </a:lnTo>
                  <a:lnTo>
                    <a:pt x="72" y="337"/>
                  </a:lnTo>
                  <a:lnTo>
                    <a:pt x="54" y="321"/>
                  </a:lnTo>
                  <a:lnTo>
                    <a:pt x="46" y="321"/>
                  </a:lnTo>
                  <a:lnTo>
                    <a:pt x="40" y="329"/>
                  </a:lnTo>
                  <a:lnTo>
                    <a:pt x="40" y="311"/>
                  </a:lnTo>
                  <a:lnTo>
                    <a:pt x="16" y="303"/>
                  </a:lnTo>
                  <a:lnTo>
                    <a:pt x="16" y="289"/>
                  </a:lnTo>
                  <a:lnTo>
                    <a:pt x="2" y="271"/>
                  </a:lnTo>
                  <a:lnTo>
                    <a:pt x="0" y="257"/>
                  </a:lnTo>
                  <a:lnTo>
                    <a:pt x="2" y="243"/>
                  </a:lnTo>
                  <a:lnTo>
                    <a:pt x="16" y="241"/>
                  </a:lnTo>
                  <a:lnTo>
                    <a:pt x="24" y="233"/>
                  </a:lnTo>
                  <a:lnTo>
                    <a:pt x="52" y="231"/>
                  </a:lnTo>
                  <a:lnTo>
                    <a:pt x="72" y="227"/>
                  </a:lnTo>
                  <a:lnTo>
                    <a:pt x="74" y="207"/>
                  </a:lnTo>
                  <a:lnTo>
                    <a:pt x="84" y="186"/>
                  </a:lnTo>
                  <a:lnTo>
                    <a:pt x="82" y="122"/>
                  </a:lnTo>
                  <a:lnTo>
                    <a:pt x="114" y="110"/>
                  </a:lnTo>
                  <a:lnTo>
                    <a:pt x="174" y="54"/>
                  </a:lnTo>
                  <a:lnTo>
                    <a:pt x="244" y="0"/>
                  </a:lnTo>
                  <a:lnTo>
                    <a:pt x="276" y="12"/>
                  </a:lnTo>
                  <a:lnTo>
                    <a:pt x="290" y="28"/>
                  </a:lnTo>
                  <a:lnTo>
                    <a:pt x="304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4" name="Freeform 244">
              <a:extLst>
                <a:ext uri="{FF2B5EF4-FFF2-40B4-BE49-F238E27FC236}">
                  <a16:creationId xmlns:a16="http://schemas.microsoft.com/office/drawing/2014/main" id="{71978BAF-62F5-A951-6529-E3C615377657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1250" y="2774950"/>
              <a:ext cx="406400" cy="441325"/>
            </a:xfrm>
            <a:custGeom>
              <a:avLst/>
              <a:gdLst>
                <a:gd name="T0" fmla="*/ 0 w 256"/>
                <a:gd name="T1" fmla="*/ 218 h 278"/>
                <a:gd name="T2" fmla="*/ 0 w 256"/>
                <a:gd name="T3" fmla="*/ 172 h 278"/>
                <a:gd name="T4" fmla="*/ 0 w 256"/>
                <a:gd name="T5" fmla="*/ 152 h 278"/>
                <a:gd name="T6" fmla="*/ 4 w 256"/>
                <a:gd name="T7" fmla="*/ 136 h 278"/>
                <a:gd name="T8" fmla="*/ 12 w 256"/>
                <a:gd name="T9" fmla="*/ 126 h 278"/>
                <a:gd name="T10" fmla="*/ 22 w 256"/>
                <a:gd name="T11" fmla="*/ 108 h 278"/>
                <a:gd name="T12" fmla="*/ 20 w 256"/>
                <a:gd name="T13" fmla="*/ 102 h 278"/>
                <a:gd name="T14" fmla="*/ 24 w 256"/>
                <a:gd name="T15" fmla="*/ 90 h 278"/>
                <a:gd name="T16" fmla="*/ 20 w 256"/>
                <a:gd name="T17" fmla="*/ 72 h 278"/>
                <a:gd name="T18" fmla="*/ 20 w 256"/>
                <a:gd name="T19" fmla="*/ 62 h 278"/>
                <a:gd name="T20" fmla="*/ 22 w 256"/>
                <a:gd name="T21" fmla="*/ 38 h 278"/>
                <a:gd name="T22" fmla="*/ 26 w 256"/>
                <a:gd name="T23" fmla="*/ 26 h 278"/>
                <a:gd name="T24" fmla="*/ 28 w 256"/>
                <a:gd name="T25" fmla="*/ 8 h 278"/>
                <a:gd name="T26" fmla="*/ 34 w 256"/>
                <a:gd name="T27" fmla="*/ 4 h 278"/>
                <a:gd name="T28" fmla="*/ 58 w 256"/>
                <a:gd name="T29" fmla="*/ 0 h 278"/>
                <a:gd name="T30" fmla="*/ 78 w 256"/>
                <a:gd name="T31" fmla="*/ 10 h 278"/>
                <a:gd name="T32" fmla="*/ 88 w 256"/>
                <a:gd name="T33" fmla="*/ 20 h 278"/>
                <a:gd name="T34" fmla="*/ 98 w 256"/>
                <a:gd name="T35" fmla="*/ 20 h 278"/>
                <a:gd name="T36" fmla="*/ 110 w 256"/>
                <a:gd name="T37" fmla="*/ 14 h 278"/>
                <a:gd name="T38" fmla="*/ 134 w 256"/>
                <a:gd name="T39" fmla="*/ 28 h 278"/>
                <a:gd name="T40" fmla="*/ 146 w 256"/>
                <a:gd name="T41" fmla="*/ 28 h 278"/>
                <a:gd name="T42" fmla="*/ 158 w 256"/>
                <a:gd name="T43" fmla="*/ 16 h 278"/>
                <a:gd name="T44" fmla="*/ 170 w 256"/>
                <a:gd name="T45" fmla="*/ 16 h 278"/>
                <a:gd name="T46" fmla="*/ 176 w 256"/>
                <a:gd name="T47" fmla="*/ 12 h 278"/>
                <a:gd name="T48" fmla="*/ 188 w 256"/>
                <a:gd name="T49" fmla="*/ 14 h 278"/>
                <a:gd name="T50" fmla="*/ 206 w 256"/>
                <a:gd name="T51" fmla="*/ 22 h 278"/>
                <a:gd name="T52" fmla="*/ 222 w 256"/>
                <a:gd name="T53" fmla="*/ 6 h 278"/>
                <a:gd name="T54" fmla="*/ 226 w 256"/>
                <a:gd name="T55" fmla="*/ 8 h 278"/>
                <a:gd name="T56" fmla="*/ 242 w 256"/>
                <a:gd name="T57" fmla="*/ 40 h 278"/>
                <a:gd name="T58" fmla="*/ 246 w 256"/>
                <a:gd name="T59" fmla="*/ 40 h 278"/>
                <a:gd name="T60" fmla="*/ 256 w 256"/>
                <a:gd name="T61" fmla="*/ 52 h 278"/>
                <a:gd name="T62" fmla="*/ 254 w 256"/>
                <a:gd name="T63" fmla="*/ 54 h 278"/>
                <a:gd name="T64" fmla="*/ 252 w 256"/>
                <a:gd name="T65" fmla="*/ 64 h 278"/>
                <a:gd name="T66" fmla="*/ 234 w 256"/>
                <a:gd name="T67" fmla="*/ 88 h 278"/>
                <a:gd name="T68" fmla="*/ 228 w 256"/>
                <a:gd name="T69" fmla="*/ 106 h 278"/>
                <a:gd name="T70" fmla="*/ 224 w 256"/>
                <a:gd name="T71" fmla="*/ 120 h 278"/>
                <a:gd name="T72" fmla="*/ 220 w 256"/>
                <a:gd name="T73" fmla="*/ 128 h 278"/>
                <a:gd name="T74" fmla="*/ 218 w 256"/>
                <a:gd name="T75" fmla="*/ 148 h 278"/>
                <a:gd name="T76" fmla="*/ 206 w 256"/>
                <a:gd name="T77" fmla="*/ 158 h 278"/>
                <a:gd name="T78" fmla="*/ 202 w 256"/>
                <a:gd name="T79" fmla="*/ 174 h 278"/>
                <a:gd name="T80" fmla="*/ 198 w 256"/>
                <a:gd name="T81" fmla="*/ 186 h 278"/>
                <a:gd name="T82" fmla="*/ 196 w 256"/>
                <a:gd name="T83" fmla="*/ 200 h 278"/>
                <a:gd name="T84" fmla="*/ 180 w 256"/>
                <a:gd name="T85" fmla="*/ 208 h 278"/>
                <a:gd name="T86" fmla="*/ 170 w 256"/>
                <a:gd name="T87" fmla="*/ 196 h 278"/>
                <a:gd name="T88" fmla="*/ 162 w 256"/>
                <a:gd name="T89" fmla="*/ 198 h 278"/>
                <a:gd name="T90" fmla="*/ 148 w 256"/>
                <a:gd name="T91" fmla="*/ 212 h 278"/>
                <a:gd name="T92" fmla="*/ 142 w 256"/>
                <a:gd name="T93" fmla="*/ 214 h 278"/>
                <a:gd name="T94" fmla="*/ 130 w 256"/>
                <a:gd name="T95" fmla="*/ 242 h 278"/>
                <a:gd name="T96" fmla="*/ 126 w 256"/>
                <a:gd name="T97" fmla="*/ 262 h 278"/>
                <a:gd name="T98" fmla="*/ 104 w 256"/>
                <a:gd name="T99" fmla="*/ 272 h 278"/>
                <a:gd name="T100" fmla="*/ 96 w 256"/>
                <a:gd name="T101" fmla="*/ 272 h 278"/>
                <a:gd name="T102" fmla="*/ 86 w 256"/>
                <a:gd name="T103" fmla="*/ 278 h 278"/>
                <a:gd name="T104" fmla="*/ 70 w 256"/>
                <a:gd name="T105" fmla="*/ 278 h 278"/>
                <a:gd name="T106" fmla="*/ 58 w 256"/>
                <a:gd name="T107" fmla="*/ 258 h 278"/>
                <a:gd name="T108" fmla="*/ 50 w 256"/>
                <a:gd name="T109" fmla="*/ 238 h 278"/>
                <a:gd name="T110" fmla="*/ 34 w 256"/>
                <a:gd name="T111" fmla="*/ 218 h 278"/>
                <a:gd name="T112" fmla="*/ 20 w 256"/>
                <a:gd name="T113" fmla="*/ 218 h 278"/>
                <a:gd name="T114" fmla="*/ 0 w 256"/>
                <a:gd name="T115" fmla="*/ 218 h 2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56" h="278">
                  <a:moveTo>
                    <a:pt x="0" y="218"/>
                  </a:moveTo>
                  <a:lnTo>
                    <a:pt x="0" y="172"/>
                  </a:lnTo>
                  <a:lnTo>
                    <a:pt x="0" y="152"/>
                  </a:lnTo>
                  <a:lnTo>
                    <a:pt x="4" y="136"/>
                  </a:lnTo>
                  <a:lnTo>
                    <a:pt x="12" y="126"/>
                  </a:lnTo>
                  <a:lnTo>
                    <a:pt x="22" y="108"/>
                  </a:lnTo>
                  <a:lnTo>
                    <a:pt x="20" y="102"/>
                  </a:lnTo>
                  <a:lnTo>
                    <a:pt x="24" y="90"/>
                  </a:lnTo>
                  <a:lnTo>
                    <a:pt x="20" y="72"/>
                  </a:lnTo>
                  <a:lnTo>
                    <a:pt x="20" y="62"/>
                  </a:lnTo>
                  <a:lnTo>
                    <a:pt x="22" y="38"/>
                  </a:lnTo>
                  <a:lnTo>
                    <a:pt x="26" y="26"/>
                  </a:lnTo>
                  <a:lnTo>
                    <a:pt x="28" y="8"/>
                  </a:lnTo>
                  <a:lnTo>
                    <a:pt x="34" y="4"/>
                  </a:lnTo>
                  <a:lnTo>
                    <a:pt x="58" y="0"/>
                  </a:lnTo>
                  <a:lnTo>
                    <a:pt x="78" y="10"/>
                  </a:lnTo>
                  <a:lnTo>
                    <a:pt x="88" y="20"/>
                  </a:lnTo>
                  <a:lnTo>
                    <a:pt x="98" y="20"/>
                  </a:lnTo>
                  <a:lnTo>
                    <a:pt x="110" y="14"/>
                  </a:lnTo>
                  <a:lnTo>
                    <a:pt x="134" y="28"/>
                  </a:lnTo>
                  <a:lnTo>
                    <a:pt x="146" y="28"/>
                  </a:lnTo>
                  <a:lnTo>
                    <a:pt x="158" y="16"/>
                  </a:lnTo>
                  <a:lnTo>
                    <a:pt x="170" y="16"/>
                  </a:lnTo>
                  <a:lnTo>
                    <a:pt x="176" y="12"/>
                  </a:lnTo>
                  <a:lnTo>
                    <a:pt x="188" y="14"/>
                  </a:lnTo>
                  <a:lnTo>
                    <a:pt x="206" y="22"/>
                  </a:lnTo>
                  <a:lnTo>
                    <a:pt x="222" y="6"/>
                  </a:lnTo>
                  <a:lnTo>
                    <a:pt x="226" y="8"/>
                  </a:lnTo>
                  <a:lnTo>
                    <a:pt x="242" y="40"/>
                  </a:lnTo>
                  <a:lnTo>
                    <a:pt x="246" y="40"/>
                  </a:lnTo>
                  <a:lnTo>
                    <a:pt x="256" y="52"/>
                  </a:lnTo>
                  <a:lnTo>
                    <a:pt x="254" y="54"/>
                  </a:lnTo>
                  <a:lnTo>
                    <a:pt x="252" y="64"/>
                  </a:lnTo>
                  <a:lnTo>
                    <a:pt x="234" y="88"/>
                  </a:lnTo>
                  <a:lnTo>
                    <a:pt x="228" y="106"/>
                  </a:lnTo>
                  <a:lnTo>
                    <a:pt x="224" y="120"/>
                  </a:lnTo>
                  <a:lnTo>
                    <a:pt x="220" y="128"/>
                  </a:lnTo>
                  <a:lnTo>
                    <a:pt x="218" y="148"/>
                  </a:lnTo>
                  <a:lnTo>
                    <a:pt x="206" y="158"/>
                  </a:lnTo>
                  <a:lnTo>
                    <a:pt x="202" y="174"/>
                  </a:lnTo>
                  <a:lnTo>
                    <a:pt x="198" y="186"/>
                  </a:lnTo>
                  <a:lnTo>
                    <a:pt x="196" y="200"/>
                  </a:lnTo>
                  <a:lnTo>
                    <a:pt x="180" y="208"/>
                  </a:lnTo>
                  <a:lnTo>
                    <a:pt x="170" y="196"/>
                  </a:lnTo>
                  <a:lnTo>
                    <a:pt x="162" y="198"/>
                  </a:lnTo>
                  <a:lnTo>
                    <a:pt x="148" y="212"/>
                  </a:lnTo>
                  <a:lnTo>
                    <a:pt x="142" y="214"/>
                  </a:lnTo>
                  <a:lnTo>
                    <a:pt x="130" y="242"/>
                  </a:lnTo>
                  <a:lnTo>
                    <a:pt x="126" y="262"/>
                  </a:lnTo>
                  <a:lnTo>
                    <a:pt x="104" y="272"/>
                  </a:lnTo>
                  <a:lnTo>
                    <a:pt x="96" y="272"/>
                  </a:lnTo>
                  <a:lnTo>
                    <a:pt x="86" y="278"/>
                  </a:lnTo>
                  <a:lnTo>
                    <a:pt x="70" y="278"/>
                  </a:lnTo>
                  <a:lnTo>
                    <a:pt x="58" y="258"/>
                  </a:lnTo>
                  <a:lnTo>
                    <a:pt x="50" y="238"/>
                  </a:lnTo>
                  <a:lnTo>
                    <a:pt x="34" y="218"/>
                  </a:lnTo>
                  <a:lnTo>
                    <a:pt x="20" y="218"/>
                  </a:lnTo>
                  <a:lnTo>
                    <a:pt x="0" y="2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5" name="Freeform 245">
              <a:extLst>
                <a:ext uri="{FF2B5EF4-FFF2-40B4-BE49-F238E27FC236}">
                  <a16:creationId xmlns:a16="http://schemas.microsoft.com/office/drawing/2014/main" id="{D6EA90C5-FFE8-4DA9-168D-A8793256F745}"/>
                </a:ext>
              </a:extLst>
            </p:cNvPr>
            <p:cNvSpPr>
              <a:spLocks/>
            </p:cNvSpPr>
            <p:nvPr/>
          </p:nvSpPr>
          <p:spPr bwMode="auto">
            <a:xfrm>
              <a:off x="6388100" y="2819400"/>
              <a:ext cx="263525" cy="511175"/>
            </a:xfrm>
            <a:custGeom>
              <a:avLst/>
              <a:gdLst>
                <a:gd name="T0" fmla="*/ 130 w 166"/>
                <a:gd name="T1" fmla="*/ 0 h 322"/>
                <a:gd name="T2" fmla="*/ 138 w 166"/>
                <a:gd name="T3" fmla="*/ 20 h 322"/>
                <a:gd name="T4" fmla="*/ 140 w 166"/>
                <a:gd name="T5" fmla="*/ 38 h 322"/>
                <a:gd name="T6" fmla="*/ 140 w 166"/>
                <a:gd name="T7" fmla="*/ 58 h 322"/>
                <a:gd name="T8" fmla="*/ 150 w 166"/>
                <a:gd name="T9" fmla="*/ 82 h 322"/>
                <a:gd name="T10" fmla="*/ 140 w 166"/>
                <a:gd name="T11" fmla="*/ 82 h 322"/>
                <a:gd name="T12" fmla="*/ 134 w 166"/>
                <a:gd name="T13" fmla="*/ 84 h 322"/>
                <a:gd name="T14" fmla="*/ 124 w 166"/>
                <a:gd name="T15" fmla="*/ 82 h 322"/>
                <a:gd name="T16" fmla="*/ 118 w 166"/>
                <a:gd name="T17" fmla="*/ 96 h 322"/>
                <a:gd name="T18" fmla="*/ 132 w 166"/>
                <a:gd name="T19" fmla="*/ 114 h 322"/>
                <a:gd name="T20" fmla="*/ 142 w 166"/>
                <a:gd name="T21" fmla="*/ 118 h 322"/>
                <a:gd name="T22" fmla="*/ 144 w 166"/>
                <a:gd name="T23" fmla="*/ 128 h 322"/>
                <a:gd name="T24" fmla="*/ 150 w 166"/>
                <a:gd name="T25" fmla="*/ 150 h 322"/>
                <a:gd name="T26" fmla="*/ 148 w 166"/>
                <a:gd name="T27" fmla="*/ 158 h 322"/>
                <a:gd name="T28" fmla="*/ 138 w 166"/>
                <a:gd name="T29" fmla="*/ 186 h 322"/>
                <a:gd name="T30" fmla="*/ 134 w 166"/>
                <a:gd name="T31" fmla="*/ 192 h 322"/>
                <a:gd name="T32" fmla="*/ 132 w 166"/>
                <a:gd name="T33" fmla="*/ 216 h 322"/>
                <a:gd name="T34" fmla="*/ 134 w 166"/>
                <a:gd name="T35" fmla="*/ 226 h 322"/>
                <a:gd name="T36" fmla="*/ 132 w 166"/>
                <a:gd name="T37" fmla="*/ 236 h 322"/>
                <a:gd name="T38" fmla="*/ 142 w 166"/>
                <a:gd name="T39" fmla="*/ 250 h 322"/>
                <a:gd name="T40" fmla="*/ 142 w 166"/>
                <a:gd name="T41" fmla="*/ 262 h 322"/>
                <a:gd name="T42" fmla="*/ 152 w 166"/>
                <a:gd name="T43" fmla="*/ 276 h 322"/>
                <a:gd name="T44" fmla="*/ 162 w 166"/>
                <a:gd name="T45" fmla="*/ 286 h 322"/>
                <a:gd name="T46" fmla="*/ 162 w 166"/>
                <a:gd name="T47" fmla="*/ 300 h 322"/>
                <a:gd name="T48" fmla="*/ 166 w 166"/>
                <a:gd name="T49" fmla="*/ 308 h 322"/>
                <a:gd name="T50" fmla="*/ 164 w 166"/>
                <a:gd name="T51" fmla="*/ 322 h 322"/>
                <a:gd name="T52" fmla="*/ 146 w 166"/>
                <a:gd name="T53" fmla="*/ 316 h 322"/>
                <a:gd name="T54" fmla="*/ 130 w 166"/>
                <a:gd name="T55" fmla="*/ 310 h 322"/>
                <a:gd name="T56" fmla="*/ 100 w 166"/>
                <a:gd name="T57" fmla="*/ 308 h 322"/>
                <a:gd name="T58" fmla="*/ 98 w 166"/>
                <a:gd name="T59" fmla="*/ 306 h 322"/>
                <a:gd name="T60" fmla="*/ 86 w 166"/>
                <a:gd name="T61" fmla="*/ 310 h 322"/>
                <a:gd name="T62" fmla="*/ 72 w 166"/>
                <a:gd name="T63" fmla="*/ 306 h 322"/>
                <a:gd name="T64" fmla="*/ 62 w 166"/>
                <a:gd name="T65" fmla="*/ 308 h 322"/>
                <a:gd name="T66" fmla="*/ 28 w 166"/>
                <a:gd name="T67" fmla="*/ 308 h 322"/>
                <a:gd name="T68" fmla="*/ 30 w 166"/>
                <a:gd name="T69" fmla="*/ 284 h 322"/>
                <a:gd name="T70" fmla="*/ 22 w 166"/>
                <a:gd name="T71" fmla="*/ 266 h 322"/>
                <a:gd name="T72" fmla="*/ 12 w 166"/>
                <a:gd name="T73" fmla="*/ 260 h 322"/>
                <a:gd name="T74" fmla="*/ 6 w 166"/>
                <a:gd name="T75" fmla="*/ 246 h 322"/>
                <a:gd name="T76" fmla="*/ 0 w 166"/>
                <a:gd name="T77" fmla="*/ 242 h 322"/>
                <a:gd name="T78" fmla="*/ 2 w 166"/>
                <a:gd name="T79" fmla="*/ 234 h 322"/>
                <a:gd name="T80" fmla="*/ 6 w 166"/>
                <a:gd name="T81" fmla="*/ 214 h 322"/>
                <a:gd name="T82" fmla="*/ 18 w 166"/>
                <a:gd name="T83" fmla="*/ 186 h 322"/>
                <a:gd name="T84" fmla="*/ 24 w 166"/>
                <a:gd name="T85" fmla="*/ 184 h 322"/>
                <a:gd name="T86" fmla="*/ 38 w 166"/>
                <a:gd name="T87" fmla="*/ 170 h 322"/>
                <a:gd name="T88" fmla="*/ 46 w 166"/>
                <a:gd name="T89" fmla="*/ 168 h 322"/>
                <a:gd name="T90" fmla="*/ 56 w 166"/>
                <a:gd name="T91" fmla="*/ 180 h 322"/>
                <a:gd name="T92" fmla="*/ 72 w 166"/>
                <a:gd name="T93" fmla="*/ 172 h 322"/>
                <a:gd name="T94" fmla="*/ 74 w 166"/>
                <a:gd name="T95" fmla="*/ 158 h 322"/>
                <a:gd name="T96" fmla="*/ 78 w 166"/>
                <a:gd name="T97" fmla="*/ 146 h 322"/>
                <a:gd name="T98" fmla="*/ 82 w 166"/>
                <a:gd name="T99" fmla="*/ 130 h 322"/>
                <a:gd name="T100" fmla="*/ 94 w 166"/>
                <a:gd name="T101" fmla="*/ 120 h 322"/>
                <a:gd name="T102" fmla="*/ 96 w 166"/>
                <a:gd name="T103" fmla="*/ 100 h 322"/>
                <a:gd name="T104" fmla="*/ 100 w 166"/>
                <a:gd name="T105" fmla="*/ 92 h 322"/>
                <a:gd name="T106" fmla="*/ 104 w 166"/>
                <a:gd name="T107" fmla="*/ 78 h 322"/>
                <a:gd name="T108" fmla="*/ 110 w 166"/>
                <a:gd name="T109" fmla="*/ 60 h 322"/>
                <a:gd name="T110" fmla="*/ 128 w 166"/>
                <a:gd name="T111" fmla="*/ 36 h 322"/>
                <a:gd name="T112" fmla="*/ 130 w 166"/>
                <a:gd name="T113" fmla="*/ 26 h 322"/>
                <a:gd name="T114" fmla="*/ 132 w 166"/>
                <a:gd name="T115" fmla="*/ 24 h 322"/>
                <a:gd name="T116" fmla="*/ 122 w 166"/>
                <a:gd name="T117" fmla="*/ 12 h 322"/>
                <a:gd name="T118" fmla="*/ 122 w 166"/>
                <a:gd name="T119" fmla="*/ 2 h 322"/>
                <a:gd name="T120" fmla="*/ 130 w 166"/>
                <a:gd name="T121" fmla="*/ 0 h 3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66" h="322">
                  <a:moveTo>
                    <a:pt x="130" y="0"/>
                  </a:moveTo>
                  <a:lnTo>
                    <a:pt x="138" y="20"/>
                  </a:lnTo>
                  <a:lnTo>
                    <a:pt x="140" y="38"/>
                  </a:lnTo>
                  <a:lnTo>
                    <a:pt x="140" y="58"/>
                  </a:lnTo>
                  <a:lnTo>
                    <a:pt x="150" y="82"/>
                  </a:lnTo>
                  <a:lnTo>
                    <a:pt x="140" y="82"/>
                  </a:lnTo>
                  <a:lnTo>
                    <a:pt x="134" y="84"/>
                  </a:lnTo>
                  <a:lnTo>
                    <a:pt x="124" y="82"/>
                  </a:lnTo>
                  <a:lnTo>
                    <a:pt x="118" y="96"/>
                  </a:lnTo>
                  <a:lnTo>
                    <a:pt x="132" y="114"/>
                  </a:lnTo>
                  <a:lnTo>
                    <a:pt x="142" y="118"/>
                  </a:lnTo>
                  <a:lnTo>
                    <a:pt x="144" y="128"/>
                  </a:lnTo>
                  <a:lnTo>
                    <a:pt x="150" y="150"/>
                  </a:lnTo>
                  <a:lnTo>
                    <a:pt x="148" y="158"/>
                  </a:lnTo>
                  <a:lnTo>
                    <a:pt x="138" y="186"/>
                  </a:lnTo>
                  <a:lnTo>
                    <a:pt x="134" y="192"/>
                  </a:lnTo>
                  <a:lnTo>
                    <a:pt x="132" y="216"/>
                  </a:lnTo>
                  <a:lnTo>
                    <a:pt x="134" y="226"/>
                  </a:lnTo>
                  <a:lnTo>
                    <a:pt x="132" y="236"/>
                  </a:lnTo>
                  <a:lnTo>
                    <a:pt x="142" y="250"/>
                  </a:lnTo>
                  <a:lnTo>
                    <a:pt x="142" y="262"/>
                  </a:lnTo>
                  <a:lnTo>
                    <a:pt x="152" y="276"/>
                  </a:lnTo>
                  <a:lnTo>
                    <a:pt x="162" y="286"/>
                  </a:lnTo>
                  <a:lnTo>
                    <a:pt x="162" y="300"/>
                  </a:lnTo>
                  <a:lnTo>
                    <a:pt x="166" y="308"/>
                  </a:lnTo>
                  <a:lnTo>
                    <a:pt x="164" y="322"/>
                  </a:lnTo>
                  <a:lnTo>
                    <a:pt x="146" y="316"/>
                  </a:lnTo>
                  <a:lnTo>
                    <a:pt x="130" y="310"/>
                  </a:lnTo>
                  <a:lnTo>
                    <a:pt x="100" y="308"/>
                  </a:lnTo>
                  <a:lnTo>
                    <a:pt x="98" y="306"/>
                  </a:lnTo>
                  <a:lnTo>
                    <a:pt x="86" y="310"/>
                  </a:lnTo>
                  <a:lnTo>
                    <a:pt x="72" y="306"/>
                  </a:lnTo>
                  <a:lnTo>
                    <a:pt x="62" y="308"/>
                  </a:lnTo>
                  <a:lnTo>
                    <a:pt x="28" y="308"/>
                  </a:lnTo>
                  <a:lnTo>
                    <a:pt x="30" y="284"/>
                  </a:lnTo>
                  <a:lnTo>
                    <a:pt x="22" y="266"/>
                  </a:lnTo>
                  <a:lnTo>
                    <a:pt x="12" y="260"/>
                  </a:lnTo>
                  <a:lnTo>
                    <a:pt x="6" y="246"/>
                  </a:lnTo>
                  <a:lnTo>
                    <a:pt x="0" y="242"/>
                  </a:lnTo>
                  <a:lnTo>
                    <a:pt x="2" y="234"/>
                  </a:lnTo>
                  <a:lnTo>
                    <a:pt x="6" y="214"/>
                  </a:lnTo>
                  <a:lnTo>
                    <a:pt x="18" y="186"/>
                  </a:lnTo>
                  <a:lnTo>
                    <a:pt x="24" y="184"/>
                  </a:lnTo>
                  <a:lnTo>
                    <a:pt x="38" y="170"/>
                  </a:lnTo>
                  <a:lnTo>
                    <a:pt x="46" y="168"/>
                  </a:lnTo>
                  <a:lnTo>
                    <a:pt x="56" y="180"/>
                  </a:lnTo>
                  <a:lnTo>
                    <a:pt x="72" y="172"/>
                  </a:lnTo>
                  <a:lnTo>
                    <a:pt x="74" y="158"/>
                  </a:lnTo>
                  <a:lnTo>
                    <a:pt x="78" y="146"/>
                  </a:lnTo>
                  <a:lnTo>
                    <a:pt x="82" y="130"/>
                  </a:lnTo>
                  <a:lnTo>
                    <a:pt x="94" y="120"/>
                  </a:lnTo>
                  <a:lnTo>
                    <a:pt x="96" y="100"/>
                  </a:lnTo>
                  <a:lnTo>
                    <a:pt x="100" y="92"/>
                  </a:lnTo>
                  <a:lnTo>
                    <a:pt x="104" y="78"/>
                  </a:lnTo>
                  <a:lnTo>
                    <a:pt x="110" y="60"/>
                  </a:lnTo>
                  <a:lnTo>
                    <a:pt x="128" y="36"/>
                  </a:lnTo>
                  <a:lnTo>
                    <a:pt x="130" y="26"/>
                  </a:lnTo>
                  <a:lnTo>
                    <a:pt x="132" y="24"/>
                  </a:lnTo>
                  <a:lnTo>
                    <a:pt x="122" y="12"/>
                  </a:lnTo>
                  <a:lnTo>
                    <a:pt x="122" y="2"/>
                  </a:lnTo>
                  <a:lnTo>
                    <a:pt x="13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6" name="Freeform 246">
              <a:extLst>
                <a:ext uri="{FF2B5EF4-FFF2-40B4-BE49-F238E27FC236}">
                  <a16:creationId xmlns:a16="http://schemas.microsoft.com/office/drawing/2014/main" id="{9247280A-09A2-B5C5-83CC-6DF95DC4A159}"/>
                </a:ext>
              </a:extLst>
            </p:cNvPr>
            <p:cNvSpPr>
              <a:spLocks/>
            </p:cNvSpPr>
            <p:nvPr/>
          </p:nvSpPr>
          <p:spPr bwMode="auto">
            <a:xfrm>
              <a:off x="6096000" y="2905125"/>
              <a:ext cx="66675" cy="231775"/>
            </a:xfrm>
            <a:custGeom>
              <a:avLst/>
              <a:gdLst>
                <a:gd name="T0" fmla="*/ 22 w 42"/>
                <a:gd name="T1" fmla="*/ 0 h 146"/>
                <a:gd name="T2" fmla="*/ 18 w 42"/>
                <a:gd name="T3" fmla="*/ 16 h 146"/>
                <a:gd name="T4" fmla="*/ 26 w 42"/>
                <a:gd name="T5" fmla="*/ 22 h 146"/>
                <a:gd name="T6" fmla="*/ 32 w 42"/>
                <a:gd name="T7" fmla="*/ 34 h 146"/>
                <a:gd name="T8" fmla="*/ 34 w 42"/>
                <a:gd name="T9" fmla="*/ 48 h 146"/>
                <a:gd name="T10" fmla="*/ 38 w 42"/>
                <a:gd name="T11" fmla="*/ 54 h 146"/>
                <a:gd name="T12" fmla="*/ 38 w 42"/>
                <a:gd name="T13" fmla="*/ 120 h 146"/>
                <a:gd name="T14" fmla="*/ 42 w 42"/>
                <a:gd name="T15" fmla="*/ 140 h 146"/>
                <a:gd name="T16" fmla="*/ 24 w 42"/>
                <a:gd name="T17" fmla="*/ 146 h 146"/>
                <a:gd name="T18" fmla="*/ 20 w 42"/>
                <a:gd name="T19" fmla="*/ 136 h 146"/>
                <a:gd name="T20" fmla="*/ 14 w 42"/>
                <a:gd name="T21" fmla="*/ 118 h 146"/>
                <a:gd name="T22" fmla="*/ 12 w 42"/>
                <a:gd name="T23" fmla="*/ 104 h 146"/>
                <a:gd name="T24" fmla="*/ 18 w 42"/>
                <a:gd name="T25" fmla="*/ 76 h 146"/>
                <a:gd name="T26" fmla="*/ 12 w 42"/>
                <a:gd name="T27" fmla="*/ 68 h 146"/>
                <a:gd name="T28" fmla="*/ 10 w 42"/>
                <a:gd name="T29" fmla="*/ 44 h 146"/>
                <a:gd name="T30" fmla="*/ 10 w 42"/>
                <a:gd name="T31" fmla="*/ 22 h 146"/>
                <a:gd name="T32" fmla="*/ 0 w 42"/>
                <a:gd name="T33" fmla="*/ 8 h 146"/>
                <a:gd name="T34" fmla="*/ 2 w 42"/>
                <a:gd name="T35" fmla="*/ 0 h 146"/>
                <a:gd name="T36" fmla="*/ 22 w 42"/>
                <a:gd name="T37" fmla="*/ 0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146">
                  <a:moveTo>
                    <a:pt x="22" y="0"/>
                  </a:moveTo>
                  <a:lnTo>
                    <a:pt x="18" y="16"/>
                  </a:lnTo>
                  <a:lnTo>
                    <a:pt x="26" y="22"/>
                  </a:lnTo>
                  <a:lnTo>
                    <a:pt x="32" y="34"/>
                  </a:lnTo>
                  <a:lnTo>
                    <a:pt x="34" y="48"/>
                  </a:lnTo>
                  <a:lnTo>
                    <a:pt x="38" y="54"/>
                  </a:lnTo>
                  <a:lnTo>
                    <a:pt x="38" y="120"/>
                  </a:lnTo>
                  <a:lnTo>
                    <a:pt x="42" y="140"/>
                  </a:lnTo>
                  <a:lnTo>
                    <a:pt x="24" y="146"/>
                  </a:lnTo>
                  <a:lnTo>
                    <a:pt x="20" y="136"/>
                  </a:lnTo>
                  <a:lnTo>
                    <a:pt x="14" y="118"/>
                  </a:lnTo>
                  <a:lnTo>
                    <a:pt x="12" y="104"/>
                  </a:lnTo>
                  <a:lnTo>
                    <a:pt x="18" y="76"/>
                  </a:lnTo>
                  <a:lnTo>
                    <a:pt x="12" y="68"/>
                  </a:lnTo>
                  <a:lnTo>
                    <a:pt x="10" y="44"/>
                  </a:lnTo>
                  <a:lnTo>
                    <a:pt x="10" y="22"/>
                  </a:lnTo>
                  <a:lnTo>
                    <a:pt x="0" y="8"/>
                  </a:lnTo>
                  <a:lnTo>
                    <a:pt x="2" y="0"/>
                  </a:lnTo>
                  <a:lnTo>
                    <a:pt x="2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7" name="Freeform 247">
              <a:extLst>
                <a:ext uri="{FF2B5EF4-FFF2-40B4-BE49-F238E27FC236}">
                  <a16:creationId xmlns:a16="http://schemas.microsoft.com/office/drawing/2014/main" id="{FDB2B694-93A1-5EDA-727B-D8E0F0F5031E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8050" y="2898775"/>
              <a:ext cx="146050" cy="295275"/>
            </a:xfrm>
            <a:custGeom>
              <a:avLst/>
              <a:gdLst>
                <a:gd name="T0" fmla="*/ 70 w 92"/>
                <a:gd name="T1" fmla="*/ 4 h 186"/>
                <a:gd name="T2" fmla="*/ 68 w 92"/>
                <a:gd name="T3" fmla="*/ 12 h 186"/>
                <a:gd name="T4" fmla="*/ 78 w 92"/>
                <a:gd name="T5" fmla="*/ 26 h 186"/>
                <a:gd name="T6" fmla="*/ 78 w 92"/>
                <a:gd name="T7" fmla="*/ 48 h 186"/>
                <a:gd name="T8" fmla="*/ 80 w 92"/>
                <a:gd name="T9" fmla="*/ 72 h 186"/>
                <a:gd name="T10" fmla="*/ 86 w 92"/>
                <a:gd name="T11" fmla="*/ 80 h 186"/>
                <a:gd name="T12" fmla="*/ 80 w 92"/>
                <a:gd name="T13" fmla="*/ 108 h 186"/>
                <a:gd name="T14" fmla="*/ 82 w 92"/>
                <a:gd name="T15" fmla="*/ 122 h 186"/>
                <a:gd name="T16" fmla="*/ 88 w 92"/>
                <a:gd name="T17" fmla="*/ 140 h 186"/>
                <a:gd name="T18" fmla="*/ 92 w 92"/>
                <a:gd name="T19" fmla="*/ 150 h 186"/>
                <a:gd name="T20" fmla="*/ 58 w 92"/>
                <a:gd name="T21" fmla="*/ 168 h 186"/>
                <a:gd name="T22" fmla="*/ 46 w 92"/>
                <a:gd name="T23" fmla="*/ 176 h 186"/>
                <a:gd name="T24" fmla="*/ 26 w 92"/>
                <a:gd name="T25" fmla="*/ 186 h 186"/>
                <a:gd name="T26" fmla="*/ 8 w 92"/>
                <a:gd name="T27" fmla="*/ 178 h 186"/>
                <a:gd name="T28" fmla="*/ 10 w 92"/>
                <a:gd name="T29" fmla="*/ 168 h 186"/>
                <a:gd name="T30" fmla="*/ 0 w 92"/>
                <a:gd name="T31" fmla="*/ 142 h 186"/>
                <a:gd name="T32" fmla="*/ 6 w 92"/>
                <a:gd name="T33" fmla="*/ 108 h 186"/>
                <a:gd name="T34" fmla="*/ 14 w 92"/>
                <a:gd name="T35" fmla="*/ 84 h 186"/>
                <a:gd name="T36" fmla="*/ 10 w 92"/>
                <a:gd name="T37" fmla="*/ 42 h 186"/>
                <a:gd name="T38" fmla="*/ 6 w 92"/>
                <a:gd name="T39" fmla="*/ 22 h 186"/>
                <a:gd name="T40" fmla="*/ 8 w 92"/>
                <a:gd name="T41" fmla="*/ 4 h 186"/>
                <a:gd name="T42" fmla="*/ 44 w 92"/>
                <a:gd name="T43" fmla="*/ 4 h 186"/>
                <a:gd name="T44" fmla="*/ 54 w 92"/>
                <a:gd name="T45" fmla="*/ 6 h 186"/>
                <a:gd name="T46" fmla="*/ 60 w 92"/>
                <a:gd name="T47" fmla="*/ 0 h 186"/>
                <a:gd name="T48" fmla="*/ 70 w 92"/>
                <a:gd name="T49" fmla="*/ 4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92" h="186">
                  <a:moveTo>
                    <a:pt x="70" y="4"/>
                  </a:moveTo>
                  <a:lnTo>
                    <a:pt x="68" y="12"/>
                  </a:lnTo>
                  <a:lnTo>
                    <a:pt x="78" y="26"/>
                  </a:lnTo>
                  <a:lnTo>
                    <a:pt x="78" y="48"/>
                  </a:lnTo>
                  <a:lnTo>
                    <a:pt x="80" y="72"/>
                  </a:lnTo>
                  <a:lnTo>
                    <a:pt x="86" y="80"/>
                  </a:lnTo>
                  <a:lnTo>
                    <a:pt x="80" y="108"/>
                  </a:lnTo>
                  <a:lnTo>
                    <a:pt x="82" y="122"/>
                  </a:lnTo>
                  <a:lnTo>
                    <a:pt x="88" y="140"/>
                  </a:lnTo>
                  <a:lnTo>
                    <a:pt x="92" y="150"/>
                  </a:lnTo>
                  <a:lnTo>
                    <a:pt x="58" y="168"/>
                  </a:lnTo>
                  <a:lnTo>
                    <a:pt x="46" y="176"/>
                  </a:lnTo>
                  <a:lnTo>
                    <a:pt x="26" y="186"/>
                  </a:lnTo>
                  <a:lnTo>
                    <a:pt x="8" y="178"/>
                  </a:lnTo>
                  <a:lnTo>
                    <a:pt x="10" y="168"/>
                  </a:lnTo>
                  <a:lnTo>
                    <a:pt x="0" y="142"/>
                  </a:lnTo>
                  <a:lnTo>
                    <a:pt x="6" y="108"/>
                  </a:lnTo>
                  <a:lnTo>
                    <a:pt x="14" y="84"/>
                  </a:lnTo>
                  <a:lnTo>
                    <a:pt x="10" y="42"/>
                  </a:lnTo>
                  <a:lnTo>
                    <a:pt x="6" y="22"/>
                  </a:lnTo>
                  <a:lnTo>
                    <a:pt x="8" y="4"/>
                  </a:lnTo>
                  <a:lnTo>
                    <a:pt x="44" y="4"/>
                  </a:lnTo>
                  <a:lnTo>
                    <a:pt x="54" y="6"/>
                  </a:lnTo>
                  <a:lnTo>
                    <a:pt x="60" y="0"/>
                  </a:lnTo>
                  <a:lnTo>
                    <a:pt x="7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8" name="Freeform 248">
              <a:extLst>
                <a:ext uri="{FF2B5EF4-FFF2-40B4-BE49-F238E27FC236}">
                  <a16:creationId xmlns:a16="http://schemas.microsoft.com/office/drawing/2014/main" id="{89D1D838-BACF-5BD8-BF00-5A1F007C9621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2927350"/>
              <a:ext cx="209550" cy="285750"/>
            </a:xfrm>
            <a:custGeom>
              <a:avLst/>
              <a:gdLst>
                <a:gd name="T0" fmla="*/ 14 w 132"/>
                <a:gd name="T1" fmla="*/ 8 h 180"/>
                <a:gd name="T2" fmla="*/ 18 w 132"/>
                <a:gd name="T3" fmla="*/ 6 h 180"/>
                <a:gd name="T4" fmla="*/ 24 w 132"/>
                <a:gd name="T5" fmla="*/ 10 h 180"/>
                <a:gd name="T6" fmla="*/ 40 w 132"/>
                <a:gd name="T7" fmla="*/ 10 h 180"/>
                <a:gd name="T8" fmla="*/ 44 w 132"/>
                <a:gd name="T9" fmla="*/ 2 h 180"/>
                <a:gd name="T10" fmla="*/ 48 w 132"/>
                <a:gd name="T11" fmla="*/ 4 h 180"/>
                <a:gd name="T12" fmla="*/ 54 w 132"/>
                <a:gd name="T13" fmla="*/ 0 h 180"/>
                <a:gd name="T14" fmla="*/ 58 w 132"/>
                <a:gd name="T15" fmla="*/ 10 h 180"/>
                <a:gd name="T16" fmla="*/ 62 w 132"/>
                <a:gd name="T17" fmla="*/ 8 h 180"/>
                <a:gd name="T18" fmla="*/ 72 w 132"/>
                <a:gd name="T19" fmla="*/ 4 h 180"/>
                <a:gd name="T20" fmla="*/ 80 w 132"/>
                <a:gd name="T21" fmla="*/ 10 h 180"/>
                <a:gd name="T22" fmla="*/ 84 w 132"/>
                <a:gd name="T23" fmla="*/ 20 h 180"/>
                <a:gd name="T24" fmla="*/ 94 w 132"/>
                <a:gd name="T25" fmla="*/ 26 h 180"/>
                <a:gd name="T26" fmla="*/ 102 w 132"/>
                <a:gd name="T27" fmla="*/ 18 h 180"/>
                <a:gd name="T28" fmla="*/ 112 w 132"/>
                <a:gd name="T29" fmla="*/ 16 h 180"/>
                <a:gd name="T30" fmla="*/ 128 w 132"/>
                <a:gd name="T31" fmla="*/ 24 h 180"/>
                <a:gd name="T32" fmla="*/ 132 w 132"/>
                <a:gd name="T33" fmla="*/ 66 h 180"/>
                <a:gd name="T34" fmla="*/ 124 w 132"/>
                <a:gd name="T35" fmla="*/ 90 h 180"/>
                <a:gd name="T36" fmla="*/ 118 w 132"/>
                <a:gd name="T37" fmla="*/ 124 h 180"/>
                <a:gd name="T38" fmla="*/ 128 w 132"/>
                <a:gd name="T39" fmla="*/ 150 h 180"/>
                <a:gd name="T40" fmla="*/ 126 w 132"/>
                <a:gd name="T41" fmla="*/ 160 h 180"/>
                <a:gd name="T42" fmla="*/ 116 w 132"/>
                <a:gd name="T43" fmla="*/ 160 h 180"/>
                <a:gd name="T44" fmla="*/ 100 w 132"/>
                <a:gd name="T45" fmla="*/ 154 h 180"/>
                <a:gd name="T46" fmla="*/ 86 w 132"/>
                <a:gd name="T47" fmla="*/ 154 h 180"/>
                <a:gd name="T48" fmla="*/ 62 w 132"/>
                <a:gd name="T49" fmla="*/ 160 h 180"/>
                <a:gd name="T50" fmla="*/ 46 w 132"/>
                <a:gd name="T51" fmla="*/ 168 h 180"/>
                <a:gd name="T52" fmla="*/ 26 w 132"/>
                <a:gd name="T53" fmla="*/ 180 h 180"/>
                <a:gd name="T54" fmla="*/ 20 w 132"/>
                <a:gd name="T55" fmla="*/ 178 h 180"/>
                <a:gd name="T56" fmla="*/ 22 w 132"/>
                <a:gd name="T57" fmla="*/ 154 h 180"/>
                <a:gd name="T58" fmla="*/ 24 w 132"/>
                <a:gd name="T59" fmla="*/ 152 h 180"/>
                <a:gd name="T60" fmla="*/ 24 w 132"/>
                <a:gd name="T61" fmla="*/ 140 h 180"/>
                <a:gd name="T62" fmla="*/ 14 w 132"/>
                <a:gd name="T63" fmla="*/ 126 h 180"/>
                <a:gd name="T64" fmla="*/ 8 w 132"/>
                <a:gd name="T65" fmla="*/ 124 h 180"/>
                <a:gd name="T66" fmla="*/ 0 w 132"/>
                <a:gd name="T67" fmla="*/ 116 h 180"/>
                <a:gd name="T68" fmla="*/ 6 w 132"/>
                <a:gd name="T69" fmla="*/ 104 h 180"/>
                <a:gd name="T70" fmla="*/ 4 w 132"/>
                <a:gd name="T71" fmla="*/ 90 h 180"/>
                <a:gd name="T72" fmla="*/ 4 w 132"/>
                <a:gd name="T73" fmla="*/ 82 h 180"/>
                <a:gd name="T74" fmla="*/ 8 w 132"/>
                <a:gd name="T75" fmla="*/ 82 h 180"/>
                <a:gd name="T76" fmla="*/ 10 w 132"/>
                <a:gd name="T77" fmla="*/ 68 h 180"/>
                <a:gd name="T78" fmla="*/ 8 w 132"/>
                <a:gd name="T79" fmla="*/ 62 h 180"/>
                <a:gd name="T80" fmla="*/ 10 w 132"/>
                <a:gd name="T81" fmla="*/ 58 h 180"/>
                <a:gd name="T82" fmla="*/ 18 w 132"/>
                <a:gd name="T83" fmla="*/ 54 h 180"/>
                <a:gd name="T84" fmla="*/ 14 w 132"/>
                <a:gd name="T85" fmla="*/ 32 h 180"/>
                <a:gd name="T86" fmla="*/ 8 w 132"/>
                <a:gd name="T87" fmla="*/ 20 h 180"/>
                <a:gd name="T88" fmla="*/ 10 w 132"/>
                <a:gd name="T89" fmla="*/ 10 h 180"/>
                <a:gd name="T90" fmla="*/ 14 w 132"/>
                <a:gd name="T91" fmla="*/ 8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32" h="180">
                  <a:moveTo>
                    <a:pt x="14" y="8"/>
                  </a:moveTo>
                  <a:lnTo>
                    <a:pt x="18" y="6"/>
                  </a:lnTo>
                  <a:lnTo>
                    <a:pt x="24" y="10"/>
                  </a:lnTo>
                  <a:lnTo>
                    <a:pt x="40" y="10"/>
                  </a:lnTo>
                  <a:lnTo>
                    <a:pt x="44" y="2"/>
                  </a:lnTo>
                  <a:lnTo>
                    <a:pt x="48" y="4"/>
                  </a:lnTo>
                  <a:lnTo>
                    <a:pt x="54" y="0"/>
                  </a:lnTo>
                  <a:lnTo>
                    <a:pt x="58" y="10"/>
                  </a:lnTo>
                  <a:lnTo>
                    <a:pt x="62" y="8"/>
                  </a:lnTo>
                  <a:lnTo>
                    <a:pt x="72" y="4"/>
                  </a:lnTo>
                  <a:lnTo>
                    <a:pt x="80" y="10"/>
                  </a:lnTo>
                  <a:lnTo>
                    <a:pt x="84" y="20"/>
                  </a:lnTo>
                  <a:lnTo>
                    <a:pt x="94" y="26"/>
                  </a:lnTo>
                  <a:lnTo>
                    <a:pt x="102" y="18"/>
                  </a:lnTo>
                  <a:lnTo>
                    <a:pt x="112" y="16"/>
                  </a:lnTo>
                  <a:lnTo>
                    <a:pt x="128" y="24"/>
                  </a:lnTo>
                  <a:lnTo>
                    <a:pt x="132" y="66"/>
                  </a:lnTo>
                  <a:lnTo>
                    <a:pt x="124" y="90"/>
                  </a:lnTo>
                  <a:lnTo>
                    <a:pt x="118" y="124"/>
                  </a:lnTo>
                  <a:lnTo>
                    <a:pt x="128" y="150"/>
                  </a:lnTo>
                  <a:lnTo>
                    <a:pt x="126" y="160"/>
                  </a:lnTo>
                  <a:lnTo>
                    <a:pt x="116" y="160"/>
                  </a:lnTo>
                  <a:lnTo>
                    <a:pt x="100" y="154"/>
                  </a:lnTo>
                  <a:lnTo>
                    <a:pt x="86" y="154"/>
                  </a:lnTo>
                  <a:lnTo>
                    <a:pt x="62" y="160"/>
                  </a:lnTo>
                  <a:lnTo>
                    <a:pt x="46" y="168"/>
                  </a:lnTo>
                  <a:lnTo>
                    <a:pt x="26" y="180"/>
                  </a:lnTo>
                  <a:lnTo>
                    <a:pt x="20" y="178"/>
                  </a:lnTo>
                  <a:lnTo>
                    <a:pt x="22" y="154"/>
                  </a:lnTo>
                  <a:lnTo>
                    <a:pt x="24" y="152"/>
                  </a:lnTo>
                  <a:lnTo>
                    <a:pt x="24" y="140"/>
                  </a:lnTo>
                  <a:lnTo>
                    <a:pt x="14" y="126"/>
                  </a:lnTo>
                  <a:lnTo>
                    <a:pt x="8" y="124"/>
                  </a:lnTo>
                  <a:lnTo>
                    <a:pt x="0" y="116"/>
                  </a:lnTo>
                  <a:lnTo>
                    <a:pt x="6" y="104"/>
                  </a:lnTo>
                  <a:lnTo>
                    <a:pt x="4" y="90"/>
                  </a:lnTo>
                  <a:lnTo>
                    <a:pt x="4" y="82"/>
                  </a:lnTo>
                  <a:lnTo>
                    <a:pt x="8" y="82"/>
                  </a:lnTo>
                  <a:lnTo>
                    <a:pt x="10" y="68"/>
                  </a:lnTo>
                  <a:lnTo>
                    <a:pt x="8" y="62"/>
                  </a:lnTo>
                  <a:lnTo>
                    <a:pt x="10" y="58"/>
                  </a:lnTo>
                  <a:lnTo>
                    <a:pt x="18" y="54"/>
                  </a:lnTo>
                  <a:lnTo>
                    <a:pt x="14" y="32"/>
                  </a:lnTo>
                  <a:lnTo>
                    <a:pt x="8" y="20"/>
                  </a:lnTo>
                  <a:lnTo>
                    <a:pt x="10" y="10"/>
                  </a:lnTo>
                  <a:lnTo>
                    <a:pt x="14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9" name="Freeform 249">
              <a:extLst>
                <a:ext uri="{FF2B5EF4-FFF2-40B4-BE49-F238E27FC236}">
                  <a16:creationId xmlns:a16="http://schemas.microsoft.com/office/drawing/2014/main" id="{F3E9F026-DC36-7D05-78AD-5E93B34A58BB}"/>
                </a:ext>
              </a:extLst>
            </p:cNvPr>
            <p:cNvSpPr>
              <a:spLocks/>
            </p:cNvSpPr>
            <p:nvPr/>
          </p:nvSpPr>
          <p:spPr bwMode="auto">
            <a:xfrm>
              <a:off x="5581650" y="2832100"/>
              <a:ext cx="247650" cy="244475"/>
            </a:xfrm>
            <a:custGeom>
              <a:avLst/>
              <a:gdLst>
                <a:gd name="T0" fmla="*/ 42 w 156"/>
                <a:gd name="T1" fmla="*/ 0 h 154"/>
                <a:gd name="T2" fmla="*/ 62 w 156"/>
                <a:gd name="T3" fmla="*/ 8 h 154"/>
                <a:gd name="T4" fmla="*/ 74 w 156"/>
                <a:gd name="T5" fmla="*/ 6 h 154"/>
                <a:gd name="T6" fmla="*/ 78 w 156"/>
                <a:gd name="T7" fmla="*/ 16 h 154"/>
                <a:gd name="T8" fmla="*/ 88 w 156"/>
                <a:gd name="T9" fmla="*/ 12 h 154"/>
                <a:gd name="T10" fmla="*/ 98 w 156"/>
                <a:gd name="T11" fmla="*/ 18 h 154"/>
                <a:gd name="T12" fmla="*/ 114 w 156"/>
                <a:gd name="T13" fmla="*/ 16 h 154"/>
                <a:gd name="T14" fmla="*/ 124 w 156"/>
                <a:gd name="T15" fmla="*/ 8 h 154"/>
                <a:gd name="T16" fmla="*/ 134 w 156"/>
                <a:gd name="T17" fmla="*/ 16 h 154"/>
                <a:gd name="T18" fmla="*/ 146 w 156"/>
                <a:gd name="T19" fmla="*/ 34 h 154"/>
                <a:gd name="T20" fmla="*/ 140 w 156"/>
                <a:gd name="T21" fmla="*/ 52 h 154"/>
                <a:gd name="T22" fmla="*/ 148 w 156"/>
                <a:gd name="T23" fmla="*/ 52 h 154"/>
                <a:gd name="T24" fmla="*/ 152 w 156"/>
                <a:gd name="T25" fmla="*/ 68 h 154"/>
                <a:gd name="T26" fmla="*/ 146 w 156"/>
                <a:gd name="T27" fmla="*/ 80 h 154"/>
                <a:gd name="T28" fmla="*/ 156 w 156"/>
                <a:gd name="T29" fmla="*/ 114 h 154"/>
                <a:gd name="T30" fmla="*/ 146 w 156"/>
                <a:gd name="T31" fmla="*/ 122 h 154"/>
                <a:gd name="T32" fmla="*/ 146 w 156"/>
                <a:gd name="T33" fmla="*/ 142 h 154"/>
                <a:gd name="T34" fmla="*/ 136 w 156"/>
                <a:gd name="T35" fmla="*/ 140 h 154"/>
                <a:gd name="T36" fmla="*/ 126 w 156"/>
                <a:gd name="T37" fmla="*/ 152 h 154"/>
                <a:gd name="T38" fmla="*/ 122 w 156"/>
                <a:gd name="T39" fmla="*/ 134 h 154"/>
                <a:gd name="T40" fmla="*/ 110 w 156"/>
                <a:gd name="T41" fmla="*/ 120 h 154"/>
                <a:gd name="T42" fmla="*/ 98 w 156"/>
                <a:gd name="T43" fmla="*/ 122 h 154"/>
                <a:gd name="T44" fmla="*/ 96 w 156"/>
                <a:gd name="T45" fmla="*/ 104 h 154"/>
                <a:gd name="T46" fmla="*/ 92 w 156"/>
                <a:gd name="T47" fmla="*/ 84 h 154"/>
                <a:gd name="T48" fmla="*/ 70 w 156"/>
                <a:gd name="T49" fmla="*/ 72 h 154"/>
                <a:gd name="T50" fmla="*/ 58 w 156"/>
                <a:gd name="T51" fmla="*/ 78 h 154"/>
                <a:gd name="T52" fmla="*/ 52 w 156"/>
                <a:gd name="T53" fmla="*/ 94 h 154"/>
                <a:gd name="T54" fmla="*/ 30 w 156"/>
                <a:gd name="T55" fmla="*/ 90 h 154"/>
                <a:gd name="T56" fmla="*/ 18 w 156"/>
                <a:gd name="T57" fmla="*/ 74 h 154"/>
                <a:gd name="T58" fmla="*/ 10 w 156"/>
                <a:gd name="T59" fmla="*/ 56 h 154"/>
                <a:gd name="T60" fmla="*/ 0 w 156"/>
                <a:gd name="T61" fmla="*/ 44 h 154"/>
                <a:gd name="T62" fmla="*/ 16 w 156"/>
                <a:gd name="T63" fmla="*/ 30 h 154"/>
                <a:gd name="T64" fmla="*/ 26 w 156"/>
                <a:gd name="T65" fmla="*/ 26 h 154"/>
                <a:gd name="T66" fmla="*/ 28 w 156"/>
                <a:gd name="T67" fmla="*/ 14 h 154"/>
                <a:gd name="T68" fmla="*/ 30 w 156"/>
                <a:gd name="T69" fmla="*/ 0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56" h="154">
                  <a:moveTo>
                    <a:pt x="30" y="0"/>
                  </a:moveTo>
                  <a:lnTo>
                    <a:pt x="42" y="0"/>
                  </a:lnTo>
                  <a:lnTo>
                    <a:pt x="58" y="8"/>
                  </a:lnTo>
                  <a:lnTo>
                    <a:pt x="62" y="8"/>
                  </a:lnTo>
                  <a:lnTo>
                    <a:pt x="64" y="4"/>
                  </a:lnTo>
                  <a:lnTo>
                    <a:pt x="74" y="6"/>
                  </a:lnTo>
                  <a:lnTo>
                    <a:pt x="78" y="4"/>
                  </a:lnTo>
                  <a:lnTo>
                    <a:pt x="78" y="16"/>
                  </a:lnTo>
                  <a:lnTo>
                    <a:pt x="82" y="16"/>
                  </a:lnTo>
                  <a:lnTo>
                    <a:pt x="88" y="12"/>
                  </a:lnTo>
                  <a:lnTo>
                    <a:pt x="92" y="12"/>
                  </a:lnTo>
                  <a:lnTo>
                    <a:pt x="98" y="18"/>
                  </a:lnTo>
                  <a:lnTo>
                    <a:pt x="108" y="20"/>
                  </a:lnTo>
                  <a:lnTo>
                    <a:pt x="114" y="16"/>
                  </a:lnTo>
                  <a:lnTo>
                    <a:pt x="120" y="12"/>
                  </a:lnTo>
                  <a:lnTo>
                    <a:pt x="124" y="8"/>
                  </a:lnTo>
                  <a:lnTo>
                    <a:pt x="128" y="8"/>
                  </a:lnTo>
                  <a:lnTo>
                    <a:pt x="134" y="16"/>
                  </a:lnTo>
                  <a:lnTo>
                    <a:pt x="136" y="22"/>
                  </a:lnTo>
                  <a:lnTo>
                    <a:pt x="146" y="34"/>
                  </a:lnTo>
                  <a:lnTo>
                    <a:pt x="140" y="42"/>
                  </a:lnTo>
                  <a:lnTo>
                    <a:pt x="140" y="52"/>
                  </a:lnTo>
                  <a:lnTo>
                    <a:pt x="144" y="48"/>
                  </a:lnTo>
                  <a:lnTo>
                    <a:pt x="148" y="52"/>
                  </a:lnTo>
                  <a:lnTo>
                    <a:pt x="146" y="62"/>
                  </a:lnTo>
                  <a:lnTo>
                    <a:pt x="152" y="68"/>
                  </a:lnTo>
                  <a:lnTo>
                    <a:pt x="148" y="70"/>
                  </a:lnTo>
                  <a:lnTo>
                    <a:pt x="146" y="80"/>
                  </a:lnTo>
                  <a:lnTo>
                    <a:pt x="152" y="92"/>
                  </a:lnTo>
                  <a:lnTo>
                    <a:pt x="156" y="114"/>
                  </a:lnTo>
                  <a:lnTo>
                    <a:pt x="148" y="118"/>
                  </a:lnTo>
                  <a:lnTo>
                    <a:pt x="146" y="122"/>
                  </a:lnTo>
                  <a:lnTo>
                    <a:pt x="148" y="128"/>
                  </a:lnTo>
                  <a:lnTo>
                    <a:pt x="146" y="142"/>
                  </a:lnTo>
                  <a:lnTo>
                    <a:pt x="142" y="142"/>
                  </a:lnTo>
                  <a:lnTo>
                    <a:pt x="136" y="140"/>
                  </a:lnTo>
                  <a:lnTo>
                    <a:pt x="132" y="154"/>
                  </a:lnTo>
                  <a:lnTo>
                    <a:pt x="126" y="152"/>
                  </a:lnTo>
                  <a:lnTo>
                    <a:pt x="122" y="146"/>
                  </a:lnTo>
                  <a:lnTo>
                    <a:pt x="122" y="134"/>
                  </a:lnTo>
                  <a:lnTo>
                    <a:pt x="116" y="116"/>
                  </a:lnTo>
                  <a:lnTo>
                    <a:pt x="110" y="120"/>
                  </a:lnTo>
                  <a:lnTo>
                    <a:pt x="104" y="120"/>
                  </a:lnTo>
                  <a:lnTo>
                    <a:pt x="98" y="122"/>
                  </a:lnTo>
                  <a:lnTo>
                    <a:pt x="98" y="112"/>
                  </a:lnTo>
                  <a:lnTo>
                    <a:pt x="96" y="104"/>
                  </a:lnTo>
                  <a:lnTo>
                    <a:pt x="96" y="96"/>
                  </a:lnTo>
                  <a:lnTo>
                    <a:pt x="92" y="84"/>
                  </a:lnTo>
                  <a:lnTo>
                    <a:pt x="86" y="72"/>
                  </a:lnTo>
                  <a:lnTo>
                    <a:pt x="70" y="72"/>
                  </a:lnTo>
                  <a:lnTo>
                    <a:pt x="64" y="78"/>
                  </a:lnTo>
                  <a:lnTo>
                    <a:pt x="58" y="78"/>
                  </a:lnTo>
                  <a:lnTo>
                    <a:pt x="54" y="86"/>
                  </a:lnTo>
                  <a:lnTo>
                    <a:pt x="52" y="94"/>
                  </a:lnTo>
                  <a:lnTo>
                    <a:pt x="38" y="106"/>
                  </a:lnTo>
                  <a:lnTo>
                    <a:pt x="30" y="90"/>
                  </a:lnTo>
                  <a:lnTo>
                    <a:pt x="22" y="78"/>
                  </a:lnTo>
                  <a:lnTo>
                    <a:pt x="18" y="74"/>
                  </a:lnTo>
                  <a:lnTo>
                    <a:pt x="12" y="68"/>
                  </a:lnTo>
                  <a:lnTo>
                    <a:pt x="10" y="56"/>
                  </a:lnTo>
                  <a:lnTo>
                    <a:pt x="6" y="50"/>
                  </a:lnTo>
                  <a:lnTo>
                    <a:pt x="0" y="44"/>
                  </a:lnTo>
                  <a:lnTo>
                    <a:pt x="10" y="30"/>
                  </a:lnTo>
                  <a:lnTo>
                    <a:pt x="16" y="30"/>
                  </a:lnTo>
                  <a:lnTo>
                    <a:pt x="22" y="26"/>
                  </a:lnTo>
                  <a:lnTo>
                    <a:pt x="26" y="26"/>
                  </a:lnTo>
                  <a:lnTo>
                    <a:pt x="30" y="22"/>
                  </a:lnTo>
                  <a:lnTo>
                    <a:pt x="28" y="14"/>
                  </a:lnTo>
                  <a:lnTo>
                    <a:pt x="30" y="10"/>
                  </a:lnTo>
                  <a:lnTo>
                    <a:pt x="3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0" name="Freeform 250">
              <a:extLst>
                <a:ext uri="{FF2B5EF4-FFF2-40B4-BE49-F238E27FC236}">
                  <a16:creationId xmlns:a16="http://schemas.microsoft.com/office/drawing/2014/main" id="{B8E50107-9497-52FF-1213-AE651ABE9525}"/>
                </a:ext>
              </a:extLst>
            </p:cNvPr>
            <p:cNvSpPr>
              <a:spLocks/>
            </p:cNvSpPr>
            <p:nvPr/>
          </p:nvSpPr>
          <p:spPr bwMode="auto">
            <a:xfrm>
              <a:off x="5530850" y="2828925"/>
              <a:ext cx="98425" cy="73025"/>
            </a:xfrm>
            <a:custGeom>
              <a:avLst/>
              <a:gdLst>
                <a:gd name="T0" fmla="*/ 0 w 62"/>
                <a:gd name="T1" fmla="*/ 8 h 46"/>
                <a:gd name="T2" fmla="*/ 12 w 62"/>
                <a:gd name="T3" fmla="*/ 4 h 46"/>
                <a:gd name="T4" fmla="*/ 18 w 62"/>
                <a:gd name="T5" fmla="*/ 4 h 46"/>
                <a:gd name="T6" fmla="*/ 24 w 62"/>
                <a:gd name="T7" fmla="*/ 0 h 46"/>
                <a:gd name="T8" fmla="*/ 62 w 62"/>
                <a:gd name="T9" fmla="*/ 2 h 46"/>
                <a:gd name="T10" fmla="*/ 62 w 62"/>
                <a:gd name="T11" fmla="*/ 12 h 46"/>
                <a:gd name="T12" fmla="*/ 60 w 62"/>
                <a:gd name="T13" fmla="*/ 16 h 46"/>
                <a:gd name="T14" fmla="*/ 62 w 62"/>
                <a:gd name="T15" fmla="*/ 24 h 46"/>
                <a:gd name="T16" fmla="*/ 58 w 62"/>
                <a:gd name="T17" fmla="*/ 28 h 46"/>
                <a:gd name="T18" fmla="*/ 54 w 62"/>
                <a:gd name="T19" fmla="*/ 28 h 46"/>
                <a:gd name="T20" fmla="*/ 48 w 62"/>
                <a:gd name="T21" fmla="*/ 32 h 46"/>
                <a:gd name="T22" fmla="*/ 42 w 62"/>
                <a:gd name="T23" fmla="*/ 32 h 46"/>
                <a:gd name="T24" fmla="*/ 32 w 62"/>
                <a:gd name="T25" fmla="*/ 46 h 46"/>
                <a:gd name="T26" fmla="*/ 20 w 62"/>
                <a:gd name="T27" fmla="*/ 34 h 46"/>
                <a:gd name="T28" fmla="*/ 12 w 62"/>
                <a:gd name="T29" fmla="*/ 32 h 46"/>
                <a:gd name="T30" fmla="*/ 8 w 62"/>
                <a:gd name="T31" fmla="*/ 24 h 46"/>
                <a:gd name="T32" fmla="*/ 8 w 62"/>
                <a:gd name="T33" fmla="*/ 20 h 46"/>
                <a:gd name="T34" fmla="*/ 2 w 62"/>
                <a:gd name="T35" fmla="*/ 14 h 46"/>
                <a:gd name="T36" fmla="*/ 0 w 62"/>
                <a:gd name="T37" fmla="*/ 8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2" h="46">
                  <a:moveTo>
                    <a:pt x="0" y="8"/>
                  </a:moveTo>
                  <a:lnTo>
                    <a:pt x="12" y="4"/>
                  </a:lnTo>
                  <a:lnTo>
                    <a:pt x="18" y="4"/>
                  </a:lnTo>
                  <a:lnTo>
                    <a:pt x="24" y="0"/>
                  </a:lnTo>
                  <a:lnTo>
                    <a:pt x="62" y="2"/>
                  </a:lnTo>
                  <a:lnTo>
                    <a:pt x="62" y="12"/>
                  </a:lnTo>
                  <a:lnTo>
                    <a:pt x="60" y="16"/>
                  </a:lnTo>
                  <a:lnTo>
                    <a:pt x="62" y="24"/>
                  </a:lnTo>
                  <a:lnTo>
                    <a:pt x="58" y="28"/>
                  </a:lnTo>
                  <a:lnTo>
                    <a:pt x="54" y="28"/>
                  </a:lnTo>
                  <a:lnTo>
                    <a:pt x="48" y="32"/>
                  </a:lnTo>
                  <a:lnTo>
                    <a:pt x="42" y="32"/>
                  </a:lnTo>
                  <a:lnTo>
                    <a:pt x="32" y="46"/>
                  </a:lnTo>
                  <a:lnTo>
                    <a:pt x="20" y="34"/>
                  </a:lnTo>
                  <a:lnTo>
                    <a:pt x="12" y="32"/>
                  </a:lnTo>
                  <a:lnTo>
                    <a:pt x="8" y="24"/>
                  </a:lnTo>
                  <a:lnTo>
                    <a:pt x="8" y="20"/>
                  </a:lnTo>
                  <a:lnTo>
                    <a:pt x="2" y="14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1" name="Freeform 251">
              <a:extLst>
                <a:ext uri="{FF2B5EF4-FFF2-40B4-BE49-F238E27FC236}">
                  <a16:creationId xmlns:a16="http://schemas.microsoft.com/office/drawing/2014/main" id="{BB7163DB-645D-FDB6-2093-B700822820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702300" y="3016250"/>
              <a:ext cx="136525" cy="193675"/>
            </a:xfrm>
            <a:custGeom>
              <a:avLst/>
              <a:gdLst>
                <a:gd name="T0" fmla="*/ 66 w 86"/>
                <a:gd name="T1" fmla="*/ 26 h 122"/>
                <a:gd name="T2" fmla="*/ 66 w 86"/>
                <a:gd name="T3" fmla="*/ 34 h 122"/>
                <a:gd name="T4" fmla="*/ 68 w 86"/>
                <a:gd name="T5" fmla="*/ 48 h 122"/>
                <a:gd name="T6" fmla="*/ 62 w 86"/>
                <a:gd name="T7" fmla="*/ 60 h 122"/>
                <a:gd name="T8" fmla="*/ 70 w 86"/>
                <a:gd name="T9" fmla="*/ 68 h 122"/>
                <a:gd name="T10" fmla="*/ 76 w 86"/>
                <a:gd name="T11" fmla="*/ 70 h 122"/>
                <a:gd name="T12" fmla="*/ 86 w 86"/>
                <a:gd name="T13" fmla="*/ 84 h 122"/>
                <a:gd name="T14" fmla="*/ 86 w 86"/>
                <a:gd name="T15" fmla="*/ 96 h 122"/>
                <a:gd name="T16" fmla="*/ 84 w 86"/>
                <a:gd name="T17" fmla="*/ 98 h 122"/>
                <a:gd name="T18" fmla="*/ 82 w 86"/>
                <a:gd name="T19" fmla="*/ 122 h 122"/>
                <a:gd name="T20" fmla="*/ 76 w 86"/>
                <a:gd name="T21" fmla="*/ 122 h 122"/>
                <a:gd name="T22" fmla="*/ 54 w 86"/>
                <a:gd name="T23" fmla="*/ 108 h 122"/>
                <a:gd name="T24" fmla="*/ 36 w 86"/>
                <a:gd name="T25" fmla="*/ 88 h 122"/>
                <a:gd name="T26" fmla="*/ 16 w 86"/>
                <a:gd name="T27" fmla="*/ 70 h 122"/>
                <a:gd name="T28" fmla="*/ 0 w 86"/>
                <a:gd name="T29" fmla="*/ 50 h 122"/>
                <a:gd name="T30" fmla="*/ 6 w 86"/>
                <a:gd name="T31" fmla="*/ 44 h 122"/>
                <a:gd name="T32" fmla="*/ 8 w 86"/>
                <a:gd name="T33" fmla="*/ 34 h 122"/>
                <a:gd name="T34" fmla="*/ 18 w 86"/>
                <a:gd name="T35" fmla="*/ 18 h 122"/>
                <a:gd name="T36" fmla="*/ 28 w 86"/>
                <a:gd name="T37" fmla="*/ 4 h 122"/>
                <a:gd name="T38" fmla="*/ 34 w 86"/>
                <a:gd name="T39" fmla="*/ 4 h 122"/>
                <a:gd name="T40" fmla="*/ 40 w 86"/>
                <a:gd name="T41" fmla="*/ 0 h 122"/>
                <a:gd name="T42" fmla="*/ 46 w 86"/>
                <a:gd name="T43" fmla="*/ 18 h 122"/>
                <a:gd name="T44" fmla="*/ 46 w 86"/>
                <a:gd name="T45" fmla="*/ 30 h 122"/>
                <a:gd name="T46" fmla="*/ 50 w 86"/>
                <a:gd name="T47" fmla="*/ 36 h 122"/>
                <a:gd name="T48" fmla="*/ 56 w 86"/>
                <a:gd name="T49" fmla="*/ 38 h 122"/>
                <a:gd name="T50" fmla="*/ 60 w 86"/>
                <a:gd name="T51" fmla="*/ 24 h 122"/>
                <a:gd name="T52" fmla="*/ 66 w 86"/>
                <a:gd name="T53" fmla="*/ 26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86" h="122">
                  <a:moveTo>
                    <a:pt x="66" y="26"/>
                  </a:moveTo>
                  <a:lnTo>
                    <a:pt x="66" y="34"/>
                  </a:lnTo>
                  <a:lnTo>
                    <a:pt x="68" y="48"/>
                  </a:lnTo>
                  <a:lnTo>
                    <a:pt x="62" y="60"/>
                  </a:lnTo>
                  <a:lnTo>
                    <a:pt x="70" y="68"/>
                  </a:lnTo>
                  <a:lnTo>
                    <a:pt x="76" y="70"/>
                  </a:lnTo>
                  <a:lnTo>
                    <a:pt x="86" y="84"/>
                  </a:lnTo>
                  <a:lnTo>
                    <a:pt x="86" y="96"/>
                  </a:lnTo>
                  <a:lnTo>
                    <a:pt x="84" y="98"/>
                  </a:lnTo>
                  <a:lnTo>
                    <a:pt x="82" y="122"/>
                  </a:lnTo>
                  <a:lnTo>
                    <a:pt x="76" y="122"/>
                  </a:lnTo>
                  <a:lnTo>
                    <a:pt x="54" y="108"/>
                  </a:lnTo>
                  <a:lnTo>
                    <a:pt x="36" y="88"/>
                  </a:lnTo>
                  <a:lnTo>
                    <a:pt x="16" y="70"/>
                  </a:lnTo>
                  <a:lnTo>
                    <a:pt x="0" y="50"/>
                  </a:lnTo>
                  <a:lnTo>
                    <a:pt x="6" y="44"/>
                  </a:lnTo>
                  <a:lnTo>
                    <a:pt x="8" y="34"/>
                  </a:lnTo>
                  <a:lnTo>
                    <a:pt x="18" y="18"/>
                  </a:lnTo>
                  <a:lnTo>
                    <a:pt x="28" y="4"/>
                  </a:lnTo>
                  <a:lnTo>
                    <a:pt x="34" y="4"/>
                  </a:lnTo>
                  <a:lnTo>
                    <a:pt x="40" y="0"/>
                  </a:lnTo>
                  <a:lnTo>
                    <a:pt x="46" y="18"/>
                  </a:lnTo>
                  <a:lnTo>
                    <a:pt x="46" y="30"/>
                  </a:lnTo>
                  <a:lnTo>
                    <a:pt x="50" y="36"/>
                  </a:lnTo>
                  <a:lnTo>
                    <a:pt x="56" y="38"/>
                  </a:lnTo>
                  <a:lnTo>
                    <a:pt x="60" y="24"/>
                  </a:lnTo>
                  <a:lnTo>
                    <a:pt x="66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2" name="Freeform 252">
              <a:extLst>
                <a:ext uri="{FF2B5EF4-FFF2-40B4-BE49-F238E27FC236}">
                  <a16:creationId xmlns:a16="http://schemas.microsoft.com/office/drawing/2014/main" id="{3EDD7121-B479-8A5C-BB97-8B0BA7F780ED}"/>
                </a:ext>
              </a:extLst>
            </p:cNvPr>
            <p:cNvSpPr>
              <a:spLocks/>
            </p:cNvSpPr>
            <p:nvPr/>
          </p:nvSpPr>
          <p:spPr bwMode="auto">
            <a:xfrm>
              <a:off x="5641975" y="2946400"/>
              <a:ext cx="104775" cy="149225"/>
            </a:xfrm>
            <a:custGeom>
              <a:avLst/>
              <a:gdLst>
                <a:gd name="T0" fmla="*/ 0 w 66"/>
                <a:gd name="T1" fmla="*/ 34 h 94"/>
                <a:gd name="T2" fmla="*/ 14 w 66"/>
                <a:gd name="T3" fmla="*/ 22 h 94"/>
                <a:gd name="T4" fmla="*/ 16 w 66"/>
                <a:gd name="T5" fmla="*/ 14 h 94"/>
                <a:gd name="T6" fmla="*/ 20 w 66"/>
                <a:gd name="T7" fmla="*/ 6 h 94"/>
                <a:gd name="T8" fmla="*/ 26 w 66"/>
                <a:gd name="T9" fmla="*/ 6 h 94"/>
                <a:gd name="T10" fmla="*/ 32 w 66"/>
                <a:gd name="T11" fmla="*/ 0 h 94"/>
                <a:gd name="T12" fmla="*/ 48 w 66"/>
                <a:gd name="T13" fmla="*/ 0 h 94"/>
                <a:gd name="T14" fmla="*/ 54 w 66"/>
                <a:gd name="T15" fmla="*/ 12 h 94"/>
                <a:gd name="T16" fmla="*/ 58 w 66"/>
                <a:gd name="T17" fmla="*/ 24 h 94"/>
                <a:gd name="T18" fmla="*/ 58 w 66"/>
                <a:gd name="T19" fmla="*/ 32 h 94"/>
                <a:gd name="T20" fmla="*/ 60 w 66"/>
                <a:gd name="T21" fmla="*/ 40 h 94"/>
                <a:gd name="T22" fmla="*/ 60 w 66"/>
                <a:gd name="T23" fmla="*/ 50 h 94"/>
                <a:gd name="T24" fmla="*/ 66 w 66"/>
                <a:gd name="T25" fmla="*/ 48 h 94"/>
                <a:gd name="T26" fmla="*/ 56 w 66"/>
                <a:gd name="T27" fmla="*/ 62 h 94"/>
                <a:gd name="T28" fmla="*/ 46 w 66"/>
                <a:gd name="T29" fmla="*/ 78 h 94"/>
                <a:gd name="T30" fmla="*/ 44 w 66"/>
                <a:gd name="T31" fmla="*/ 88 h 94"/>
                <a:gd name="T32" fmla="*/ 38 w 66"/>
                <a:gd name="T33" fmla="*/ 94 h 94"/>
                <a:gd name="T34" fmla="*/ 34 w 66"/>
                <a:gd name="T35" fmla="*/ 92 h 94"/>
                <a:gd name="T36" fmla="*/ 18 w 66"/>
                <a:gd name="T37" fmla="*/ 82 h 94"/>
                <a:gd name="T38" fmla="*/ 8 w 66"/>
                <a:gd name="T39" fmla="*/ 66 h 94"/>
                <a:gd name="T40" fmla="*/ 4 w 66"/>
                <a:gd name="T41" fmla="*/ 56 h 94"/>
                <a:gd name="T42" fmla="*/ 0 w 66"/>
                <a:gd name="T43" fmla="*/ 34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6" h="94">
                  <a:moveTo>
                    <a:pt x="0" y="34"/>
                  </a:moveTo>
                  <a:lnTo>
                    <a:pt x="14" y="22"/>
                  </a:lnTo>
                  <a:lnTo>
                    <a:pt x="16" y="14"/>
                  </a:lnTo>
                  <a:lnTo>
                    <a:pt x="20" y="6"/>
                  </a:lnTo>
                  <a:lnTo>
                    <a:pt x="26" y="6"/>
                  </a:lnTo>
                  <a:lnTo>
                    <a:pt x="32" y="0"/>
                  </a:lnTo>
                  <a:lnTo>
                    <a:pt x="48" y="0"/>
                  </a:lnTo>
                  <a:lnTo>
                    <a:pt x="54" y="12"/>
                  </a:lnTo>
                  <a:lnTo>
                    <a:pt x="58" y="24"/>
                  </a:lnTo>
                  <a:lnTo>
                    <a:pt x="58" y="32"/>
                  </a:lnTo>
                  <a:lnTo>
                    <a:pt x="60" y="40"/>
                  </a:lnTo>
                  <a:lnTo>
                    <a:pt x="60" y="50"/>
                  </a:lnTo>
                  <a:lnTo>
                    <a:pt x="66" y="48"/>
                  </a:lnTo>
                  <a:lnTo>
                    <a:pt x="56" y="62"/>
                  </a:lnTo>
                  <a:lnTo>
                    <a:pt x="46" y="78"/>
                  </a:lnTo>
                  <a:lnTo>
                    <a:pt x="44" y="88"/>
                  </a:lnTo>
                  <a:lnTo>
                    <a:pt x="38" y="94"/>
                  </a:lnTo>
                  <a:lnTo>
                    <a:pt x="34" y="92"/>
                  </a:lnTo>
                  <a:lnTo>
                    <a:pt x="18" y="82"/>
                  </a:lnTo>
                  <a:lnTo>
                    <a:pt x="8" y="66"/>
                  </a:lnTo>
                  <a:lnTo>
                    <a:pt x="4" y="56"/>
                  </a:lnTo>
                  <a:lnTo>
                    <a:pt x="0" y="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3" name="Freeform 253">
              <a:extLst>
                <a:ext uri="{FF2B5EF4-FFF2-40B4-BE49-F238E27FC236}">
                  <a16:creationId xmlns:a16="http://schemas.microsoft.com/office/drawing/2014/main" id="{64403C4C-019B-055F-B3A2-9428D7632C10}"/>
                </a:ext>
              </a:extLst>
            </p:cNvPr>
            <p:cNvSpPr>
              <a:spLocks/>
            </p:cNvSpPr>
            <p:nvPr/>
          </p:nvSpPr>
          <p:spPr bwMode="auto">
            <a:xfrm>
              <a:off x="5911850" y="2714625"/>
              <a:ext cx="260350" cy="254000"/>
            </a:xfrm>
            <a:custGeom>
              <a:avLst/>
              <a:gdLst>
                <a:gd name="T0" fmla="*/ 2 w 164"/>
                <a:gd name="T1" fmla="*/ 138 h 160"/>
                <a:gd name="T2" fmla="*/ 0 w 164"/>
                <a:gd name="T3" fmla="*/ 122 h 160"/>
                <a:gd name="T4" fmla="*/ 6 w 164"/>
                <a:gd name="T5" fmla="*/ 108 h 160"/>
                <a:gd name="T6" fmla="*/ 6 w 164"/>
                <a:gd name="T7" fmla="*/ 98 h 160"/>
                <a:gd name="T8" fmla="*/ 22 w 164"/>
                <a:gd name="T9" fmla="*/ 76 h 160"/>
                <a:gd name="T10" fmla="*/ 26 w 164"/>
                <a:gd name="T11" fmla="*/ 54 h 160"/>
                <a:gd name="T12" fmla="*/ 32 w 164"/>
                <a:gd name="T13" fmla="*/ 48 h 160"/>
                <a:gd name="T14" fmla="*/ 42 w 164"/>
                <a:gd name="T15" fmla="*/ 52 h 160"/>
                <a:gd name="T16" fmla="*/ 52 w 164"/>
                <a:gd name="T17" fmla="*/ 46 h 160"/>
                <a:gd name="T18" fmla="*/ 54 w 164"/>
                <a:gd name="T19" fmla="*/ 40 h 160"/>
                <a:gd name="T20" fmla="*/ 70 w 164"/>
                <a:gd name="T21" fmla="*/ 26 h 160"/>
                <a:gd name="T22" fmla="*/ 74 w 164"/>
                <a:gd name="T23" fmla="*/ 18 h 160"/>
                <a:gd name="T24" fmla="*/ 96 w 164"/>
                <a:gd name="T25" fmla="*/ 4 h 160"/>
                <a:gd name="T26" fmla="*/ 106 w 164"/>
                <a:gd name="T27" fmla="*/ 0 h 160"/>
                <a:gd name="T28" fmla="*/ 112 w 164"/>
                <a:gd name="T29" fmla="*/ 6 h 160"/>
                <a:gd name="T30" fmla="*/ 126 w 164"/>
                <a:gd name="T31" fmla="*/ 6 h 160"/>
                <a:gd name="T32" fmla="*/ 124 w 164"/>
                <a:gd name="T33" fmla="*/ 20 h 160"/>
                <a:gd name="T34" fmla="*/ 126 w 164"/>
                <a:gd name="T35" fmla="*/ 34 h 160"/>
                <a:gd name="T36" fmla="*/ 140 w 164"/>
                <a:gd name="T37" fmla="*/ 52 h 160"/>
                <a:gd name="T38" fmla="*/ 140 w 164"/>
                <a:gd name="T39" fmla="*/ 66 h 160"/>
                <a:gd name="T40" fmla="*/ 164 w 164"/>
                <a:gd name="T41" fmla="*/ 74 h 160"/>
                <a:gd name="T42" fmla="*/ 164 w 164"/>
                <a:gd name="T43" fmla="*/ 92 h 160"/>
                <a:gd name="T44" fmla="*/ 158 w 164"/>
                <a:gd name="T45" fmla="*/ 100 h 160"/>
                <a:gd name="T46" fmla="*/ 150 w 164"/>
                <a:gd name="T47" fmla="*/ 104 h 160"/>
                <a:gd name="T48" fmla="*/ 144 w 164"/>
                <a:gd name="T49" fmla="*/ 116 h 160"/>
                <a:gd name="T50" fmla="*/ 138 w 164"/>
                <a:gd name="T51" fmla="*/ 120 h 160"/>
                <a:gd name="T52" fmla="*/ 118 w 164"/>
                <a:gd name="T53" fmla="*/ 120 h 160"/>
                <a:gd name="T54" fmla="*/ 108 w 164"/>
                <a:gd name="T55" fmla="*/ 116 h 160"/>
                <a:gd name="T56" fmla="*/ 102 w 164"/>
                <a:gd name="T57" fmla="*/ 122 h 160"/>
                <a:gd name="T58" fmla="*/ 92 w 164"/>
                <a:gd name="T59" fmla="*/ 120 h 160"/>
                <a:gd name="T60" fmla="*/ 56 w 164"/>
                <a:gd name="T61" fmla="*/ 120 h 160"/>
                <a:gd name="T62" fmla="*/ 54 w 164"/>
                <a:gd name="T63" fmla="*/ 138 h 160"/>
                <a:gd name="T64" fmla="*/ 58 w 164"/>
                <a:gd name="T65" fmla="*/ 158 h 160"/>
                <a:gd name="T66" fmla="*/ 42 w 164"/>
                <a:gd name="T67" fmla="*/ 150 h 160"/>
                <a:gd name="T68" fmla="*/ 32 w 164"/>
                <a:gd name="T69" fmla="*/ 152 h 160"/>
                <a:gd name="T70" fmla="*/ 24 w 164"/>
                <a:gd name="T71" fmla="*/ 160 h 160"/>
                <a:gd name="T72" fmla="*/ 14 w 164"/>
                <a:gd name="T73" fmla="*/ 154 h 160"/>
                <a:gd name="T74" fmla="*/ 10 w 164"/>
                <a:gd name="T75" fmla="*/ 144 h 160"/>
                <a:gd name="T76" fmla="*/ 2 w 164"/>
                <a:gd name="T77" fmla="*/ 138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4" h="160">
                  <a:moveTo>
                    <a:pt x="2" y="138"/>
                  </a:moveTo>
                  <a:lnTo>
                    <a:pt x="0" y="122"/>
                  </a:lnTo>
                  <a:lnTo>
                    <a:pt x="6" y="108"/>
                  </a:lnTo>
                  <a:lnTo>
                    <a:pt x="6" y="98"/>
                  </a:lnTo>
                  <a:lnTo>
                    <a:pt x="22" y="76"/>
                  </a:lnTo>
                  <a:lnTo>
                    <a:pt x="26" y="54"/>
                  </a:lnTo>
                  <a:lnTo>
                    <a:pt x="32" y="48"/>
                  </a:lnTo>
                  <a:lnTo>
                    <a:pt x="42" y="52"/>
                  </a:lnTo>
                  <a:lnTo>
                    <a:pt x="52" y="46"/>
                  </a:lnTo>
                  <a:lnTo>
                    <a:pt x="54" y="40"/>
                  </a:lnTo>
                  <a:lnTo>
                    <a:pt x="70" y="26"/>
                  </a:lnTo>
                  <a:lnTo>
                    <a:pt x="74" y="18"/>
                  </a:lnTo>
                  <a:lnTo>
                    <a:pt x="96" y="4"/>
                  </a:lnTo>
                  <a:lnTo>
                    <a:pt x="106" y="0"/>
                  </a:lnTo>
                  <a:lnTo>
                    <a:pt x="112" y="6"/>
                  </a:lnTo>
                  <a:lnTo>
                    <a:pt x="126" y="6"/>
                  </a:lnTo>
                  <a:lnTo>
                    <a:pt x="124" y="20"/>
                  </a:lnTo>
                  <a:lnTo>
                    <a:pt x="126" y="34"/>
                  </a:lnTo>
                  <a:lnTo>
                    <a:pt x="140" y="52"/>
                  </a:lnTo>
                  <a:lnTo>
                    <a:pt x="140" y="66"/>
                  </a:lnTo>
                  <a:lnTo>
                    <a:pt x="164" y="74"/>
                  </a:lnTo>
                  <a:lnTo>
                    <a:pt x="164" y="92"/>
                  </a:lnTo>
                  <a:lnTo>
                    <a:pt x="158" y="100"/>
                  </a:lnTo>
                  <a:lnTo>
                    <a:pt x="150" y="104"/>
                  </a:lnTo>
                  <a:lnTo>
                    <a:pt x="144" y="116"/>
                  </a:lnTo>
                  <a:lnTo>
                    <a:pt x="138" y="120"/>
                  </a:lnTo>
                  <a:lnTo>
                    <a:pt x="118" y="120"/>
                  </a:lnTo>
                  <a:lnTo>
                    <a:pt x="108" y="116"/>
                  </a:lnTo>
                  <a:lnTo>
                    <a:pt x="102" y="122"/>
                  </a:lnTo>
                  <a:lnTo>
                    <a:pt x="92" y="120"/>
                  </a:lnTo>
                  <a:lnTo>
                    <a:pt x="56" y="120"/>
                  </a:lnTo>
                  <a:lnTo>
                    <a:pt x="54" y="138"/>
                  </a:lnTo>
                  <a:lnTo>
                    <a:pt x="58" y="158"/>
                  </a:lnTo>
                  <a:lnTo>
                    <a:pt x="42" y="150"/>
                  </a:lnTo>
                  <a:lnTo>
                    <a:pt x="32" y="152"/>
                  </a:lnTo>
                  <a:lnTo>
                    <a:pt x="24" y="160"/>
                  </a:lnTo>
                  <a:lnTo>
                    <a:pt x="14" y="154"/>
                  </a:lnTo>
                  <a:lnTo>
                    <a:pt x="10" y="144"/>
                  </a:lnTo>
                  <a:lnTo>
                    <a:pt x="2" y="1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4" name="Freeform 254">
              <a:extLst>
                <a:ext uri="{FF2B5EF4-FFF2-40B4-BE49-F238E27FC236}">
                  <a16:creationId xmlns:a16="http://schemas.microsoft.com/office/drawing/2014/main" id="{6AC42376-C43E-E28C-B1F6-3EFFC23F7127}"/>
                </a:ext>
              </a:extLst>
            </p:cNvPr>
            <p:cNvSpPr>
              <a:spLocks/>
            </p:cNvSpPr>
            <p:nvPr/>
          </p:nvSpPr>
          <p:spPr bwMode="auto">
            <a:xfrm>
              <a:off x="6597650" y="2898775"/>
              <a:ext cx="444500" cy="409575"/>
            </a:xfrm>
            <a:custGeom>
              <a:avLst/>
              <a:gdLst>
                <a:gd name="T0" fmla="*/ 280 w 280"/>
                <a:gd name="T1" fmla="*/ 170 h 258"/>
                <a:gd name="T2" fmla="*/ 272 w 280"/>
                <a:gd name="T3" fmla="*/ 174 h 258"/>
                <a:gd name="T4" fmla="*/ 258 w 280"/>
                <a:gd name="T5" fmla="*/ 172 h 258"/>
                <a:gd name="T6" fmla="*/ 242 w 280"/>
                <a:gd name="T7" fmla="*/ 170 h 258"/>
                <a:gd name="T8" fmla="*/ 234 w 280"/>
                <a:gd name="T9" fmla="*/ 172 h 258"/>
                <a:gd name="T10" fmla="*/ 230 w 280"/>
                <a:gd name="T11" fmla="*/ 180 h 258"/>
                <a:gd name="T12" fmla="*/ 224 w 280"/>
                <a:gd name="T13" fmla="*/ 180 h 258"/>
                <a:gd name="T14" fmla="*/ 214 w 280"/>
                <a:gd name="T15" fmla="*/ 174 h 258"/>
                <a:gd name="T16" fmla="*/ 192 w 280"/>
                <a:gd name="T17" fmla="*/ 188 h 258"/>
                <a:gd name="T18" fmla="*/ 182 w 280"/>
                <a:gd name="T19" fmla="*/ 186 h 258"/>
                <a:gd name="T20" fmla="*/ 178 w 280"/>
                <a:gd name="T21" fmla="*/ 188 h 258"/>
                <a:gd name="T22" fmla="*/ 172 w 280"/>
                <a:gd name="T23" fmla="*/ 206 h 258"/>
                <a:gd name="T24" fmla="*/ 154 w 280"/>
                <a:gd name="T25" fmla="*/ 200 h 258"/>
                <a:gd name="T26" fmla="*/ 140 w 280"/>
                <a:gd name="T27" fmla="*/ 198 h 258"/>
                <a:gd name="T28" fmla="*/ 126 w 280"/>
                <a:gd name="T29" fmla="*/ 186 h 258"/>
                <a:gd name="T30" fmla="*/ 106 w 280"/>
                <a:gd name="T31" fmla="*/ 176 h 258"/>
                <a:gd name="T32" fmla="*/ 96 w 280"/>
                <a:gd name="T33" fmla="*/ 186 h 258"/>
                <a:gd name="T34" fmla="*/ 88 w 280"/>
                <a:gd name="T35" fmla="*/ 202 h 258"/>
                <a:gd name="T36" fmla="*/ 86 w 280"/>
                <a:gd name="T37" fmla="*/ 220 h 258"/>
                <a:gd name="T38" fmla="*/ 72 w 280"/>
                <a:gd name="T39" fmla="*/ 218 h 258"/>
                <a:gd name="T40" fmla="*/ 58 w 280"/>
                <a:gd name="T41" fmla="*/ 216 h 258"/>
                <a:gd name="T42" fmla="*/ 44 w 280"/>
                <a:gd name="T43" fmla="*/ 230 h 258"/>
                <a:gd name="T44" fmla="*/ 34 w 280"/>
                <a:gd name="T45" fmla="*/ 258 h 258"/>
                <a:gd name="T46" fmla="*/ 30 w 280"/>
                <a:gd name="T47" fmla="*/ 250 h 258"/>
                <a:gd name="T48" fmla="*/ 30 w 280"/>
                <a:gd name="T49" fmla="*/ 236 h 258"/>
                <a:gd name="T50" fmla="*/ 20 w 280"/>
                <a:gd name="T51" fmla="*/ 226 h 258"/>
                <a:gd name="T52" fmla="*/ 10 w 280"/>
                <a:gd name="T53" fmla="*/ 212 h 258"/>
                <a:gd name="T54" fmla="*/ 10 w 280"/>
                <a:gd name="T55" fmla="*/ 200 h 258"/>
                <a:gd name="T56" fmla="*/ 0 w 280"/>
                <a:gd name="T57" fmla="*/ 186 h 258"/>
                <a:gd name="T58" fmla="*/ 2 w 280"/>
                <a:gd name="T59" fmla="*/ 176 h 258"/>
                <a:gd name="T60" fmla="*/ 0 w 280"/>
                <a:gd name="T61" fmla="*/ 166 h 258"/>
                <a:gd name="T62" fmla="*/ 2 w 280"/>
                <a:gd name="T63" fmla="*/ 142 h 258"/>
                <a:gd name="T64" fmla="*/ 6 w 280"/>
                <a:gd name="T65" fmla="*/ 136 h 258"/>
                <a:gd name="T66" fmla="*/ 16 w 280"/>
                <a:gd name="T67" fmla="*/ 108 h 258"/>
                <a:gd name="T68" fmla="*/ 34 w 280"/>
                <a:gd name="T69" fmla="*/ 106 h 258"/>
                <a:gd name="T70" fmla="*/ 38 w 280"/>
                <a:gd name="T71" fmla="*/ 98 h 258"/>
                <a:gd name="T72" fmla="*/ 42 w 280"/>
                <a:gd name="T73" fmla="*/ 98 h 258"/>
                <a:gd name="T74" fmla="*/ 48 w 280"/>
                <a:gd name="T75" fmla="*/ 106 h 258"/>
                <a:gd name="T76" fmla="*/ 74 w 280"/>
                <a:gd name="T77" fmla="*/ 94 h 258"/>
                <a:gd name="T78" fmla="*/ 84 w 280"/>
                <a:gd name="T79" fmla="*/ 82 h 258"/>
                <a:gd name="T80" fmla="*/ 94 w 280"/>
                <a:gd name="T81" fmla="*/ 72 h 258"/>
                <a:gd name="T82" fmla="*/ 92 w 280"/>
                <a:gd name="T83" fmla="*/ 62 h 258"/>
                <a:gd name="T84" fmla="*/ 98 w 280"/>
                <a:gd name="T85" fmla="*/ 60 h 258"/>
                <a:gd name="T86" fmla="*/ 118 w 280"/>
                <a:gd name="T87" fmla="*/ 62 h 258"/>
                <a:gd name="T88" fmla="*/ 140 w 280"/>
                <a:gd name="T89" fmla="*/ 48 h 258"/>
                <a:gd name="T90" fmla="*/ 154 w 280"/>
                <a:gd name="T91" fmla="*/ 16 h 258"/>
                <a:gd name="T92" fmla="*/ 164 w 280"/>
                <a:gd name="T93" fmla="*/ 4 h 258"/>
                <a:gd name="T94" fmla="*/ 178 w 280"/>
                <a:gd name="T95" fmla="*/ 0 h 258"/>
                <a:gd name="T96" fmla="*/ 180 w 280"/>
                <a:gd name="T97" fmla="*/ 12 h 258"/>
                <a:gd name="T98" fmla="*/ 194 w 280"/>
                <a:gd name="T99" fmla="*/ 30 h 258"/>
                <a:gd name="T100" fmla="*/ 194 w 280"/>
                <a:gd name="T101" fmla="*/ 42 h 258"/>
                <a:gd name="T102" fmla="*/ 192 w 280"/>
                <a:gd name="T103" fmla="*/ 54 h 258"/>
                <a:gd name="T104" fmla="*/ 192 w 280"/>
                <a:gd name="T105" fmla="*/ 64 h 258"/>
                <a:gd name="T106" fmla="*/ 200 w 280"/>
                <a:gd name="T107" fmla="*/ 72 h 258"/>
                <a:gd name="T108" fmla="*/ 216 w 280"/>
                <a:gd name="T109" fmla="*/ 84 h 258"/>
                <a:gd name="T110" fmla="*/ 228 w 280"/>
                <a:gd name="T111" fmla="*/ 96 h 258"/>
                <a:gd name="T112" fmla="*/ 230 w 280"/>
                <a:gd name="T113" fmla="*/ 106 h 258"/>
                <a:gd name="T114" fmla="*/ 244 w 280"/>
                <a:gd name="T115" fmla="*/ 122 h 258"/>
                <a:gd name="T116" fmla="*/ 252 w 280"/>
                <a:gd name="T117" fmla="*/ 132 h 258"/>
                <a:gd name="T118" fmla="*/ 258 w 280"/>
                <a:gd name="T119" fmla="*/ 150 h 258"/>
                <a:gd name="T120" fmla="*/ 276 w 280"/>
                <a:gd name="T121" fmla="*/ 162 h 258"/>
                <a:gd name="T122" fmla="*/ 280 w 280"/>
                <a:gd name="T123" fmla="*/ 170 h 2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80" h="258">
                  <a:moveTo>
                    <a:pt x="280" y="170"/>
                  </a:moveTo>
                  <a:lnTo>
                    <a:pt x="272" y="174"/>
                  </a:lnTo>
                  <a:lnTo>
                    <a:pt x="258" y="172"/>
                  </a:lnTo>
                  <a:lnTo>
                    <a:pt x="242" y="170"/>
                  </a:lnTo>
                  <a:lnTo>
                    <a:pt x="234" y="172"/>
                  </a:lnTo>
                  <a:lnTo>
                    <a:pt x="230" y="180"/>
                  </a:lnTo>
                  <a:lnTo>
                    <a:pt x="224" y="180"/>
                  </a:lnTo>
                  <a:lnTo>
                    <a:pt x="214" y="174"/>
                  </a:lnTo>
                  <a:lnTo>
                    <a:pt x="192" y="188"/>
                  </a:lnTo>
                  <a:lnTo>
                    <a:pt x="182" y="186"/>
                  </a:lnTo>
                  <a:lnTo>
                    <a:pt x="178" y="188"/>
                  </a:lnTo>
                  <a:lnTo>
                    <a:pt x="172" y="206"/>
                  </a:lnTo>
                  <a:lnTo>
                    <a:pt x="154" y="200"/>
                  </a:lnTo>
                  <a:lnTo>
                    <a:pt x="140" y="198"/>
                  </a:lnTo>
                  <a:lnTo>
                    <a:pt x="126" y="186"/>
                  </a:lnTo>
                  <a:lnTo>
                    <a:pt x="106" y="176"/>
                  </a:lnTo>
                  <a:lnTo>
                    <a:pt x="96" y="186"/>
                  </a:lnTo>
                  <a:lnTo>
                    <a:pt x="88" y="202"/>
                  </a:lnTo>
                  <a:lnTo>
                    <a:pt x="86" y="220"/>
                  </a:lnTo>
                  <a:lnTo>
                    <a:pt x="72" y="218"/>
                  </a:lnTo>
                  <a:lnTo>
                    <a:pt x="58" y="216"/>
                  </a:lnTo>
                  <a:lnTo>
                    <a:pt x="44" y="230"/>
                  </a:lnTo>
                  <a:lnTo>
                    <a:pt x="34" y="258"/>
                  </a:lnTo>
                  <a:lnTo>
                    <a:pt x="30" y="250"/>
                  </a:lnTo>
                  <a:lnTo>
                    <a:pt x="30" y="236"/>
                  </a:lnTo>
                  <a:lnTo>
                    <a:pt x="20" y="226"/>
                  </a:lnTo>
                  <a:lnTo>
                    <a:pt x="10" y="212"/>
                  </a:lnTo>
                  <a:lnTo>
                    <a:pt x="10" y="200"/>
                  </a:lnTo>
                  <a:lnTo>
                    <a:pt x="0" y="186"/>
                  </a:lnTo>
                  <a:lnTo>
                    <a:pt x="2" y="176"/>
                  </a:lnTo>
                  <a:lnTo>
                    <a:pt x="0" y="166"/>
                  </a:lnTo>
                  <a:lnTo>
                    <a:pt x="2" y="142"/>
                  </a:lnTo>
                  <a:lnTo>
                    <a:pt x="6" y="136"/>
                  </a:lnTo>
                  <a:lnTo>
                    <a:pt x="16" y="108"/>
                  </a:lnTo>
                  <a:lnTo>
                    <a:pt x="34" y="106"/>
                  </a:lnTo>
                  <a:lnTo>
                    <a:pt x="38" y="98"/>
                  </a:lnTo>
                  <a:lnTo>
                    <a:pt x="42" y="98"/>
                  </a:lnTo>
                  <a:lnTo>
                    <a:pt x="48" y="106"/>
                  </a:lnTo>
                  <a:lnTo>
                    <a:pt x="74" y="94"/>
                  </a:lnTo>
                  <a:lnTo>
                    <a:pt x="84" y="82"/>
                  </a:lnTo>
                  <a:lnTo>
                    <a:pt x="94" y="72"/>
                  </a:lnTo>
                  <a:lnTo>
                    <a:pt x="92" y="62"/>
                  </a:lnTo>
                  <a:lnTo>
                    <a:pt x="98" y="60"/>
                  </a:lnTo>
                  <a:lnTo>
                    <a:pt x="118" y="62"/>
                  </a:lnTo>
                  <a:lnTo>
                    <a:pt x="140" y="48"/>
                  </a:lnTo>
                  <a:lnTo>
                    <a:pt x="154" y="16"/>
                  </a:lnTo>
                  <a:lnTo>
                    <a:pt x="164" y="4"/>
                  </a:lnTo>
                  <a:lnTo>
                    <a:pt x="178" y="0"/>
                  </a:lnTo>
                  <a:lnTo>
                    <a:pt x="180" y="12"/>
                  </a:lnTo>
                  <a:lnTo>
                    <a:pt x="194" y="30"/>
                  </a:lnTo>
                  <a:lnTo>
                    <a:pt x="194" y="42"/>
                  </a:lnTo>
                  <a:lnTo>
                    <a:pt x="192" y="54"/>
                  </a:lnTo>
                  <a:lnTo>
                    <a:pt x="192" y="64"/>
                  </a:lnTo>
                  <a:lnTo>
                    <a:pt x="200" y="72"/>
                  </a:lnTo>
                  <a:lnTo>
                    <a:pt x="216" y="84"/>
                  </a:lnTo>
                  <a:lnTo>
                    <a:pt x="228" y="96"/>
                  </a:lnTo>
                  <a:lnTo>
                    <a:pt x="230" y="106"/>
                  </a:lnTo>
                  <a:lnTo>
                    <a:pt x="244" y="122"/>
                  </a:lnTo>
                  <a:lnTo>
                    <a:pt x="252" y="132"/>
                  </a:lnTo>
                  <a:lnTo>
                    <a:pt x="258" y="150"/>
                  </a:lnTo>
                  <a:lnTo>
                    <a:pt x="276" y="162"/>
                  </a:lnTo>
                  <a:lnTo>
                    <a:pt x="280" y="1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5" name="Freeform 255">
              <a:extLst>
                <a:ext uri="{FF2B5EF4-FFF2-40B4-BE49-F238E27FC236}">
                  <a16:creationId xmlns:a16="http://schemas.microsoft.com/office/drawing/2014/main" id="{371E65ED-10E2-B538-AC55-21F4DF2216DE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0175" y="3241675"/>
              <a:ext cx="254000" cy="403225"/>
            </a:xfrm>
            <a:custGeom>
              <a:avLst/>
              <a:gdLst>
                <a:gd name="T0" fmla="*/ 160 w 160"/>
                <a:gd name="T1" fmla="*/ 4 h 254"/>
                <a:gd name="T2" fmla="*/ 158 w 160"/>
                <a:gd name="T3" fmla="*/ 22 h 254"/>
                <a:gd name="T4" fmla="*/ 152 w 160"/>
                <a:gd name="T5" fmla="*/ 38 h 254"/>
                <a:gd name="T6" fmla="*/ 148 w 160"/>
                <a:gd name="T7" fmla="*/ 56 h 254"/>
                <a:gd name="T8" fmla="*/ 146 w 160"/>
                <a:gd name="T9" fmla="*/ 82 h 254"/>
                <a:gd name="T10" fmla="*/ 146 w 160"/>
                <a:gd name="T11" fmla="*/ 98 h 254"/>
                <a:gd name="T12" fmla="*/ 142 w 160"/>
                <a:gd name="T13" fmla="*/ 108 h 254"/>
                <a:gd name="T14" fmla="*/ 142 w 160"/>
                <a:gd name="T15" fmla="*/ 120 h 254"/>
                <a:gd name="T16" fmla="*/ 140 w 160"/>
                <a:gd name="T17" fmla="*/ 130 h 254"/>
                <a:gd name="T18" fmla="*/ 126 w 160"/>
                <a:gd name="T19" fmla="*/ 144 h 254"/>
                <a:gd name="T20" fmla="*/ 116 w 160"/>
                <a:gd name="T21" fmla="*/ 158 h 254"/>
                <a:gd name="T22" fmla="*/ 106 w 160"/>
                <a:gd name="T23" fmla="*/ 186 h 254"/>
                <a:gd name="T24" fmla="*/ 106 w 160"/>
                <a:gd name="T25" fmla="*/ 210 h 254"/>
                <a:gd name="T26" fmla="*/ 102 w 160"/>
                <a:gd name="T27" fmla="*/ 220 h 254"/>
                <a:gd name="T28" fmla="*/ 88 w 160"/>
                <a:gd name="T29" fmla="*/ 234 h 254"/>
                <a:gd name="T30" fmla="*/ 76 w 160"/>
                <a:gd name="T31" fmla="*/ 252 h 254"/>
                <a:gd name="T32" fmla="*/ 68 w 160"/>
                <a:gd name="T33" fmla="*/ 246 h 254"/>
                <a:gd name="T34" fmla="*/ 66 w 160"/>
                <a:gd name="T35" fmla="*/ 240 h 254"/>
                <a:gd name="T36" fmla="*/ 54 w 160"/>
                <a:gd name="T37" fmla="*/ 240 h 254"/>
                <a:gd name="T38" fmla="*/ 46 w 160"/>
                <a:gd name="T39" fmla="*/ 248 h 254"/>
                <a:gd name="T40" fmla="*/ 40 w 160"/>
                <a:gd name="T41" fmla="*/ 246 h 254"/>
                <a:gd name="T42" fmla="*/ 34 w 160"/>
                <a:gd name="T43" fmla="*/ 238 h 254"/>
                <a:gd name="T44" fmla="*/ 28 w 160"/>
                <a:gd name="T45" fmla="*/ 242 h 254"/>
                <a:gd name="T46" fmla="*/ 18 w 160"/>
                <a:gd name="T47" fmla="*/ 254 h 254"/>
                <a:gd name="T48" fmla="*/ 0 w 160"/>
                <a:gd name="T49" fmla="*/ 224 h 254"/>
                <a:gd name="T50" fmla="*/ 18 w 160"/>
                <a:gd name="T51" fmla="*/ 206 h 254"/>
                <a:gd name="T52" fmla="*/ 8 w 160"/>
                <a:gd name="T53" fmla="*/ 188 h 254"/>
                <a:gd name="T54" fmla="*/ 16 w 160"/>
                <a:gd name="T55" fmla="*/ 180 h 254"/>
                <a:gd name="T56" fmla="*/ 32 w 160"/>
                <a:gd name="T57" fmla="*/ 178 h 254"/>
                <a:gd name="T58" fmla="*/ 34 w 160"/>
                <a:gd name="T59" fmla="*/ 164 h 254"/>
                <a:gd name="T60" fmla="*/ 44 w 160"/>
                <a:gd name="T61" fmla="*/ 178 h 254"/>
                <a:gd name="T62" fmla="*/ 64 w 160"/>
                <a:gd name="T63" fmla="*/ 180 h 254"/>
                <a:gd name="T64" fmla="*/ 70 w 160"/>
                <a:gd name="T65" fmla="*/ 166 h 254"/>
                <a:gd name="T66" fmla="*/ 74 w 160"/>
                <a:gd name="T67" fmla="*/ 146 h 254"/>
                <a:gd name="T68" fmla="*/ 70 w 160"/>
                <a:gd name="T69" fmla="*/ 124 h 254"/>
                <a:gd name="T70" fmla="*/ 60 w 160"/>
                <a:gd name="T71" fmla="*/ 106 h 254"/>
                <a:gd name="T72" fmla="*/ 70 w 160"/>
                <a:gd name="T73" fmla="*/ 72 h 254"/>
                <a:gd name="T74" fmla="*/ 64 w 160"/>
                <a:gd name="T75" fmla="*/ 66 h 254"/>
                <a:gd name="T76" fmla="*/ 48 w 160"/>
                <a:gd name="T77" fmla="*/ 68 h 254"/>
                <a:gd name="T78" fmla="*/ 42 w 160"/>
                <a:gd name="T79" fmla="*/ 54 h 254"/>
                <a:gd name="T80" fmla="*/ 42 w 160"/>
                <a:gd name="T81" fmla="*/ 42 h 254"/>
                <a:gd name="T82" fmla="*/ 72 w 160"/>
                <a:gd name="T83" fmla="*/ 44 h 254"/>
                <a:gd name="T84" fmla="*/ 88 w 160"/>
                <a:gd name="T85" fmla="*/ 50 h 254"/>
                <a:gd name="T86" fmla="*/ 106 w 160"/>
                <a:gd name="T87" fmla="*/ 56 h 254"/>
                <a:gd name="T88" fmla="*/ 108 w 160"/>
                <a:gd name="T89" fmla="*/ 42 h 254"/>
                <a:gd name="T90" fmla="*/ 118 w 160"/>
                <a:gd name="T91" fmla="*/ 14 h 254"/>
                <a:gd name="T92" fmla="*/ 132 w 160"/>
                <a:gd name="T93" fmla="*/ 0 h 254"/>
                <a:gd name="T94" fmla="*/ 146 w 160"/>
                <a:gd name="T95" fmla="*/ 2 h 254"/>
                <a:gd name="T96" fmla="*/ 160 w 160"/>
                <a:gd name="T97" fmla="*/ 4 h 2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60" h="254">
                  <a:moveTo>
                    <a:pt x="160" y="4"/>
                  </a:moveTo>
                  <a:lnTo>
                    <a:pt x="158" y="22"/>
                  </a:lnTo>
                  <a:lnTo>
                    <a:pt x="152" y="38"/>
                  </a:lnTo>
                  <a:lnTo>
                    <a:pt x="148" y="56"/>
                  </a:lnTo>
                  <a:lnTo>
                    <a:pt x="146" y="82"/>
                  </a:lnTo>
                  <a:lnTo>
                    <a:pt x="146" y="98"/>
                  </a:lnTo>
                  <a:lnTo>
                    <a:pt x="142" y="108"/>
                  </a:lnTo>
                  <a:lnTo>
                    <a:pt x="142" y="120"/>
                  </a:lnTo>
                  <a:lnTo>
                    <a:pt x="140" y="130"/>
                  </a:lnTo>
                  <a:lnTo>
                    <a:pt x="126" y="144"/>
                  </a:lnTo>
                  <a:lnTo>
                    <a:pt x="116" y="158"/>
                  </a:lnTo>
                  <a:lnTo>
                    <a:pt x="106" y="186"/>
                  </a:lnTo>
                  <a:lnTo>
                    <a:pt x="106" y="210"/>
                  </a:lnTo>
                  <a:lnTo>
                    <a:pt x="102" y="220"/>
                  </a:lnTo>
                  <a:lnTo>
                    <a:pt x="88" y="234"/>
                  </a:lnTo>
                  <a:lnTo>
                    <a:pt x="76" y="252"/>
                  </a:lnTo>
                  <a:lnTo>
                    <a:pt x="68" y="246"/>
                  </a:lnTo>
                  <a:lnTo>
                    <a:pt x="66" y="240"/>
                  </a:lnTo>
                  <a:lnTo>
                    <a:pt x="54" y="240"/>
                  </a:lnTo>
                  <a:lnTo>
                    <a:pt x="46" y="248"/>
                  </a:lnTo>
                  <a:lnTo>
                    <a:pt x="40" y="246"/>
                  </a:lnTo>
                  <a:lnTo>
                    <a:pt x="34" y="238"/>
                  </a:lnTo>
                  <a:lnTo>
                    <a:pt x="28" y="242"/>
                  </a:lnTo>
                  <a:lnTo>
                    <a:pt x="18" y="254"/>
                  </a:lnTo>
                  <a:lnTo>
                    <a:pt x="0" y="224"/>
                  </a:lnTo>
                  <a:lnTo>
                    <a:pt x="18" y="206"/>
                  </a:lnTo>
                  <a:lnTo>
                    <a:pt x="8" y="188"/>
                  </a:lnTo>
                  <a:lnTo>
                    <a:pt x="16" y="180"/>
                  </a:lnTo>
                  <a:lnTo>
                    <a:pt x="32" y="178"/>
                  </a:lnTo>
                  <a:lnTo>
                    <a:pt x="34" y="164"/>
                  </a:lnTo>
                  <a:lnTo>
                    <a:pt x="44" y="178"/>
                  </a:lnTo>
                  <a:lnTo>
                    <a:pt x="64" y="180"/>
                  </a:lnTo>
                  <a:lnTo>
                    <a:pt x="70" y="166"/>
                  </a:lnTo>
                  <a:lnTo>
                    <a:pt x="74" y="146"/>
                  </a:lnTo>
                  <a:lnTo>
                    <a:pt x="70" y="124"/>
                  </a:lnTo>
                  <a:lnTo>
                    <a:pt x="60" y="106"/>
                  </a:lnTo>
                  <a:lnTo>
                    <a:pt x="70" y="72"/>
                  </a:lnTo>
                  <a:lnTo>
                    <a:pt x="64" y="66"/>
                  </a:lnTo>
                  <a:lnTo>
                    <a:pt x="48" y="68"/>
                  </a:lnTo>
                  <a:lnTo>
                    <a:pt x="42" y="54"/>
                  </a:lnTo>
                  <a:lnTo>
                    <a:pt x="42" y="42"/>
                  </a:lnTo>
                  <a:lnTo>
                    <a:pt x="72" y="44"/>
                  </a:lnTo>
                  <a:lnTo>
                    <a:pt x="88" y="50"/>
                  </a:lnTo>
                  <a:lnTo>
                    <a:pt x="106" y="56"/>
                  </a:lnTo>
                  <a:lnTo>
                    <a:pt x="108" y="42"/>
                  </a:lnTo>
                  <a:lnTo>
                    <a:pt x="118" y="14"/>
                  </a:lnTo>
                  <a:lnTo>
                    <a:pt x="132" y="0"/>
                  </a:lnTo>
                  <a:lnTo>
                    <a:pt x="146" y="2"/>
                  </a:lnTo>
                  <a:lnTo>
                    <a:pt x="16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6" name="Freeform 256">
              <a:extLst>
                <a:ext uri="{FF2B5EF4-FFF2-40B4-BE49-F238E27FC236}">
                  <a16:creationId xmlns:a16="http://schemas.microsoft.com/office/drawing/2014/main" id="{1D175EF6-EC6C-78B6-179B-30589181502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00800" y="3305175"/>
              <a:ext cx="196850" cy="292100"/>
            </a:xfrm>
            <a:custGeom>
              <a:avLst/>
              <a:gdLst>
                <a:gd name="T0" fmla="*/ 54 w 124"/>
                <a:gd name="T1" fmla="*/ 2 h 184"/>
                <a:gd name="T2" fmla="*/ 64 w 124"/>
                <a:gd name="T3" fmla="*/ 0 h 184"/>
                <a:gd name="T4" fmla="*/ 78 w 124"/>
                <a:gd name="T5" fmla="*/ 4 h 184"/>
                <a:gd name="T6" fmla="*/ 90 w 124"/>
                <a:gd name="T7" fmla="*/ 0 h 184"/>
                <a:gd name="T8" fmla="*/ 92 w 124"/>
                <a:gd name="T9" fmla="*/ 2 h 184"/>
                <a:gd name="T10" fmla="*/ 92 w 124"/>
                <a:gd name="T11" fmla="*/ 14 h 184"/>
                <a:gd name="T12" fmla="*/ 98 w 124"/>
                <a:gd name="T13" fmla="*/ 28 h 184"/>
                <a:gd name="T14" fmla="*/ 114 w 124"/>
                <a:gd name="T15" fmla="*/ 26 h 184"/>
                <a:gd name="T16" fmla="*/ 120 w 124"/>
                <a:gd name="T17" fmla="*/ 32 h 184"/>
                <a:gd name="T18" fmla="*/ 110 w 124"/>
                <a:gd name="T19" fmla="*/ 66 h 184"/>
                <a:gd name="T20" fmla="*/ 120 w 124"/>
                <a:gd name="T21" fmla="*/ 84 h 184"/>
                <a:gd name="T22" fmla="*/ 124 w 124"/>
                <a:gd name="T23" fmla="*/ 106 h 184"/>
                <a:gd name="T24" fmla="*/ 120 w 124"/>
                <a:gd name="T25" fmla="*/ 126 h 184"/>
                <a:gd name="T26" fmla="*/ 114 w 124"/>
                <a:gd name="T27" fmla="*/ 140 h 184"/>
                <a:gd name="T28" fmla="*/ 94 w 124"/>
                <a:gd name="T29" fmla="*/ 138 h 184"/>
                <a:gd name="T30" fmla="*/ 84 w 124"/>
                <a:gd name="T31" fmla="*/ 124 h 184"/>
                <a:gd name="T32" fmla="*/ 82 w 124"/>
                <a:gd name="T33" fmla="*/ 138 h 184"/>
                <a:gd name="T34" fmla="*/ 66 w 124"/>
                <a:gd name="T35" fmla="*/ 140 h 184"/>
                <a:gd name="T36" fmla="*/ 58 w 124"/>
                <a:gd name="T37" fmla="*/ 148 h 184"/>
                <a:gd name="T38" fmla="*/ 68 w 124"/>
                <a:gd name="T39" fmla="*/ 166 h 184"/>
                <a:gd name="T40" fmla="*/ 50 w 124"/>
                <a:gd name="T41" fmla="*/ 184 h 184"/>
                <a:gd name="T42" fmla="*/ 28 w 124"/>
                <a:gd name="T43" fmla="*/ 154 h 184"/>
                <a:gd name="T44" fmla="*/ 14 w 124"/>
                <a:gd name="T45" fmla="*/ 130 h 184"/>
                <a:gd name="T46" fmla="*/ 0 w 124"/>
                <a:gd name="T47" fmla="*/ 100 h 184"/>
                <a:gd name="T48" fmla="*/ 0 w 124"/>
                <a:gd name="T49" fmla="*/ 90 h 184"/>
                <a:gd name="T50" fmla="*/ 6 w 124"/>
                <a:gd name="T51" fmla="*/ 80 h 184"/>
                <a:gd name="T52" fmla="*/ 12 w 124"/>
                <a:gd name="T53" fmla="*/ 58 h 184"/>
                <a:gd name="T54" fmla="*/ 16 w 124"/>
                <a:gd name="T55" fmla="*/ 38 h 184"/>
                <a:gd name="T56" fmla="*/ 24 w 124"/>
                <a:gd name="T57" fmla="*/ 36 h 184"/>
                <a:gd name="T58" fmla="*/ 54 w 124"/>
                <a:gd name="T59" fmla="*/ 36 h 184"/>
                <a:gd name="T60" fmla="*/ 54 w 124"/>
                <a:gd name="T61" fmla="*/ 2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24" h="184">
                  <a:moveTo>
                    <a:pt x="54" y="2"/>
                  </a:moveTo>
                  <a:lnTo>
                    <a:pt x="64" y="0"/>
                  </a:lnTo>
                  <a:lnTo>
                    <a:pt x="78" y="4"/>
                  </a:lnTo>
                  <a:lnTo>
                    <a:pt x="90" y="0"/>
                  </a:lnTo>
                  <a:lnTo>
                    <a:pt x="92" y="2"/>
                  </a:lnTo>
                  <a:lnTo>
                    <a:pt x="92" y="14"/>
                  </a:lnTo>
                  <a:lnTo>
                    <a:pt x="98" y="28"/>
                  </a:lnTo>
                  <a:lnTo>
                    <a:pt x="114" y="26"/>
                  </a:lnTo>
                  <a:lnTo>
                    <a:pt x="120" y="32"/>
                  </a:lnTo>
                  <a:lnTo>
                    <a:pt x="110" y="66"/>
                  </a:lnTo>
                  <a:lnTo>
                    <a:pt x="120" y="84"/>
                  </a:lnTo>
                  <a:lnTo>
                    <a:pt x="124" y="106"/>
                  </a:lnTo>
                  <a:lnTo>
                    <a:pt x="120" y="126"/>
                  </a:lnTo>
                  <a:lnTo>
                    <a:pt x="114" y="140"/>
                  </a:lnTo>
                  <a:lnTo>
                    <a:pt x="94" y="138"/>
                  </a:lnTo>
                  <a:lnTo>
                    <a:pt x="84" y="124"/>
                  </a:lnTo>
                  <a:lnTo>
                    <a:pt x="82" y="138"/>
                  </a:lnTo>
                  <a:lnTo>
                    <a:pt x="66" y="140"/>
                  </a:lnTo>
                  <a:lnTo>
                    <a:pt x="58" y="148"/>
                  </a:lnTo>
                  <a:lnTo>
                    <a:pt x="68" y="166"/>
                  </a:lnTo>
                  <a:lnTo>
                    <a:pt x="50" y="184"/>
                  </a:lnTo>
                  <a:lnTo>
                    <a:pt x="28" y="154"/>
                  </a:lnTo>
                  <a:lnTo>
                    <a:pt x="14" y="130"/>
                  </a:lnTo>
                  <a:lnTo>
                    <a:pt x="0" y="100"/>
                  </a:lnTo>
                  <a:lnTo>
                    <a:pt x="0" y="90"/>
                  </a:lnTo>
                  <a:lnTo>
                    <a:pt x="6" y="80"/>
                  </a:lnTo>
                  <a:lnTo>
                    <a:pt x="12" y="58"/>
                  </a:lnTo>
                  <a:lnTo>
                    <a:pt x="16" y="38"/>
                  </a:lnTo>
                  <a:lnTo>
                    <a:pt x="24" y="36"/>
                  </a:lnTo>
                  <a:lnTo>
                    <a:pt x="54" y="36"/>
                  </a:lnTo>
                  <a:lnTo>
                    <a:pt x="54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7" name="Freeform 257">
              <a:extLst>
                <a:ext uri="{FF2B5EF4-FFF2-40B4-BE49-F238E27FC236}">
                  <a16:creationId xmlns:a16="http://schemas.microsoft.com/office/drawing/2014/main" id="{8E131E5E-0E18-5A9B-6320-C23E302D45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19850" y="3308350"/>
              <a:ext cx="66675" cy="57150"/>
            </a:xfrm>
            <a:custGeom>
              <a:avLst/>
              <a:gdLst>
                <a:gd name="T0" fmla="*/ 8 w 42"/>
                <a:gd name="T1" fmla="*/ 0 h 36"/>
                <a:gd name="T2" fmla="*/ 42 w 42"/>
                <a:gd name="T3" fmla="*/ 0 h 36"/>
                <a:gd name="T4" fmla="*/ 42 w 42"/>
                <a:gd name="T5" fmla="*/ 34 h 36"/>
                <a:gd name="T6" fmla="*/ 12 w 42"/>
                <a:gd name="T7" fmla="*/ 34 h 36"/>
                <a:gd name="T8" fmla="*/ 4 w 42"/>
                <a:gd name="T9" fmla="*/ 36 h 36"/>
                <a:gd name="T10" fmla="*/ 0 w 42"/>
                <a:gd name="T11" fmla="*/ 32 h 36"/>
                <a:gd name="T12" fmla="*/ 8 w 42"/>
                <a:gd name="T13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42" h="36">
                  <a:moveTo>
                    <a:pt x="8" y="0"/>
                  </a:moveTo>
                  <a:lnTo>
                    <a:pt x="42" y="0"/>
                  </a:lnTo>
                  <a:lnTo>
                    <a:pt x="42" y="34"/>
                  </a:lnTo>
                  <a:lnTo>
                    <a:pt x="12" y="34"/>
                  </a:lnTo>
                  <a:lnTo>
                    <a:pt x="4" y="36"/>
                  </a:lnTo>
                  <a:lnTo>
                    <a:pt x="0" y="32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8" name="Freeform 258">
              <a:extLst>
                <a:ext uri="{FF2B5EF4-FFF2-40B4-BE49-F238E27FC236}">
                  <a16:creationId xmlns:a16="http://schemas.microsoft.com/office/drawing/2014/main" id="{C6BAFF0D-C8D2-AE91-E2C2-C94FCD36A5F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42125" y="3790950"/>
              <a:ext cx="400050" cy="446088"/>
            </a:xfrm>
            <a:custGeom>
              <a:avLst/>
              <a:gdLst>
                <a:gd name="T0" fmla="*/ 196 w 252"/>
                <a:gd name="T1" fmla="*/ 4 h 281"/>
                <a:gd name="T2" fmla="*/ 204 w 252"/>
                <a:gd name="T3" fmla="*/ 12 h 281"/>
                <a:gd name="T4" fmla="*/ 214 w 252"/>
                <a:gd name="T5" fmla="*/ 16 h 281"/>
                <a:gd name="T6" fmla="*/ 228 w 252"/>
                <a:gd name="T7" fmla="*/ 22 h 281"/>
                <a:gd name="T8" fmla="*/ 240 w 252"/>
                <a:gd name="T9" fmla="*/ 30 h 281"/>
                <a:gd name="T10" fmla="*/ 248 w 252"/>
                <a:gd name="T11" fmla="*/ 42 h 281"/>
                <a:gd name="T12" fmla="*/ 252 w 252"/>
                <a:gd name="T13" fmla="*/ 68 h 281"/>
                <a:gd name="T14" fmla="*/ 248 w 252"/>
                <a:gd name="T15" fmla="*/ 76 h 281"/>
                <a:gd name="T16" fmla="*/ 244 w 252"/>
                <a:gd name="T17" fmla="*/ 98 h 281"/>
                <a:gd name="T18" fmla="*/ 246 w 252"/>
                <a:gd name="T19" fmla="*/ 122 h 281"/>
                <a:gd name="T20" fmla="*/ 240 w 252"/>
                <a:gd name="T21" fmla="*/ 134 h 281"/>
                <a:gd name="T22" fmla="*/ 232 w 252"/>
                <a:gd name="T23" fmla="*/ 158 h 281"/>
                <a:gd name="T24" fmla="*/ 242 w 252"/>
                <a:gd name="T25" fmla="*/ 166 h 281"/>
                <a:gd name="T26" fmla="*/ 178 w 252"/>
                <a:gd name="T27" fmla="*/ 190 h 281"/>
                <a:gd name="T28" fmla="*/ 178 w 252"/>
                <a:gd name="T29" fmla="*/ 210 h 281"/>
                <a:gd name="T30" fmla="*/ 162 w 252"/>
                <a:gd name="T31" fmla="*/ 214 h 281"/>
                <a:gd name="T32" fmla="*/ 148 w 252"/>
                <a:gd name="T33" fmla="*/ 226 h 281"/>
                <a:gd name="T34" fmla="*/ 144 w 252"/>
                <a:gd name="T35" fmla="*/ 234 h 281"/>
                <a:gd name="T36" fmla="*/ 138 w 252"/>
                <a:gd name="T37" fmla="*/ 238 h 281"/>
                <a:gd name="T38" fmla="*/ 118 w 252"/>
                <a:gd name="T39" fmla="*/ 263 h 281"/>
                <a:gd name="T40" fmla="*/ 104 w 252"/>
                <a:gd name="T41" fmla="*/ 281 h 281"/>
                <a:gd name="T42" fmla="*/ 98 w 252"/>
                <a:gd name="T43" fmla="*/ 281 h 281"/>
                <a:gd name="T44" fmla="*/ 92 w 252"/>
                <a:gd name="T45" fmla="*/ 279 h 281"/>
                <a:gd name="T46" fmla="*/ 68 w 252"/>
                <a:gd name="T47" fmla="*/ 275 h 281"/>
                <a:gd name="T48" fmla="*/ 64 w 252"/>
                <a:gd name="T49" fmla="*/ 273 h 281"/>
                <a:gd name="T50" fmla="*/ 64 w 252"/>
                <a:gd name="T51" fmla="*/ 271 h 281"/>
                <a:gd name="T52" fmla="*/ 56 w 252"/>
                <a:gd name="T53" fmla="*/ 265 h 281"/>
                <a:gd name="T54" fmla="*/ 44 w 252"/>
                <a:gd name="T55" fmla="*/ 263 h 281"/>
                <a:gd name="T56" fmla="*/ 24 w 252"/>
                <a:gd name="T57" fmla="*/ 269 h 281"/>
                <a:gd name="T58" fmla="*/ 12 w 252"/>
                <a:gd name="T59" fmla="*/ 251 h 281"/>
                <a:gd name="T60" fmla="*/ 0 w 252"/>
                <a:gd name="T61" fmla="*/ 228 h 281"/>
                <a:gd name="T62" fmla="*/ 2 w 252"/>
                <a:gd name="T63" fmla="*/ 136 h 281"/>
                <a:gd name="T64" fmla="*/ 48 w 252"/>
                <a:gd name="T65" fmla="*/ 136 h 281"/>
                <a:gd name="T66" fmla="*/ 46 w 252"/>
                <a:gd name="T67" fmla="*/ 126 h 281"/>
                <a:gd name="T68" fmla="*/ 48 w 252"/>
                <a:gd name="T69" fmla="*/ 116 h 281"/>
                <a:gd name="T70" fmla="*/ 46 w 252"/>
                <a:gd name="T71" fmla="*/ 102 h 281"/>
                <a:gd name="T72" fmla="*/ 48 w 252"/>
                <a:gd name="T73" fmla="*/ 88 h 281"/>
                <a:gd name="T74" fmla="*/ 48 w 252"/>
                <a:gd name="T75" fmla="*/ 80 h 281"/>
                <a:gd name="T76" fmla="*/ 54 w 252"/>
                <a:gd name="T77" fmla="*/ 80 h 281"/>
                <a:gd name="T78" fmla="*/ 54 w 252"/>
                <a:gd name="T79" fmla="*/ 88 h 281"/>
                <a:gd name="T80" fmla="*/ 64 w 252"/>
                <a:gd name="T81" fmla="*/ 88 h 281"/>
                <a:gd name="T82" fmla="*/ 78 w 252"/>
                <a:gd name="T83" fmla="*/ 90 h 281"/>
                <a:gd name="T84" fmla="*/ 86 w 252"/>
                <a:gd name="T85" fmla="*/ 104 h 281"/>
                <a:gd name="T86" fmla="*/ 102 w 252"/>
                <a:gd name="T87" fmla="*/ 108 h 281"/>
                <a:gd name="T88" fmla="*/ 116 w 252"/>
                <a:gd name="T89" fmla="*/ 98 h 281"/>
                <a:gd name="T90" fmla="*/ 120 w 252"/>
                <a:gd name="T91" fmla="*/ 114 h 281"/>
                <a:gd name="T92" fmla="*/ 138 w 252"/>
                <a:gd name="T93" fmla="*/ 118 h 281"/>
                <a:gd name="T94" fmla="*/ 144 w 252"/>
                <a:gd name="T95" fmla="*/ 130 h 281"/>
                <a:gd name="T96" fmla="*/ 152 w 252"/>
                <a:gd name="T97" fmla="*/ 144 h 281"/>
                <a:gd name="T98" fmla="*/ 168 w 252"/>
                <a:gd name="T99" fmla="*/ 146 h 281"/>
                <a:gd name="T100" fmla="*/ 168 w 252"/>
                <a:gd name="T101" fmla="*/ 114 h 281"/>
                <a:gd name="T102" fmla="*/ 162 w 252"/>
                <a:gd name="T103" fmla="*/ 120 h 281"/>
                <a:gd name="T104" fmla="*/ 146 w 252"/>
                <a:gd name="T105" fmla="*/ 108 h 281"/>
                <a:gd name="T106" fmla="*/ 142 w 252"/>
                <a:gd name="T107" fmla="*/ 104 h 281"/>
                <a:gd name="T108" fmla="*/ 144 w 252"/>
                <a:gd name="T109" fmla="*/ 76 h 281"/>
                <a:gd name="T110" fmla="*/ 150 w 252"/>
                <a:gd name="T111" fmla="*/ 40 h 281"/>
                <a:gd name="T112" fmla="*/ 144 w 252"/>
                <a:gd name="T113" fmla="*/ 28 h 281"/>
                <a:gd name="T114" fmla="*/ 152 w 252"/>
                <a:gd name="T115" fmla="*/ 8 h 281"/>
                <a:gd name="T116" fmla="*/ 158 w 252"/>
                <a:gd name="T117" fmla="*/ 6 h 281"/>
                <a:gd name="T118" fmla="*/ 188 w 252"/>
                <a:gd name="T119" fmla="*/ 0 h 281"/>
                <a:gd name="T120" fmla="*/ 196 w 252"/>
                <a:gd name="T121" fmla="*/ 4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52" h="281">
                  <a:moveTo>
                    <a:pt x="196" y="4"/>
                  </a:moveTo>
                  <a:lnTo>
                    <a:pt x="204" y="12"/>
                  </a:lnTo>
                  <a:lnTo>
                    <a:pt x="214" y="16"/>
                  </a:lnTo>
                  <a:lnTo>
                    <a:pt x="228" y="22"/>
                  </a:lnTo>
                  <a:lnTo>
                    <a:pt x="240" y="30"/>
                  </a:lnTo>
                  <a:lnTo>
                    <a:pt x="248" y="42"/>
                  </a:lnTo>
                  <a:lnTo>
                    <a:pt x="252" y="68"/>
                  </a:lnTo>
                  <a:lnTo>
                    <a:pt x="248" y="76"/>
                  </a:lnTo>
                  <a:lnTo>
                    <a:pt x="244" y="98"/>
                  </a:lnTo>
                  <a:lnTo>
                    <a:pt x="246" y="122"/>
                  </a:lnTo>
                  <a:lnTo>
                    <a:pt x="240" y="134"/>
                  </a:lnTo>
                  <a:lnTo>
                    <a:pt x="232" y="158"/>
                  </a:lnTo>
                  <a:lnTo>
                    <a:pt x="242" y="166"/>
                  </a:lnTo>
                  <a:lnTo>
                    <a:pt x="178" y="190"/>
                  </a:lnTo>
                  <a:lnTo>
                    <a:pt x="178" y="210"/>
                  </a:lnTo>
                  <a:lnTo>
                    <a:pt x="162" y="214"/>
                  </a:lnTo>
                  <a:lnTo>
                    <a:pt x="148" y="226"/>
                  </a:lnTo>
                  <a:lnTo>
                    <a:pt x="144" y="234"/>
                  </a:lnTo>
                  <a:lnTo>
                    <a:pt x="138" y="238"/>
                  </a:lnTo>
                  <a:lnTo>
                    <a:pt x="118" y="263"/>
                  </a:lnTo>
                  <a:lnTo>
                    <a:pt x="104" y="281"/>
                  </a:lnTo>
                  <a:lnTo>
                    <a:pt x="98" y="281"/>
                  </a:lnTo>
                  <a:lnTo>
                    <a:pt x="92" y="279"/>
                  </a:lnTo>
                  <a:lnTo>
                    <a:pt x="68" y="275"/>
                  </a:lnTo>
                  <a:lnTo>
                    <a:pt x="64" y="273"/>
                  </a:lnTo>
                  <a:lnTo>
                    <a:pt x="64" y="271"/>
                  </a:lnTo>
                  <a:lnTo>
                    <a:pt x="56" y="265"/>
                  </a:lnTo>
                  <a:lnTo>
                    <a:pt x="44" y="263"/>
                  </a:lnTo>
                  <a:lnTo>
                    <a:pt x="24" y="269"/>
                  </a:lnTo>
                  <a:lnTo>
                    <a:pt x="12" y="251"/>
                  </a:lnTo>
                  <a:lnTo>
                    <a:pt x="0" y="228"/>
                  </a:lnTo>
                  <a:lnTo>
                    <a:pt x="2" y="136"/>
                  </a:lnTo>
                  <a:lnTo>
                    <a:pt x="48" y="136"/>
                  </a:lnTo>
                  <a:lnTo>
                    <a:pt x="46" y="126"/>
                  </a:lnTo>
                  <a:lnTo>
                    <a:pt x="48" y="116"/>
                  </a:lnTo>
                  <a:lnTo>
                    <a:pt x="46" y="102"/>
                  </a:lnTo>
                  <a:lnTo>
                    <a:pt x="48" y="88"/>
                  </a:lnTo>
                  <a:lnTo>
                    <a:pt x="48" y="80"/>
                  </a:lnTo>
                  <a:lnTo>
                    <a:pt x="54" y="80"/>
                  </a:lnTo>
                  <a:lnTo>
                    <a:pt x="54" y="88"/>
                  </a:lnTo>
                  <a:lnTo>
                    <a:pt x="64" y="88"/>
                  </a:lnTo>
                  <a:lnTo>
                    <a:pt x="78" y="90"/>
                  </a:lnTo>
                  <a:lnTo>
                    <a:pt x="86" y="104"/>
                  </a:lnTo>
                  <a:lnTo>
                    <a:pt x="102" y="108"/>
                  </a:lnTo>
                  <a:lnTo>
                    <a:pt x="116" y="98"/>
                  </a:lnTo>
                  <a:lnTo>
                    <a:pt x="120" y="114"/>
                  </a:lnTo>
                  <a:lnTo>
                    <a:pt x="138" y="118"/>
                  </a:lnTo>
                  <a:lnTo>
                    <a:pt x="144" y="130"/>
                  </a:lnTo>
                  <a:lnTo>
                    <a:pt x="152" y="144"/>
                  </a:lnTo>
                  <a:lnTo>
                    <a:pt x="168" y="146"/>
                  </a:lnTo>
                  <a:lnTo>
                    <a:pt x="168" y="114"/>
                  </a:lnTo>
                  <a:lnTo>
                    <a:pt x="162" y="120"/>
                  </a:lnTo>
                  <a:lnTo>
                    <a:pt x="146" y="108"/>
                  </a:lnTo>
                  <a:lnTo>
                    <a:pt x="142" y="104"/>
                  </a:lnTo>
                  <a:lnTo>
                    <a:pt x="144" y="76"/>
                  </a:lnTo>
                  <a:lnTo>
                    <a:pt x="150" y="40"/>
                  </a:lnTo>
                  <a:lnTo>
                    <a:pt x="144" y="28"/>
                  </a:lnTo>
                  <a:lnTo>
                    <a:pt x="152" y="8"/>
                  </a:lnTo>
                  <a:lnTo>
                    <a:pt x="158" y="6"/>
                  </a:lnTo>
                  <a:lnTo>
                    <a:pt x="188" y="0"/>
                  </a:lnTo>
                  <a:lnTo>
                    <a:pt x="196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9" name="Freeform 259">
              <a:extLst>
                <a:ext uri="{FF2B5EF4-FFF2-40B4-BE49-F238E27FC236}">
                  <a16:creationId xmlns:a16="http://schemas.microsoft.com/office/drawing/2014/main" id="{DA090533-9140-AD7E-37A0-C5460473AFFD}"/>
                </a:ext>
              </a:extLst>
            </p:cNvPr>
            <p:cNvSpPr>
              <a:spLocks/>
            </p:cNvSpPr>
            <p:nvPr/>
          </p:nvSpPr>
          <p:spPr bwMode="auto">
            <a:xfrm>
              <a:off x="7210425" y="3838575"/>
              <a:ext cx="98425" cy="344488"/>
            </a:xfrm>
            <a:custGeom>
              <a:avLst/>
              <a:gdLst>
                <a:gd name="T0" fmla="*/ 8 w 62"/>
                <a:gd name="T1" fmla="*/ 0 h 217"/>
                <a:gd name="T2" fmla="*/ 28 w 62"/>
                <a:gd name="T3" fmla="*/ 6 h 217"/>
                <a:gd name="T4" fmla="*/ 32 w 62"/>
                <a:gd name="T5" fmla="*/ 12 h 217"/>
                <a:gd name="T6" fmla="*/ 38 w 62"/>
                <a:gd name="T7" fmla="*/ 26 h 217"/>
                <a:gd name="T8" fmla="*/ 44 w 62"/>
                <a:gd name="T9" fmla="*/ 66 h 217"/>
                <a:gd name="T10" fmla="*/ 36 w 62"/>
                <a:gd name="T11" fmla="*/ 88 h 217"/>
                <a:gd name="T12" fmla="*/ 40 w 62"/>
                <a:gd name="T13" fmla="*/ 124 h 217"/>
                <a:gd name="T14" fmla="*/ 48 w 62"/>
                <a:gd name="T15" fmla="*/ 124 h 217"/>
                <a:gd name="T16" fmla="*/ 56 w 62"/>
                <a:gd name="T17" fmla="*/ 134 h 217"/>
                <a:gd name="T18" fmla="*/ 62 w 62"/>
                <a:gd name="T19" fmla="*/ 154 h 217"/>
                <a:gd name="T20" fmla="*/ 62 w 62"/>
                <a:gd name="T21" fmla="*/ 192 h 217"/>
                <a:gd name="T22" fmla="*/ 54 w 62"/>
                <a:gd name="T23" fmla="*/ 198 h 217"/>
                <a:gd name="T24" fmla="*/ 46 w 62"/>
                <a:gd name="T25" fmla="*/ 217 h 217"/>
                <a:gd name="T26" fmla="*/ 32 w 62"/>
                <a:gd name="T27" fmla="*/ 200 h 217"/>
                <a:gd name="T28" fmla="*/ 32 w 62"/>
                <a:gd name="T29" fmla="*/ 180 h 217"/>
                <a:gd name="T30" fmla="*/ 38 w 62"/>
                <a:gd name="T31" fmla="*/ 166 h 217"/>
                <a:gd name="T32" fmla="*/ 36 w 62"/>
                <a:gd name="T33" fmla="*/ 154 h 217"/>
                <a:gd name="T34" fmla="*/ 28 w 62"/>
                <a:gd name="T35" fmla="*/ 148 h 217"/>
                <a:gd name="T36" fmla="*/ 22 w 62"/>
                <a:gd name="T37" fmla="*/ 150 h 217"/>
                <a:gd name="T38" fmla="*/ 10 w 62"/>
                <a:gd name="T39" fmla="*/ 136 h 217"/>
                <a:gd name="T40" fmla="*/ 0 w 62"/>
                <a:gd name="T41" fmla="*/ 128 h 217"/>
                <a:gd name="T42" fmla="*/ 8 w 62"/>
                <a:gd name="T43" fmla="*/ 104 h 217"/>
                <a:gd name="T44" fmla="*/ 14 w 62"/>
                <a:gd name="T45" fmla="*/ 92 h 217"/>
                <a:gd name="T46" fmla="*/ 12 w 62"/>
                <a:gd name="T47" fmla="*/ 68 h 217"/>
                <a:gd name="T48" fmla="*/ 16 w 62"/>
                <a:gd name="T49" fmla="*/ 46 h 217"/>
                <a:gd name="T50" fmla="*/ 20 w 62"/>
                <a:gd name="T51" fmla="*/ 38 h 217"/>
                <a:gd name="T52" fmla="*/ 16 w 62"/>
                <a:gd name="T53" fmla="*/ 12 h 217"/>
                <a:gd name="T54" fmla="*/ 8 w 62"/>
                <a:gd name="T55" fmla="*/ 0 h 2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2" h="217">
                  <a:moveTo>
                    <a:pt x="8" y="0"/>
                  </a:moveTo>
                  <a:lnTo>
                    <a:pt x="28" y="6"/>
                  </a:lnTo>
                  <a:lnTo>
                    <a:pt x="32" y="12"/>
                  </a:lnTo>
                  <a:lnTo>
                    <a:pt x="38" y="26"/>
                  </a:lnTo>
                  <a:lnTo>
                    <a:pt x="44" y="66"/>
                  </a:lnTo>
                  <a:lnTo>
                    <a:pt x="36" y="88"/>
                  </a:lnTo>
                  <a:lnTo>
                    <a:pt x="40" y="124"/>
                  </a:lnTo>
                  <a:lnTo>
                    <a:pt x="48" y="124"/>
                  </a:lnTo>
                  <a:lnTo>
                    <a:pt x="56" y="134"/>
                  </a:lnTo>
                  <a:lnTo>
                    <a:pt x="62" y="154"/>
                  </a:lnTo>
                  <a:lnTo>
                    <a:pt x="62" y="192"/>
                  </a:lnTo>
                  <a:lnTo>
                    <a:pt x="54" y="198"/>
                  </a:lnTo>
                  <a:lnTo>
                    <a:pt x="46" y="217"/>
                  </a:lnTo>
                  <a:lnTo>
                    <a:pt x="32" y="200"/>
                  </a:lnTo>
                  <a:lnTo>
                    <a:pt x="32" y="180"/>
                  </a:lnTo>
                  <a:lnTo>
                    <a:pt x="38" y="166"/>
                  </a:lnTo>
                  <a:lnTo>
                    <a:pt x="36" y="154"/>
                  </a:lnTo>
                  <a:lnTo>
                    <a:pt x="28" y="148"/>
                  </a:lnTo>
                  <a:lnTo>
                    <a:pt x="22" y="150"/>
                  </a:lnTo>
                  <a:lnTo>
                    <a:pt x="10" y="136"/>
                  </a:lnTo>
                  <a:lnTo>
                    <a:pt x="0" y="128"/>
                  </a:lnTo>
                  <a:lnTo>
                    <a:pt x="8" y="104"/>
                  </a:lnTo>
                  <a:lnTo>
                    <a:pt x="14" y="92"/>
                  </a:lnTo>
                  <a:lnTo>
                    <a:pt x="12" y="68"/>
                  </a:lnTo>
                  <a:lnTo>
                    <a:pt x="16" y="46"/>
                  </a:lnTo>
                  <a:lnTo>
                    <a:pt x="20" y="38"/>
                  </a:lnTo>
                  <a:lnTo>
                    <a:pt x="16" y="12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0" name="Freeform 260">
              <a:extLst>
                <a:ext uri="{FF2B5EF4-FFF2-40B4-BE49-F238E27FC236}">
                  <a16:creationId xmlns:a16="http://schemas.microsoft.com/office/drawing/2014/main" id="{61F11852-4632-AB41-5C24-E897E2E6CE29}"/>
                </a:ext>
              </a:extLst>
            </p:cNvPr>
            <p:cNvSpPr>
              <a:spLocks/>
            </p:cNvSpPr>
            <p:nvPr/>
          </p:nvSpPr>
          <p:spPr bwMode="auto">
            <a:xfrm>
              <a:off x="7124700" y="3886200"/>
              <a:ext cx="358775" cy="741363"/>
            </a:xfrm>
            <a:custGeom>
              <a:avLst/>
              <a:gdLst>
                <a:gd name="T0" fmla="*/ 112 w 226"/>
                <a:gd name="T1" fmla="*/ 32 h 467"/>
                <a:gd name="T2" fmla="*/ 146 w 226"/>
                <a:gd name="T3" fmla="*/ 38 h 467"/>
                <a:gd name="T4" fmla="*/ 168 w 226"/>
                <a:gd name="T5" fmla="*/ 28 h 467"/>
                <a:gd name="T6" fmla="*/ 206 w 226"/>
                <a:gd name="T7" fmla="*/ 18 h 467"/>
                <a:gd name="T8" fmla="*/ 226 w 226"/>
                <a:gd name="T9" fmla="*/ 14 h 467"/>
                <a:gd name="T10" fmla="*/ 224 w 226"/>
                <a:gd name="T11" fmla="*/ 68 h 467"/>
                <a:gd name="T12" fmla="*/ 226 w 226"/>
                <a:gd name="T13" fmla="*/ 126 h 467"/>
                <a:gd name="T14" fmla="*/ 208 w 226"/>
                <a:gd name="T15" fmla="*/ 168 h 467"/>
                <a:gd name="T16" fmla="*/ 172 w 226"/>
                <a:gd name="T17" fmla="*/ 197 h 467"/>
                <a:gd name="T18" fmla="*/ 122 w 226"/>
                <a:gd name="T19" fmla="*/ 241 h 467"/>
                <a:gd name="T20" fmla="*/ 98 w 226"/>
                <a:gd name="T21" fmla="*/ 267 h 467"/>
                <a:gd name="T22" fmla="*/ 84 w 226"/>
                <a:gd name="T23" fmla="*/ 293 h 467"/>
                <a:gd name="T24" fmla="*/ 96 w 226"/>
                <a:gd name="T25" fmla="*/ 331 h 467"/>
                <a:gd name="T26" fmla="*/ 100 w 226"/>
                <a:gd name="T27" fmla="*/ 337 h 467"/>
                <a:gd name="T28" fmla="*/ 92 w 226"/>
                <a:gd name="T29" fmla="*/ 377 h 467"/>
                <a:gd name="T30" fmla="*/ 92 w 226"/>
                <a:gd name="T31" fmla="*/ 395 h 467"/>
                <a:gd name="T32" fmla="*/ 64 w 226"/>
                <a:gd name="T33" fmla="*/ 415 h 467"/>
                <a:gd name="T34" fmla="*/ 28 w 226"/>
                <a:gd name="T35" fmla="*/ 439 h 467"/>
                <a:gd name="T36" fmla="*/ 34 w 226"/>
                <a:gd name="T37" fmla="*/ 453 h 467"/>
                <a:gd name="T38" fmla="*/ 14 w 226"/>
                <a:gd name="T39" fmla="*/ 467 h 467"/>
                <a:gd name="T40" fmla="*/ 14 w 226"/>
                <a:gd name="T41" fmla="*/ 443 h 467"/>
                <a:gd name="T42" fmla="*/ 16 w 226"/>
                <a:gd name="T43" fmla="*/ 401 h 467"/>
                <a:gd name="T44" fmla="*/ 8 w 226"/>
                <a:gd name="T45" fmla="*/ 343 h 467"/>
                <a:gd name="T46" fmla="*/ 38 w 226"/>
                <a:gd name="T47" fmla="*/ 291 h 467"/>
                <a:gd name="T48" fmla="*/ 46 w 226"/>
                <a:gd name="T49" fmla="*/ 271 h 467"/>
                <a:gd name="T50" fmla="*/ 46 w 226"/>
                <a:gd name="T51" fmla="*/ 241 h 467"/>
                <a:gd name="T52" fmla="*/ 54 w 226"/>
                <a:gd name="T53" fmla="*/ 185 h 467"/>
                <a:gd name="T54" fmla="*/ 32 w 226"/>
                <a:gd name="T55" fmla="*/ 172 h 467"/>
                <a:gd name="T56" fmla="*/ 18 w 226"/>
                <a:gd name="T57" fmla="*/ 160 h 467"/>
                <a:gd name="T58" fmla="*/ 0 w 226"/>
                <a:gd name="T59" fmla="*/ 150 h 467"/>
                <a:gd name="T60" fmla="*/ 64 w 226"/>
                <a:gd name="T61" fmla="*/ 106 h 467"/>
                <a:gd name="T62" fmla="*/ 82 w 226"/>
                <a:gd name="T63" fmla="*/ 118 h 467"/>
                <a:gd name="T64" fmla="*/ 92 w 226"/>
                <a:gd name="T65" fmla="*/ 136 h 467"/>
                <a:gd name="T66" fmla="*/ 86 w 226"/>
                <a:gd name="T67" fmla="*/ 170 h 467"/>
                <a:gd name="T68" fmla="*/ 108 w 226"/>
                <a:gd name="T69" fmla="*/ 168 h 467"/>
                <a:gd name="T70" fmla="*/ 116 w 226"/>
                <a:gd name="T71" fmla="*/ 124 h 467"/>
                <a:gd name="T72" fmla="*/ 102 w 226"/>
                <a:gd name="T73" fmla="*/ 94 h 467"/>
                <a:gd name="T74" fmla="*/ 90 w 226"/>
                <a:gd name="T75" fmla="*/ 58 h 4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26" h="467">
                  <a:moveTo>
                    <a:pt x="98" y="36"/>
                  </a:moveTo>
                  <a:lnTo>
                    <a:pt x="112" y="32"/>
                  </a:lnTo>
                  <a:lnTo>
                    <a:pt x="140" y="42"/>
                  </a:lnTo>
                  <a:lnTo>
                    <a:pt x="146" y="38"/>
                  </a:lnTo>
                  <a:lnTo>
                    <a:pt x="158" y="36"/>
                  </a:lnTo>
                  <a:lnTo>
                    <a:pt x="168" y="28"/>
                  </a:lnTo>
                  <a:lnTo>
                    <a:pt x="180" y="28"/>
                  </a:lnTo>
                  <a:lnTo>
                    <a:pt x="206" y="18"/>
                  </a:lnTo>
                  <a:lnTo>
                    <a:pt x="222" y="0"/>
                  </a:lnTo>
                  <a:lnTo>
                    <a:pt x="226" y="14"/>
                  </a:lnTo>
                  <a:lnTo>
                    <a:pt x="222" y="42"/>
                  </a:lnTo>
                  <a:lnTo>
                    <a:pt x="224" y="68"/>
                  </a:lnTo>
                  <a:lnTo>
                    <a:pt x="222" y="114"/>
                  </a:lnTo>
                  <a:lnTo>
                    <a:pt x="226" y="126"/>
                  </a:lnTo>
                  <a:lnTo>
                    <a:pt x="218" y="148"/>
                  </a:lnTo>
                  <a:lnTo>
                    <a:pt x="208" y="168"/>
                  </a:lnTo>
                  <a:lnTo>
                    <a:pt x="194" y="185"/>
                  </a:lnTo>
                  <a:lnTo>
                    <a:pt x="172" y="197"/>
                  </a:lnTo>
                  <a:lnTo>
                    <a:pt x="148" y="211"/>
                  </a:lnTo>
                  <a:lnTo>
                    <a:pt x="122" y="241"/>
                  </a:lnTo>
                  <a:lnTo>
                    <a:pt x="112" y="247"/>
                  </a:lnTo>
                  <a:lnTo>
                    <a:pt x="98" y="267"/>
                  </a:lnTo>
                  <a:lnTo>
                    <a:pt x="88" y="273"/>
                  </a:lnTo>
                  <a:lnTo>
                    <a:pt x="84" y="293"/>
                  </a:lnTo>
                  <a:lnTo>
                    <a:pt x="94" y="315"/>
                  </a:lnTo>
                  <a:lnTo>
                    <a:pt x="96" y="331"/>
                  </a:lnTo>
                  <a:lnTo>
                    <a:pt x="96" y="339"/>
                  </a:lnTo>
                  <a:lnTo>
                    <a:pt x="100" y="337"/>
                  </a:lnTo>
                  <a:lnTo>
                    <a:pt x="96" y="367"/>
                  </a:lnTo>
                  <a:lnTo>
                    <a:pt x="92" y="377"/>
                  </a:lnTo>
                  <a:lnTo>
                    <a:pt x="96" y="383"/>
                  </a:lnTo>
                  <a:lnTo>
                    <a:pt x="92" y="395"/>
                  </a:lnTo>
                  <a:lnTo>
                    <a:pt x="82" y="405"/>
                  </a:lnTo>
                  <a:lnTo>
                    <a:pt x="64" y="415"/>
                  </a:lnTo>
                  <a:lnTo>
                    <a:pt x="38" y="429"/>
                  </a:lnTo>
                  <a:lnTo>
                    <a:pt x="28" y="439"/>
                  </a:lnTo>
                  <a:lnTo>
                    <a:pt x="28" y="451"/>
                  </a:lnTo>
                  <a:lnTo>
                    <a:pt x="34" y="453"/>
                  </a:lnTo>
                  <a:lnTo>
                    <a:pt x="30" y="467"/>
                  </a:lnTo>
                  <a:lnTo>
                    <a:pt x="14" y="467"/>
                  </a:lnTo>
                  <a:lnTo>
                    <a:pt x="14" y="455"/>
                  </a:lnTo>
                  <a:lnTo>
                    <a:pt x="14" y="443"/>
                  </a:lnTo>
                  <a:lnTo>
                    <a:pt x="12" y="433"/>
                  </a:lnTo>
                  <a:lnTo>
                    <a:pt x="16" y="401"/>
                  </a:lnTo>
                  <a:lnTo>
                    <a:pt x="14" y="381"/>
                  </a:lnTo>
                  <a:lnTo>
                    <a:pt x="8" y="343"/>
                  </a:lnTo>
                  <a:lnTo>
                    <a:pt x="32" y="311"/>
                  </a:lnTo>
                  <a:lnTo>
                    <a:pt x="38" y="291"/>
                  </a:lnTo>
                  <a:lnTo>
                    <a:pt x="42" y="287"/>
                  </a:lnTo>
                  <a:lnTo>
                    <a:pt x="46" y="271"/>
                  </a:lnTo>
                  <a:lnTo>
                    <a:pt x="42" y="263"/>
                  </a:lnTo>
                  <a:lnTo>
                    <a:pt x="46" y="241"/>
                  </a:lnTo>
                  <a:lnTo>
                    <a:pt x="52" y="221"/>
                  </a:lnTo>
                  <a:lnTo>
                    <a:pt x="54" y="185"/>
                  </a:lnTo>
                  <a:lnTo>
                    <a:pt x="42" y="174"/>
                  </a:lnTo>
                  <a:lnTo>
                    <a:pt x="32" y="172"/>
                  </a:lnTo>
                  <a:lnTo>
                    <a:pt x="28" y="168"/>
                  </a:lnTo>
                  <a:lnTo>
                    <a:pt x="18" y="160"/>
                  </a:lnTo>
                  <a:lnTo>
                    <a:pt x="2" y="162"/>
                  </a:lnTo>
                  <a:lnTo>
                    <a:pt x="0" y="150"/>
                  </a:lnTo>
                  <a:lnTo>
                    <a:pt x="0" y="130"/>
                  </a:lnTo>
                  <a:lnTo>
                    <a:pt x="64" y="106"/>
                  </a:lnTo>
                  <a:lnTo>
                    <a:pt x="76" y="120"/>
                  </a:lnTo>
                  <a:lnTo>
                    <a:pt x="82" y="118"/>
                  </a:lnTo>
                  <a:lnTo>
                    <a:pt x="90" y="124"/>
                  </a:lnTo>
                  <a:lnTo>
                    <a:pt x="92" y="136"/>
                  </a:lnTo>
                  <a:lnTo>
                    <a:pt x="86" y="150"/>
                  </a:lnTo>
                  <a:lnTo>
                    <a:pt x="86" y="170"/>
                  </a:lnTo>
                  <a:lnTo>
                    <a:pt x="100" y="187"/>
                  </a:lnTo>
                  <a:lnTo>
                    <a:pt x="108" y="168"/>
                  </a:lnTo>
                  <a:lnTo>
                    <a:pt x="116" y="162"/>
                  </a:lnTo>
                  <a:lnTo>
                    <a:pt x="116" y="124"/>
                  </a:lnTo>
                  <a:lnTo>
                    <a:pt x="110" y="104"/>
                  </a:lnTo>
                  <a:lnTo>
                    <a:pt x="102" y="94"/>
                  </a:lnTo>
                  <a:lnTo>
                    <a:pt x="94" y="94"/>
                  </a:lnTo>
                  <a:lnTo>
                    <a:pt x="90" y="58"/>
                  </a:lnTo>
                  <a:lnTo>
                    <a:pt x="98" y="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1" name="Freeform 261">
              <a:extLst>
                <a:ext uri="{FF2B5EF4-FFF2-40B4-BE49-F238E27FC236}">
                  <a16:creationId xmlns:a16="http://schemas.microsoft.com/office/drawing/2014/main" id="{79C85172-D1A6-EA95-33B7-1A4E33A816D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2475" y="4579938"/>
              <a:ext cx="44450" cy="69850"/>
            </a:xfrm>
            <a:custGeom>
              <a:avLst/>
              <a:gdLst>
                <a:gd name="T0" fmla="*/ 28 w 28"/>
                <a:gd name="T1" fmla="*/ 30 h 44"/>
                <a:gd name="T2" fmla="*/ 24 w 28"/>
                <a:gd name="T3" fmla="*/ 42 h 44"/>
                <a:gd name="T4" fmla="*/ 12 w 28"/>
                <a:gd name="T5" fmla="*/ 44 h 44"/>
                <a:gd name="T6" fmla="*/ 0 w 28"/>
                <a:gd name="T7" fmla="*/ 30 h 44"/>
                <a:gd name="T8" fmla="*/ 0 w 28"/>
                <a:gd name="T9" fmla="*/ 22 h 44"/>
                <a:gd name="T10" fmla="*/ 8 w 28"/>
                <a:gd name="T11" fmla="*/ 10 h 44"/>
                <a:gd name="T12" fmla="*/ 10 w 28"/>
                <a:gd name="T13" fmla="*/ 2 h 44"/>
                <a:gd name="T14" fmla="*/ 16 w 28"/>
                <a:gd name="T15" fmla="*/ 0 h 44"/>
                <a:gd name="T16" fmla="*/ 28 w 28"/>
                <a:gd name="T17" fmla="*/ 6 h 44"/>
                <a:gd name="T18" fmla="*/ 28 w 28"/>
                <a:gd name="T19" fmla="*/ 18 h 44"/>
                <a:gd name="T20" fmla="*/ 28 w 28"/>
                <a:gd name="T21" fmla="*/ 30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8" h="44">
                  <a:moveTo>
                    <a:pt x="28" y="30"/>
                  </a:moveTo>
                  <a:lnTo>
                    <a:pt x="24" y="42"/>
                  </a:lnTo>
                  <a:lnTo>
                    <a:pt x="12" y="44"/>
                  </a:lnTo>
                  <a:lnTo>
                    <a:pt x="0" y="30"/>
                  </a:lnTo>
                  <a:lnTo>
                    <a:pt x="0" y="22"/>
                  </a:lnTo>
                  <a:lnTo>
                    <a:pt x="8" y="10"/>
                  </a:lnTo>
                  <a:lnTo>
                    <a:pt x="10" y="2"/>
                  </a:lnTo>
                  <a:lnTo>
                    <a:pt x="16" y="0"/>
                  </a:lnTo>
                  <a:lnTo>
                    <a:pt x="28" y="6"/>
                  </a:lnTo>
                  <a:lnTo>
                    <a:pt x="28" y="18"/>
                  </a:lnTo>
                  <a:lnTo>
                    <a:pt x="28" y="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2" name="Freeform 262">
              <a:extLst>
                <a:ext uri="{FF2B5EF4-FFF2-40B4-BE49-F238E27FC236}">
                  <a16:creationId xmlns:a16="http://schemas.microsoft.com/office/drawing/2014/main" id="{393D5140-3953-EE12-D145-558B02B613C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92875" y="3619500"/>
              <a:ext cx="425450" cy="617538"/>
            </a:xfrm>
            <a:custGeom>
              <a:avLst/>
              <a:gdLst>
                <a:gd name="T0" fmla="*/ 26 w 268"/>
                <a:gd name="T1" fmla="*/ 14 h 389"/>
                <a:gd name="T2" fmla="*/ 22 w 268"/>
                <a:gd name="T3" fmla="*/ 36 h 389"/>
                <a:gd name="T4" fmla="*/ 10 w 268"/>
                <a:gd name="T5" fmla="*/ 16 h 389"/>
                <a:gd name="T6" fmla="*/ 26 w 268"/>
                <a:gd name="T7" fmla="*/ 0 h 389"/>
                <a:gd name="T8" fmla="*/ 20 w 268"/>
                <a:gd name="T9" fmla="*/ 48 h 389"/>
                <a:gd name="T10" fmla="*/ 32 w 268"/>
                <a:gd name="T11" fmla="*/ 44 h 389"/>
                <a:gd name="T12" fmla="*/ 106 w 268"/>
                <a:gd name="T13" fmla="*/ 40 h 389"/>
                <a:gd name="T14" fmla="*/ 118 w 268"/>
                <a:gd name="T15" fmla="*/ 80 h 389"/>
                <a:gd name="T16" fmla="*/ 128 w 268"/>
                <a:gd name="T17" fmla="*/ 104 h 389"/>
                <a:gd name="T18" fmla="*/ 150 w 268"/>
                <a:gd name="T19" fmla="*/ 98 h 389"/>
                <a:gd name="T20" fmla="*/ 166 w 268"/>
                <a:gd name="T21" fmla="*/ 96 h 389"/>
                <a:gd name="T22" fmla="*/ 184 w 268"/>
                <a:gd name="T23" fmla="*/ 76 h 389"/>
                <a:gd name="T24" fmla="*/ 198 w 268"/>
                <a:gd name="T25" fmla="*/ 72 h 389"/>
                <a:gd name="T26" fmla="*/ 220 w 268"/>
                <a:gd name="T27" fmla="*/ 82 h 389"/>
                <a:gd name="T28" fmla="*/ 226 w 268"/>
                <a:gd name="T29" fmla="*/ 110 h 389"/>
                <a:gd name="T30" fmla="*/ 222 w 268"/>
                <a:gd name="T31" fmla="*/ 148 h 389"/>
                <a:gd name="T32" fmla="*/ 228 w 268"/>
                <a:gd name="T33" fmla="*/ 192 h 389"/>
                <a:gd name="T34" fmla="*/ 244 w 268"/>
                <a:gd name="T35" fmla="*/ 190 h 389"/>
                <a:gd name="T36" fmla="*/ 268 w 268"/>
                <a:gd name="T37" fmla="*/ 188 h 389"/>
                <a:gd name="T38" fmla="*/ 266 w 268"/>
                <a:gd name="T39" fmla="*/ 210 h 389"/>
                <a:gd name="T40" fmla="*/ 266 w 268"/>
                <a:gd name="T41" fmla="*/ 234 h 389"/>
                <a:gd name="T42" fmla="*/ 222 w 268"/>
                <a:gd name="T43" fmla="*/ 244 h 389"/>
                <a:gd name="T44" fmla="*/ 232 w 268"/>
                <a:gd name="T45" fmla="*/ 359 h 389"/>
                <a:gd name="T46" fmla="*/ 206 w 268"/>
                <a:gd name="T47" fmla="*/ 389 h 389"/>
                <a:gd name="T48" fmla="*/ 140 w 268"/>
                <a:gd name="T49" fmla="*/ 371 h 389"/>
                <a:gd name="T50" fmla="*/ 50 w 268"/>
                <a:gd name="T51" fmla="*/ 375 h 389"/>
                <a:gd name="T52" fmla="*/ 24 w 268"/>
                <a:gd name="T53" fmla="*/ 361 h 389"/>
                <a:gd name="T54" fmla="*/ 0 w 268"/>
                <a:gd name="T55" fmla="*/ 371 h 389"/>
                <a:gd name="T56" fmla="*/ 2 w 268"/>
                <a:gd name="T57" fmla="*/ 326 h 389"/>
                <a:gd name="T58" fmla="*/ 12 w 268"/>
                <a:gd name="T59" fmla="*/ 288 h 389"/>
                <a:gd name="T60" fmla="*/ 26 w 268"/>
                <a:gd name="T61" fmla="*/ 250 h 389"/>
                <a:gd name="T62" fmla="*/ 44 w 268"/>
                <a:gd name="T63" fmla="*/ 218 h 389"/>
                <a:gd name="T64" fmla="*/ 46 w 268"/>
                <a:gd name="T65" fmla="*/ 182 h 389"/>
                <a:gd name="T66" fmla="*/ 34 w 268"/>
                <a:gd name="T67" fmla="*/ 152 h 389"/>
                <a:gd name="T68" fmla="*/ 30 w 268"/>
                <a:gd name="T69" fmla="*/ 130 h 389"/>
                <a:gd name="T70" fmla="*/ 30 w 268"/>
                <a:gd name="T71" fmla="*/ 90 h 389"/>
                <a:gd name="T72" fmla="*/ 16 w 268"/>
                <a:gd name="T73" fmla="*/ 52 h 3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68" h="389">
                  <a:moveTo>
                    <a:pt x="32" y="8"/>
                  </a:moveTo>
                  <a:lnTo>
                    <a:pt x="26" y="14"/>
                  </a:lnTo>
                  <a:lnTo>
                    <a:pt x="22" y="22"/>
                  </a:lnTo>
                  <a:lnTo>
                    <a:pt x="22" y="36"/>
                  </a:lnTo>
                  <a:lnTo>
                    <a:pt x="16" y="38"/>
                  </a:lnTo>
                  <a:lnTo>
                    <a:pt x="10" y="16"/>
                  </a:lnTo>
                  <a:lnTo>
                    <a:pt x="20" y="4"/>
                  </a:lnTo>
                  <a:lnTo>
                    <a:pt x="26" y="0"/>
                  </a:lnTo>
                  <a:lnTo>
                    <a:pt x="32" y="8"/>
                  </a:lnTo>
                  <a:close/>
                  <a:moveTo>
                    <a:pt x="20" y="48"/>
                  </a:moveTo>
                  <a:lnTo>
                    <a:pt x="28" y="44"/>
                  </a:lnTo>
                  <a:lnTo>
                    <a:pt x="32" y="44"/>
                  </a:lnTo>
                  <a:lnTo>
                    <a:pt x="40" y="40"/>
                  </a:lnTo>
                  <a:lnTo>
                    <a:pt x="106" y="40"/>
                  </a:lnTo>
                  <a:lnTo>
                    <a:pt x="110" y="62"/>
                  </a:lnTo>
                  <a:lnTo>
                    <a:pt x="118" y="80"/>
                  </a:lnTo>
                  <a:lnTo>
                    <a:pt x="122" y="90"/>
                  </a:lnTo>
                  <a:lnTo>
                    <a:pt x="128" y="104"/>
                  </a:lnTo>
                  <a:lnTo>
                    <a:pt x="144" y="100"/>
                  </a:lnTo>
                  <a:lnTo>
                    <a:pt x="150" y="98"/>
                  </a:lnTo>
                  <a:lnTo>
                    <a:pt x="164" y="100"/>
                  </a:lnTo>
                  <a:lnTo>
                    <a:pt x="166" y="96"/>
                  </a:lnTo>
                  <a:lnTo>
                    <a:pt x="172" y="78"/>
                  </a:lnTo>
                  <a:lnTo>
                    <a:pt x="184" y="76"/>
                  </a:lnTo>
                  <a:lnTo>
                    <a:pt x="186" y="72"/>
                  </a:lnTo>
                  <a:lnTo>
                    <a:pt x="198" y="72"/>
                  </a:lnTo>
                  <a:lnTo>
                    <a:pt x="196" y="82"/>
                  </a:lnTo>
                  <a:lnTo>
                    <a:pt x="220" y="82"/>
                  </a:lnTo>
                  <a:lnTo>
                    <a:pt x="220" y="100"/>
                  </a:lnTo>
                  <a:lnTo>
                    <a:pt x="226" y="110"/>
                  </a:lnTo>
                  <a:lnTo>
                    <a:pt x="222" y="128"/>
                  </a:lnTo>
                  <a:lnTo>
                    <a:pt x="222" y="148"/>
                  </a:lnTo>
                  <a:lnTo>
                    <a:pt x="230" y="156"/>
                  </a:lnTo>
                  <a:lnTo>
                    <a:pt x="228" y="192"/>
                  </a:lnTo>
                  <a:lnTo>
                    <a:pt x="234" y="190"/>
                  </a:lnTo>
                  <a:lnTo>
                    <a:pt x="244" y="190"/>
                  </a:lnTo>
                  <a:lnTo>
                    <a:pt x="258" y="186"/>
                  </a:lnTo>
                  <a:lnTo>
                    <a:pt x="268" y="188"/>
                  </a:lnTo>
                  <a:lnTo>
                    <a:pt x="268" y="196"/>
                  </a:lnTo>
                  <a:lnTo>
                    <a:pt x="266" y="210"/>
                  </a:lnTo>
                  <a:lnTo>
                    <a:pt x="268" y="224"/>
                  </a:lnTo>
                  <a:lnTo>
                    <a:pt x="266" y="234"/>
                  </a:lnTo>
                  <a:lnTo>
                    <a:pt x="268" y="244"/>
                  </a:lnTo>
                  <a:lnTo>
                    <a:pt x="222" y="244"/>
                  </a:lnTo>
                  <a:lnTo>
                    <a:pt x="220" y="336"/>
                  </a:lnTo>
                  <a:lnTo>
                    <a:pt x="232" y="359"/>
                  </a:lnTo>
                  <a:lnTo>
                    <a:pt x="244" y="377"/>
                  </a:lnTo>
                  <a:lnTo>
                    <a:pt x="206" y="389"/>
                  </a:lnTo>
                  <a:lnTo>
                    <a:pt x="154" y="385"/>
                  </a:lnTo>
                  <a:lnTo>
                    <a:pt x="140" y="371"/>
                  </a:lnTo>
                  <a:lnTo>
                    <a:pt x="54" y="373"/>
                  </a:lnTo>
                  <a:lnTo>
                    <a:pt x="50" y="375"/>
                  </a:lnTo>
                  <a:lnTo>
                    <a:pt x="38" y="361"/>
                  </a:lnTo>
                  <a:lnTo>
                    <a:pt x="24" y="361"/>
                  </a:lnTo>
                  <a:lnTo>
                    <a:pt x="12" y="365"/>
                  </a:lnTo>
                  <a:lnTo>
                    <a:pt x="0" y="371"/>
                  </a:lnTo>
                  <a:lnTo>
                    <a:pt x="0" y="353"/>
                  </a:lnTo>
                  <a:lnTo>
                    <a:pt x="2" y="326"/>
                  </a:lnTo>
                  <a:lnTo>
                    <a:pt x="10" y="300"/>
                  </a:lnTo>
                  <a:lnTo>
                    <a:pt x="12" y="288"/>
                  </a:lnTo>
                  <a:lnTo>
                    <a:pt x="20" y="262"/>
                  </a:lnTo>
                  <a:lnTo>
                    <a:pt x="26" y="250"/>
                  </a:lnTo>
                  <a:lnTo>
                    <a:pt x="36" y="232"/>
                  </a:lnTo>
                  <a:lnTo>
                    <a:pt x="44" y="218"/>
                  </a:lnTo>
                  <a:lnTo>
                    <a:pt x="48" y="196"/>
                  </a:lnTo>
                  <a:lnTo>
                    <a:pt x="46" y="182"/>
                  </a:lnTo>
                  <a:lnTo>
                    <a:pt x="40" y="170"/>
                  </a:lnTo>
                  <a:lnTo>
                    <a:pt x="34" y="152"/>
                  </a:lnTo>
                  <a:lnTo>
                    <a:pt x="28" y="136"/>
                  </a:lnTo>
                  <a:lnTo>
                    <a:pt x="30" y="130"/>
                  </a:lnTo>
                  <a:lnTo>
                    <a:pt x="36" y="118"/>
                  </a:lnTo>
                  <a:lnTo>
                    <a:pt x="30" y="90"/>
                  </a:lnTo>
                  <a:lnTo>
                    <a:pt x="28" y="70"/>
                  </a:lnTo>
                  <a:lnTo>
                    <a:pt x="16" y="52"/>
                  </a:lnTo>
                  <a:lnTo>
                    <a:pt x="20" y="4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3" name="Freeform 263">
              <a:extLst>
                <a:ext uri="{FF2B5EF4-FFF2-40B4-BE49-F238E27FC236}">
                  <a16:creationId xmlns:a16="http://schemas.microsoft.com/office/drawing/2014/main" id="{33C16529-8CFE-CCC2-319E-21BDC8EA61E8}"/>
                </a:ext>
              </a:extLst>
            </p:cNvPr>
            <p:cNvSpPr>
              <a:spLocks/>
            </p:cNvSpPr>
            <p:nvPr/>
          </p:nvSpPr>
          <p:spPr bwMode="auto">
            <a:xfrm>
              <a:off x="7099300" y="3521075"/>
              <a:ext cx="57150" cy="101600"/>
            </a:xfrm>
            <a:custGeom>
              <a:avLst/>
              <a:gdLst>
                <a:gd name="T0" fmla="*/ 30 w 36"/>
                <a:gd name="T1" fmla="*/ 2 h 64"/>
                <a:gd name="T2" fmla="*/ 32 w 36"/>
                <a:gd name="T3" fmla="*/ 14 h 64"/>
                <a:gd name="T4" fmla="*/ 36 w 36"/>
                <a:gd name="T5" fmla="*/ 18 h 64"/>
                <a:gd name="T6" fmla="*/ 36 w 36"/>
                <a:gd name="T7" fmla="*/ 28 h 64"/>
                <a:gd name="T8" fmla="*/ 30 w 36"/>
                <a:gd name="T9" fmla="*/ 34 h 64"/>
                <a:gd name="T10" fmla="*/ 24 w 36"/>
                <a:gd name="T11" fmla="*/ 50 h 64"/>
                <a:gd name="T12" fmla="*/ 16 w 36"/>
                <a:gd name="T13" fmla="*/ 62 h 64"/>
                <a:gd name="T14" fmla="*/ 6 w 36"/>
                <a:gd name="T15" fmla="*/ 64 h 64"/>
                <a:gd name="T16" fmla="*/ 4 w 36"/>
                <a:gd name="T17" fmla="*/ 26 h 64"/>
                <a:gd name="T18" fmla="*/ 0 w 36"/>
                <a:gd name="T19" fmla="*/ 14 h 64"/>
                <a:gd name="T20" fmla="*/ 14 w 36"/>
                <a:gd name="T21" fmla="*/ 18 h 64"/>
                <a:gd name="T22" fmla="*/ 20 w 36"/>
                <a:gd name="T23" fmla="*/ 0 h 64"/>
                <a:gd name="T24" fmla="*/ 30 w 36"/>
                <a:gd name="T25" fmla="*/ 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6" h="64">
                  <a:moveTo>
                    <a:pt x="30" y="2"/>
                  </a:moveTo>
                  <a:lnTo>
                    <a:pt x="32" y="14"/>
                  </a:lnTo>
                  <a:lnTo>
                    <a:pt x="36" y="18"/>
                  </a:lnTo>
                  <a:lnTo>
                    <a:pt x="36" y="28"/>
                  </a:lnTo>
                  <a:lnTo>
                    <a:pt x="30" y="34"/>
                  </a:lnTo>
                  <a:lnTo>
                    <a:pt x="24" y="50"/>
                  </a:lnTo>
                  <a:lnTo>
                    <a:pt x="16" y="62"/>
                  </a:lnTo>
                  <a:lnTo>
                    <a:pt x="6" y="64"/>
                  </a:lnTo>
                  <a:lnTo>
                    <a:pt x="4" y="26"/>
                  </a:lnTo>
                  <a:lnTo>
                    <a:pt x="0" y="14"/>
                  </a:lnTo>
                  <a:lnTo>
                    <a:pt x="14" y="18"/>
                  </a:lnTo>
                  <a:lnTo>
                    <a:pt x="20" y="0"/>
                  </a:lnTo>
                  <a:lnTo>
                    <a:pt x="30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4" name="Freeform 264">
              <a:extLst>
                <a:ext uri="{FF2B5EF4-FFF2-40B4-BE49-F238E27FC236}">
                  <a16:creationId xmlns:a16="http://schemas.microsoft.com/office/drawing/2014/main" id="{640740C4-64A9-D9B2-996F-5530BBBA12FB}"/>
                </a:ext>
              </a:extLst>
            </p:cNvPr>
            <p:cNvSpPr>
              <a:spLocks/>
            </p:cNvSpPr>
            <p:nvPr/>
          </p:nvSpPr>
          <p:spPr bwMode="auto">
            <a:xfrm>
              <a:off x="7197725" y="1916113"/>
              <a:ext cx="41275" cy="161925"/>
            </a:xfrm>
            <a:custGeom>
              <a:avLst/>
              <a:gdLst>
                <a:gd name="T0" fmla="*/ 24 w 26"/>
                <a:gd name="T1" fmla="*/ 16 h 102"/>
                <a:gd name="T2" fmla="*/ 22 w 26"/>
                <a:gd name="T3" fmla="*/ 22 h 102"/>
                <a:gd name="T4" fmla="*/ 16 w 26"/>
                <a:gd name="T5" fmla="*/ 18 h 102"/>
                <a:gd name="T6" fmla="*/ 14 w 26"/>
                <a:gd name="T7" fmla="*/ 38 h 102"/>
                <a:gd name="T8" fmla="*/ 16 w 26"/>
                <a:gd name="T9" fmla="*/ 40 h 102"/>
                <a:gd name="T10" fmla="*/ 14 w 26"/>
                <a:gd name="T11" fmla="*/ 44 h 102"/>
                <a:gd name="T12" fmla="*/ 14 w 26"/>
                <a:gd name="T13" fmla="*/ 52 h 102"/>
                <a:gd name="T14" fmla="*/ 22 w 26"/>
                <a:gd name="T15" fmla="*/ 48 h 102"/>
                <a:gd name="T16" fmla="*/ 24 w 26"/>
                <a:gd name="T17" fmla="*/ 58 h 102"/>
                <a:gd name="T18" fmla="*/ 18 w 26"/>
                <a:gd name="T19" fmla="*/ 102 h 102"/>
                <a:gd name="T20" fmla="*/ 16 w 26"/>
                <a:gd name="T21" fmla="*/ 94 h 102"/>
                <a:gd name="T22" fmla="*/ 0 w 26"/>
                <a:gd name="T23" fmla="*/ 56 h 102"/>
                <a:gd name="T24" fmla="*/ 6 w 26"/>
                <a:gd name="T25" fmla="*/ 46 h 102"/>
                <a:gd name="T26" fmla="*/ 4 w 26"/>
                <a:gd name="T27" fmla="*/ 44 h 102"/>
                <a:gd name="T28" fmla="*/ 8 w 26"/>
                <a:gd name="T29" fmla="*/ 32 h 102"/>
                <a:gd name="T30" fmla="*/ 10 w 26"/>
                <a:gd name="T31" fmla="*/ 12 h 102"/>
                <a:gd name="T32" fmla="*/ 12 w 26"/>
                <a:gd name="T33" fmla="*/ 6 h 102"/>
                <a:gd name="T34" fmla="*/ 16 w 26"/>
                <a:gd name="T35" fmla="*/ 6 h 102"/>
                <a:gd name="T36" fmla="*/ 18 w 26"/>
                <a:gd name="T37" fmla="*/ 0 h 102"/>
                <a:gd name="T38" fmla="*/ 24 w 26"/>
                <a:gd name="T39" fmla="*/ 0 h 102"/>
                <a:gd name="T40" fmla="*/ 26 w 26"/>
                <a:gd name="T41" fmla="*/ 12 h 102"/>
                <a:gd name="T42" fmla="*/ 24 w 26"/>
                <a:gd name="T43" fmla="*/ 16 h 102"/>
                <a:gd name="T44" fmla="*/ 24 w 26"/>
                <a:gd name="T45" fmla="*/ 16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6" h="102">
                  <a:moveTo>
                    <a:pt x="24" y="16"/>
                  </a:moveTo>
                  <a:lnTo>
                    <a:pt x="22" y="22"/>
                  </a:lnTo>
                  <a:lnTo>
                    <a:pt x="16" y="18"/>
                  </a:lnTo>
                  <a:lnTo>
                    <a:pt x="14" y="38"/>
                  </a:lnTo>
                  <a:lnTo>
                    <a:pt x="16" y="40"/>
                  </a:lnTo>
                  <a:lnTo>
                    <a:pt x="14" y="44"/>
                  </a:lnTo>
                  <a:lnTo>
                    <a:pt x="14" y="52"/>
                  </a:lnTo>
                  <a:lnTo>
                    <a:pt x="22" y="48"/>
                  </a:lnTo>
                  <a:lnTo>
                    <a:pt x="24" y="58"/>
                  </a:lnTo>
                  <a:lnTo>
                    <a:pt x="18" y="102"/>
                  </a:lnTo>
                  <a:lnTo>
                    <a:pt x="16" y="94"/>
                  </a:lnTo>
                  <a:lnTo>
                    <a:pt x="0" y="56"/>
                  </a:lnTo>
                  <a:lnTo>
                    <a:pt x="6" y="46"/>
                  </a:lnTo>
                  <a:lnTo>
                    <a:pt x="4" y="44"/>
                  </a:lnTo>
                  <a:lnTo>
                    <a:pt x="8" y="32"/>
                  </a:lnTo>
                  <a:lnTo>
                    <a:pt x="10" y="12"/>
                  </a:lnTo>
                  <a:lnTo>
                    <a:pt x="12" y="6"/>
                  </a:lnTo>
                  <a:lnTo>
                    <a:pt x="16" y="6"/>
                  </a:lnTo>
                  <a:lnTo>
                    <a:pt x="18" y="0"/>
                  </a:lnTo>
                  <a:lnTo>
                    <a:pt x="24" y="0"/>
                  </a:lnTo>
                  <a:lnTo>
                    <a:pt x="26" y="12"/>
                  </a:lnTo>
                  <a:lnTo>
                    <a:pt x="24" y="16"/>
                  </a:lnTo>
                  <a:lnTo>
                    <a:pt x="24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5" name="Freeform 265">
              <a:extLst>
                <a:ext uri="{FF2B5EF4-FFF2-40B4-BE49-F238E27FC236}">
                  <a16:creationId xmlns:a16="http://schemas.microsoft.com/office/drawing/2014/main" id="{DB2B0958-7328-4051-8787-8E72382E1AFF}"/>
                </a:ext>
              </a:extLst>
            </p:cNvPr>
            <p:cNvSpPr>
              <a:spLocks/>
            </p:cNvSpPr>
            <p:nvPr/>
          </p:nvSpPr>
          <p:spPr bwMode="auto">
            <a:xfrm>
              <a:off x="7216775" y="1858963"/>
              <a:ext cx="38100" cy="66675"/>
            </a:xfrm>
            <a:custGeom>
              <a:avLst/>
              <a:gdLst>
                <a:gd name="T0" fmla="*/ 12 w 24"/>
                <a:gd name="T1" fmla="*/ 36 h 42"/>
                <a:gd name="T2" fmla="*/ 6 w 24"/>
                <a:gd name="T3" fmla="*/ 36 h 42"/>
                <a:gd name="T4" fmla="*/ 4 w 24"/>
                <a:gd name="T5" fmla="*/ 42 h 42"/>
                <a:gd name="T6" fmla="*/ 0 w 24"/>
                <a:gd name="T7" fmla="*/ 42 h 42"/>
                <a:gd name="T8" fmla="*/ 4 w 24"/>
                <a:gd name="T9" fmla="*/ 18 h 42"/>
                <a:gd name="T10" fmla="*/ 10 w 24"/>
                <a:gd name="T11" fmla="*/ 2 h 42"/>
                <a:gd name="T12" fmla="*/ 10 w 24"/>
                <a:gd name="T13" fmla="*/ 0 h 42"/>
                <a:gd name="T14" fmla="*/ 20 w 24"/>
                <a:gd name="T15" fmla="*/ 2 h 42"/>
                <a:gd name="T16" fmla="*/ 24 w 24"/>
                <a:gd name="T17" fmla="*/ 10 h 42"/>
                <a:gd name="T18" fmla="*/ 14 w 24"/>
                <a:gd name="T19" fmla="*/ 20 h 42"/>
                <a:gd name="T20" fmla="*/ 12 w 24"/>
                <a:gd name="T21" fmla="*/ 36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4" h="42">
                  <a:moveTo>
                    <a:pt x="12" y="36"/>
                  </a:moveTo>
                  <a:lnTo>
                    <a:pt x="6" y="36"/>
                  </a:lnTo>
                  <a:lnTo>
                    <a:pt x="4" y="42"/>
                  </a:lnTo>
                  <a:lnTo>
                    <a:pt x="0" y="42"/>
                  </a:lnTo>
                  <a:lnTo>
                    <a:pt x="4" y="18"/>
                  </a:lnTo>
                  <a:lnTo>
                    <a:pt x="10" y="2"/>
                  </a:lnTo>
                  <a:lnTo>
                    <a:pt x="10" y="0"/>
                  </a:lnTo>
                  <a:lnTo>
                    <a:pt x="20" y="2"/>
                  </a:lnTo>
                  <a:lnTo>
                    <a:pt x="24" y="10"/>
                  </a:lnTo>
                  <a:lnTo>
                    <a:pt x="14" y="20"/>
                  </a:lnTo>
                  <a:lnTo>
                    <a:pt x="12" y="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6" name="Freeform 266">
              <a:extLst>
                <a:ext uri="{FF2B5EF4-FFF2-40B4-BE49-F238E27FC236}">
                  <a16:creationId xmlns:a16="http://schemas.microsoft.com/office/drawing/2014/main" id="{DB7E99AE-4DB0-A8FE-72EE-2D14900C719B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7450" y="3965575"/>
              <a:ext cx="273050" cy="611188"/>
            </a:xfrm>
            <a:custGeom>
              <a:avLst/>
              <a:gdLst>
                <a:gd name="T0" fmla="*/ 158 w 172"/>
                <a:gd name="T1" fmla="*/ 14 h 385"/>
                <a:gd name="T2" fmla="*/ 162 w 172"/>
                <a:gd name="T3" fmla="*/ 26 h 385"/>
                <a:gd name="T4" fmla="*/ 166 w 172"/>
                <a:gd name="T5" fmla="*/ 44 h 385"/>
                <a:gd name="T6" fmla="*/ 168 w 172"/>
                <a:gd name="T7" fmla="*/ 78 h 385"/>
                <a:gd name="T8" fmla="*/ 172 w 172"/>
                <a:gd name="T9" fmla="*/ 92 h 385"/>
                <a:gd name="T10" fmla="*/ 168 w 172"/>
                <a:gd name="T11" fmla="*/ 106 h 385"/>
                <a:gd name="T12" fmla="*/ 164 w 172"/>
                <a:gd name="T13" fmla="*/ 116 h 385"/>
                <a:gd name="T14" fmla="*/ 158 w 172"/>
                <a:gd name="T15" fmla="*/ 98 h 385"/>
                <a:gd name="T16" fmla="*/ 154 w 172"/>
                <a:gd name="T17" fmla="*/ 106 h 385"/>
                <a:gd name="T18" fmla="*/ 156 w 172"/>
                <a:gd name="T19" fmla="*/ 126 h 385"/>
                <a:gd name="T20" fmla="*/ 152 w 172"/>
                <a:gd name="T21" fmla="*/ 141 h 385"/>
                <a:gd name="T22" fmla="*/ 146 w 172"/>
                <a:gd name="T23" fmla="*/ 147 h 385"/>
                <a:gd name="T24" fmla="*/ 142 w 172"/>
                <a:gd name="T25" fmla="*/ 171 h 385"/>
                <a:gd name="T26" fmla="*/ 132 w 172"/>
                <a:gd name="T27" fmla="*/ 205 h 385"/>
                <a:gd name="T28" fmla="*/ 116 w 172"/>
                <a:gd name="T29" fmla="*/ 243 h 385"/>
                <a:gd name="T30" fmla="*/ 96 w 172"/>
                <a:gd name="T31" fmla="*/ 297 h 385"/>
                <a:gd name="T32" fmla="*/ 86 w 172"/>
                <a:gd name="T33" fmla="*/ 335 h 385"/>
                <a:gd name="T34" fmla="*/ 72 w 172"/>
                <a:gd name="T35" fmla="*/ 367 h 385"/>
                <a:gd name="T36" fmla="*/ 52 w 172"/>
                <a:gd name="T37" fmla="*/ 373 h 385"/>
                <a:gd name="T38" fmla="*/ 34 w 172"/>
                <a:gd name="T39" fmla="*/ 385 h 385"/>
                <a:gd name="T40" fmla="*/ 22 w 172"/>
                <a:gd name="T41" fmla="*/ 379 h 385"/>
                <a:gd name="T42" fmla="*/ 8 w 172"/>
                <a:gd name="T43" fmla="*/ 367 h 385"/>
                <a:gd name="T44" fmla="*/ 2 w 172"/>
                <a:gd name="T45" fmla="*/ 355 h 385"/>
                <a:gd name="T46" fmla="*/ 4 w 172"/>
                <a:gd name="T47" fmla="*/ 329 h 385"/>
                <a:gd name="T48" fmla="*/ 0 w 172"/>
                <a:gd name="T49" fmla="*/ 307 h 385"/>
                <a:gd name="T50" fmla="*/ 0 w 172"/>
                <a:gd name="T51" fmla="*/ 287 h 385"/>
                <a:gd name="T52" fmla="*/ 6 w 172"/>
                <a:gd name="T53" fmla="*/ 267 h 385"/>
                <a:gd name="T54" fmla="*/ 16 w 172"/>
                <a:gd name="T55" fmla="*/ 263 h 385"/>
                <a:gd name="T56" fmla="*/ 18 w 172"/>
                <a:gd name="T57" fmla="*/ 253 h 385"/>
                <a:gd name="T58" fmla="*/ 30 w 172"/>
                <a:gd name="T59" fmla="*/ 231 h 385"/>
                <a:gd name="T60" fmla="*/ 34 w 172"/>
                <a:gd name="T61" fmla="*/ 213 h 385"/>
                <a:gd name="T62" fmla="*/ 30 w 172"/>
                <a:gd name="T63" fmla="*/ 199 h 385"/>
                <a:gd name="T64" fmla="*/ 28 w 172"/>
                <a:gd name="T65" fmla="*/ 181 h 385"/>
                <a:gd name="T66" fmla="*/ 28 w 172"/>
                <a:gd name="T67" fmla="*/ 155 h 385"/>
                <a:gd name="T68" fmla="*/ 38 w 172"/>
                <a:gd name="T69" fmla="*/ 139 h 385"/>
                <a:gd name="T70" fmla="*/ 42 w 172"/>
                <a:gd name="T71" fmla="*/ 122 h 385"/>
                <a:gd name="T72" fmla="*/ 50 w 172"/>
                <a:gd name="T73" fmla="*/ 120 h 385"/>
                <a:gd name="T74" fmla="*/ 64 w 172"/>
                <a:gd name="T75" fmla="*/ 114 h 385"/>
                <a:gd name="T76" fmla="*/ 72 w 172"/>
                <a:gd name="T77" fmla="*/ 108 h 385"/>
                <a:gd name="T78" fmla="*/ 82 w 172"/>
                <a:gd name="T79" fmla="*/ 108 h 385"/>
                <a:gd name="T80" fmla="*/ 94 w 172"/>
                <a:gd name="T81" fmla="*/ 92 h 385"/>
                <a:gd name="T82" fmla="*/ 114 w 172"/>
                <a:gd name="T83" fmla="*/ 74 h 385"/>
                <a:gd name="T84" fmla="*/ 122 w 172"/>
                <a:gd name="T85" fmla="*/ 60 h 385"/>
                <a:gd name="T86" fmla="*/ 120 w 172"/>
                <a:gd name="T87" fmla="*/ 48 h 385"/>
                <a:gd name="T88" fmla="*/ 128 w 172"/>
                <a:gd name="T89" fmla="*/ 50 h 385"/>
                <a:gd name="T90" fmla="*/ 140 w 172"/>
                <a:gd name="T91" fmla="*/ 30 h 385"/>
                <a:gd name="T92" fmla="*/ 142 w 172"/>
                <a:gd name="T93" fmla="*/ 14 h 385"/>
                <a:gd name="T94" fmla="*/ 150 w 172"/>
                <a:gd name="T95" fmla="*/ 0 h 385"/>
                <a:gd name="T96" fmla="*/ 158 w 172"/>
                <a:gd name="T97" fmla="*/ 14 h 3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72" h="385">
                  <a:moveTo>
                    <a:pt x="158" y="14"/>
                  </a:moveTo>
                  <a:lnTo>
                    <a:pt x="162" y="26"/>
                  </a:lnTo>
                  <a:lnTo>
                    <a:pt x="166" y="44"/>
                  </a:lnTo>
                  <a:lnTo>
                    <a:pt x="168" y="78"/>
                  </a:lnTo>
                  <a:lnTo>
                    <a:pt x="172" y="92"/>
                  </a:lnTo>
                  <a:lnTo>
                    <a:pt x="168" y="106"/>
                  </a:lnTo>
                  <a:lnTo>
                    <a:pt x="164" y="116"/>
                  </a:lnTo>
                  <a:lnTo>
                    <a:pt x="158" y="98"/>
                  </a:lnTo>
                  <a:lnTo>
                    <a:pt x="154" y="106"/>
                  </a:lnTo>
                  <a:lnTo>
                    <a:pt x="156" y="126"/>
                  </a:lnTo>
                  <a:lnTo>
                    <a:pt x="152" y="141"/>
                  </a:lnTo>
                  <a:lnTo>
                    <a:pt x="146" y="147"/>
                  </a:lnTo>
                  <a:lnTo>
                    <a:pt x="142" y="171"/>
                  </a:lnTo>
                  <a:lnTo>
                    <a:pt x="132" y="205"/>
                  </a:lnTo>
                  <a:lnTo>
                    <a:pt x="116" y="243"/>
                  </a:lnTo>
                  <a:lnTo>
                    <a:pt x="96" y="297"/>
                  </a:lnTo>
                  <a:lnTo>
                    <a:pt x="86" y="335"/>
                  </a:lnTo>
                  <a:lnTo>
                    <a:pt x="72" y="367"/>
                  </a:lnTo>
                  <a:lnTo>
                    <a:pt x="52" y="373"/>
                  </a:lnTo>
                  <a:lnTo>
                    <a:pt x="34" y="385"/>
                  </a:lnTo>
                  <a:lnTo>
                    <a:pt x="22" y="379"/>
                  </a:lnTo>
                  <a:lnTo>
                    <a:pt x="8" y="367"/>
                  </a:lnTo>
                  <a:lnTo>
                    <a:pt x="2" y="355"/>
                  </a:lnTo>
                  <a:lnTo>
                    <a:pt x="4" y="329"/>
                  </a:lnTo>
                  <a:lnTo>
                    <a:pt x="0" y="307"/>
                  </a:lnTo>
                  <a:lnTo>
                    <a:pt x="0" y="287"/>
                  </a:lnTo>
                  <a:lnTo>
                    <a:pt x="6" y="267"/>
                  </a:lnTo>
                  <a:lnTo>
                    <a:pt x="16" y="263"/>
                  </a:lnTo>
                  <a:lnTo>
                    <a:pt x="18" y="253"/>
                  </a:lnTo>
                  <a:lnTo>
                    <a:pt x="30" y="231"/>
                  </a:lnTo>
                  <a:lnTo>
                    <a:pt x="34" y="213"/>
                  </a:lnTo>
                  <a:lnTo>
                    <a:pt x="30" y="199"/>
                  </a:lnTo>
                  <a:lnTo>
                    <a:pt x="28" y="181"/>
                  </a:lnTo>
                  <a:lnTo>
                    <a:pt x="28" y="155"/>
                  </a:lnTo>
                  <a:lnTo>
                    <a:pt x="38" y="139"/>
                  </a:lnTo>
                  <a:lnTo>
                    <a:pt x="42" y="122"/>
                  </a:lnTo>
                  <a:lnTo>
                    <a:pt x="50" y="120"/>
                  </a:lnTo>
                  <a:lnTo>
                    <a:pt x="64" y="114"/>
                  </a:lnTo>
                  <a:lnTo>
                    <a:pt x="72" y="108"/>
                  </a:lnTo>
                  <a:lnTo>
                    <a:pt x="82" y="108"/>
                  </a:lnTo>
                  <a:lnTo>
                    <a:pt x="94" y="92"/>
                  </a:lnTo>
                  <a:lnTo>
                    <a:pt x="114" y="74"/>
                  </a:lnTo>
                  <a:lnTo>
                    <a:pt x="122" y="60"/>
                  </a:lnTo>
                  <a:lnTo>
                    <a:pt x="120" y="48"/>
                  </a:lnTo>
                  <a:lnTo>
                    <a:pt x="128" y="50"/>
                  </a:lnTo>
                  <a:lnTo>
                    <a:pt x="140" y="30"/>
                  </a:lnTo>
                  <a:lnTo>
                    <a:pt x="142" y="14"/>
                  </a:lnTo>
                  <a:lnTo>
                    <a:pt x="150" y="0"/>
                  </a:lnTo>
                  <a:lnTo>
                    <a:pt x="158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7" name="Freeform 267">
              <a:extLst>
                <a:ext uri="{FF2B5EF4-FFF2-40B4-BE49-F238E27FC236}">
                  <a16:creationId xmlns:a16="http://schemas.microsoft.com/office/drawing/2014/main" id="{A74EA672-BDDD-D7D4-1CCA-313FE0200D88}"/>
                </a:ext>
              </a:extLst>
            </p:cNvPr>
            <p:cNvSpPr>
              <a:spLocks/>
            </p:cNvSpPr>
            <p:nvPr/>
          </p:nvSpPr>
          <p:spPr bwMode="auto">
            <a:xfrm>
              <a:off x="7219950" y="1944688"/>
              <a:ext cx="15875" cy="53975"/>
            </a:xfrm>
            <a:custGeom>
              <a:avLst/>
              <a:gdLst>
                <a:gd name="T0" fmla="*/ 8 w 10"/>
                <a:gd name="T1" fmla="*/ 30 h 34"/>
                <a:gd name="T2" fmla="*/ 0 w 10"/>
                <a:gd name="T3" fmla="*/ 34 h 34"/>
                <a:gd name="T4" fmla="*/ 0 w 10"/>
                <a:gd name="T5" fmla="*/ 26 h 34"/>
                <a:gd name="T6" fmla="*/ 2 w 10"/>
                <a:gd name="T7" fmla="*/ 22 h 34"/>
                <a:gd name="T8" fmla="*/ 0 w 10"/>
                <a:gd name="T9" fmla="*/ 20 h 34"/>
                <a:gd name="T10" fmla="*/ 2 w 10"/>
                <a:gd name="T11" fmla="*/ 0 h 34"/>
                <a:gd name="T12" fmla="*/ 8 w 10"/>
                <a:gd name="T13" fmla="*/ 4 h 34"/>
                <a:gd name="T14" fmla="*/ 10 w 10"/>
                <a:gd name="T15" fmla="*/ 22 h 34"/>
                <a:gd name="T16" fmla="*/ 8 w 10"/>
                <a:gd name="T17" fmla="*/ 3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34">
                  <a:moveTo>
                    <a:pt x="8" y="30"/>
                  </a:moveTo>
                  <a:lnTo>
                    <a:pt x="0" y="34"/>
                  </a:lnTo>
                  <a:lnTo>
                    <a:pt x="0" y="26"/>
                  </a:lnTo>
                  <a:lnTo>
                    <a:pt x="2" y="22"/>
                  </a:lnTo>
                  <a:lnTo>
                    <a:pt x="0" y="20"/>
                  </a:lnTo>
                  <a:lnTo>
                    <a:pt x="2" y="0"/>
                  </a:lnTo>
                  <a:lnTo>
                    <a:pt x="8" y="4"/>
                  </a:lnTo>
                  <a:lnTo>
                    <a:pt x="10" y="22"/>
                  </a:lnTo>
                  <a:lnTo>
                    <a:pt x="8" y="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8" name="Freeform 268">
              <a:extLst>
                <a:ext uri="{FF2B5EF4-FFF2-40B4-BE49-F238E27FC236}">
                  <a16:creationId xmlns:a16="http://schemas.microsoft.com/office/drawing/2014/main" id="{4F67684C-3093-0314-8B71-D028F5317684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4500" y="2774950"/>
              <a:ext cx="101600" cy="31750"/>
            </a:xfrm>
            <a:custGeom>
              <a:avLst/>
              <a:gdLst>
                <a:gd name="T0" fmla="*/ 4 w 64"/>
                <a:gd name="T1" fmla="*/ 6 h 20"/>
                <a:gd name="T2" fmla="*/ 26 w 64"/>
                <a:gd name="T3" fmla="*/ 6 h 20"/>
                <a:gd name="T4" fmla="*/ 32 w 64"/>
                <a:gd name="T5" fmla="*/ 0 h 20"/>
                <a:gd name="T6" fmla="*/ 38 w 64"/>
                <a:gd name="T7" fmla="*/ 0 h 20"/>
                <a:gd name="T8" fmla="*/ 48 w 64"/>
                <a:gd name="T9" fmla="*/ 6 h 20"/>
                <a:gd name="T10" fmla="*/ 54 w 64"/>
                <a:gd name="T11" fmla="*/ 6 h 20"/>
                <a:gd name="T12" fmla="*/ 62 w 64"/>
                <a:gd name="T13" fmla="*/ 2 h 20"/>
                <a:gd name="T14" fmla="*/ 64 w 64"/>
                <a:gd name="T15" fmla="*/ 8 h 20"/>
                <a:gd name="T16" fmla="*/ 56 w 64"/>
                <a:gd name="T17" fmla="*/ 16 h 20"/>
                <a:gd name="T18" fmla="*/ 46 w 64"/>
                <a:gd name="T19" fmla="*/ 14 h 20"/>
                <a:gd name="T20" fmla="*/ 36 w 64"/>
                <a:gd name="T21" fmla="*/ 8 h 20"/>
                <a:gd name="T22" fmla="*/ 28 w 64"/>
                <a:gd name="T23" fmla="*/ 16 h 20"/>
                <a:gd name="T24" fmla="*/ 24 w 64"/>
                <a:gd name="T25" fmla="*/ 16 h 20"/>
                <a:gd name="T26" fmla="*/ 18 w 64"/>
                <a:gd name="T27" fmla="*/ 20 h 20"/>
                <a:gd name="T28" fmla="*/ 0 w 64"/>
                <a:gd name="T29" fmla="*/ 20 h 20"/>
                <a:gd name="T30" fmla="*/ 4 w 64"/>
                <a:gd name="T31" fmla="*/ 6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4" h="20">
                  <a:moveTo>
                    <a:pt x="4" y="6"/>
                  </a:moveTo>
                  <a:lnTo>
                    <a:pt x="26" y="6"/>
                  </a:lnTo>
                  <a:lnTo>
                    <a:pt x="32" y="0"/>
                  </a:lnTo>
                  <a:lnTo>
                    <a:pt x="38" y="0"/>
                  </a:lnTo>
                  <a:lnTo>
                    <a:pt x="48" y="6"/>
                  </a:lnTo>
                  <a:lnTo>
                    <a:pt x="54" y="6"/>
                  </a:lnTo>
                  <a:lnTo>
                    <a:pt x="62" y="2"/>
                  </a:lnTo>
                  <a:lnTo>
                    <a:pt x="64" y="8"/>
                  </a:lnTo>
                  <a:lnTo>
                    <a:pt x="56" y="16"/>
                  </a:lnTo>
                  <a:lnTo>
                    <a:pt x="46" y="14"/>
                  </a:lnTo>
                  <a:lnTo>
                    <a:pt x="36" y="8"/>
                  </a:lnTo>
                  <a:lnTo>
                    <a:pt x="28" y="16"/>
                  </a:lnTo>
                  <a:lnTo>
                    <a:pt x="24" y="16"/>
                  </a:lnTo>
                  <a:lnTo>
                    <a:pt x="18" y="20"/>
                  </a:lnTo>
                  <a:lnTo>
                    <a:pt x="0" y="20"/>
                  </a:lnTo>
                  <a:lnTo>
                    <a:pt x="4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9" name="Freeform 269">
              <a:extLst>
                <a:ext uri="{FF2B5EF4-FFF2-40B4-BE49-F238E27FC236}">
                  <a16:creationId xmlns:a16="http://schemas.microsoft.com/office/drawing/2014/main" id="{0F5FC712-FAB8-6747-F163-08871C62B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6337300" y="1744663"/>
              <a:ext cx="123825" cy="295275"/>
            </a:xfrm>
            <a:custGeom>
              <a:avLst/>
              <a:gdLst>
                <a:gd name="T0" fmla="*/ 42 w 78"/>
                <a:gd name="T1" fmla="*/ 186 h 186"/>
                <a:gd name="T2" fmla="*/ 30 w 78"/>
                <a:gd name="T3" fmla="*/ 138 h 186"/>
                <a:gd name="T4" fmla="*/ 20 w 78"/>
                <a:gd name="T5" fmla="*/ 128 h 186"/>
                <a:gd name="T6" fmla="*/ 20 w 78"/>
                <a:gd name="T7" fmla="*/ 122 h 186"/>
                <a:gd name="T8" fmla="*/ 2 w 78"/>
                <a:gd name="T9" fmla="*/ 106 h 186"/>
                <a:gd name="T10" fmla="*/ 0 w 78"/>
                <a:gd name="T11" fmla="*/ 86 h 186"/>
                <a:gd name="T12" fmla="*/ 12 w 78"/>
                <a:gd name="T13" fmla="*/ 72 h 186"/>
                <a:gd name="T14" fmla="*/ 16 w 78"/>
                <a:gd name="T15" fmla="*/ 50 h 186"/>
                <a:gd name="T16" fmla="*/ 12 w 78"/>
                <a:gd name="T17" fmla="*/ 26 h 186"/>
                <a:gd name="T18" fmla="*/ 16 w 78"/>
                <a:gd name="T19" fmla="*/ 12 h 186"/>
                <a:gd name="T20" fmla="*/ 34 w 78"/>
                <a:gd name="T21" fmla="*/ 0 h 186"/>
                <a:gd name="T22" fmla="*/ 50 w 78"/>
                <a:gd name="T23" fmla="*/ 4 h 186"/>
                <a:gd name="T24" fmla="*/ 50 w 78"/>
                <a:gd name="T25" fmla="*/ 18 h 186"/>
                <a:gd name="T26" fmla="*/ 66 w 78"/>
                <a:gd name="T27" fmla="*/ 8 h 186"/>
                <a:gd name="T28" fmla="*/ 68 w 78"/>
                <a:gd name="T29" fmla="*/ 12 h 186"/>
                <a:gd name="T30" fmla="*/ 58 w 78"/>
                <a:gd name="T31" fmla="*/ 26 h 186"/>
                <a:gd name="T32" fmla="*/ 58 w 78"/>
                <a:gd name="T33" fmla="*/ 36 h 186"/>
                <a:gd name="T34" fmla="*/ 66 w 78"/>
                <a:gd name="T35" fmla="*/ 44 h 186"/>
                <a:gd name="T36" fmla="*/ 64 w 78"/>
                <a:gd name="T37" fmla="*/ 68 h 186"/>
                <a:gd name="T38" fmla="*/ 52 w 78"/>
                <a:gd name="T39" fmla="*/ 78 h 186"/>
                <a:gd name="T40" fmla="*/ 56 w 78"/>
                <a:gd name="T41" fmla="*/ 94 h 186"/>
                <a:gd name="T42" fmla="*/ 66 w 78"/>
                <a:gd name="T43" fmla="*/ 94 h 186"/>
                <a:gd name="T44" fmla="*/ 72 w 78"/>
                <a:gd name="T45" fmla="*/ 108 h 186"/>
                <a:gd name="T46" fmla="*/ 78 w 78"/>
                <a:gd name="T47" fmla="*/ 112 h 186"/>
                <a:gd name="T48" fmla="*/ 78 w 78"/>
                <a:gd name="T49" fmla="*/ 132 h 186"/>
                <a:gd name="T50" fmla="*/ 70 w 78"/>
                <a:gd name="T51" fmla="*/ 140 h 186"/>
                <a:gd name="T52" fmla="*/ 64 w 78"/>
                <a:gd name="T53" fmla="*/ 148 h 186"/>
                <a:gd name="T54" fmla="*/ 50 w 78"/>
                <a:gd name="T55" fmla="*/ 158 h 186"/>
                <a:gd name="T56" fmla="*/ 54 w 78"/>
                <a:gd name="T57" fmla="*/ 170 h 186"/>
                <a:gd name="T58" fmla="*/ 52 w 78"/>
                <a:gd name="T59" fmla="*/ 180 h 186"/>
                <a:gd name="T60" fmla="*/ 42 w 78"/>
                <a:gd name="T61" fmla="*/ 186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8" h="186">
                  <a:moveTo>
                    <a:pt x="42" y="186"/>
                  </a:moveTo>
                  <a:lnTo>
                    <a:pt x="30" y="138"/>
                  </a:lnTo>
                  <a:lnTo>
                    <a:pt x="20" y="128"/>
                  </a:lnTo>
                  <a:lnTo>
                    <a:pt x="20" y="122"/>
                  </a:lnTo>
                  <a:lnTo>
                    <a:pt x="2" y="106"/>
                  </a:lnTo>
                  <a:lnTo>
                    <a:pt x="0" y="86"/>
                  </a:lnTo>
                  <a:lnTo>
                    <a:pt x="12" y="72"/>
                  </a:lnTo>
                  <a:lnTo>
                    <a:pt x="16" y="50"/>
                  </a:lnTo>
                  <a:lnTo>
                    <a:pt x="12" y="26"/>
                  </a:lnTo>
                  <a:lnTo>
                    <a:pt x="16" y="12"/>
                  </a:lnTo>
                  <a:lnTo>
                    <a:pt x="34" y="0"/>
                  </a:lnTo>
                  <a:lnTo>
                    <a:pt x="50" y="4"/>
                  </a:lnTo>
                  <a:lnTo>
                    <a:pt x="50" y="18"/>
                  </a:lnTo>
                  <a:lnTo>
                    <a:pt x="66" y="8"/>
                  </a:lnTo>
                  <a:lnTo>
                    <a:pt x="68" y="12"/>
                  </a:lnTo>
                  <a:lnTo>
                    <a:pt x="58" y="26"/>
                  </a:lnTo>
                  <a:lnTo>
                    <a:pt x="58" y="36"/>
                  </a:lnTo>
                  <a:lnTo>
                    <a:pt x="66" y="44"/>
                  </a:lnTo>
                  <a:lnTo>
                    <a:pt x="64" y="68"/>
                  </a:lnTo>
                  <a:lnTo>
                    <a:pt x="52" y="78"/>
                  </a:lnTo>
                  <a:lnTo>
                    <a:pt x="56" y="94"/>
                  </a:lnTo>
                  <a:lnTo>
                    <a:pt x="66" y="94"/>
                  </a:lnTo>
                  <a:lnTo>
                    <a:pt x="72" y="108"/>
                  </a:lnTo>
                  <a:lnTo>
                    <a:pt x="78" y="112"/>
                  </a:lnTo>
                  <a:lnTo>
                    <a:pt x="78" y="132"/>
                  </a:lnTo>
                  <a:lnTo>
                    <a:pt x="70" y="140"/>
                  </a:lnTo>
                  <a:lnTo>
                    <a:pt x="64" y="148"/>
                  </a:lnTo>
                  <a:lnTo>
                    <a:pt x="50" y="158"/>
                  </a:lnTo>
                  <a:lnTo>
                    <a:pt x="54" y="170"/>
                  </a:lnTo>
                  <a:lnTo>
                    <a:pt x="52" y="180"/>
                  </a:lnTo>
                  <a:lnTo>
                    <a:pt x="42" y="18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0" name="Freeform 270">
              <a:extLst>
                <a:ext uri="{FF2B5EF4-FFF2-40B4-BE49-F238E27FC236}">
                  <a16:creationId xmlns:a16="http://schemas.microsoft.com/office/drawing/2014/main" id="{EE173DAA-6DEB-D0AC-B2FD-190E25A042BC}"/>
                </a:ext>
              </a:extLst>
            </p:cNvPr>
            <p:cNvSpPr>
              <a:spLocks/>
            </p:cNvSpPr>
            <p:nvPr/>
          </p:nvSpPr>
          <p:spPr bwMode="auto">
            <a:xfrm>
              <a:off x="5813425" y="1757363"/>
              <a:ext cx="682625" cy="781050"/>
            </a:xfrm>
            <a:custGeom>
              <a:avLst/>
              <a:gdLst>
                <a:gd name="T0" fmla="*/ 0 w 430"/>
                <a:gd name="T1" fmla="*/ 260 h 492"/>
                <a:gd name="T2" fmla="*/ 2 w 430"/>
                <a:gd name="T3" fmla="*/ 254 h 492"/>
                <a:gd name="T4" fmla="*/ 2 w 430"/>
                <a:gd name="T5" fmla="*/ 252 h 492"/>
                <a:gd name="T6" fmla="*/ 2 w 430"/>
                <a:gd name="T7" fmla="*/ 218 h 492"/>
                <a:gd name="T8" fmla="*/ 36 w 430"/>
                <a:gd name="T9" fmla="*/ 200 h 492"/>
                <a:gd name="T10" fmla="*/ 56 w 430"/>
                <a:gd name="T11" fmla="*/ 194 h 492"/>
                <a:gd name="T12" fmla="*/ 72 w 430"/>
                <a:gd name="T13" fmla="*/ 188 h 492"/>
                <a:gd name="T14" fmla="*/ 80 w 430"/>
                <a:gd name="T15" fmla="*/ 174 h 492"/>
                <a:gd name="T16" fmla="*/ 106 w 430"/>
                <a:gd name="T17" fmla="*/ 164 h 492"/>
                <a:gd name="T18" fmla="*/ 106 w 430"/>
                <a:gd name="T19" fmla="*/ 144 h 492"/>
                <a:gd name="T20" fmla="*/ 118 w 430"/>
                <a:gd name="T21" fmla="*/ 142 h 492"/>
                <a:gd name="T22" fmla="*/ 126 w 430"/>
                <a:gd name="T23" fmla="*/ 130 h 492"/>
                <a:gd name="T24" fmla="*/ 154 w 430"/>
                <a:gd name="T25" fmla="*/ 126 h 492"/>
                <a:gd name="T26" fmla="*/ 158 w 430"/>
                <a:gd name="T27" fmla="*/ 118 h 492"/>
                <a:gd name="T28" fmla="*/ 152 w 430"/>
                <a:gd name="T29" fmla="*/ 112 h 492"/>
                <a:gd name="T30" fmla="*/ 144 w 430"/>
                <a:gd name="T31" fmla="*/ 82 h 492"/>
                <a:gd name="T32" fmla="*/ 144 w 430"/>
                <a:gd name="T33" fmla="*/ 68 h 492"/>
                <a:gd name="T34" fmla="*/ 136 w 430"/>
                <a:gd name="T35" fmla="*/ 50 h 492"/>
                <a:gd name="T36" fmla="*/ 156 w 430"/>
                <a:gd name="T37" fmla="*/ 36 h 492"/>
                <a:gd name="T38" fmla="*/ 176 w 430"/>
                <a:gd name="T39" fmla="*/ 30 h 492"/>
                <a:gd name="T40" fmla="*/ 190 w 430"/>
                <a:gd name="T41" fmla="*/ 22 h 492"/>
                <a:gd name="T42" fmla="*/ 210 w 430"/>
                <a:gd name="T43" fmla="*/ 12 h 492"/>
                <a:gd name="T44" fmla="*/ 242 w 430"/>
                <a:gd name="T45" fmla="*/ 8 h 492"/>
                <a:gd name="T46" fmla="*/ 274 w 430"/>
                <a:gd name="T47" fmla="*/ 6 h 492"/>
                <a:gd name="T48" fmla="*/ 284 w 430"/>
                <a:gd name="T49" fmla="*/ 10 h 492"/>
                <a:gd name="T50" fmla="*/ 302 w 430"/>
                <a:gd name="T51" fmla="*/ 0 h 492"/>
                <a:gd name="T52" fmla="*/ 322 w 430"/>
                <a:gd name="T53" fmla="*/ 0 h 492"/>
                <a:gd name="T54" fmla="*/ 332 w 430"/>
                <a:gd name="T55" fmla="*/ 6 h 492"/>
                <a:gd name="T56" fmla="*/ 346 w 430"/>
                <a:gd name="T57" fmla="*/ 4 h 492"/>
                <a:gd name="T58" fmla="*/ 342 w 430"/>
                <a:gd name="T59" fmla="*/ 18 h 492"/>
                <a:gd name="T60" fmla="*/ 346 w 430"/>
                <a:gd name="T61" fmla="*/ 42 h 492"/>
                <a:gd name="T62" fmla="*/ 342 w 430"/>
                <a:gd name="T63" fmla="*/ 64 h 492"/>
                <a:gd name="T64" fmla="*/ 330 w 430"/>
                <a:gd name="T65" fmla="*/ 78 h 492"/>
                <a:gd name="T66" fmla="*/ 332 w 430"/>
                <a:gd name="T67" fmla="*/ 98 h 492"/>
                <a:gd name="T68" fmla="*/ 350 w 430"/>
                <a:gd name="T69" fmla="*/ 114 h 492"/>
                <a:gd name="T70" fmla="*/ 350 w 430"/>
                <a:gd name="T71" fmla="*/ 120 h 492"/>
                <a:gd name="T72" fmla="*/ 360 w 430"/>
                <a:gd name="T73" fmla="*/ 130 h 492"/>
                <a:gd name="T74" fmla="*/ 372 w 430"/>
                <a:gd name="T75" fmla="*/ 178 h 492"/>
                <a:gd name="T76" fmla="*/ 380 w 430"/>
                <a:gd name="T77" fmla="*/ 204 h 492"/>
                <a:gd name="T78" fmla="*/ 380 w 430"/>
                <a:gd name="T79" fmla="*/ 214 h 492"/>
                <a:gd name="T80" fmla="*/ 378 w 430"/>
                <a:gd name="T81" fmla="*/ 238 h 492"/>
                <a:gd name="T82" fmla="*/ 380 w 430"/>
                <a:gd name="T83" fmla="*/ 250 h 492"/>
                <a:gd name="T84" fmla="*/ 378 w 430"/>
                <a:gd name="T85" fmla="*/ 264 h 492"/>
                <a:gd name="T86" fmla="*/ 380 w 430"/>
                <a:gd name="T87" fmla="*/ 282 h 492"/>
                <a:gd name="T88" fmla="*/ 372 w 430"/>
                <a:gd name="T89" fmla="*/ 294 h 492"/>
                <a:gd name="T90" fmla="*/ 384 w 430"/>
                <a:gd name="T91" fmla="*/ 314 h 492"/>
                <a:gd name="T92" fmla="*/ 386 w 430"/>
                <a:gd name="T93" fmla="*/ 326 h 492"/>
                <a:gd name="T94" fmla="*/ 394 w 430"/>
                <a:gd name="T95" fmla="*/ 342 h 492"/>
                <a:gd name="T96" fmla="*/ 404 w 430"/>
                <a:gd name="T97" fmla="*/ 336 h 492"/>
                <a:gd name="T98" fmla="*/ 420 w 430"/>
                <a:gd name="T99" fmla="*/ 350 h 492"/>
                <a:gd name="T100" fmla="*/ 430 w 430"/>
                <a:gd name="T101" fmla="*/ 366 h 492"/>
                <a:gd name="T102" fmla="*/ 360 w 430"/>
                <a:gd name="T103" fmla="*/ 420 h 492"/>
                <a:gd name="T104" fmla="*/ 300 w 430"/>
                <a:gd name="T105" fmla="*/ 476 h 492"/>
                <a:gd name="T106" fmla="*/ 268 w 430"/>
                <a:gd name="T107" fmla="*/ 488 h 492"/>
                <a:gd name="T108" fmla="*/ 246 w 430"/>
                <a:gd name="T109" fmla="*/ 492 h 492"/>
                <a:gd name="T110" fmla="*/ 246 w 430"/>
                <a:gd name="T111" fmla="*/ 472 h 492"/>
                <a:gd name="T112" fmla="*/ 236 w 430"/>
                <a:gd name="T113" fmla="*/ 468 h 492"/>
                <a:gd name="T114" fmla="*/ 222 w 430"/>
                <a:gd name="T115" fmla="*/ 460 h 492"/>
                <a:gd name="T116" fmla="*/ 216 w 430"/>
                <a:gd name="T117" fmla="*/ 448 h 492"/>
                <a:gd name="T118" fmla="*/ 148 w 430"/>
                <a:gd name="T119" fmla="*/ 386 h 492"/>
                <a:gd name="T120" fmla="*/ 76 w 430"/>
                <a:gd name="T121" fmla="*/ 324 h 492"/>
                <a:gd name="T122" fmla="*/ 0 w 430"/>
                <a:gd name="T123" fmla="*/ 260 h 4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30" h="492">
                  <a:moveTo>
                    <a:pt x="0" y="260"/>
                  </a:moveTo>
                  <a:lnTo>
                    <a:pt x="2" y="254"/>
                  </a:lnTo>
                  <a:lnTo>
                    <a:pt x="2" y="252"/>
                  </a:lnTo>
                  <a:lnTo>
                    <a:pt x="2" y="218"/>
                  </a:lnTo>
                  <a:lnTo>
                    <a:pt x="36" y="200"/>
                  </a:lnTo>
                  <a:lnTo>
                    <a:pt x="56" y="194"/>
                  </a:lnTo>
                  <a:lnTo>
                    <a:pt x="72" y="188"/>
                  </a:lnTo>
                  <a:lnTo>
                    <a:pt x="80" y="174"/>
                  </a:lnTo>
                  <a:lnTo>
                    <a:pt x="106" y="164"/>
                  </a:lnTo>
                  <a:lnTo>
                    <a:pt x="106" y="144"/>
                  </a:lnTo>
                  <a:lnTo>
                    <a:pt x="118" y="142"/>
                  </a:lnTo>
                  <a:lnTo>
                    <a:pt x="126" y="130"/>
                  </a:lnTo>
                  <a:lnTo>
                    <a:pt x="154" y="126"/>
                  </a:lnTo>
                  <a:lnTo>
                    <a:pt x="158" y="118"/>
                  </a:lnTo>
                  <a:lnTo>
                    <a:pt x="152" y="112"/>
                  </a:lnTo>
                  <a:lnTo>
                    <a:pt x="144" y="82"/>
                  </a:lnTo>
                  <a:lnTo>
                    <a:pt x="144" y="68"/>
                  </a:lnTo>
                  <a:lnTo>
                    <a:pt x="136" y="50"/>
                  </a:lnTo>
                  <a:lnTo>
                    <a:pt x="156" y="36"/>
                  </a:lnTo>
                  <a:lnTo>
                    <a:pt x="176" y="30"/>
                  </a:lnTo>
                  <a:lnTo>
                    <a:pt x="190" y="22"/>
                  </a:lnTo>
                  <a:lnTo>
                    <a:pt x="210" y="12"/>
                  </a:lnTo>
                  <a:lnTo>
                    <a:pt x="242" y="8"/>
                  </a:lnTo>
                  <a:lnTo>
                    <a:pt x="274" y="6"/>
                  </a:lnTo>
                  <a:lnTo>
                    <a:pt x="284" y="10"/>
                  </a:lnTo>
                  <a:lnTo>
                    <a:pt x="302" y="0"/>
                  </a:lnTo>
                  <a:lnTo>
                    <a:pt x="322" y="0"/>
                  </a:lnTo>
                  <a:lnTo>
                    <a:pt x="332" y="6"/>
                  </a:lnTo>
                  <a:lnTo>
                    <a:pt x="346" y="4"/>
                  </a:lnTo>
                  <a:lnTo>
                    <a:pt x="342" y="18"/>
                  </a:lnTo>
                  <a:lnTo>
                    <a:pt x="346" y="42"/>
                  </a:lnTo>
                  <a:lnTo>
                    <a:pt x="342" y="64"/>
                  </a:lnTo>
                  <a:lnTo>
                    <a:pt x="330" y="78"/>
                  </a:lnTo>
                  <a:lnTo>
                    <a:pt x="332" y="98"/>
                  </a:lnTo>
                  <a:lnTo>
                    <a:pt x="350" y="114"/>
                  </a:lnTo>
                  <a:lnTo>
                    <a:pt x="350" y="120"/>
                  </a:lnTo>
                  <a:lnTo>
                    <a:pt x="360" y="130"/>
                  </a:lnTo>
                  <a:lnTo>
                    <a:pt x="372" y="178"/>
                  </a:lnTo>
                  <a:lnTo>
                    <a:pt x="380" y="204"/>
                  </a:lnTo>
                  <a:lnTo>
                    <a:pt x="380" y="214"/>
                  </a:lnTo>
                  <a:lnTo>
                    <a:pt x="378" y="238"/>
                  </a:lnTo>
                  <a:lnTo>
                    <a:pt x="380" y="250"/>
                  </a:lnTo>
                  <a:lnTo>
                    <a:pt x="378" y="264"/>
                  </a:lnTo>
                  <a:lnTo>
                    <a:pt x="380" y="282"/>
                  </a:lnTo>
                  <a:lnTo>
                    <a:pt x="372" y="294"/>
                  </a:lnTo>
                  <a:lnTo>
                    <a:pt x="384" y="314"/>
                  </a:lnTo>
                  <a:lnTo>
                    <a:pt x="386" y="326"/>
                  </a:lnTo>
                  <a:lnTo>
                    <a:pt x="394" y="342"/>
                  </a:lnTo>
                  <a:lnTo>
                    <a:pt x="404" y="336"/>
                  </a:lnTo>
                  <a:lnTo>
                    <a:pt x="420" y="350"/>
                  </a:lnTo>
                  <a:lnTo>
                    <a:pt x="430" y="366"/>
                  </a:lnTo>
                  <a:lnTo>
                    <a:pt x="360" y="420"/>
                  </a:lnTo>
                  <a:lnTo>
                    <a:pt x="300" y="476"/>
                  </a:lnTo>
                  <a:lnTo>
                    <a:pt x="268" y="488"/>
                  </a:lnTo>
                  <a:lnTo>
                    <a:pt x="246" y="492"/>
                  </a:lnTo>
                  <a:lnTo>
                    <a:pt x="246" y="472"/>
                  </a:lnTo>
                  <a:lnTo>
                    <a:pt x="236" y="468"/>
                  </a:lnTo>
                  <a:lnTo>
                    <a:pt x="222" y="460"/>
                  </a:lnTo>
                  <a:lnTo>
                    <a:pt x="216" y="448"/>
                  </a:lnTo>
                  <a:lnTo>
                    <a:pt x="148" y="386"/>
                  </a:lnTo>
                  <a:lnTo>
                    <a:pt x="76" y="324"/>
                  </a:lnTo>
                  <a:lnTo>
                    <a:pt x="0" y="26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1" name="Freeform 271">
              <a:extLst>
                <a:ext uri="{FF2B5EF4-FFF2-40B4-BE49-F238E27FC236}">
                  <a16:creationId xmlns:a16="http://schemas.microsoft.com/office/drawing/2014/main" id="{9C69E907-C91B-FE0B-3320-7352576FBC8E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6300" y="1912938"/>
              <a:ext cx="123825" cy="177800"/>
            </a:xfrm>
            <a:custGeom>
              <a:avLst/>
              <a:gdLst>
                <a:gd name="T0" fmla="*/ 4 w 78"/>
                <a:gd name="T1" fmla="*/ 24 h 112"/>
                <a:gd name="T2" fmla="*/ 6 w 78"/>
                <a:gd name="T3" fmla="*/ 18 h 112"/>
                <a:gd name="T4" fmla="*/ 30 w 78"/>
                <a:gd name="T5" fmla="*/ 26 h 112"/>
                <a:gd name="T6" fmla="*/ 66 w 78"/>
                <a:gd name="T7" fmla="*/ 0 h 112"/>
                <a:gd name="T8" fmla="*/ 78 w 78"/>
                <a:gd name="T9" fmla="*/ 30 h 112"/>
                <a:gd name="T10" fmla="*/ 76 w 78"/>
                <a:gd name="T11" fmla="*/ 36 h 112"/>
                <a:gd name="T12" fmla="*/ 38 w 78"/>
                <a:gd name="T13" fmla="*/ 50 h 112"/>
                <a:gd name="T14" fmla="*/ 60 w 78"/>
                <a:gd name="T15" fmla="*/ 76 h 112"/>
                <a:gd name="T16" fmla="*/ 54 w 78"/>
                <a:gd name="T17" fmla="*/ 80 h 112"/>
                <a:gd name="T18" fmla="*/ 52 w 78"/>
                <a:gd name="T19" fmla="*/ 90 h 112"/>
                <a:gd name="T20" fmla="*/ 38 w 78"/>
                <a:gd name="T21" fmla="*/ 94 h 112"/>
                <a:gd name="T22" fmla="*/ 34 w 78"/>
                <a:gd name="T23" fmla="*/ 104 h 112"/>
                <a:gd name="T24" fmla="*/ 26 w 78"/>
                <a:gd name="T25" fmla="*/ 112 h 112"/>
                <a:gd name="T26" fmla="*/ 2 w 78"/>
                <a:gd name="T27" fmla="*/ 108 h 112"/>
                <a:gd name="T28" fmla="*/ 0 w 78"/>
                <a:gd name="T29" fmla="*/ 104 h 112"/>
                <a:gd name="T30" fmla="*/ 6 w 78"/>
                <a:gd name="T31" fmla="*/ 60 h 112"/>
                <a:gd name="T32" fmla="*/ 4 w 78"/>
                <a:gd name="T33" fmla="*/ 50 h 112"/>
                <a:gd name="T34" fmla="*/ 6 w 78"/>
                <a:gd name="T35" fmla="*/ 42 h 112"/>
                <a:gd name="T36" fmla="*/ 4 w 78"/>
                <a:gd name="T37" fmla="*/ 24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8" h="112">
                  <a:moveTo>
                    <a:pt x="4" y="24"/>
                  </a:moveTo>
                  <a:lnTo>
                    <a:pt x="6" y="18"/>
                  </a:lnTo>
                  <a:lnTo>
                    <a:pt x="30" y="26"/>
                  </a:lnTo>
                  <a:lnTo>
                    <a:pt x="66" y="0"/>
                  </a:lnTo>
                  <a:lnTo>
                    <a:pt x="78" y="30"/>
                  </a:lnTo>
                  <a:lnTo>
                    <a:pt x="76" y="36"/>
                  </a:lnTo>
                  <a:lnTo>
                    <a:pt x="38" y="50"/>
                  </a:lnTo>
                  <a:lnTo>
                    <a:pt x="60" y="76"/>
                  </a:lnTo>
                  <a:lnTo>
                    <a:pt x="54" y="80"/>
                  </a:lnTo>
                  <a:lnTo>
                    <a:pt x="52" y="90"/>
                  </a:lnTo>
                  <a:lnTo>
                    <a:pt x="38" y="94"/>
                  </a:lnTo>
                  <a:lnTo>
                    <a:pt x="34" y="104"/>
                  </a:lnTo>
                  <a:lnTo>
                    <a:pt x="26" y="112"/>
                  </a:lnTo>
                  <a:lnTo>
                    <a:pt x="2" y="108"/>
                  </a:lnTo>
                  <a:lnTo>
                    <a:pt x="0" y="104"/>
                  </a:lnTo>
                  <a:lnTo>
                    <a:pt x="6" y="60"/>
                  </a:lnTo>
                  <a:lnTo>
                    <a:pt x="4" y="50"/>
                  </a:lnTo>
                  <a:lnTo>
                    <a:pt x="6" y="42"/>
                  </a:lnTo>
                  <a:lnTo>
                    <a:pt x="4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2" name="Freeform 272">
              <a:extLst>
                <a:ext uri="{FF2B5EF4-FFF2-40B4-BE49-F238E27FC236}">
                  <a16:creationId xmlns:a16="http://schemas.microsoft.com/office/drawing/2014/main" id="{F546CC96-3B5D-79CB-D308-0D91FB7A8A67}"/>
                </a:ext>
              </a:extLst>
            </p:cNvPr>
            <p:cNvSpPr>
              <a:spLocks/>
            </p:cNvSpPr>
            <p:nvPr/>
          </p:nvSpPr>
          <p:spPr bwMode="auto">
            <a:xfrm>
              <a:off x="7804150" y="2227263"/>
              <a:ext cx="152400" cy="155575"/>
            </a:xfrm>
            <a:custGeom>
              <a:avLst/>
              <a:gdLst>
                <a:gd name="T0" fmla="*/ 0 w 96"/>
                <a:gd name="T1" fmla="*/ 50 h 98"/>
                <a:gd name="T2" fmla="*/ 2 w 96"/>
                <a:gd name="T3" fmla="*/ 48 h 98"/>
                <a:gd name="T4" fmla="*/ 4 w 96"/>
                <a:gd name="T5" fmla="*/ 56 h 98"/>
                <a:gd name="T6" fmla="*/ 18 w 96"/>
                <a:gd name="T7" fmla="*/ 52 h 98"/>
                <a:gd name="T8" fmla="*/ 38 w 96"/>
                <a:gd name="T9" fmla="*/ 52 h 98"/>
                <a:gd name="T10" fmla="*/ 50 w 96"/>
                <a:gd name="T11" fmla="*/ 54 h 98"/>
                <a:gd name="T12" fmla="*/ 62 w 96"/>
                <a:gd name="T13" fmla="*/ 34 h 98"/>
                <a:gd name="T14" fmla="*/ 74 w 96"/>
                <a:gd name="T15" fmla="*/ 16 h 98"/>
                <a:gd name="T16" fmla="*/ 84 w 96"/>
                <a:gd name="T17" fmla="*/ 0 h 98"/>
                <a:gd name="T18" fmla="*/ 90 w 96"/>
                <a:gd name="T19" fmla="*/ 10 h 98"/>
                <a:gd name="T20" fmla="*/ 96 w 96"/>
                <a:gd name="T21" fmla="*/ 30 h 98"/>
                <a:gd name="T22" fmla="*/ 86 w 96"/>
                <a:gd name="T23" fmla="*/ 30 h 98"/>
                <a:gd name="T24" fmla="*/ 86 w 96"/>
                <a:gd name="T25" fmla="*/ 50 h 98"/>
                <a:gd name="T26" fmla="*/ 92 w 96"/>
                <a:gd name="T27" fmla="*/ 54 h 98"/>
                <a:gd name="T28" fmla="*/ 82 w 96"/>
                <a:gd name="T29" fmla="*/ 58 h 98"/>
                <a:gd name="T30" fmla="*/ 84 w 96"/>
                <a:gd name="T31" fmla="*/ 68 h 98"/>
                <a:gd name="T32" fmla="*/ 80 w 96"/>
                <a:gd name="T33" fmla="*/ 80 h 98"/>
                <a:gd name="T34" fmla="*/ 80 w 96"/>
                <a:gd name="T35" fmla="*/ 92 h 98"/>
                <a:gd name="T36" fmla="*/ 76 w 96"/>
                <a:gd name="T37" fmla="*/ 98 h 98"/>
                <a:gd name="T38" fmla="*/ 14 w 96"/>
                <a:gd name="T39" fmla="*/ 84 h 98"/>
                <a:gd name="T40" fmla="*/ 0 w 96"/>
                <a:gd name="T41" fmla="*/ 56 h 98"/>
                <a:gd name="T42" fmla="*/ 0 w 96"/>
                <a:gd name="T43" fmla="*/ 5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96" h="98">
                  <a:moveTo>
                    <a:pt x="0" y="50"/>
                  </a:moveTo>
                  <a:lnTo>
                    <a:pt x="2" y="48"/>
                  </a:lnTo>
                  <a:lnTo>
                    <a:pt x="4" y="56"/>
                  </a:lnTo>
                  <a:lnTo>
                    <a:pt x="18" y="52"/>
                  </a:lnTo>
                  <a:lnTo>
                    <a:pt x="38" y="52"/>
                  </a:lnTo>
                  <a:lnTo>
                    <a:pt x="50" y="54"/>
                  </a:lnTo>
                  <a:lnTo>
                    <a:pt x="62" y="34"/>
                  </a:lnTo>
                  <a:lnTo>
                    <a:pt x="74" y="16"/>
                  </a:lnTo>
                  <a:lnTo>
                    <a:pt x="84" y="0"/>
                  </a:lnTo>
                  <a:lnTo>
                    <a:pt x="90" y="10"/>
                  </a:lnTo>
                  <a:lnTo>
                    <a:pt x="96" y="30"/>
                  </a:lnTo>
                  <a:lnTo>
                    <a:pt x="86" y="30"/>
                  </a:lnTo>
                  <a:lnTo>
                    <a:pt x="86" y="50"/>
                  </a:lnTo>
                  <a:lnTo>
                    <a:pt x="92" y="54"/>
                  </a:lnTo>
                  <a:lnTo>
                    <a:pt x="82" y="58"/>
                  </a:lnTo>
                  <a:lnTo>
                    <a:pt x="84" y="68"/>
                  </a:lnTo>
                  <a:lnTo>
                    <a:pt x="80" y="80"/>
                  </a:lnTo>
                  <a:lnTo>
                    <a:pt x="80" y="92"/>
                  </a:lnTo>
                  <a:lnTo>
                    <a:pt x="76" y="98"/>
                  </a:lnTo>
                  <a:lnTo>
                    <a:pt x="14" y="84"/>
                  </a:lnTo>
                  <a:lnTo>
                    <a:pt x="0" y="56"/>
                  </a:lnTo>
                  <a:lnTo>
                    <a:pt x="0" y="5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3" name="Freeform 273">
              <a:extLst>
                <a:ext uri="{FF2B5EF4-FFF2-40B4-BE49-F238E27FC236}">
                  <a16:creationId xmlns:a16="http://schemas.microsoft.com/office/drawing/2014/main" id="{F811ADA7-4069-C6AA-99CE-4BFC39CB12E1}"/>
                </a:ext>
              </a:extLst>
            </p:cNvPr>
            <p:cNvSpPr>
              <a:spLocks/>
            </p:cNvSpPr>
            <p:nvPr/>
          </p:nvSpPr>
          <p:spPr bwMode="auto">
            <a:xfrm>
              <a:off x="7766050" y="2224088"/>
              <a:ext cx="31750" cy="66675"/>
            </a:xfrm>
            <a:custGeom>
              <a:avLst/>
              <a:gdLst>
                <a:gd name="T0" fmla="*/ 4 w 20"/>
                <a:gd name="T1" fmla="*/ 38 h 42"/>
                <a:gd name="T2" fmla="*/ 0 w 20"/>
                <a:gd name="T3" fmla="*/ 16 h 42"/>
                <a:gd name="T4" fmla="*/ 4 w 20"/>
                <a:gd name="T5" fmla="*/ 4 h 42"/>
                <a:gd name="T6" fmla="*/ 8 w 20"/>
                <a:gd name="T7" fmla="*/ 0 h 42"/>
                <a:gd name="T8" fmla="*/ 16 w 20"/>
                <a:gd name="T9" fmla="*/ 10 h 42"/>
                <a:gd name="T10" fmla="*/ 20 w 20"/>
                <a:gd name="T11" fmla="*/ 24 h 42"/>
                <a:gd name="T12" fmla="*/ 18 w 20"/>
                <a:gd name="T13" fmla="*/ 40 h 42"/>
                <a:gd name="T14" fmla="*/ 12 w 20"/>
                <a:gd name="T15" fmla="*/ 42 h 42"/>
                <a:gd name="T16" fmla="*/ 4 w 20"/>
                <a:gd name="T17" fmla="*/ 38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" h="42">
                  <a:moveTo>
                    <a:pt x="4" y="38"/>
                  </a:moveTo>
                  <a:lnTo>
                    <a:pt x="0" y="16"/>
                  </a:lnTo>
                  <a:lnTo>
                    <a:pt x="4" y="4"/>
                  </a:lnTo>
                  <a:lnTo>
                    <a:pt x="8" y="0"/>
                  </a:lnTo>
                  <a:lnTo>
                    <a:pt x="16" y="10"/>
                  </a:lnTo>
                  <a:lnTo>
                    <a:pt x="20" y="24"/>
                  </a:lnTo>
                  <a:lnTo>
                    <a:pt x="18" y="40"/>
                  </a:lnTo>
                  <a:lnTo>
                    <a:pt x="12" y="42"/>
                  </a:lnTo>
                  <a:lnTo>
                    <a:pt x="4" y="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4" name="Freeform 274">
              <a:extLst>
                <a:ext uri="{FF2B5EF4-FFF2-40B4-BE49-F238E27FC236}">
                  <a16:creationId xmlns:a16="http://schemas.microsoft.com/office/drawing/2014/main" id="{9871DE68-20DC-7DEE-E1EC-19CDEEB0EC50}"/>
                </a:ext>
              </a:extLst>
            </p:cNvPr>
            <p:cNvSpPr>
              <a:spLocks/>
            </p:cNvSpPr>
            <p:nvPr/>
          </p:nvSpPr>
          <p:spPr bwMode="auto">
            <a:xfrm>
              <a:off x="7607300" y="2052638"/>
              <a:ext cx="63500" cy="66675"/>
            </a:xfrm>
            <a:custGeom>
              <a:avLst/>
              <a:gdLst>
                <a:gd name="T0" fmla="*/ 26 w 40"/>
                <a:gd name="T1" fmla="*/ 2 h 42"/>
                <a:gd name="T2" fmla="*/ 32 w 40"/>
                <a:gd name="T3" fmla="*/ 14 h 42"/>
                <a:gd name="T4" fmla="*/ 30 w 40"/>
                <a:gd name="T5" fmla="*/ 22 h 42"/>
                <a:gd name="T6" fmla="*/ 40 w 40"/>
                <a:gd name="T7" fmla="*/ 40 h 42"/>
                <a:gd name="T8" fmla="*/ 26 w 40"/>
                <a:gd name="T9" fmla="*/ 42 h 42"/>
                <a:gd name="T10" fmla="*/ 18 w 40"/>
                <a:gd name="T11" fmla="*/ 28 h 42"/>
                <a:gd name="T12" fmla="*/ 0 w 40"/>
                <a:gd name="T13" fmla="*/ 26 h 42"/>
                <a:gd name="T14" fmla="*/ 10 w 40"/>
                <a:gd name="T15" fmla="*/ 0 h 42"/>
                <a:gd name="T16" fmla="*/ 26 w 40"/>
                <a:gd name="T17" fmla="*/ 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0" h="42">
                  <a:moveTo>
                    <a:pt x="26" y="2"/>
                  </a:moveTo>
                  <a:lnTo>
                    <a:pt x="32" y="14"/>
                  </a:lnTo>
                  <a:lnTo>
                    <a:pt x="30" y="22"/>
                  </a:lnTo>
                  <a:lnTo>
                    <a:pt x="40" y="40"/>
                  </a:lnTo>
                  <a:lnTo>
                    <a:pt x="26" y="42"/>
                  </a:lnTo>
                  <a:lnTo>
                    <a:pt x="18" y="28"/>
                  </a:lnTo>
                  <a:lnTo>
                    <a:pt x="0" y="26"/>
                  </a:lnTo>
                  <a:lnTo>
                    <a:pt x="10" y="0"/>
                  </a:lnTo>
                  <a:lnTo>
                    <a:pt x="26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5" name="Freeform 275">
              <a:extLst>
                <a:ext uri="{FF2B5EF4-FFF2-40B4-BE49-F238E27FC236}">
                  <a16:creationId xmlns:a16="http://schemas.microsoft.com/office/drawing/2014/main" id="{02731356-D12F-A465-8B35-70BB4C848A6A}"/>
                </a:ext>
              </a:extLst>
            </p:cNvPr>
            <p:cNvSpPr>
              <a:spLocks/>
            </p:cNvSpPr>
            <p:nvPr/>
          </p:nvSpPr>
          <p:spPr bwMode="auto">
            <a:xfrm>
              <a:off x="7331075" y="1744663"/>
              <a:ext cx="336550" cy="349250"/>
            </a:xfrm>
            <a:custGeom>
              <a:avLst/>
              <a:gdLst>
                <a:gd name="T0" fmla="*/ 12 w 212"/>
                <a:gd name="T1" fmla="*/ 136 h 220"/>
                <a:gd name="T2" fmla="*/ 0 w 212"/>
                <a:gd name="T3" fmla="*/ 106 h 220"/>
                <a:gd name="T4" fmla="*/ 38 w 212"/>
                <a:gd name="T5" fmla="*/ 78 h 220"/>
                <a:gd name="T6" fmla="*/ 42 w 212"/>
                <a:gd name="T7" fmla="*/ 46 h 220"/>
                <a:gd name="T8" fmla="*/ 36 w 212"/>
                <a:gd name="T9" fmla="*/ 28 h 220"/>
                <a:gd name="T10" fmla="*/ 46 w 212"/>
                <a:gd name="T11" fmla="*/ 20 h 220"/>
                <a:gd name="T12" fmla="*/ 54 w 212"/>
                <a:gd name="T13" fmla="*/ 4 h 220"/>
                <a:gd name="T14" fmla="*/ 62 w 212"/>
                <a:gd name="T15" fmla="*/ 0 h 220"/>
                <a:gd name="T16" fmla="*/ 84 w 212"/>
                <a:gd name="T17" fmla="*/ 4 h 220"/>
                <a:gd name="T18" fmla="*/ 92 w 212"/>
                <a:gd name="T19" fmla="*/ 10 h 220"/>
                <a:gd name="T20" fmla="*/ 102 w 212"/>
                <a:gd name="T21" fmla="*/ 6 h 220"/>
                <a:gd name="T22" fmla="*/ 120 w 212"/>
                <a:gd name="T23" fmla="*/ 36 h 220"/>
                <a:gd name="T24" fmla="*/ 134 w 212"/>
                <a:gd name="T25" fmla="*/ 44 h 220"/>
                <a:gd name="T26" fmla="*/ 138 w 212"/>
                <a:gd name="T27" fmla="*/ 60 h 220"/>
                <a:gd name="T28" fmla="*/ 130 w 212"/>
                <a:gd name="T29" fmla="*/ 70 h 220"/>
                <a:gd name="T30" fmla="*/ 128 w 212"/>
                <a:gd name="T31" fmla="*/ 88 h 220"/>
                <a:gd name="T32" fmla="*/ 148 w 212"/>
                <a:gd name="T33" fmla="*/ 116 h 220"/>
                <a:gd name="T34" fmla="*/ 174 w 212"/>
                <a:gd name="T35" fmla="*/ 128 h 220"/>
                <a:gd name="T36" fmla="*/ 188 w 212"/>
                <a:gd name="T37" fmla="*/ 150 h 220"/>
                <a:gd name="T38" fmla="*/ 188 w 212"/>
                <a:gd name="T39" fmla="*/ 170 h 220"/>
                <a:gd name="T40" fmla="*/ 196 w 212"/>
                <a:gd name="T41" fmla="*/ 170 h 220"/>
                <a:gd name="T42" fmla="*/ 198 w 212"/>
                <a:gd name="T43" fmla="*/ 182 h 220"/>
                <a:gd name="T44" fmla="*/ 212 w 212"/>
                <a:gd name="T45" fmla="*/ 198 h 220"/>
                <a:gd name="T46" fmla="*/ 200 w 212"/>
                <a:gd name="T47" fmla="*/ 196 h 220"/>
                <a:gd name="T48" fmla="*/ 184 w 212"/>
                <a:gd name="T49" fmla="*/ 194 h 220"/>
                <a:gd name="T50" fmla="*/ 174 w 212"/>
                <a:gd name="T51" fmla="*/ 220 h 220"/>
                <a:gd name="T52" fmla="*/ 136 w 212"/>
                <a:gd name="T53" fmla="*/ 218 h 220"/>
                <a:gd name="T54" fmla="*/ 72 w 212"/>
                <a:gd name="T55" fmla="*/ 164 h 220"/>
                <a:gd name="T56" fmla="*/ 38 w 212"/>
                <a:gd name="T57" fmla="*/ 144 h 220"/>
                <a:gd name="T58" fmla="*/ 12 w 212"/>
                <a:gd name="T59" fmla="*/ 136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212" h="220">
                  <a:moveTo>
                    <a:pt x="12" y="136"/>
                  </a:moveTo>
                  <a:lnTo>
                    <a:pt x="0" y="106"/>
                  </a:lnTo>
                  <a:lnTo>
                    <a:pt x="38" y="78"/>
                  </a:lnTo>
                  <a:lnTo>
                    <a:pt x="42" y="46"/>
                  </a:lnTo>
                  <a:lnTo>
                    <a:pt x="36" y="28"/>
                  </a:lnTo>
                  <a:lnTo>
                    <a:pt x="46" y="20"/>
                  </a:lnTo>
                  <a:lnTo>
                    <a:pt x="54" y="4"/>
                  </a:lnTo>
                  <a:lnTo>
                    <a:pt x="62" y="0"/>
                  </a:lnTo>
                  <a:lnTo>
                    <a:pt x="84" y="4"/>
                  </a:lnTo>
                  <a:lnTo>
                    <a:pt x="92" y="10"/>
                  </a:lnTo>
                  <a:lnTo>
                    <a:pt x="102" y="6"/>
                  </a:lnTo>
                  <a:lnTo>
                    <a:pt x="120" y="36"/>
                  </a:lnTo>
                  <a:lnTo>
                    <a:pt x="134" y="44"/>
                  </a:lnTo>
                  <a:lnTo>
                    <a:pt x="138" y="60"/>
                  </a:lnTo>
                  <a:lnTo>
                    <a:pt x="130" y="70"/>
                  </a:lnTo>
                  <a:lnTo>
                    <a:pt x="128" y="88"/>
                  </a:lnTo>
                  <a:lnTo>
                    <a:pt x="148" y="116"/>
                  </a:lnTo>
                  <a:lnTo>
                    <a:pt x="174" y="128"/>
                  </a:lnTo>
                  <a:lnTo>
                    <a:pt x="188" y="150"/>
                  </a:lnTo>
                  <a:lnTo>
                    <a:pt x="188" y="170"/>
                  </a:lnTo>
                  <a:lnTo>
                    <a:pt x="196" y="170"/>
                  </a:lnTo>
                  <a:lnTo>
                    <a:pt x="198" y="182"/>
                  </a:lnTo>
                  <a:lnTo>
                    <a:pt x="212" y="198"/>
                  </a:lnTo>
                  <a:lnTo>
                    <a:pt x="200" y="196"/>
                  </a:lnTo>
                  <a:lnTo>
                    <a:pt x="184" y="194"/>
                  </a:lnTo>
                  <a:lnTo>
                    <a:pt x="174" y="220"/>
                  </a:lnTo>
                  <a:lnTo>
                    <a:pt x="136" y="218"/>
                  </a:lnTo>
                  <a:lnTo>
                    <a:pt x="72" y="164"/>
                  </a:lnTo>
                  <a:lnTo>
                    <a:pt x="38" y="144"/>
                  </a:lnTo>
                  <a:lnTo>
                    <a:pt x="12" y="1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6" name="Freeform 276">
              <a:extLst>
                <a:ext uri="{FF2B5EF4-FFF2-40B4-BE49-F238E27FC236}">
                  <a16:creationId xmlns:a16="http://schemas.microsoft.com/office/drawing/2014/main" id="{AB43E702-6EE6-65E2-F160-6688FB1C47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845425" y="2211388"/>
              <a:ext cx="241300" cy="431800"/>
            </a:xfrm>
            <a:custGeom>
              <a:avLst/>
              <a:gdLst>
                <a:gd name="T0" fmla="*/ 54 w 152"/>
                <a:gd name="T1" fmla="*/ 102 h 272"/>
                <a:gd name="T2" fmla="*/ 54 w 152"/>
                <a:gd name="T3" fmla="*/ 90 h 272"/>
                <a:gd name="T4" fmla="*/ 58 w 152"/>
                <a:gd name="T5" fmla="*/ 78 h 272"/>
                <a:gd name="T6" fmla="*/ 56 w 152"/>
                <a:gd name="T7" fmla="*/ 68 h 272"/>
                <a:gd name="T8" fmla="*/ 66 w 152"/>
                <a:gd name="T9" fmla="*/ 64 h 272"/>
                <a:gd name="T10" fmla="*/ 60 w 152"/>
                <a:gd name="T11" fmla="*/ 60 h 272"/>
                <a:gd name="T12" fmla="*/ 60 w 152"/>
                <a:gd name="T13" fmla="*/ 40 h 272"/>
                <a:gd name="T14" fmla="*/ 70 w 152"/>
                <a:gd name="T15" fmla="*/ 40 h 272"/>
                <a:gd name="T16" fmla="*/ 84 w 152"/>
                <a:gd name="T17" fmla="*/ 60 h 272"/>
                <a:gd name="T18" fmla="*/ 94 w 152"/>
                <a:gd name="T19" fmla="*/ 70 h 272"/>
                <a:gd name="T20" fmla="*/ 112 w 152"/>
                <a:gd name="T21" fmla="*/ 72 h 272"/>
                <a:gd name="T22" fmla="*/ 126 w 152"/>
                <a:gd name="T23" fmla="*/ 78 h 272"/>
                <a:gd name="T24" fmla="*/ 136 w 152"/>
                <a:gd name="T25" fmla="*/ 94 h 272"/>
                <a:gd name="T26" fmla="*/ 142 w 152"/>
                <a:gd name="T27" fmla="*/ 104 h 272"/>
                <a:gd name="T28" fmla="*/ 152 w 152"/>
                <a:gd name="T29" fmla="*/ 108 h 272"/>
                <a:gd name="T30" fmla="*/ 152 w 152"/>
                <a:gd name="T31" fmla="*/ 114 h 272"/>
                <a:gd name="T32" fmla="*/ 146 w 152"/>
                <a:gd name="T33" fmla="*/ 130 h 272"/>
                <a:gd name="T34" fmla="*/ 144 w 152"/>
                <a:gd name="T35" fmla="*/ 138 h 272"/>
                <a:gd name="T36" fmla="*/ 136 w 152"/>
                <a:gd name="T37" fmla="*/ 148 h 272"/>
                <a:gd name="T38" fmla="*/ 132 w 152"/>
                <a:gd name="T39" fmla="*/ 168 h 272"/>
                <a:gd name="T40" fmla="*/ 122 w 152"/>
                <a:gd name="T41" fmla="*/ 166 h 272"/>
                <a:gd name="T42" fmla="*/ 120 w 152"/>
                <a:gd name="T43" fmla="*/ 170 h 272"/>
                <a:gd name="T44" fmla="*/ 118 w 152"/>
                <a:gd name="T45" fmla="*/ 186 h 272"/>
                <a:gd name="T46" fmla="*/ 122 w 152"/>
                <a:gd name="T47" fmla="*/ 206 h 272"/>
                <a:gd name="T48" fmla="*/ 120 w 152"/>
                <a:gd name="T49" fmla="*/ 208 h 272"/>
                <a:gd name="T50" fmla="*/ 110 w 152"/>
                <a:gd name="T51" fmla="*/ 208 h 272"/>
                <a:gd name="T52" fmla="*/ 98 w 152"/>
                <a:gd name="T53" fmla="*/ 218 h 272"/>
                <a:gd name="T54" fmla="*/ 98 w 152"/>
                <a:gd name="T55" fmla="*/ 232 h 272"/>
                <a:gd name="T56" fmla="*/ 94 w 152"/>
                <a:gd name="T57" fmla="*/ 238 h 272"/>
                <a:gd name="T58" fmla="*/ 82 w 152"/>
                <a:gd name="T59" fmla="*/ 238 h 272"/>
                <a:gd name="T60" fmla="*/ 74 w 152"/>
                <a:gd name="T61" fmla="*/ 246 h 272"/>
                <a:gd name="T62" fmla="*/ 76 w 152"/>
                <a:gd name="T63" fmla="*/ 258 h 272"/>
                <a:gd name="T64" fmla="*/ 66 w 152"/>
                <a:gd name="T65" fmla="*/ 264 h 272"/>
                <a:gd name="T66" fmla="*/ 52 w 152"/>
                <a:gd name="T67" fmla="*/ 264 h 272"/>
                <a:gd name="T68" fmla="*/ 40 w 152"/>
                <a:gd name="T69" fmla="*/ 272 h 272"/>
                <a:gd name="T70" fmla="*/ 30 w 152"/>
                <a:gd name="T71" fmla="*/ 272 h 272"/>
                <a:gd name="T72" fmla="*/ 22 w 152"/>
                <a:gd name="T73" fmla="*/ 254 h 272"/>
                <a:gd name="T74" fmla="*/ 0 w 152"/>
                <a:gd name="T75" fmla="*/ 208 h 272"/>
                <a:gd name="T76" fmla="*/ 60 w 152"/>
                <a:gd name="T77" fmla="*/ 178 h 272"/>
                <a:gd name="T78" fmla="*/ 66 w 152"/>
                <a:gd name="T79" fmla="*/ 122 h 272"/>
                <a:gd name="T80" fmla="*/ 54 w 152"/>
                <a:gd name="T81" fmla="*/ 102 h 272"/>
                <a:gd name="T82" fmla="*/ 64 w 152"/>
                <a:gd name="T83" fmla="*/ 20 h 272"/>
                <a:gd name="T84" fmla="*/ 58 w 152"/>
                <a:gd name="T85" fmla="*/ 10 h 272"/>
                <a:gd name="T86" fmla="*/ 62 w 152"/>
                <a:gd name="T87" fmla="*/ 0 h 272"/>
                <a:gd name="T88" fmla="*/ 66 w 152"/>
                <a:gd name="T89" fmla="*/ 2 h 272"/>
                <a:gd name="T90" fmla="*/ 66 w 152"/>
                <a:gd name="T91" fmla="*/ 14 h 272"/>
                <a:gd name="T92" fmla="*/ 64 w 152"/>
                <a:gd name="T93" fmla="*/ 20 h 2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52" h="272">
                  <a:moveTo>
                    <a:pt x="54" y="102"/>
                  </a:moveTo>
                  <a:lnTo>
                    <a:pt x="54" y="90"/>
                  </a:lnTo>
                  <a:lnTo>
                    <a:pt x="58" y="78"/>
                  </a:lnTo>
                  <a:lnTo>
                    <a:pt x="56" y="68"/>
                  </a:lnTo>
                  <a:lnTo>
                    <a:pt x="66" y="64"/>
                  </a:lnTo>
                  <a:lnTo>
                    <a:pt x="60" y="60"/>
                  </a:lnTo>
                  <a:lnTo>
                    <a:pt x="60" y="40"/>
                  </a:lnTo>
                  <a:lnTo>
                    <a:pt x="70" y="40"/>
                  </a:lnTo>
                  <a:lnTo>
                    <a:pt x="84" y="60"/>
                  </a:lnTo>
                  <a:lnTo>
                    <a:pt x="94" y="70"/>
                  </a:lnTo>
                  <a:lnTo>
                    <a:pt x="112" y="72"/>
                  </a:lnTo>
                  <a:lnTo>
                    <a:pt x="126" y="78"/>
                  </a:lnTo>
                  <a:lnTo>
                    <a:pt x="136" y="94"/>
                  </a:lnTo>
                  <a:lnTo>
                    <a:pt x="142" y="104"/>
                  </a:lnTo>
                  <a:lnTo>
                    <a:pt x="152" y="108"/>
                  </a:lnTo>
                  <a:lnTo>
                    <a:pt x="152" y="114"/>
                  </a:lnTo>
                  <a:lnTo>
                    <a:pt x="146" y="130"/>
                  </a:lnTo>
                  <a:lnTo>
                    <a:pt x="144" y="138"/>
                  </a:lnTo>
                  <a:lnTo>
                    <a:pt x="136" y="148"/>
                  </a:lnTo>
                  <a:lnTo>
                    <a:pt x="132" y="168"/>
                  </a:lnTo>
                  <a:lnTo>
                    <a:pt x="122" y="166"/>
                  </a:lnTo>
                  <a:lnTo>
                    <a:pt x="120" y="170"/>
                  </a:lnTo>
                  <a:lnTo>
                    <a:pt x="118" y="186"/>
                  </a:lnTo>
                  <a:lnTo>
                    <a:pt x="122" y="206"/>
                  </a:lnTo>
                  <a:lnTo>
                    <a:pt x="120" y="208"/>
                  </a:lnTo>
                  <a:lnTo>
                    <a:pt x="110" y="208"/>
                  </a:lnTo>
                  <a:lnTo>
                    <a:pt x="98" y="218"/>
                  </a:lnTo>
                  <a:lnTo>
                    <a:pt x="98" y="232"/>
                  </a:lnTo>
                  <a:lnTo>
                    <a:pt x="94" y="238"/>
                  </a:lnTo>
                  <a:lnTo>
                    <a:pt x="82" y="238"/>
                  </a:lnTo>
                  <a:lnTo>
                    <a:pt x="74" y="246"/>
                  </a:lnTo>
                  <a:lnTo>
                    <a:pt x="76" y="258"/>
                  </a:lnTo>
                  <a:lnTo>
                    <a:pt x="66" y="264"/>
                  </a:lnTo>
                  <a:lnTo>
                    <a:pt x="52" y="264"/>
                  </a:lnTo>
                  <a:lnTo>
                    <a:pt x="40" y="272"/>
                  </a:lnTo>
                  <a:lnTo>
                    <a:pt x="30" y="272"/>
                  </a:lnTo>
                  <a:lnTo>
                    <a:pt x="22" y="254"/>
                  </a:lnTo>
                  <a:lnTo>
                    <a:pt x="0" y="208"/>
                  </a:lnTo>
                  <a:lnTo>
                    <a:pt x="60" y="178"/>
                  </a:lnTo>
                  <a:lnTo>
                    <a:pt x="66" y="122"/>
                  </a:lnTo>
                  <a:lnTo>
                    <a:pt x="54" y="102"/>
                  </a:lnTo>
                  <a:close/>
                  <a:moveTo>
                    <a:pt x="64" y="20"/>
                  </a:moveTo>
                  <a:lnTo>
                    <a:pt x="58" y="10"/>
                  </a:lnTo>
                  <a:lnTo>
                    <a:pt x="62" y="0"/>
                  </a:lnTo>
                  <a:lnTo>
                    <a:pt x="66" y="2"/>
                  </a:lnTo>
                  <a:lnTo>
                    <a:pt x="66" y="14"/>
                  </a:lnTo>
                  <a:lnTo>
                    <a:pt x="64" y="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7" name="Freeform 277">
              <a:extLst>
                <a:ext uri="{FF2B5EF4-FFF2-40B4-BE49-F238E27FC236}">
                  <a16:creationId xmlns:a16="http://schemas.microsoft.com/office/drawing/2014/main" id="{4BAFF2D3-D504-3615-356F-042FDA230AD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747500" y="4083050"/>
              <a:ext cx="28575" cy="90488"/>
            </a:xfrm>
            <a:custGeom>
              <a:avLst/>
              <a:gdLst>
                <a:gd name="T0" fmla="*/ 8 w 18"/>
                <a:gd name="T1" fmla="*/ 38 h 57"/>
                <a:gd name="T2" fmla="*/ 18 w 18"/>
                <a:gd name="T3" fmla="*/ 52 h 57"/>
                <a:gd name="T4" fmla="*/ 8 w 18"/>
                <a:gd name="T5" fmla="*/ 57 h 57"/>
                <a:gd name="T6" fmla="*/ 6 w 18"/>
                <a:gd name="T7" fmla="*/ 46 h 57"/>
                <a:gd name="T8" fmla="*/ 8 w 18"/>
                <a:gd name="T9" fmla="*/ 38 h 57"/>
                <a:gd name="T10" fmla="*/ 0 w 18"/>
                <a:gd name="T11" fmla="*/ 32 h 57"/>
                <a:gd name="T12" fmla="*/ 0 w 18"/>
                <a:gd name="T13" fmla="*/ 24 h 57"/>
                <a:gd name="T14" fmla="*/ 6 w 18"/>
                <a:gd name="T15" fmla="*/ 0 h 57"/>
                <a:gd name="T16" fmla="*/ 14 w 18"/>
                <a:gd name="T17" fmla="*/ 10 h 57"/>
                <a:gd name="T18" fmla="*/ 10 w 18"/>
                <a:gd name="T19" fmla="*/ 34 h 57"/>
                <a:gd name="T20" fmla="*/ 6 w 18"/>
                <a:gd name="T21" fmla="*/ 30 h 57"/>
                <a:gd name="T22" fmla="*/ 0 w 18"/>
                <a:gd name="T23" fmla="*/ 32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" h="57">
                  <a:moveTo>
                    <a:pt x="8" y="38"/>
                  </a:moveTo>
                  <a:lnTo>
                    <a:pt x="18" y="52"/>
                  </a:lnTo>
                  <a:lnTo>
                    <a:pt x="8" y="57"/>
                  </a:lnTo>
                  <a:lnTo>
                    <a:pt x="6" y="46"/>
                  </a:lnTo>
                  <a:lnTo>
                    <a:pt x="8" y="38"/>
                  </a:lnTo>
                  <a:close/>
                  <a:moveTo>
                    <a:pt x="0" y="32"/>
                  </a:moveTo>
                  <a:lnTo>
                    <a:pt x="0" y="24"/>
                  </a:lnTo>
                  <a:lnTo>
                    <a:pt x="6" y="0"/>
                  </a:lnTo>
                  <a:lnTo>
                    <a:pt x="14" y="10"/>
                  </a:lnTo>
                  <a:lnTo>
                    <a:pt x="10" y="34"/>
                  </a:lnTo>
                  <a:lnTo>
                    <a:pt x="6" y="30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8" name="Freeform 278">
              <a:extLst>
                <a:ext uri="{FF2B5EF4-FFF2-40B4-BE49-F238E27FC236}">
                  <a16:creationId xmlns:a16="http://schemas.microsoft.com/office/drawing/2014/main" id="{E7A75ED7-4644-5070-EBCE-322F563C09C8}"/>
                </a:ext>
              </a:extLst>
            </p:cNvPr>
            <p:cNvSpPr>
              <a:spLocks/>
            </p:cNvSpPr>
            <p:nvPr/>
          </p:nvSpPr>
          <p:spPr bwMode="auto">
            <a:xfrm>
              <a:off x="9582150" y="2740025"/>
              <a:ext cx="180975" cy="190500"/>
            </a:xfrm>
            <a:custGeom>
              <a:avLst/>
              <a:gdLst>
                <a:gd name="T0" fmla="*/ 10 w 114"/>
                <a:gd name="T1" fmla="*/ 70 h 120"/>
                <a:gd name="T2" fmla="*/ 0 w 114"/>
                <a:gd name="T3" fmla="*/ 34 h 120"/>
                <a:gd name="T4" fmla="*/ 10 w 114"/>
                <a:gd name="T5" fmla="*/ 12 h 120"/>
                <a:gd name="T6" fmla="*/ 38 w 114"/>
                <a:gd name="T7" fmla="*/ 6 h 120"/>
                <a:gd name="T8" fmla="*/ 58 w 114"/>
                <a:gd name="T9" fmla="*/ 10 h 120"/>
                <a:gd name="T10" fmla="*/ 78 w 114"/>
                <a:gd name="T11" fmla="*/ 22 h 120"/>
                <a:gd name="T12" fmla="*/ 84 w 114"/>
                <a:gd name="T13" fmla="*/ 0 h 120"/>
                <a:gd name="T14" fmla="*/ 104 w 114"/>
                <a:gd name="T15" fmla="*/ 12 h 120"/>
                <a:gd name="T16" fmla="*/ 112 w 114"/>
                <a:gd name="T17" fmla="*/ 30 h 120"/>
                <a:gd name="T18" fmla="*/ 114 w 114"/>
                <a:gd name="T19" fmla="*/ 66 h 120"/>
                <a:gd name="T20" fmla="*/ 82 w 114"/>
                <a:gd name="T21" fmla="*/ 86 h 120"/>
                <a:gd name="T22" fmla="*/ 94 w 114"/>
                <a:gd name="T23" fmla="*/ 104 h 120"/>
                <a:gd name="T24" fmla="*/ 72 w 114"/>
                <a:gd name="T25" fmla="*/ 108 h 120"/>
                <a:gd name="T26" fmla="*/ 54 w 114"/>
                <a:gd name="T27" fmla="*/ 120 h 120"/>
                <a:gd name="T28" fmla="*/ 36 w 114"/>
                <a:gd name="T29" fmla="*/ 114 h 120"/>
                <a:gd name="T30" fmla="*/ 24 w 114"/>
                <a:gd name="T31" fmla="*/ 100 h 120"/>
                <a:gd name="T32" fmla="*/ 10 w 114"/>
                <a:gd name="T33" fmla="*/ 70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114" h="120">
                  <a:moveTo>
                    <a:pt x="10" y="70"/>
                  </a:moveTo>
                  <a:lnTo>
                    <a:pt x="0" y="34"/>
                  </a:lnTo>
                  <a:lnTo>
                    <a:pt x="10" y="12"/>
                  </a:lnTo>
                  <a:lnTo>
                    <a:pt x="38" y="6"/>
                  </a:lnTo>
                  <a:lnTo>
                    <a:pt x="58" y="10"/>
                  </a:lnTo>
                  <a:lnTo>
                    <a:pt x="78" y="22"/>
                  </a:lnTo>
                  <a:lnTo>
                    <a:pt x="84" y="0"/>
                  </a:lnTo>
                  <a:lnTo>
                    <a:pt x="104" y="12"/>
                  </a:lnTo>
                  <a:lnTo>
                    <a:pt x="112" y="30"/>
                  </a:lnTo>
                  <a:lnTo>
                    <a:pt x="114" y="66"/>
                  </a:lnTo>
                  <a:lnTo>
                    <a:pt x="82" y="86"/>
                  </a:lnTo>
                  <a:lnTo>
                    <a:pt x="94" y="104"/>
                  </a:lnTo>
                  <a:lnTo>
                    <a:pt x="72" y="108"/>
                  </a:lnTo>
                  <a:lnTo>
                    <a:pt x="54" y="120"/>
                  </a:lnTo>
                  <a:lnTo>
                    <a:pt x="36" y="114"/>
                  </a:lnTo>
                  <a:lnTo>
                    <a:pt x="24" y="100"/>
                  </a:lnTo>
                  <a:lnTo>
                    <a:pt x="10" y="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9" name="Freeform 279">
              <a:extLst>
                <a:ext uri="{FF2B5EF4-FFF2-40B4-BE49-F238E27FC236}">
                  <a16:creationId xmlns:a16="http://schemas.microsoft.com/office/drawing/2014/main" id="{963282EC-83A4-8E14-0456-AD80719E21F1}"/>
                </a:ext>
              </a:extLst>
            </p:cNvPr>
            <p:cNvSpPr>
              <a:spLocks/>
            </p:cNvSpPr>
            <p:nvPr/>
          </p:nvSpPr>
          <p:spPr bwMode="auto">
            <a:xfrm>
              <a:off x="9372600" y="2478088"/>
              <a:ext cx="307975" cy="671513"/>
            </a:xfrm>
            <a:custGeom>
              <a:avLst/>
              <a:gdLst>
                <a:gd name="T0" fmla="*/ 170 w 194"/>
                <a:gd name="T1" fmla="*/ 171 h 423"/>
                <a:gd name="T2" fmla="*/ 132 w 194"/>
                <a:gd name="T3" fmla="*/ 199 h 423"/>
                <a:gd name="T4" fmla="*/ 122 w 194"/>
                <a:gd name="T5" fmla="*/ 221 h 423"/>
                <a:gd name="T6" fmla="*/ 102 w 194"/>
                <a:gd name="T7" fmla="*/ 199 h 423"/>
                <a:gd name="T8" fmla="*/ 86 w 194"/>
                <a:gd name="T9" fmla="*/ 231 h 423"/>
                <a:gd name="T10" fmla="*/ 76 w 194"/>
                <a:gd name="T11" fmla="*/ 299 h 423"/>
                <a:gd name="T12" fmla="*/ 94 w 194"/>
                <a:gd name="T13" fmla="*/ 321 h 423"/>
                <a:gd name="T14" fmla="*/ 112 w 194"/>
                <a:gd name="T15" fmla="*/ 373 h 423"/>
                <a:gd name="T16" fmla="*/ 138 w 194"/>
                <a:gd name="T17" fmla="*/ 391 h 423"/>
                <a:gd name="T18" fmla="*/ 144 w 194"/>
                <a:gd name="T19" fmla="*/ 419 h 423"/>
                <a:gd name="T20" fmla="*/ 128 w 194"/>
                <a:gd name="T21" fmla="*/ 407 h 423"/>
                <a:gd name="T22" fmla="*/ 106 w 194"/>
                <a:gd name="T23" fmla="*/ 399 h 423"/>
                <a:gd name="T24" fmla="*/ 90 w 194"/>
                <a:gd name="T25" fmla="*/ 375 h 423"/>
                <a:gd name="T26" fmla="*/ 66 w 194"/>
                <a:gd name="T27" fmla="*/ 343 h 423"/>
                <a:gd name="T28" fmla="*/ 58 w 194"/>
                <a:gd name="T29" fmla="*/ 345 h 423"/>
                <a:gd name="T30" fmla="*/ 64 w 194"/>
                <a:gd name="T31" fmla="*/ 299 h 423"/>
                <a:gd name="T32" fmla="*/ 80 w 194"/>
                <a:gd name="T33" fmla="*/ 241 h 423"/>
                <a:gd name="T34" fmla="*/ 66 w 194"/>
                <a:gd name="T35" fmla="*/ 203 h 423"/>
                <a:gd name="T36" fmla="*/ 42 w 194"/>
                <a:gd name="T37" fmla="*/ 165 h 423"/>
                <a:gd name="T38" fmla="*/ 42 w 194"/>
                <a:gd name="T39" fmla="*/ 145 h 423"/>
                <a:gd name="T40" fmla="*/ 34 w 194"/>
                <a:gd name="T41" fmla="*/ 100 h 423"/>
                <a:gd name="T42" fmla="*/ 0 w 194"/>
                <a:gd name="T43" fmla="*/ 54 h 423"/>
                <a:gd name="T44" fmla="*/ 12 w 194"/>
                <a:gd name="T45" fmla="*/ 18 h 423"/>
                <a:gd name="T46" fmla="*/ 38 w 194"/>
                <a:gd name="T47" fmla="*/ 4 h 423"/>
                <a:gd name="T48" fmla="*/ 58 w 194"/>
                <a:gd name="T49" fmla="*/ 6 h 423"/>
                <a:gd name="T50" fmla="*/ 78 w 194"/>
                <a:gd name="T51" fmla="*/ 26 h 423"/>
                <a:gd name="T52" fmla="*/ 86 w 194"/>
                <a:gd name="T53" fmla="*/ 82 h 423"/>
                <a:gd name="T54" fmla="*/ 112 w 194"/>
                <a:gd name="T55" fmla="*/ 68 h 423"/>
                <a:gd name="T56" fmla="*/ 126 w 194"/>
                <a:gd name="T57" fmla="*/ 58 h 423"/>
                <a:gd name="T58" fmla="*/ 162 w 194"/>
                <a:gd name="T59" fmla="*/ 84 h 423"/>
                <a:gd name="T60" fmla="*/ 190 w 194"/>
                <a:gd name="T61" fmla="*/ 137 h 423"/>
                <a:gd name="T62" fmla="*/ 190 w 194"/>
                <a:gd name="T63" fmla="*/ 175 h 4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94" h="423">
                  <a:moveTo>
                    <a:pt x="190" y="175"/>
                  </a:moveTo>
                  <a:lnTo>
                    <a:pt x="170" y="171"/>
                  </a:lnTo>
                  <a:lnTo>
                    <a:pt x="142" y="177"/>
                  </a:lnTo>
                  <a:lnTo>
                    <a:pt x="132" y="199"/>
                  </a:lnTo>
                  <a:lnTo>
                    <a:pt x="142" y="235"/>
                  </a:lnTo>
                  <a:lnTo>
                    <a:pt x="122" y="221"/>
                  </a:lnTo>
                  <a:lnTo>
                    <a:pt x="102" y="221"/>
                  </a:lnTo>
                  <a:lnTo>
                    <a:pt x="102" y="199"/>
                  </a:lnTo>
                  <a:lnTo>
                    <a:pt x="84" y="199"/>
                  </a:lnTo>
                  <a:lnTo>
                    <a:pt x="86" y="231"/>
                  </a:lnTo>
                  <a:lnTo>
                    <a:pt x="82" y="273"/>
                  </a:lnTo>
                  <a:lnTo>
                    <a:pt x="76" y="299"/>
                  </a:lnTo>
                  <a:lnTo>
                    <a:pt x="80" y="319"/>
                  </a:lnTo>
                  <a:lnTo>
                    <a:pt x="94" y="321"/>
                  </a:lnTo>
                  <a:lnTo>
                    <a:pt x="106" y="347"/>
                  </a:lnTo>
                  <a:lnTo>
                    <a:pt x="112" y="373"/>
                  </a:lnTo>
                  <a:lnTo>
                    <a:pt x="126" y="387"/>
                  </a:lnTo>
                  <a:lnTo>
                    <a:pt x="138" y="391"/>
                  </a:lnTo>
                  <a:lnTo>
                    <a:pt x="150" y="407"/>
                  </a:lnTo>
                  <a:lnTo>
                    <a:pt x="144" y="419"/>
                  </a:lnTo>
                  <a:lnTo>
                    <a:pt x="130" y="423"/>
                  </a:lnTo>
                  <a:lnTo>
                    <a:pt x="128" y="407"/>
                  </a:lnTo>
                  <a:lnTo>
                    <a:pt x="108" y="395"/>
                  </a:lnTo>
                  <a:lnTo>
                    <a:pt x="106" y="399"/>
                  </a:lnTo>
                  <a:lnTo>
                    <a:pt x="96" y="389"/>
                  </a:lnTo>
                  <a:lnTo>
                    <a:pt x="90" y="375"/>
                  </a:lnTo>
                  <a:lnTo>
                    <a:pt x="78" y="359"/>
                  </a:lnTo>
                  <a:lnTo>
                    <a:pt x="66" y="343"/>
                  </a:lnTo>
                  <a:lnTo>
                    <a:pt x="64" y="361"/>
                  </a:lnTo>
                  <a:lnTo>
                    <a:pt x="58" y="345"/>
                  </a:lnTo>
                  <a:lnTo>
                    <a:pt x="60" y="327"/>
                  </a:lnTo>
                  <a:lnTo>
                    <a:pt x="64" y="299"/>
                  </a:lnTo>
                  <a:lnTo>
                    <a:pt x="70" y="269"/>
                  </a:lnTo>
                  <a:lnTo>
                    <a:pt x="80" y="241"/>
                  </a:lnTo>
                  <a:lnTo>
                    <a:pt x="68" y="217"/>
                  </a:lnTo>
                  <a:lnTo>
                    <a:pt x="66" y="203"/>
                  </a:lnTo>
                  <a:lnTo>
                    <a:pt x="60" y="189"/>
                  </a:lnTo>
                  <a:lnTo>
                    <a:pt x="42" y="165"/>
                  </a:lnTo>
                  <a:lnTo>
                    <a:pt x="36" y="149"/>
                  </a:lnTo>
                  <a:lnTo>
                    <a:pt x="42" y="145"/>
                  </a:lnTo>
                  <a:lnTo>
                    <a:pt x="46" y="119"/>
                  </a:lnTo>
                  <a:lnTo>
                    <a:pt x="34" y="100"/>
                  </a:lnTo>
                  <a:lnTo>
                    <a:pt x="16" y="80"/>
                  </a:lnTo>
                  <a:lnTo>
                    <a:pt x="0" y="54"/>
                  </a:lnTo>
                  <a:lnTo>
                    <a:pt x="8" y="48"/>
                  </a:lnTo>
                  <a:lnTo>
                    <a:pt x="12" y="18"/>
                  </a:lnTo>
                  <a:lnTo>
                    <a:pt x="28" y="18"/>
                  </a:lnTo>
                  <a:lnTo>
                    <a:pt x="38" y="4"/>
                  </a:lnTo>
                  <a:lnTo>
                    <a:pt x="46" y="0"/>
                  </a:lnTo>
                  <a:lnTo>
                    <a:pt x="58" y="6"/>
                  </a:lnTo>
                  <a:lnTo>
                    <a:pt x="64" y="24"/>
                  </a:lnTo>
                  <a:lnTo>
                    <a:pt x="78" y="26"/>
                  </a:lnTo>
                  <a:lnTo>
                    <a:pt x="80" y="54"/>
                  </a:lnTo>
                  <a:lnTo>
                    <a:pt x="86" y="82"/>
                  </a:lnTo>
                  <a:lnTo>
                    <a:pt x="104" y="64"/>
                  </a:lnTo>
                  <a:lnTo>
                    <a:pt x="112" y="68"/>
                  </a:lnTo>
                  <a:lnTo>
                    <a:pt x="124" y="68"/>
                  </a:lnTo>
                  <a:lnTo>
                    <a:pt x="126" y="58"/>
                  </a:lnTo>
                  <a:lnTo>
                    <a:pt x="142" y="60"/>
                  </a:lnTo>
                  <a:lnTo>
                    <a:pt x="162" y="84"/>
                  </a:lnTo>
                  <a:lnTo>
                    <a:pt x="170" y="112"/>
                  </a:lnTo>
                  <a:lnTo>
                    <a:pt x="190" y="137"/>
                  </a:lnTo>
                  <a:lnTo>
                    <a:pt x="194" y="161"/>
                  </a:lnTo>
                  <a:lnTo>
                    <a:pt x="190" y="17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0" name="Freeform 280">
              <a:extLst>
                <a:ext uri="{FF2B5EF4-FFF2-40B4-BE49-F238E27FC236}">
                  <a16:creationId xmlns:a16="http://schemas.microsoft.com/office/drawing/2014/main" id="{A2F7A47C-C7BC-EC9F-CDB3-B636264914A1}"/>
                </a:ext>
              </a:extLst>
            </p:cNvPr>
            <p:cNvSpPr>
              <a:spLocks/>
            </p:cNvSpPr>
            <p:nvPr/>
          </p:nvSpPr>
          <p:spPr bwMode="auto">
            <a:xfrm>
              <a:off x="9445625" y="2386013"/>
              <a:ext cx="301625" cy="388938"/>
            </a:xfrm>
            <a:custGeom>
              <a:avLst/>
              <a:gdLst>
                <a:gd name="T0" fmla="*/ 190 w 190"/>
                <a:gd name="T1" fmla="*/ 235 h 245"/>
                <a:gd name="T2" fmla="*/ 170 w 190"/>
                <a:gd name="T3" fmla="*/ 223 h 245"/>
                <a:gd name="T4" fmla="*/ 164 w 190"/>
                <a:gd name="T5" fmla="*/ 245 h 245"/>
                <a:gd name="T6" fmla="*/ 144 w 190"/>
                <a:gd name="T7" fmla="*/ 233 h 245"/>
                <a:gd name="T8" fmla="*/ 148 w 190"/>
                <a:gd name="T9" fmla="*/ 219 h 245"/>
                <a:gd name="T10" fmla="*/ 144 w 190"/>
                <a:gd name="T11" fmla="*/ 195 h 245"/>
                <a:gd name="T12" fmla="*/ 124 w 190"/>
                <a:gd name="T13" fmla="*/ 170 h 245"/>
                <a:gd name="T14" fmla="*/ 116 w 190"/>
                <a:gd name="T15" fmla="*/ 142 h 245"/>
                <a:gd name="T16" fmla="*/ 96 w 190"/>
                <a:gd name="T17" fmla="*/ 118 h 245"/>
                <a:gd name="T18" fmla="*/ 80 w 190"/>
                <a:gd name="T19" fmla="*/ 116 h 245"/>
                <a:gd name="T20" fmla="*/ 78 w 190"/>
                <a:gd name="T21" fmla="*/ 126 h 245"/>
                <a:gd name="T22" fmla="*/ 66 w 190"/>
                <a:gd name="T23" fmla="*/ 126 h 245"/>
                <a:gd name="T24" fmla="*/ 58 w 190"/>
                <a:gd name="T25" fmla="*/ 122 h 245"/>
                <a:gd name="T26" fmla="*/ 40 w 190"/>
                <a:gd name="T27" fmla="*/ 140 h 245"/>
                <a:gd name="T28" fmla="*/ 34 w 190"/>
                <a:gd name="T29" fmla="*/ 112 h 245"/>
                <a:gd name="T30" fmla="*/ 32 w 190"/>
                <a:gd name="T31" fmla="*/ 84 h 245"/>
                <a:gd name="T32" fmla="*/ 18 w 190"/>
                <a:gd name="T33" fmla="*/ 82 h 245"/>
                <a:gd name="T34" fmla="*/ 12 w 190"/>
                <a:gd name="T35" fmla="*/ 64 h 245"/>
                <a:gd name="T36" fmla="*/ 0 w 190"/>
                <a:gd name="T37" fmla="*/ 58 h 245"/>
                <a:gd name="T38" fmla="*/ 4 w 190"/>
                <a:gd name="T39" fmla="*/ 46 h 245"/>
                <a:gd name="T40" fmla="*/ 18 w 190"/>
                <a:gd name="T41" fmla="*/ 28 h 245"/>
                <a:gd name="T42" fmla="*/ 20 w 190"/>
                <a:gd name="T43" fmla="*/ 34 h 245"/>
                <a:gd name="T44" fmla="*/ 32 w 190"/>
                <a:gd name="T45" fmla="*/ 36 h 245"/>
                <a:gd name="T46" fmla="*/ 22 w 190"/>
                <a:gd name="T47" fmla="*/ 4 h 245"/>
                <a:gd name="T48" fmla="*/ 32 w 190"/>
                <a:gd name="T49" fmla="*/ 0 h 245"/>
                <a:gd name="T50" fmla="*/ 48 w 190"/>
                <a:gd name="T51" fmla="*/ 20 h 245"/>
                <a:gd name="T52" fmla="*/ 64 w 190"/>
                <a:gd name="T53" fmla="*/ 48 h 245"/>
                <a:gd name="T54" fmla="*/ 90 w 190"/>
                <a:gd name="T55" fmla="*/ 48 h 245"/>
                <a:gd name="T56" fmla="*/ 104 w 190"/>
                <a:gd name="T57" fmla="*/ 72 h 245"/>
                <a:gd name="T58" fmla="*/ 92 w 190"/>
                <a:gd name="T59" fmla="*/ 78 h 245"/>
                <a:gd name="T60" fmla="*/ 88 w 190"/>
                <a:gd name="T61" fmla="*/ 90 h 245"/>
                <a:gd name="T62" fmla="*/ 118 w 190"/>
                <a:gd name="T63" fmla="*/ 106 h 245"/>
                <a:gd name="T64" fmla="*/ 142 w 190"/>
                <a:gd name="T65" fmla="*/ 140 h 245"/>
                <a:gd name="T66" fmla="*/ 160 w 190"/>
                <a:gd name="T67" fmla="*/ 164 h 245"/>
                <a:gd name="T68" fmla="*/ 182 w 190"/>
                <a:gd name="T69" fmla="*/ 185 h 245"/>
                <a:gd name="T70" fmla="*/ 188 w 190"/>
                <a:gd name="T71" fmla="*/ 205 h 245"/>
                <a:gd name="T72" fmla="*/ 190 w 190"/>
                <a:gd name="T73" fmla="*/ 235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90" h="245">
                  <a:moveTo>
                    <a:pt x="190" y="235"/>
                  </a:moveTo>
                  <a:lnTo>
                    <a:pt x="170" y="223"/>
                  </a:lnTo>
                  <a:lnTo>
                    <a:pt x="164" y="245"/>
                  </a:lnTo>
                  <a:lnTo>
                    <a:pt x="144" y="233"/>
                  </a:lnTo>
                  <a:lnTo>
                    <a:pt x="148" y="219"/>
                  </a:lnTo>
                  <a:lnTo>
                    <a:pt x="144" y="195"/>
                  </a:lnTo>
                  <a:lnTo>
                    <a:pt x="124" y="170"/>
                  </a:lnTo>
                  <a:lnTo>
                    <a:pt x="116" y="142"/>
                  </a:lnTo>
                  <a:lnTo>
                    <a:pt x="96" y="118"/>
                  </a:lnTo>
                  <a:lnTo>
                    <a:pt x="80" y="116"/>
                  </a:lnTo>
                  <a:lnTo>
                    <a:pt x="78" y="126"/>
                  </a:lnTo>
                  <a:lnTo>
                    <a:pt x="66" y="126"/>
                  </a:lnTo>
                  <a:lnTo>
                    <a:pt x="58" y="122"/>
                  </a:lnTo>
                  <a:lnTo>
                    <a:pt x="40" y="140"/>
                  </a:lnTo>
                  <a:lnTo>
                    <a:pt x="34" y="112"/>
                  </a:lnTo>
                  <a:lnTo>
                    <a:pt x="32" y="84"/>
                  </a:lnTo>
                  <a:lnTo>
                    <a:pt x="18" y="82"/>
                  </a:lnTo>
                  <a:lnTo>
                    <a:pt x="12" y="64"/>
                  </a:lnTo>
                  <a:lnTo>
                    <a:pt x="0" y="58"/>
                  </a:lnTo>
                  <a:lnTo>
                    <a:pt x="4" y="46"/>
                  </a:lnTo>
                  <a:lnTo>
                    <a:pt x="18" y="28"/>
                  </a:lnTo>
                  <a:lnTo>
                    <a:pt x="20" y="34"/>
                  </a:lnTo>
                  <a:lnTo>
                    <a:pt x="32" y="36"/>
                  </a:lnTo>
                  <a:lnTo>
                    <a:pt x="22" y="4"/>
                  </a:lnTo>
                  <a:lnTo>
                    <a:pt x="32" y="0"/>
                  </a:lnTo>
                  <a:lnTo>
                    <a:pt x="48" y="20"/>
                  </a:lnTo>
                  <a:lnTo>
                    <a:pt x="64" y="48"/>
                  </a:lnTo>
                  <a:lnTo>
                    <a:pt x="90" y="48"/>
                  </a:lnTo>
                  <a:lnTo>
                    <a:pt x="104" y="72"/>
                  </a:lnTo>
                  <a:lnTo>
                    <a:pt x="92" y="78"/>
                  </a:lnTo>
                  <a:lnTo>
                    <a:pt x="88" y="90"/>
                  </a:lnTo>
                  <a:lnTo>
                    <a:pt x="118" y="106"/>
                  </a:lnTo>
                  <a:lnTo>
                    <a:pt x="142" y="140"/>
                  </a:lnTo>
                  <a:lnTo>
                    <a:pt x="160" y="164"/>
                  </a:lnTo>
                  <a:lnTo>
                    <a:pt x="182" y="185"/>
                  </a:lnTo>
                  <a:lnTo>
                    <a:pt x="188" y="205"/>
                  </a:lnTo>
                  <a:lnTo>
                    <a:pt x="190" y="23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1" name="Freeform 281">
              <a:extLst>
                <a:ext uri="{FF2B5EF4-FFF2-40B4-BE49-F238E27FC236}">
                  <a16:creationId xmlns:a16="http://schemas.microsoft.com/office/drawing/2014/main" id="{7263EC3E-6031-B06B-76D1-005314173284}"/>
                </a:ext>
              </a:extLst>
            </p:cNvPr>
            <p:cNvSpPr>
              <a:spLocks/>
            </p:cNvSpPr>
            <p:nvPr/>
          </p:nvSpPr>
          <p:spPr bwMode="auto">
            <a:xfrm>
              <a:off x="9175750" y="2125663"/>
              <a:ext cx="323850" cy="827088"/>
            </a:xfrm>
            <a:custGeom>
              <a:avLst/>
              <a:gdLst>
                <a:gd name="T0" fmla="*/ 162 w 204"/>
                <a:gd name="T1" fmla="*/ 226 h 521"/>
                <a:gd name="T2" fmla="*/ 136 w 204"/>
                <a:gd name="T3" fmla="*/ 240 h 521"/>
                <a:gd name="T4" fmla="*/ 124 w 204"/>
                <a:gd name="T5" fmla="*/ 276 h 521"/>
                <a:gd name="T6" fmla="*/ 158 w 204"/>
                <a:gd name="T7" fmla="*/ 322 h 521"/>
                <a:gd name="T8" fmla="*/ 166 w 204"/>
                <a:gd name="T9" fmla="*/ 367 h 521"/>
                <a:gd name="T10" fmla="*/ 166 w 204"/>
                <a:gd name="T11" fmla="*/ 387 h 521"/>
                <a:gd name="T12" fmla="*/ 190 w 204"/>
                <a:gd name="T13" fmla="*/ 425 h 521"/>
                <a:gd name="T14" fmla="*/ 204 w 204"/>
                <a:gd name="T15" fmla="*/ 463 h 521"/>
                <a:gd name="T16" fmla="*/ 188 w 204"/>
                <a:gd name="T17" fmla="*/ 521 h 521"/>
                <a:gd name="T18" fmla="*/ 186 w 204"/>
                <a:gd name="T19" fmla="*/ 477 h 521"/>
                <a:gd name="T20" fmla="*/ 174 w 204"/>
                <a:gd name="T21" fmla="*/ 429 h 521"/>
                <a:gd name="T22" fmla="*/ 152 w 204"/>
                <a:gd name="T23" fmla="*/ 379 h 521"/>
                <a:gd name="T24" fmla="*/ 128 w 204"/>
                <a:gd name="T25" fmla="*/ 318 h 521"/>
                <a:gd name="T26" fmla="*/ 96 w 204"/>
                <a:gd name="T27" fmla="*/ 355 h 521"/>
                <a:gd name="T28" fmla="*/ 70 w 204"/>
                <a:gd name="T29" fmla="*/ 347 h 521"/>
                <a:gd name="T30" fmla="*/ 62 w 204"/>
                <a:gd name="T31" fmla="*/ 282 h 521"/>
                <a:gd name="T32" fmla="*/ 40 w 204"/>
                <a:gd name="T33" fmla="*/ 240 h 521"/>
                <a:gd name="T34" fmla="*/ 8 w 204"/>
                <a:gd name="T35" fmla="*/ 214 h 521"/>
                <a:gd name="T36" fmla="*/ 10 w 204"/>
                <a:gd name="T37" fmla="*/ 194 h 521"/>
                <a:gd name="T38" fmla="*/ 14 w 204"/>
                <a:gd name="T39" fmla="*/ 170 h 521"/>
                <a:gd name="T40" fmla="*/ 12 w 204"/>
                <a:gd name="T41" fmla="*/ 146 h 521"/>
                <a:gd name="T42" fmla="*/ 22 w 204"/>
                <a:gd name="T43" fmla="*/ 126 h 521"/>
                <a:gd name="T44" fmla="*/ 22 w 204"/>
                <a:gd name="T45" fmla="*/ 88 h 521"/>
                <a:gd name="T46" fmla="*/ 22 w 204"/>
                <a:gd name="T47" fmla="*/ 48 h 521"/>
                <a:gd name="T48" fmla="*/ 62 w 204"/>
                <a:gd name="T49" fmla="*/ 34 h 521"/>
                <a:gd name="T50" fmla="*/ 60 w 204"/>
                <a:gd name="T51" fmla="*/ 14 h 521"/>
                <a:gd name="T52" fmla="*/ 66 w 204"/>
                <a:gd name="T53" fmla="*/ 0 h 521"/>
                <a:gd name="T54" fmla="*/ 90 w 204"/>
                <a:gd name="T55" fmla="*/ 24 h 521"/>
                <a:gd name="T56" fmla="*/ 102 w 204"/>
                <a:gd name="T57" fmla="*/ 68 h 521"/>
                <a:gd name="T58" fmla="*/ 96 w 204"/>
                <a:gd name="T59" fmla="*/ 124 h 521"/>
                <a:gd name="T60" fmla="*/ 128 w 204"/>
                <a:gd name="T61" fmla="*/ 144 h 521"/>
                <a:gd name="T62" fmla="*/ 142 w 204"/>
                <a:gd name="T63" fmla="*/ 174 h 521"/>
                <a:gd name="T64" fmla="*/ 170 w 204"/>
                <a:gd name="T65" fmla="*/ 188 h 521"/>
                <a:gd name="T66" fmla="*/ 188 w 204"/>
                <a:gd name="T67" fmla="*/ 192 h 521"/>
                <a:gd name="T68" fmla="*/ 170 w 204"/>
                <a:gd name="T69" fmla="*/ 222 h 5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04" h="521">
                  <a:moveTo>
                    <a:pt x="170" y="222"/>
                  </a:moveTo>
                  <a:lnTo>
                    <a:pt x="162" y="226"/>
                  </a:lnTo>
                  <a:lnTo>
                    <a:pt x="152" y="240"/>
                  </a:lnTo>
                  <a:lnTo>
                    <a:pt x="136" y="240"/>
                  </a:lnTo>
                  <a:lnTo>
                    <a:pt x="132" y="270"/>
                  </a:lnTo>
                  <a:lnTo>
                    <a:pt x="124" y="276"/>
                  </a:lnTo>
                  <a:lnTo>
                    <a:pt x="140" y="302"/>
                  </a:lnTo>
                  <a:lnTo>
                    <a:pt x="158" y="322"/>
                  </a:lnTo>
                  <a:lnTo>
                    <a:pt x="170" y="341"/>
                  </a:lnTo>
                  <a:lnTo>
                    <a:pt x="166" y="367"/>
                  </a:lnTo>
                  <a:lnTo>
                    <a:pt x="160" y="371"/>
                  </a:lnTo>
                  <a:lnTo>
                    <a:pt x="166" y="387"/>
                  </a:lnTo>
                  <a:lnTo>
                    <a:pt x="184" y="411"/>
                  </a:lnTo>
                  <a:lnTo>
                    <a:pt x="190" y="425"/>
                  </a:lnTo>
                  <a:lnTo>
                    <a:pt x="192" y="439"/>
                  </a:lnTo>
                  <a:lnTo>
                    <a:pt x="204" y="463"/>
                  </a:lnTo>
                  <a:lnTo>
                    <a:pt x="194" y="491"/>
                  </a:lnTo>
                  <a:lnTo>
                    <a:pt x="188" y="521"/>
                  </a:lnTo>
                  <a:lnTo>
                    <a:pt x="182" y="501"/>
                  </a:lnTo>
                  <a:lnTo>
                    <a:pt x="186" y="477"/>
                  </a:lnTo>
                  <a:lnTo>
                    <a:pt x="178" y="461"/>
                  </a:lnTo>
                  <a:lnTo>
                    <a:pt x="174" y="429"/>
                  </a:lnTo>
                  <a:lnTo>
                    <a:pt x="164" y="415"/>
                  </a:lnTo>
                  <a:lnTo>
                    <a:pt x="152" y="379"/>
                  </a:lnTo>
                  <a:lnTo>
                    <a:pt x="142" y="345"/>
                  </a:lnTo>
                  <a:lnTo>
                    <a:pt x="128" y="318"/>
                  </a:lnTo>
                  <a:lnTo>
                    <a:pt x="116" y="334"/>
                  </a:lnTo>
                  <a:lnTo>
                    <a:pt x="96" y="355"/>
                  </a:lnTo>
                  <a:lnTo>
                    <a:pt x="84" y="353"/>
                  </a:lnTo>
                  <a:lnTo>
                    <a:pt x="70" y="347"/>
                  </a:lnTo>
                  <a:lnTo>
                    <a:pt x="70" y="310"/>
                  </a:lnTo>
                  <a:lnTo>
                    <a:pt x="62" y="282"/>
                  </a:lnTo>
                  <a:lnTo>
                    <a:pt x="38" y="250"/>
                  </a:lnTo>
                  <a:lnTo>
                    <a:pt x="40" y="240"/>
                  </a:lnTo>
                  <a:lnTo>
                    <a:pt x="26" y="236"/>
                  </a:lnTo>
                  <a:lnTo>
                    <a:pt x="8" y="214"/>
                  </a:lnTo>
                  <a:lnTo>
                    <a:pt x="0" y="190"/>
                  </a:lnTo>
                  <a:lnTo>
                    <a:pt x="10" y="194"/>
                  </a:lnTo>
                  <a:lnTo>
                    <a:pt x="6" y="174"/>
                  </a:lnTo>
                  <a:lnTo>
                    <a:pt x="14" y="170"/>
                  </a:lnTo>
                  <a:lnTo>
                    <a:pt x="10" y="156"/>
                  </a:lnTo>
                  <a:lnTo>
                    <a:pt x="12" y="146"/>
                  </a:lnTo>
                  <a:lnTo>
                    <a:pt x="6" y="118"/>
                  </a:lnTo>
                  <a:lnTo>
                    <a:pt x="22" y="126"/>
                  </a:lnTo>
                  <a:lnTo>
                    <a:pt x="26" y="102"/>
                  </a:lnTo>
                  <a:lnTo>
                    <a:pt x="22" y="88"/>
                  </a:lnTo>
                  <a:lnTo>
                    <a:pt x="28" y="66"/>
                  </a:lnTo>
                  <a:lnTo>
                    <a:pt x="22" y="48"/>
                  </a:lnTo>
                  <a:lnTo>
                    <a:pt x="46" y="30"/>
                  </a:lnTo>
                  <a:lnTo>
                    <a:pt x="62" y="34"/>
                  </a:lnTo>
                  <a:lnTo>
                    <a:pt x="54" y="18"/>
                  </a:lnTo>
                  <a:lnTo>
                    <a:pt x="60" y="14"/>
                  </a:lnTo>
                  <a:lnTo>
                    <a:pt x="56" y="2"/>
                  </a:lnTo>
                  <a:lnTo>
                    <a:pt x="66" y="0"/>
                  </a:lnTo>
                  <a:lnTo>
                    <a:pt x="78" y="18"/>
                  </a:lnTo>
                  <a:lnTo>
                    <a:pt x="90" y="24"/>
                  </a:lnTo>
                  <a:lnTo>
                    <a:pt x="96" y="44"/>
                  </a:lnTo>
                  <a:lnTo>
                    <a:pt x="102" y="68"/>
                  </a:lnTo>
                  <a:lnTo>
                    <a:pt x="88" y="90"/>
                  </a:lnTo>
                  <a:lnTo>
                    <a:pt x="96" y="124"/>
                  </a:lnTo>
                  <a:lnTo>
                    <a:pt x="116" y="120"/>
                  </a:lnTo>
                  <a:lnTo>
                    <a:pt x="128" y="144"/>
                  </a:lnTo>
                  <a:lnTo>
                    <a:pt x="142" y="150"/>
                  </a:lnTo>
                  <a:lnTo>
                    <a:pt x="142" y="174"/>
                  </a:lnTo>
                  <a:lnTo>
                    <a:pt x="160" y="182"/>
                  </a:lnTo>
                  <a:lnTo>
                    <a:pt x="170" y="188"/>
                  </a:lnTo>
                  <a:lnTo>
                    <a:pt x="184" y="180"/>
                  </a:lnTo>
                  <a:lnTo>
                    <a:pt x="188" y="192"/>
                  </a:lnTo>
                  <a:lnTo>
                    <a:pt x="174" y="210"/>
                  </a:lnTo>
                  <a:lnTo>
                    <a:pt x="170" y="2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2" name="Freeform 282">
              <a:extLst>
                <a:ext uri="{FF2B5EF4-FFF2-40B4-BE49-F238E27FC236}">
                  <a16:creationId xmlns:a16="http://schemas.microsoft.com/office/drawing/2014/main" id="{5B0FD41B-CA80-834E-8404-2376B2C4B34E}"/>
                </a:ext>
              </a:extLst>
            </p:cNvPr>
            <p:cNvSpPr>
              <a:spLocks/>
            </p:cNvSpPr>
            <p:nvPr/>
          </p:nvSpPr>
          <p:spPr bwMode="auto">
            <a:xfrm>
              <a:off x="9496425" y="2344738"/>
              <a:ext cx="330200" cy="668338"/>
            </a:xfrm>
            <a:custGeom>
              <a:avLst/>
              <a:gdLst>
                <a:gd name="T0" fmla="*/ 108 w 208"/>
                <a:gd name="T1" fmla="*/ 369 h 421"/>
                <a:gd name="T2" fmla="*/ 126 w 208"/>
                <a:gd name="T3" fmla="*/ 357 h 421"/>
                <a:gd name="T4" fmla="*/ 148 w 208"/>
                <a:gd name="T5" fmla="*/ 353 h 421"/>
                <a:gd name="T6" fmla="*/ 136 w 208"/>
                <a:gd name="T7" fmla="*/ 335 h 421"/>
                <a:gd name="T8" fmla="*/ 168 w 208"/>
                <a:gd name="T9" fmla="*/ 315 h 421"/>
                <a:gd name="T10" fmla="*/ 166 w 208"/>
                <a:gd name="T11" fmla="*/ 279 h 421"/>
                <a:gd name="T12" fmla="*/ 158 w 208"/>
                <a:gd name="T13" fmla="*/ 261 h 421"/>
                <a:gd name="T14" fmla="*/ 156 w 208"/>
                <a:gd name="T15" fmla="*/ 231 h 421"/>
                <a:gd name="T16" fmla="*/ 150 w 208"/>
                <a:gd name="T17" fmla="*/ 211 h 421"/>
                <a:gd name="T18" fmla="*/ 128 w 208"/>
                <a:gd name="T19" fmla="*/ 190 h 421"/>
                <a:gd name="T20" fmla="*/ 110 w 208"/>
                <a:gd name="T21" fmla="*/ 166 h 421"/>
                <a:gd name="T22" fmla="*/ 86 w 208"/>
                <a:gd name="T23" fmla="*/ 132 h 421"/>
                <a:gd name="T24" fmla="*/ 56 w 208"/>
                <a:gd name="T25" fmla="*/ 116 h 421"/>
                <a:gd name="T26" fmla="*/ 60 w 208"/>
                <a:gd name="T27" fmla="*/ 104 h 421"/>
                <a:gd name="T28" fmla="*/ 72 w 208"/>
                <a:gd name="T29" fmla="*/ 98 h 421"/>
                <a:gd name="T30" fmla="*/ 58 w 208"/>
                <a:gd name="T31" fmla="*/ 74 h 421"/>
                <a:gd name="T32" fmla="*/ 32 w 208"/>
                <a:gd name="T33" fmla="*/ 74 h 421"/>
                <a:gd name="T34" fmla="*/ 16 w 208"/>
                <a:gd name="T35" fmla="*/ 46 h 421"/>
                <a:gd name="T36" fmla="*/ 0 w 208"/>
                <a:gd name="T37" fmla="*/ 26 h 421"/>
                <a:gd name="T38" fmla="*/ 8 w 208"/>
                <a:gd name="T39" fmla="*/ 18 h 421"/>
                <a:gd name="T40" fmla="*/ 24 w 208"/>
                <a:gd name="T41" fmla="*/ 18 h 421"/>
                <a:gd name="T42" fmla="*/ 46 w 208"/>
                <a:gd name="T43" fmla="*/ 16 h 421"/>
                <a:gd name="T44" fmla="*/ 58 w 208"/>
                <a:gd name="T45" fmla="*/ 0 h 421"/>
                <a:gd name="T46" fmla="*/ 70 w 208"/>
                <a:gd name="T47" fmla="*/ 10 h 421"/>
                <a:gd name="T48" fmla="*/ 92 w 208"/>
                <a:gd name="T49" fmla="*/ 16 h 421"/>
                <a:gd name="T50" fmla="*/ 94 w 208"/>
                <a:gd name="T51" fmla="*/ 32 h 421"/>
                <a:gd name="T52" fmla="*/ 104 w 208"/>
                <a:gd name="T53" fmla="*/ 42 h 421"/>
                <a:gd name="T54" fmla="*/ 128 w 208"/>
                <a:gd name="T55" fmla="*/ 50 h 421"/>
                <a:gd name="T56" fmla="*/ 106 w 208"/>
                <a:gd name="T57" fmla="*/ 76 h 421"/>
                <a:gd name="T58" fmla="*/ 96 w 208"/>
                <a:gd name="T59" fmla="*/ 102 h 421"/>
                <a:gd name="T60" fmla="*/ 96 w 208"/>
                <a:gd name="T61" fmla="*/ 122 h 421"/>
                <a:gd name="T62" fmla="*/ 118 w 208"/>
                <a:gd name="T63" fmla="*/ 150 h 421"/>
                <a:gd name="T64" fmla="*/ 146 w 208"/>
                <a:gd name="T65" fmla="*/ 188 h 421"/>
                <a:gd name="T66" fmla="*/ 168 w 208"/>
                <a:gd name="T67" fmla="*/ 207 h 421"/>
                <a:gd name="T68" fmla="*/ 186 w 208"/>
                <a:gd name="T69" fmla="*/ 229 h 421"/>
                <a:gd name="T70" fmla="*/ 204 w 208"/>
                <a:gd name="T71" fmla="*/ 283 h 421"/>
                <a:gd name="T72" fmla="*/ 208 w 208"/>
                <a:gd name="T73" fmla="*/ 333 h 421"/>
                <a:gd name="T74" fmla="*/ 194 w 208"/>
                <a:gd name="T75" fmla="*/ 353 h 421"/>
                <a:gd name="T76" fmla="*/ 170 w 208"/>
                <a:gd name="T77" fmla="*/ 371 h 421"/>
                <a:gd name="T78" fmla="*/ 156 w 208"/>
                <a:gd name="T79" fmla="*/ 395 h 421"/>
                <a:gd name="T80" fmla="*/ 132 w 208"/>
                <a:gd name="T81" fmla="*/ 421 h 421"/>
                <a:gd name="T82" fmla="*/ 122 w 208"/>
                <a:gd name="T83" fmla="*/ 403 h 421"/>
                <a:gd name="T84" fmla="*/ 126 w 208"/>
                <a:gd name="T85" fmla="*/ 383 h 421"/>
                <a:gd name="T86" fmla="*/ 108 w 208"/>
                <a:gd name="T87" fmla="*/ 369 h 4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08" h="421">
                  <a:moveTo>
                    <a:pt x="108" y="369"/>
                  </a:moveTo>
                  <a:lnTo>
                    <a:pt x="126" y="357"/>
                  </a:lnTo>
                  <a:lnTo>
                    <a:pt x="148" y="353"/>
                  </a:lnTo>
                  <a:lnTo>
                    <a:pt x="136" y="335"/>
                  </a:lnTo>
                  <a:lnTo>
                    <a:pt x="168" y="315"/>
                  </a:lnTo>
                  <a:lnTo>
                    <a:pt x="166" y="279"/>
                  </a:lnTo>
                  <a:lnTo>
                    <a:pt x="158" y="261"/>
                  </a:lnTo>
                  <a:lnTo>
                    <a:pt x="156" y="231"/>
                  </a:lnTo>
                  <a:lnTo>
                    <a:pt x="150" y="211"/>
                  </a:lnTo>
                  <a:lnTo>
                    <a:pt x="128" y="190"/>
                  </a:lnTo>
                  <a:lnTo>
                    <a:pt x="110" y="166"/>
                  </a:lnTo>
                  <a:lnTo>
                    <a:pt x="86" y="132"/>
                  </a:lnTo>
                  <a:lnTo>
                    <a:pt x="56" y="116"/>
                  </a:lnTo>
                  <a:lnTo>
                    <a:pt x="60" y="104"/>
                  </a:lnTo>
                  <a:lnTo>
                    <a:pt x="72" y="98"/>
                  </a:lnTo>
                  <a:lnTo>
                    <a:pt x="58" y="74"/>
                  </a:lnTo>
                  <a:lnTo>
                    <a:pt x="32" y="74"/>
                  </a:lnTo>
                  <a:lnTo>
                    <a:pt x="16" y="46"/>
                  </a:lnTo>
                  <a:lnTo>
                    <a:pt x="0" y="26"/>
                  </a:lnTo>
                  <a:lnTo>
                    <a:pt x="8" y="18"/>
                  </a:lnTo>
                  <a:lnTo>
                    <a:pt x="24" y="18"/>
                  </a:lnTo>
                  <a:lnTo>
                    <a:pt x="46" y="16"/>
                  </a:lnTo>
                  <a:lnTo>
                    <a:pt x="58" y="0"/>
                  </a:lnTo>
                  <a:lnTo>
                    <a:pt x="70" y="10"/>
                  </a:lnTo>
                  <a:lnTo>
                    <a:pt x="92" y="16"/>
                  </a:lnTo>
                  <a:lnTo>
                    <a:pt x="94" y="32"/>
                  </a:lnTo>
                  <a:lnTo>
                    <a:pt x="104" y="42"/>
                  </a:lnTo>
                  <a:lnTo>
                    <a:pt x="128" y="50"/>
                  </a:lnTo>
                  <a:lnTo>
                    <a:pt x="106" y="76"/>
                  </a:lnTo>
                  <a:lnTo>
                    <a:pt x="96" y="102"/>
                  </a:lnTo>
                  <a:lnTo>
                    <a:pt x="96" y="122"/>
                  </a:lnTo>
                  <a:lnTo>
                    <a:pt x="118" y="150"/>
                  </a:lnTo>
                  <a:lnTo>
                    <a:pt x="146" y="188"/>
                  </a:lnTo>
                  <a:lnTo>
                    <a:pt x="168" y="207"/>
                  </a:lnTo>
                  <a:lnTo>
                    <a:pt x="186" y="229"/>
                  </a:lnTo>
                  <a:lnTo>
                    <a:pt x="204" y="283"/>
                  </a:lnTo>
                  <a:lnTo>
                    <a:pt x="208" y="333"/>
                  </a:lnTo>
                  <a:lnTo>
                    <a:pt x="194" y="353"/>
                  </a:lnTo>
                  <a:lnTo>
                    <a:pt x="170" y="371"/>
                  </a:lnTo>
                  <a:lnTo>
                    <a:pt x="156" y="395"/>
                  </a:lnTo>
                  <a:lnTo>
                    <a:pt x="132" y="421"/>
                  </a:lnTo>
                  <a:lnTo>
                    <a:pt x="122" y="403"/>
                  </a:lnTo>
                  <a:lnTo>
                    <a:pt x="126" y="383"/>
                  </a:lnTo>
                  <a:lnTo>
                    <a:pt x="108" y="36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3" name="Freeform 283">
              <a:extLst>
                <a:ext uri="{FF2B5EF4-FFF2-40B4-BE49-F238E27FC236}">
                  <a16:creationId xmlns:a16="http://schemas.microsoft.com/office/drawing/2014/main" id="{81B32EB0-BFFA-C751-0563-6D1D0A91959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99650" y="1519238"/>
              <a:ext cx="158750" cy="212725"/>
            </a:xfrm>
            <a:custGeom>
              <a:avLst/>
              <a:gdLst>
                <a:gd name="T0" fmla="*/ 88 w 100"/>
                <a:gd name="T1" fmla="*/ 20 h 134"/>
                <a:gd name="T2" fmla="*/ 88 w 100"/>
                <a:gd name="T3" fmla="*/ 20 h 134"/>
                <a:gd name="T4" fmla="*/ 86 w 100"/>
                <a:gd name="T5" fmla="*/ 16 h 134"/>
                <a:gd name="T6" fmla="*/ 88 w 100"/>
                <a:gd name="T7" fmla="*/ 20 h 134"/>
                <a:gd name="T8" fmla="*/ 82 w 100"/>
                <a:gd name="T9" fmla="*/ 18 h 134"/>
                <a:gd name="T10" fmla="*/ 80 w 100"/>
                <a:gd name="T11" fmla="*/ 26 h 134"/>
                <a:gd name="T12" fmla="*/ 80 w 100"/>
                <a:gd name="T13" fmla="*/ 34 h 134"/>
                <a:gd name="T14" fmla="*/ 90 w 100"/>
                <a:gd name="T15" fmla="*/ 54 h 134"/>
                <a:gd name="T16" fmla="*/ 86 w 100"/>
                <a:gd name="T17" fmla="*/ 58 h 134"/>
                <a:gd name="T18" fmla="*/ 84 w 100"/>
                <a:gd name="T19" fmla="*/ 64 h 134"/>
                <a:gd name="T20" fmla="*/ 82 w 100"/>
                <a:gd name="T21" fmla="*/ 72 h 134"/>
                <a:gd name="T22" fmla="*/ 72 w 100"/>
                <a:gd name="T23" fmla="*/ 74 h 134"/>
                <a:gd name="T24" fmla="*/ 66 w 100"/>
                <a:gd name="T25" fmla="*/ 80 h 134"/>
                <a:gd name="T26" fmla="*/ 72 w 100"/>
                <a:gd name="T27" fmla="*/ 92 h 134"/>
                <a:gd name="T28" fmla="*/ 72 w 100"/>
                <a:gd name="T29" fmla="*/ 94 h 134"/>
                <a:gd name="T30" fmla="*/ 82 w 100"/>
                <a:gd name="T31" fmla="*/ 100 h 134"/>
                <a:gd name="T32" fmla="*/ 100 w 100"/>
                <a:gd name="T33" fmla="*/ 110 h 134"/>
                <a:gd name="T34" fmla="*/ 100 w 100"/>
                <a:gd name="T35" fmla="*/ 118 h 134"/>
                <a:gd name="T36" fmla="*/ 92 w 100"/>
                <a:gd name="T37" fmla="*/ 120 h 134"/>
                <a:gd name="T38" fmla="*/ 80 w 100"/>
                <a:gd name="T39" fmla="*/ 120 h 134"/>
                <a:gd name="T40" fmla="*/ 80 w 100"/>
                <a:gd name="T41" fmla="*/ 130 h 134"/>
                <a:gd name="T42" fmla="*/ 70 w 100"/>
                <a:gd name="T43" fmla="*/ 130 h 134"/>
                <a:gd name="T44" fmla="*/ 70 w 100"/>
                <a:gd name="T45" fmla="*/ 132 h 134"/>
                <a:gd name="T46" fmla="*/ 58 w 100"/>
                <a:gd name="T47" fmla="*/ 126 h 134"/>
                <a:gd name="T48" fmla="*/ 58 w 100"/>
                <a:gd name="T49" fmla="*/ 132 h 134"/>
                <a:gd name="T50" fmla="*/ 54 w 100"/>
                <a:gd name="T51" fmla="*/ 134 h 134"/>
                <a:gd name="T52" fmla="*/ 50 w 100"/>
                <a:gd name="T53" fmla="*/ 130 h 134"/>
                <a:gd name="T54" fmla="*/ 42 w 100"/>
                <a:gd name="T55" fmla="*/ 126 h 134"/>
                <a:gd name="T56" fmla="*/ 38 w 100"/>
                <a:gd name="T57" fmla="*/ 122 h 134"/>
                <a:gd name="T58" fmla="*/ 36 w 100"/>
                <a:gd name="T59" fmla="*/ 112 h 134"/>
                <a:gd name="T60" fmla="*/ 40 w 100"/>
                <a:gd name="T61" fmla="*/ 110 h 134"/>
                <a:gd name="T62" fmla="*/ 34 w 100"/>
                <a:gd name="T63" fmla="*/ 104 h 134"/>
                <a:gd name="T64" fmla="*/ 32 w 100"/>
                <a:gd name="T65" fmla="*/ 90 h 134"/>
                <a:gd name="T66" fmla="*/ 28 w 100"/>
                <a:gd name="T67" fmla="*/ 86 h 134"/>
                <a:gd name="T68" fmla="*/ 14 w 100"/>
                <a:gd name="T69" fmla="*/ 84 h 134"/>
                <a:gd name="T70" fmla="*/ 0 w 100"/>
                <a:gd name="T71" fmla="*/ 76 h 134"/>
                <a:gd name="T72" fmla="*/ 6 w 100"/>
                <a:gd name="T73" fmla="*/ 62 h 134"/>
                <a:gd name="T74" fmla="*/ 20 w 100"/>
                <a:gd name="T75" fmla="*/ 48 h 134"/>
                <a:gd name="T76" fmla="*/ 22 w 100"/>
                <a:gd name="T77" fmla="*/ 28 h 134"/>
                <a:gd name="T78" fmla="*/ 36 w 100"/>
                <a:gd name="T79" fmla="*/ 36 h 134"/>
                <a:gd name="T80" fmla="*/ 52 w 100"/>
                <a:gd name="T81" fmla="*/ 38 h 134"/>
                <a:gd name="T82" fmla="*/ 40 w 100"/>
                <a:gd name="T83" fmla="*/ 26 h 134"/>
                <a:gd name="T84" fmla="*/ 64 w 100"/>
                <a:gd name="T85" fmla="*/ 14 h 134"/>
                <a:gd name="T86" fmla="*/ 62 w 100"/>
                <a:gd name="T87" fmla="*/ 0 h 134"/>
                <a:gd name="T88" fmla="*/ 86 w 100"/>
                <a:gd name="T89" fmla="*/ 16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00" h="134">
                  <a:moveTo>
                    <a:pt x="88" y="20"/>
                  </a:moveTo>
                  <a:lnTo>
                    <a:pt x="88" y="20"/>
                  </a:lnTo>
                  <a:close/>
                  <a:moveTo>
                    <a:pt x="86" y="16"/>
                  </a:moveTo>
                  <a:lnTo>
                    <a:pt x="88" y="20"/>
                  </a:lnTo>
                  <a:lnTo>
                    <a:pt x="82" y="18"/>
                  </a:lnTo>
                  <a:lnTo>
                    <a:pt x="80" y="26"/>
                  </a:lnTo>
                  <a:lnTo>
                    <a:pt x="80" y="34"/>
                  </a:lnTo>
                  <a:lnTo>
                    <a:pt x="90" y="54"/>
                  </a:lnTo>
                  <a:lnTo>
                    <a:pt x="86" y="58"/>
                  </a:lnTo>
                  <a:lnTo>
                    <a:pt x="84" y="64"/>
                  </a:lnTo>
                  <a:lnTo>
                    <a:pt x="82" y="72"/>
                  </a:lnTo>
                  <a:lnTo>
                    <a:pt x="72" y="74"/>
                  </a:lnTo>
                  <a:lnTo>
                    <a:pt x="66" y="80"/>
                  </a:lnTo>
                  <a:lnTo>
                    <a:pt x="72" y="92"/>
                  </a:lnTo>
                  <a:lnTo>
                    <a:pt x="72" y="94"/>
                  </a:lnTo>
                  <a:lnTo>
                    <a:pt x="82" y="100"/>
                  </a:lnTo>
                  <a:lnTo>
                    <a:pt x="100" y="110"/>
                  </a:lnTo>
                  <a:lnTo>
                    <a:pt x="100" y="118"/>
                  </a:lnTo>
                  <a:lnTo>
                    <a:pt x="92" y="120"/>
                  </a:lnTo>
                  <a:lnTo>
                    <a:pt x="80" y="120"/>
                  </a:lnTo>
                  <a:lnTo>
                    <a:pt x="80" y="130"/>
                  </a:lnTo>
                  <a:lnTo>
                    <a:pt x="70" y="130"/>
                  </a:lnTo>
                  <a:lnTo>
                    <a:pt x="70" y="132"/>
                  </a:lnTo>
                  <a:lnTo>
                    <a:pt x="58" y="126"/>
                  </a:lnTo>
                  <a:lnTo>
                    <a:pt x="58" y="132"/>
                  </a:lnTo>
                  <a:lnTo>
                    <a:pt x="54" y="134"/>
                  </a:lnTo>
                  <a:lnTo>
                    <a:pt x="50" y="130"/>
                  </a:lnTo>
                  <a:lnTo>
                    <a:pt x="42" y="126"/>
                  </a:lnTo>
                  <a:lnTo>
                    <a:pt x="38" y="122"/>
                  </a:lnTo>
                  <a:lnTo>
                    <a:pt x="36" y="112"/>
                  </a:lnTo>
                  <a:lnTo>
                    <a:pt x="40" y="110"/>
                  </a:lnTo>
                  <a:lnTo>
                    <a:pt x="34" y="104"/>
                  </a:lnTo>
                  <a:lnTo>
                    <a:pt x="32" y="90"/>
                  </a:lnTo>
                  <a:lnTo>
                    <a:pt x="28" y="86"/>
                  </a:lnTo>
                  <a:lnTo>
                    <a:pt x="14" y="84"/>
                  </a:lnTo>
                  <a:lnTo>
                    <a:pt x="0" y="76"/>
                  </a:lnTo>
                  <a:lnTo>
                    <a:pt x="6" y="62"/>
                  </a:lnTo>
                  <a:lnTo>
                    <a:pt x="20" y="48"/>
                  </a:lnTo>
                  <a:lnTo>
                    <a:pt x="22" y="28"/>
                  </a:lnTo>
                  <a:lnTo>
                    <a:pt x="36" y="36"/>
                  </a:lnTo>
                  <a:lnTo>
                    <a:pt x="52" y="38"/>
                  </a:lnTo>
                  <a:lnTo>
                    <a:pt x="40" y="26"/>
                  </a:lnTo>
                  <a:lnTo>
                    <a:pt x="64" y="14"/>
                  </a:lnTo>
                  <a:lnTo>
                    <a:pt x="62" y="0"/>
                  </a:lnTo>
                  <a:lnTo>
                    <a:pt x="86" y="16"/>
                  </a:lnTo>
                  <a:close/>
                </a:path>
              </a:pathLst>
            </a:custGeom>
            <a:grpFill/>
            <a:ln w="952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4" name="Freeform 284">
              <a:extLst>
                <a:ext uri="{FF2B5EF4-FFF2-40B4-BE49-F238E27FC236}">
                  <a16:creationId xmlns:a16="http://schemas.microsoft.com/office/drawing/2014/main" id="{0BA4105A-1C47-ABB9-7299-BF55807CA3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899650" y="1519238"/>
              <a:ext cx="158750" cy="212725"/>
            </a:xfrm>
            <a:custGeom>
              <a:avLst/>
              <a:gdLst>
                <a:gd name="T0" fmla="*/ 88 w 100"/>
                <a:gd name="T1" fmla="*/ 20 h 134"/>
                <a:gd name="T2" fmla="*/ 88 w 100"/>
                <a:gd name="T3" fmla="*/ 20 h 134"/>
                <a:gd name="T4" fmla="*/ 86 w 100"/>
                <a:gd name="T5" fmla="*/ 16 h 134"/>
                <a:gd name="T6" fmla="*/ 88 w 100"/>
                <a:gd name="T7" fmla="*/ 20 h 134"/>
                <a:gd name="T8" fmla="*/ 82 w 100"/>
                <a:gd name="T9" fmla="*/ 18 h 134"/>
                <a:gd name="T10" fmla="*/ 80 w 100"/>
                <a:gd name="T11" fmla="*/ 26 h 134"/>
                <a:gd name="T12" fmla="*/ 80 w 100"/>
                <a:gd name="T13" fmla="*/ 34 h 134"/>
                <a:gd name="T14" fmla="*/ 90 w 100"/>
                <a:gd name="T15" fmla="*/ 54 h 134"/>
                <a:gd name="T16" fmla="*/ 86 w 100"/>
                <a:gd name="T17" fmla="*/ 58 h 134"/>
                <a:gd name="T18" fmla="*/ 84 w 100"/>
                <a:gd name="T19" fmla="*/ 64 h 134"/>
                <a:gd name="T20" fmla="*/ 82 w 100"/>
                <a:gd name="T21" fmla="*/ 72 h 134"/>
                <a:gd name="T22" fmla="*/ 72 w 100"/>
                <a:gd name="T23" fmla="*/ 74 h 134"/>
                <a:gd name="T24" fmla="*/ 66 w 100"/>
                <a:gd name="T25" fmla="*/ 80 h 134"/>
                <a:gd name="T26" fmla="*/ 72 w 100"/>
                <a:gd name="T27" fmla="*/ 92 h 134"/>
                <a:gd name="T28" fmla="*/ 72 w 100"/>
                <a:gd name="T29" fmla="*/ 94 h 134"/>
                <a:gd name="T30" fmla="*/ 82 w 100"/>
                <a:gd name="T31" fmla="*/ 100 h 134"/>
                <a:gd name="T32" fmla="*/ 100 w 100"/>
                <a:gd name="T33" fmla="*/ 110 h 134"/>
                <a:gd name="T34" fmla="*/ 100 w 100"/>
                <a:gd name="T35" fmla="*/ 118 h 134"/>
                <a:gd name="T36" fmla="*/ 92 w 100"/>
                <a:gd name="T37" fmla="*/ 120 h 134"/>
                <a:gd name="T38" fmla="*/ 80 w 100"/>
                <a:gd name="T39" fmla="*/ 120 h 134"/>
                <a:gd name="T40" fmla="*/ 80 w 100"/>
                <a:gd name="T41" fmla="*/ 130 h 134"/>
                <a:gd name="T42" fmla="*/ 70 w 100"/>
                <a:gd name="T43" fmla="*/ 130 h 134"/>
                <a:gd name="T44" fmla="*/ 70 w 100"/>
                <a:gd name="T45" fmla="*/ 132 h 134"/>
                <a:gd name="T46" fmla="*/ 58 w 100"/>
                <a:gd name="T47" fmla="*/ 126 h 134"/>
                <a:gd name="T48" fmla="*/ 58 w 100"/>
                <a:gd name="T49" fmla="*/ 132 h 134"/>
                <a:gd name="T50" fmla="*/ 54 w 100"/>
                <a:gd name="T51" fmla="*/ 134 h 134"/>
                <a:gd name="T52" fmla="*/ 50 w 100"/>
                <a:gd name="T53" fmla="*/ 130 h 134"/>
                <a:gd name="T54" fmla="*/ 42 w 100"/>
                <a:gd name="T55" fmla="*/ 126 h 134"/>
                <a:gd name="T56" fmla="*/ 38 w 100"/>
                <a:gd name="T57" fmla="*/ 122 h 134"/>
                <a:gd name="T58" fmla="*/ 36 w 100"/>
                <a:gd name="T59" fmla="*/ 112 h 134"/>
                <a:gd name="T60" fmla="*/ 40 w 100"/>
                <a:gd name="T61" fmla="*/ 110 h 134"/>
                <a:gd name="T62" fmla="*/ 34 w 100"/>
                <a:gd name="T63" fmla="*/ 104 h 134"/>
                <a:gd name="T64" fmla="*/ 32 w 100"/>
                <a:gd name="T65" fmla="*/ 90 h 134"/>
                <a:gd name="T66" fmla="*/ 28 w 100"/>
                <a:gd name="T67" fmla="*/ 86 h 134"/>
                <a:gd name="T68" fmla="*/ 14 w 100"/>
                <a:gd name="T69" fmla="*/ 84 h 134"/>
                <a:gd name="T70" fmla="*/ 0 w 100"/>
                <a:gd name="T71" fmla="*/ 76 h 134"/>
                <a:gd name="T72" fmla="*/ 6 w 100"/>
                <a:gd name="T73" fmla="*/ 62 h 134"/>
                <a:gd name="T74" fmla="*/ 20 w 100"/>
                <a:gd name="T75" fmla="*/ 48 h 134"/>
                <a:gd name="T76" fmla="*/ 22 w 100"/>
                <a:gd name="T77" fmla="*/ 28 h 134"/>
                <a:gd name="T78" fmla="*/ 36 w 100"/>
                <a:gd name="T79" fmla="*/ 36 h 134"/>
                <a:gd name="T80" fmla="*/ 52 w 100"/>
                <a:gd name="T81" fmla="*/ 38 h 134"/>
                <a:gd name="T82" fmla="*/ 40 w 100"/>
                <a:gd name="T83" fmla="*/ 26 h 134"/>
                <a:gd name="T84" fmla="*/ 64 w 100"/>
                <a:gd name="T85" fmla="*/ 14 h 134"/>
                <a:gd name="T86" fmla="*/ 62 w 100"/>
                <a:gd name="T87" fmla="*/ 0 h 134"/>
                <a:gd name="T88" fmla="*/ 86 w 100"/>
                <a:gd name="T89" fmla="*/ 16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00" h="134">
                  <a:moveTo>
                    <a:pt x="88" y="20"/>
                  </a:moveTo>
                  <a:lnTo>
                    <a:pt x="88" y="20"/>
                  </a:lnTo>
                  <a:moveTo>
                    <a:pt x="86" y="16"/>
                  </a:moveTo>
                  <a:lnTo>
                    <a:pt x="88" y="20"/>
                  </a:lnTo>
                  <a:lnTo>
                    <a:pt x="82" y="18"/>
                  </a:lnTo>
                  <a:lnTo>
                    <a:pt x="80" y="26"/>
                  </a:lnTo>
                  <a:lnTo>
                    <a:pt x="80" y="34"/>
                  </a:lnTo>
                  <a:lnTo>
                    <a:pt x="90" y="54"/>
                  </a:lnTo>
                  <a:lnTo>
                    <a:pt x="86" y="58"/>
                  </a:lnTo>
                  <a:lnTo>
                    <a:pt x="84" y="64"/>
                  </a:lnTo>
                  <a:lnTo>
                    <a:pt x="82" y="72"/>
                  </a:lnTo>
                  <a:lnTo>
                    <a:pt x="72" y="74"/>
                  </a:lnTo>
                  <a:lnTo>
                    <a:pt x="66" y="80"/>
                  </a:lnTo>
                  <a:lnTo>
                    <a:pt x="72" y="92"/>
                  </a:lnTo>
                  <a:lnTo>
                    <a:pt x="72" y="94"/>
                  </a:lnTo>
                  <a:lnTo>
                    <a:pt x="82" y="100"/>
                  </a:lnTo>
                  <a:lnTo>
                    <a:pt x="100" y="110"/>
                  </a:lnTo>
                  <a:lnTo>
                    <a:pt x="100" y="118"/>
                  </a:lnTo>
                  <a:lnTo>
                    <a:pt x="92" y="120"/>
                  </a:lnTo>
                  <a:lnTo>
                    <a:pt x="80" y="120"/>
                  </a:lnTo>
                  <a:lnTo>
                    <a:pt x="80" y="130"/>
                  </a:lnTo>
                  <a:lnTo>
                    <a:pt x="70" y="130"/>
                  </a:lnTo>
                  <a:lnTo>
                    <a:pt x="70" y="132"/>
                  </a:lnTo>
                  <a:lnTo>
                    <a:pt x="58" y="126"/>
                  </a:lnTo>
                  <a:lnTo>
                    <a:pt x="58" y="132"/>
                  </a:lnTo>
                  <a:lnTo>
                    <a:pt x="54" y="134"/>
                  </a:lnTo>
                  <a:lnTo>
                    <a:pt x="50" y="130"/>
                  </a:lnTo>
                  <a:lnTo>
                    <a:pt x="42" y="126"/>
                  </a:lnTo>
                  <a:lnTo>
                    <a:pt x="38" y="122"/>
                  </a:lnTo>
                  <a:lnTo>
                    <a:pt x="36" y="112"/>
                  </a:lnTo>
                  <a:lnTo>
                    <a:pt x="40" y="110"/>
                  </a:lnTo>
                  <a:lnTo>
                    <a:pt x="34" y="104"/>
                  </a:lnTo>
                  <a:lnTo>
                    <a:pt x="32" y="90"/>
                  </a:lnTo>
                  <a:lnTo>
                    <a:pt x="28" y="86"/>
                  </a:lnTo>
                  <a:lnTo>
                    <a:pt x="14" y="84"/>
                  </a:lnTo>
                  <a:lnTo>
                    <a:pt x="0" y="76"/>
                  </a:lnTo>
                  <a:lnTo>
                    <a:pt x="6" y="62"/>
                  </a:lnTo>
                  <a:lnTo>
                    <a:pt x="20" y="48"/>
                  </a:lnTo>
                  <a:lnTo>
                    <a:pt x="22" y="28"/>
                  </a:lnTo>
                  <a:lnTo>
                    <a:pt x="36" y="36"/>
                  </a:lnTo>
                  <a:lnTo>
                    <a:pt x="52" y="38"/>
                  </a:lnTo>
                  <a:lnTo>
                    <a:pt x="40" y="26"/>
                  </a:lnTo>
                  <a:lnTo>
                    <a:pt x="64" y="14"/>
                  </a:lnTo>
                  <a:lnTo>
                    <a:pt x="62" y="0"/>
                  </a:lnTo>
                  <a:lnTo>
                    <a:pt x="86" y="16"/>
                  </a:lnTo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5" name="Freeform 285">
              <a:extLst>
                <a:ext uri="{FF2B5EF4-FFF2-40B4-BE49-F238E27FC236}">
                  <a16:creationId xmlns:a16="http://schemas.microsoft.com/office/drawing/2014/main" id="{E5BFC3C9-2DA2-2865-420E-A949C5FB811E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10775" y="1693863"/>
              <a:ext cx="152400" cy="174625"/>
            </a:xfrm>
            <a:custGeom>
              <a:avLst/>
              <a:gdLst>
                <a:gd name="T0" fmla="*/ 0 w 96"/>
                <a:gd name="T1" fmla="*/ 22 h 110"/>
                <a:gd name="T2" fmla="*/ 0 w 96"/>
                <a:gd name="T3" fmla="*/ 20 h 110"/>
                <a:gd name="T4" fmla="*/ 10 w 96"/>
                <a:gd name="T5" fmla="*/ 20 h 110"/>
                <a:gd name="T6" fmla="*/ 10 w 96"/>
                <a:gd name="T7" fmla="*/ 10 h 110"/>
                <a:gd name="T8" fmla="*/ 22 w 96"/>
                <a:gd name="T9" fmla="*/ 10 h 110"/>
                <a:gd name="T10" fmla="*/ 30 w 96"/>
                <a:gd name="T11" fmla="*/ 8 h 110"/>
                <a:gd name="T12" fmla="*/ 30 w 96"/>
                <a:gd name="T13" fmla="*/ 0 h 110"/>
                <a:gd name="T14" fmla="*/ 64 w 96"/>
                <a:gd name="T15" fmla="*/ 30 h 110"/>
                <a:gd name="T16" fmla="*/ 78 w 96"/>
                <a:gd name="T17" fmla="*/ 48 h 110"/>
                <a:gd name="T18" fmla="*/ 94 w 96"/>
                <a:gd name="T19" fmla="*/ 78 h 110"/>
                <a:gd name="T20" fmla="*/ 96 w 96"/>
                <a:gd name="T21" fmla="*/ 92 h 110"/>
                <a:gd name="T22" fmla="*/ 80 w 96"/>
                <a:gd name="T23" fmla="*/ 98 h 110"/>
                <a:gd name="T24" fmla="*/ 68 w 96"/>
                <a:gd name="T25" fmla="*/ 108 h 110"/>
                <a:gd name="T26" fmla="*/ 52 w 96"/>
                <a:gd name="T27" fmla="*/ 110 h 110"/>
                <a:gd name="T28" fmla="*/ 44 w 96"/>
                <a:gd name="T29" fmla="*/ 96 h 110"/>
                <a:gd name="T30" fmla="*/ 36 w 96"/>
                <a:gd name="T31" fmla="*/ 76 h 110"/>
                <a:gd name="T32" fmla="*/ 14 w 96"/>
                <a:gd name="T33" fmla="*/ 50 h 110"/>
                <a:gd name="T34" fmla="*/ 24 w 96"/>
                <a:gd name="T35" fmla="*/ 46 h 110"/>
                <a:gd name="T36" fmla="*/ 0 w 96"/>
                <a:gd name="T37" fmla="*/ 22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96" h="110">
                  <a:moveTo>
                    <a:pt x="0" y="22"/>
                  </a:moveTo>
                  <a:lnTo>
                    <a:pt x="0" y="20"/>
                  </a:lnTo>
                  <a:lnTo>
                    <a:pt x="10" y="20"/>
                  </a:lnTo>
                  <a:lnTo>
                    <a:pt x="10" y="10"/>
                  </a:lnTo>
                  <a:lnTo>
                    <a:pt x="22" y="10"/>
                  </a:lnTo>
                  <a:lnTo>
                    <a:pt x="30" y="8"/>
                  </a:lnTo>
                  <a:lnTo>
                    <a:pt x="30" y="0"/>
                  </a:lnTo>
                  <a:lnTo>
                    <a:pt x="64" y="30"/>
                  </a:lnTo>
                  <a:lnTo>
                    <a:pt x="78" y="48"/>
                  </a:lnTo>
                  <a:lnTo>
                    <a:pt x="94" y="78"/>
                  </a:lnTo>
                  <a:lnTo>
                    <a:pt x="96" y="92"/>
                  </a:lnTo>
                  <a:lnTo>
                    <a:pt x="80" y="98"/>
                  </a:lnTo>
                  <a:lnTo>
                    <a:pt x="68" y="108"/>
                  </a:lnTo>
                  <a:lnTo>
                    <a:pt x="52" y="110"/>
                  </a:lnTo>
                  <a:lnTo>
                    <a:pt x="44" y="96"/>
                  </a:lnTo>
                  <a:lnTo>
                    <a:pt x="36" y="76"/>
                  </a:lnTo>
                  <a:lnTo>
                    <a:pt x="14" y="50"/>
                  </a:lnTo>
                  <a:lnTo>
                    <a:pt x="24" y="46"/>
                  </a:lnTo>
                  <a:lnTo>
                    <a:pt x="0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6" name="Freeform 286">
              <a:extLst>
                <a:ext uri="{FF2B5EF4-FFF2-40B4-BE49-F238E27FC236}">
                  <a16:creationId xmlns:a16="http://schemas.microsoft.com/office/drawing/2014/main" id="{BD7C6827-B215-181D-8C91-2BA9B60326FA}"/>
                </a:ext>
              </a:extLst>
            </p:cNvPr>
            <p:cNvSpPr>
              <a:spLocks/>
            </p:cNvSpPr>
            <p:nvPr/>
          </p:nvSpPr>
          <p:spPr bwMode="auto">
            <a:xfrm>
              <a:off x="8610600" y="1179513"/>
              <a:ext cx="984250" cy="393700"/>
            </a:xfrm>
            <a:custGeom>
              <a:avLst/>
              <a:gdLst>
                <a:gd name="T0" fmla="*/ 18 w 620"/>
                <a:gd name="T1" fmla="*/ 60 h 248"/>
                <a:gd name="T2" fmla="*/ 62 w 620"/>
                <a:gd name="T3" fmla="*/ 30 h 248"/>
                <a:gd name="T4" fmla="*/ 100 w 620"/>
                <a:gd name="T5" fmla="*/ 38 h 248"/>
                <a:gd name="T6" fmla="*/ 136 w 620"/>
                <a:gd name="T7" fmla="*/ 48 h 248"/>
                <a:gd name="T8" fmla="*/ 174 w 620"/>
                <a:gd name="T9" fmla="*/ 38 h 248"/>
                <a:gd name="T10" fmla="*/ 162 w 620"/>
                <a:gd name="T11" fmla="*/ 0 h 248"/>
                <a:gd name="T12" fmla="*/ 204 w 620"/>
                <a:gd name="T13" fmla="*/ 12 h 248"/>
                <a:gd name="T14" fmla="*/ 244 w 620"/>
                <a:gd name="T15" fmla="*/ 36 h 248"/>
                <a:gd name="T16" fmla="*/ 290 w 620"/>
                <a:gd name="T17" fmla="*/ 42 h 248"/>
                <a:gd name="T18" fmla="*/ 330 w 620"/>
                <a:gd name="T19" fmla="*/ 42 h 248"/>
                <a:gd name="T20" fmla="*/ 374 w 620"/>
                <a:gd name="T21" fmla="*/ 64 h 248"/>
                <a:gd name="T22" fmla="*/ 418 w 620"/>
                <a:gd name="T23" fmla="*/ 68 h 248"/>
                <a:gd name="T24" fmla="*/ 450 w 620"/>
                <a:gd name="T25" fmla="*/ 58 h 248"/>
                <a:gd name="T26" fmla="*/ 476 w 620"/>
                <a:gd name="T27" fmla="*/ 46 h 248"/>
                <a:gd name="T28" fmla="*/ 514 w 620"/>
                <a:gd name="T29" fmla="*/ 50 h 248"/>
                <a:gd name="T30" fmla="*/ 520 w 620"/>
                <a:gd name="T31" fmla="*/ 92 h 248"/>
                <a:gd name="T32" fmla="*/ 540 w 620"/>
                <a:gd name="T33" fmla="*/ 96 h 248"/>
                <a:gd name="T34" fmla="*/ 568 w 620"/>
                <a:gd name="T35" fmla="*/ 94 h 248"/>
                <a:gd name="T36" fmla="*/ 616 w 620"/>
                <a:gd name="T37" fmla="*/ 116 h 248"/>
                <a:gd name="T38" fmla="*/ 604 w 620"/>
                <a:gd name="T39" fmla="*/ 122 h 248"/>
                <a:gd name="T40" fmla="*/ 570 w 620"/>
                <a:gd name="T41" fmla="*/ 132 h 248"/>
                <a:gd name="T42" fmla="*/ 546 w 620"/>
                <a:gd name="T43" fmla="*/ 156 h 248"/>
                <a:gd name="T44" fmla="*/ 514 w 620"/>
                <a:gd name="T45" fmla="*/ 164 h 248"/>
                <a:gd name="T46" fmla="*/ 500 w 620"/>
                <a:gd name="T47" fmla="*/ 178 h 248"/>
                <a:gd name="T48" fmla="*/ 520 w 620"/>
                <a:gd name="T49" fmla="*/ 196 h 248"/>
                <a:gd name="T50" fmla="*/ 506 w 620"/>
                <a:gd name="T51" fmla="*/ 218 h 248"/>
                <a:gd name="T52" fmla="*/ 462 w 620"/>
                <a:gd name="T53" fmla="*/ 228 h 248"/>
                <a:gd name="T54" fmla="*/ 420 w 620"/>
                <a:gd name="T55" fmla="*/ 248 h 248"/>
                <a:gd name="T56" fmla="*/ 384 w 620"/>
                <a:gd name="T57" fmla="*/ 240 h 248"/>
                <a:gd name="T58" fmla="*/ 326 w 620"/>
                <a:gd name="T59" fmla="*/ 222 h 248"/>
                <a:gd name="T60" fmla="*/ 262 w 620"/>
                <a:gd name="T61" fmla="*/ 220 h 248"/>
                <a:gd name="T62" fmla="*/ 224 w 620"/>
                <a:gd name="T63" fmla="*/ 206 h 248"/>
                <a:gd name="T64" fmla="*/ 190 w 620"/>
                <a:gd name="T65" fmla="*/ 182 h 248"/>
                <a:gd name="T66" fmla="*/ 134 w 620"/>
                <a:gd name="T67" fmla="*/ 162 h 248"/>
                <a:gd name="T68" fmla="*/ 96 w 620"/>
                <a:gd name="T69" fmla="*/ 148 h 248"/>
                <a:gd name="T70" fmla="*/ 66 w 620"/>
                <a:gd name="T71" fmla="*/ 100 h 248"/>
                <a:gd name="T72" fmla="*/ 14 w 620"/>
                <a:gd name="T73" fmla="*/ 80 h 2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620" h="248">
                  <a:moveTo>
                    <a:pt x="0" y="64"/>
                  </a:moveTo>
                  <a:lnTo>
                    <a:pt x="18" y="60"/>
                  </a:lnTo>
                  <a:lnTo>
                    <a:pt x="40" y="40"/>
                  </a:lnTo>
                  <a:lnTo>
                    <a:pt x="62" y="30"/>
                  </a:lnTo>
                  <a:lnTo>
                    <a:pt x="82" y="36"/>
                  </a:lnTo>
                  <a:lnTo>
                    <a:pt x="100" y="38"/>
                  </a:lnTo>
                  <a:lnTo>
                    <a:pt x="118" y="48"/>
                  </a:lnTo>
                  <a:lnTo>
                    <a:pt x="136" y="48"/>
                  </a:lnTo>
                  <a:lnTo>
                    <a:pt x="166" y="54"/>
                  </a:lnTo>
                  <a:lnTo>
                    <a:pt x="174" y="38"/>
                  </a:lnTo>
                  <a:lnTo>
                    <a:pt x="158" y="24"/>
                  </a:lnTo>
                  <a:lnTo>
                    <a:pt x="162" y="0"/>
                  </a:lnTo>
                  <a:lnTo>
                    <a:pt x="186" y="10"/>
                  </a:lnTo>
                  <a:lnTo>
                    <a:pt x="204" y="12"/>
                  </a:lnTo>
                  <a:lnTo>
                    <a:pt x="230" y="18"/>
                  </a:lnTo>
                  <a:lnTo>
                    <a:pt x="244" y="36"/>
                  </a:lnTo>
                  <a:lnTo>
                    <a:pt x="276" y="46"/>
                  </a:lnTo>
                  <a:lnTo>
                    <a:pt x="290" y="42"/>
                  </a:lnTo>
                  <a:lnTo>
                    <a:pt x="312" y="40"/>
                  </a:lnTo>
                  <a:lnTo>
                    <a:pt x="330" y="42"/>
                  </a:lnTo>
                  <a:lnTo>
                    <a:pt x="356" y="52"/>
                  </a:lnTo>
                  <a:lnTo>
                    <a:pt x="374" y="64"/>
                  </a:lnTo>
                  <a:lnTo>
                    <a:pt x="390" y="64"/>
                  </a:lnTo>
                  <a:lnTo>
                    <a:pt x="418" y="68"/>
                  </a:lnTo>
                  <a:lnTo>
                    <a:pt x="428" y="62"/>
                  </a:lnTo>
                  <a:lnTo>
                    <a:pt x="450" y="58"/>
                  </a:lnTo>
                  <a:lnTo>
                    <a:pt x="466" y="42"/>
                  </a:lnTo>
                  <a:lnTo>
                    <a:pt x="476" y="46"/>
                  </a:lnTo>
                  <a:lnTo>
                    <a:pt x="492" y="52"/>
                  </a:lnTo>
                  <a:lnTo>
                    <a:pt x="514" y="50"/>
                  </a:lnTo>
                  <a:lnTo>
                    <a:pt x="518" y="68"/>
                  </a:lnTo>
                  <a:lnTo>
                    <a:pt x="520" y="92"/>
                  </a:lnTo>
                  <a:lnTo>
                    <a:pt x="530" y="100"/>
                  </a:lnTo>
                  <a:lnTo>
                    <a:pt x="540" y="96"/>
                  </a:lnTo>
                  <a:lnTo>
                    <a:pt x="560" y="100"/>
                  </a:lnTo>
                  <a:lnTo>
                    <a:pt x="568" y="94"/>
                  </a:lnTo>
                  <a:lnTo>
                    <a:pt x="588" y="100"/>
                  </a:lnTo>
                  <a:lnTo>
                    <a:pt x="616" y="116"/>
                  </a:lnTo>
                  <a:lnTo>
                    <a:pt x="620" y="124"/>
                  </a:lnTo>
                  <a:lnTo>
                    <a:pt x="604" y="122"/>
                  </a:lnTo>
                  <a:lnTo>
                    <a:pt x="578" y="126"/>
                  </a:lnTo>
                  <a:lnTo>
                    <a:pt x="570" y="132"/>
                  </a:lnTo>
                  <a:lnTo>
                    <a:pt x="566" y="148"/>
                  </a:lnTo>
                  <a:lnTo>
                    <a:pt x="546" y="156"/>
                  </a:lnTo>
                  <a:lnTo>
                    <a:pt x="534" y="170"/>
                  </a:lnTo>
                  <a:lnTo>
                    <a:pt x="514" y="164"/>
                  </a:lnTo>
                  <a:lnTo>
                    <a:pt x="502" y="162"/>
                  </a:lnTo>
                  <a:lnTo>
                    <a:pt x="500" y="178"/>
                  </a:lnTo>
                  <a:lnTo>
                    <a:pt x="512" y="188"/>
                  </a:lnTo>
                  <a:lnTo>
                    <a:pt x="520" y="196"/>
                  </a:lnTo>
                  <a:lnTo>
                    <a:pt x="512" y="204"/>
                  </a:lnTo>
                  <a:lnTo>
                    <a:pt x="506" y="218"/>
                  </a:lnTo>
                  <a:lnTo>
                    <a:pt x="488" y="226"/>
                  </a:lnTo>
                  <a:lnTo>
                    <a:pt x="462" y="228"/>
                  </a:lnTo>
                  <a:lnTo>
                    <a:pt x="434" y="236"/>
                  </a:lnTo>
                  <a:lnTo>
                    <a:pt x="420" y="248"/>
                  </a:lnTo>
                  <a:lnTo>
                    <a:pt x="408" y="240"/>
                  </a:lnTo>
                  <a:lnTo>
                    <a:pt x="384" y="240"/>
                  </a:lnTo>
                  <a:lnTo>
                    <a:pt x="348" y="226"/>
                  </a:lnTo>
                  <a:lnTo>
                    <a:pt x="326" y="222"/>
                  </a:lnTo>
                  <a:lnTo>
                    <a:pt x="304" y="226"/>
                  </a:lnTo>
                  <a:lnTo>
                    <a:pt x="262" y="220"/>
                  </a:lnTo>
                  <a:lnTo>
                    <a:pt x="242" y="222"/>
                  </a:lnTo>
                  <a:lnTo>
                    <a:pt x="224" y="206"/>
                  </a:lnTo>
                  <a:lnTo>
                    <a:pt x="204" y="184"/>
                  </a:lnTo>
                  <a:lnTo>
                    <a:pt x="190" y="182"/>
                  </a:lnTo>
                  <a:lnTo>
                    <a:pt x="160" y="166"/>
                  </a:lnTo>
                  <a:lnTo>
                    <a:pt x="134" y="162"/>
                  </a:lnTo>
                  <a:lnTo>
                    <a:pt x="108" y="158"/>
                  </a:lnTo>
                  <a:lnTo>
                    <a:pt x="96" y="148"/>
                  </a:lnTo>
                  <a:lnTo>
                    <a:pt x="88" y="120"/>
                  </a:lnTo>
                  <a:lnTo>
                    <a:pt x="66" y="100"/>
                  </a:lnTo>
                  <a:lnTo>
                    <a:pt x="36" y="94"/>
                  </a:lnTo>
                  <a:lnTo>
                    <a:pt x="14" y="80"/>
                  </a:lnTo>
                  <a:lnTo>
                    <a:pt x="0" y="6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7" name="Freeform 287">
              <a:extLst>
                <a:ext uri="{FF2B5EF4-FFF2-40B4-BE49-F238E27FC236}">
                  <a16:creationId xmlns:a16="http://schemas.microsoft.com/office/drawing/2014/main" id="{5E14BB56-6CC6-2D29-1CEE-FC1A9E732EE7}"/>
                </a:ext>
              </a:extLst>
            </p:cNvPr>
            <p:cNvSpPr>
              <a:spLocks/>
            </p:cNvSpPr>
            <p:nvPr/>
          </p:nvSpPr>
          <p:spPr bwMode="auto">
            <a:xfrm>
              <a:off x="8356600" y="1824038"/>
              <a:ext cx="917575" cy="1220788"/>
            </a:xfrm>
            <a:custGeom>
              <a:avLst/>
              <a:gdLst>
                <a:gd name="T0" fmla="*/ 570 w 578"/>
                <a:gd name="T1" fmla="*/ 208 h 769"/>
                <a:gd name="T2" fmla="*/ 538 w 578"/>
                <a:gd name="T3" fmla="*/ 238 h 769"/>
                <a:gd name="T4" fmla="*/ 542 w 578"/>
                <a:gd name="T5" fmla="*/ 292 h 769"/>
                <a:gd name="T6" fmla="*/ 528 w 578"/>
                <a:gd name="T7" fmla="*/ 336 h 769"/>
                <a:gd name="T8" fmla="*/ 522 w 578"/>
                <a:gd name="T9" fmla="*/ 364 h 769"/>
                <a:gd name="T10" fmla="*/ 494 w 578"/>
                <a:gd name="T11" fmla="*/ 338 h 769"/>
                <a:gd name="T12" fmla="*/ 490 w 578"/>
                <a:gd name="T13" fmla="*/ 308 h 769"/>
                <a:gd name="T14" fmla="*/ 462 w 578"/>
                <a:gd name="T15" fmla="*/ 278 h 769"/>
                <a:gd name="T16" fmla="*/ 426 w 578"/>
                <a:gd name="T17" fmla="*/ 254 h 769"/>
                <a:gd name="T18" fmla="*/ 422 w 578"/>
                <a:gd name="T19" fmla="*/ 276 h 769"/>
                <a:gd name="T20" fmla="*/ 424 w 578"/>
                <a:gd name="T21" fmla="*/ 304 h 769"/>
                <a:gd name="T22" fmla="*/ 444 w 578"/>
                <a:gd name="T23" fmla="*/ 364 h 769"/>
                <a:gd name="T24" fmla="*/ 404 w 578"/>
                <a:gd name="T25" fmla="*/ 380 h 769"/>
                <a:gd name="T26" fmla="*/ 376 w 578"/>
                <a:gd name="T27" fmla="*/ 438 h 769"/>
                <a:gd name="T28" fmla="*/ 326 w 578"/>
                <a:gd name="T29" fmla="*/ 508 h 769"/>
                <a:gd name="T30" fmla="*/ 300 w 578"/>
                <a:gd name="T31" fmla="*/ 539 h 769"/>
                <a:gd name="T32" fmla="*/ 296 w 578"/>
                <a:gd name="T33" fmla="*/ 599 h 769"/>
                <a:gd name="T34" fmla="*/ 298 w 578"/>
                <a:gd name="T35" fmla="*/ 701 h 769"/>
                <a:gd name="T36" fmla="*/ 288 w 578"/>
                <a:gd name="T37" fmla="*/ 733 h 769"/>
                <a:gd name="T38" fmla="*/ 254 w 578"/>
                <a:gd name="T39" fmla="*/ 769 h 769"/>
                <a:gd name="T40" fmla="*/ 208 w 578"/>
                <a:gd name="T41" fmla="*/ 671 h 769"/>
                <a:gd name="T42" fmla="*/ 176 w 578"/>
                <a:gd name="T43" fmla="*/ 595 h 769"/>
                <a:gd name="T44" fmla="*/ 130 w 578"/>
                <a:gd name="T45" fmla="*/ 480 h 769"/>
                <a:gd name="T46" fmla="*/ 102 w 578"/>
                <a:gd name="T47" fmla="*/ 384 h 769"/>
                <a:gd name="T48" fmla="*/ 28 w 578"/>
                <a:gd name="T49" fmla="*/ 364 h 769"/>
                <a:gd name="T50" fmla="*/ 0 w 578"/>
                <a:gd name="T51" fmla="*/ 318 h 769"/>
                <a:gd name="T52" fmla="*/ 48 w 578"/>
                <a:gd name="T53" fmla="*/ 276 h 769"/>
                <a:gd name="T54" fmla="*/ 8 w 578"/>
                <a:gd name="T55" fmla="*/ 228 h 769"/>
                <a:gd name="T56" fmla="*/ 64 w 578"/>
                <a:gd name="T57" fmla="*/ 172 h 769"/>
                <a:gd name="T58" fmla="*/ 78 w 578"/>
                <a:gd name="T59" fmla="*/ 100 h 769"/>
                <a:gd name="T60" fmla="*/ 58 w 578"/>
                <a:gd name="T61" fmla="*/ 54 h 769"/>
                <a:gd name="T62" fmla="*/ 84 w 578"/>
                <a:gd name="T63" fmla="*/ 26 h 769"/>
                <a:gd name="T64" fmla="*/ 150 w 578"/>
                <a:gd name="T65" fmla="*/ 30 h 769"/>
                <a:gd name="T66" fmla="*/ 168 w 578"/>
                <a:gd name="T67" fmla="*/ 78 h 769"/>
                <a:gd name="T68" fmla="*/ 192 w 578"/>
                <a:gd name="T69" fmla="*/ 122 h 769"/>
                <a:gd name="T70" fmla="*/ 214 w 578"/>
                <a:gd name="T71" fmla="*/ 178 h 769"/>
                <a:gd name="T72" fmla="*/ 292 w 578"/>
                <a:gd name="T73" fmla="*/ 218 h 769"/>
                <a:gd name="T74" fmla="*/ 352 w 578"/>
                <a:gd name="T75" fmla="*/ 238 h 769"/>
                <a:gd name="T76" fmla="*/ 394 w 578"/>
                <a:gd name="T77" fmla="*/ 232 h 769"/>
                <a:gd name="T78" fmla="*/ 396 w 578"/>
                <a:gd name="T79" fmla="*/ 198 h 769"/>
                <a:gd name="T80" fmla="*/ 428 w 578"/>
                <a:gd name="T81" fmla="*/ 234 h 769"/>
                <a:gd name="T82" fmla="*/ 474 w 578"/>
                <a:gd name="T83" fmla="*/ 232 h 769"/>
                <a:gd name="T84" fmla="*/ 476 w 578"/>
                <a:gd name="T85" fmla="*/ 204 h 769"/>
                <a:gd name="T86" fmla="*/ 526 w 578"/>
                <a:gd name="T87" fmla="*/ 172 h 769"/>
                <a:gd name="T88" fmla="*/ 548 w 578"/>
                <a:gd name="T89" fmla="*/ 188 h 7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78" h="769">
                  <a:moveTo>
                    <a:pt x="572" y="192"/>
                  </a:moveTo>
                  <a:lnTo>
                    <a:pt x="576" y="204"/>
                  </a:lnTo>
                  <a:lnTo>
                    <a:pt x="570" y="208"/>
                  </a:lnTo>
                  <a:lnTo>
                    <a:pt x="578" y="224"/>
                  </a:lnTo>
                  <a:lnTo>
                    <a:pt x="562" y="220"/>
                  </a:lnTo>
                  <a:lnTo>
                    <a:pt x="538" y="238"/>
                  </a:lnTo>
                  <a:lnTo>
                    <a:pt x="544" y="256"/>
                  </a:lnTo>
                  <a:lnTo>
                    <a:pt x="538" y="278"/>
                  </a:lnTo>
                  <a:lnTo>
                    <a:pt x="542" y="292"/>
                  </a:lnTo>
                  <a:lnTo>
                    <a:pt x="538" y="316"/>
                  </a:lnTo>
                  <a:lnTo>
                    <a:pt x="522" y="308"/>
                  </a:lnTo>
                  <a:lnTo>
                    <a:pt x="528" y="336"/>
                  </a:lnTo>
                  <a:lnTo>
                    <a:pt x="526" y="346"/>
                  </a:lnTo>
                  <a:lnTo>
                    <a:pt x="530" y="360"/>
                  </a:lnTo>
                  <a:lnTo>
                    <a:pt x="522" y="364"/>
                  </a:lnTo>
                  <a:lnTo>
                    <a:pt x="498" y="320"/>
                  </a:lnTo>
                  <a:lnTo>
                    <a:pt x="492" y="320"/>
                  </a:lnTo>
                  <a:lnTo>
                    <a:pt x="494" y="338"/>
                  </a:lnTo>
                  <a:lnTo>
                    <a:pt x="480" y="324"/>
                  </a:lnTo>
                  <a:lnTo>
                    <a:pt x="482" y="308"/>
                  </a:lnTo>
                  <a:lnTo>
                    <a:pt x="490" y="308"/>
                  </a:lnTo>
                  <a:lnTo>
                    <a:pt x="494" y="282"/>
                  </a:lnTo>
                  <a:lnTo>
                    <a:pt x="482" y="278"/>
                  </a:lnTo>
                  <a:lnTo>
                    <a:pt x="462" y="278"/>
                  </a:lnTo>
                  <a:lnTo>
                    <a:pt x="440" y="274"/>
                  </a:lnTo>
                  <a:lnTo>
                    <a:pt x="436" y="256"/>
                  </a:lnTo>
                  <a:lnTo>
                    <a:pt x="426" y="254"/>
                  </a:lnTo>
                  <a:lnTo>
                    <a:pt x="404" y="242"/>
                  </a:lnTo>
                  <a:lnTo>
                    <a:pt x="402" y="262"/>
                  </a:lnTo>
                  <a:lnTo>
                    <a:pt x="422" y="276"/>
                  </a:lnTo>
                  <a:lnTo>
                    <a:pt x="410" y="286"/>
                  </a:lnTo>
                  <a:lnTo>
                    <a:pt x="408" y="296"/>
                  </a:lnTo>
                  <a:lnTo>
                    <a:pt x="424" y="304"/>
                  </a:lnTo>
                  <a:lnTo>
                    <a:pt x="424" y="320"/>
                  </a:lnTo>
                  <a:lnTo>
                    <a:pt x="436" y="342"/>
                  </a:lnTo>
                  <a:lnTo>
                    <a:pt x="444" y="364"/>
                  </a:lnTo>
                  <a:lnTo>
                    <a:pt x="442" y="374"/>
                  </a:lnTo>
                  <a:lnTo>
                    <a:pt x="430" y="374"/>
                  </a:lnTo>
                  <a:lnTo>
                    <a:pt x="404" y="380"/>
                  </a:lnTo>
                  <a:lnTo>
                    <a:pt x="410" y="402"/>
                  </a:lnTo>
                  <a:lnTo>
                    <a:pt x="402" y="418"/>
                  </a:lnTo>
                  <a:lnTo>
                    <a:pt x="376" y="438"/>
                  </a:lnTo>
                  <a:lnTo>
                    <a:pt x="356" y="470"/>
                  </a:lnTo>
                  <a:lnTo>
                    <a:pt x="344" y="488"/>
                  </a:lnTo>
                  <a:lnTo>
                    <a:pt x="326" y="508"/>
                  </a:lnTo>
                  <a:lnTo>
                    <a:pt x="328" y="520"/>
                  </a:lnTo>
                  <a:lnTo>
                    <a:pt x="318" y="526"/>
                  </a:lnTo>
                  <a:lnTo>
                    <a:pt x="300" y="539"/>
                  </a:lnTo>
                  <a:lnTo>
                    <a:pt x="292" y="541"/>
                  </a:lnTo>
                  <a:lnTo>
                    <a:pt x="288" y="561"/>
                  </a:lnTo>
                  <a:lnTo>
                    <a:pt x="296" y="599"/>
                  </a:lnTo>
                  <a:lnTo>
                    <a:pt x="300" y="623"/>
                  </a:lnTo>
                  <a:lnTo>
                    <a:pt x="294" y="651"/>
                  </a:lnTo>
                  <a:lnTo>
                    <a:pt x="298" y="701"/>
                  </a:lnTo>
                  <a:lnTo>
                    <a:pt x="288" y="701"/>
                  </a:lnTo>
                  <a:lnTo>
                    <a:pt x="280" y="723"/>
                  </a:lnTo>
                  <a:lnTo>
                    <a:pt x="288" y="733"/>
                  </a:lnTo>
                  <a:lnTo>
                    <a:pt x="268" y="741"/>
                  </a:lnTo>
                  <a:lnTo>
                    <a:pt x="262" y="759"/>
                  </a:lnTo>
                  <a:lnTo>
                    <a:pt x="254" y="769"/>
                  </a:lnTo>
                  <a:lnTo>
                    <a:pt x="232" y="743"/>
                  </a:lnTo>
                  <a:lnTo>
                    <a:pt x="218" y="701"/>
                  </a:lnTo>
                  <a:lnTo>
                    <a:pt x="208" y="671"/>
                  </a:lnTo>
                  <a:lnTo>
                    <a:pt x="198" y="657"/>
                  </a:lnTo>
                  <a:lnTo>
                    <a:pt x="186" y="631"/>
                  </a:lnTo>
                  <a:lnTo>
                    <a:pt x="176" y="595"/>
                  </a:lnTo>
                  <a:lnTo>
                    <a:pt x="170" y="577"/>
                  </a:lnTo>
                  <a:lnTo>
                    <a:pt x="146" y="537"/>
                  </a:lnTo>
                  <a:lnTo>
                    <a:pt x="130" y="480"/>
                  </a:lnTo>
                  <a:lnTo>
                    <a:pt x="118" y="446"/>
                  </a:lnTo>
                  <a:lnTo>
                    <a:pt x="112" y="412"/>
                  </a:lnTo>
                  <a:lnTo>
                    <a:pt x="102" y="384"/>
                  </a:lnTo>
                  <a:lnTo>
                    <a:pt x="76" y="402"/>
                  </a:lnTo>
                  <a:lnTo>
                    <a:pt x="60" y="398"/>
                  </a:lnTo>
                  <a:lnTo>
                    <a:pt x="28" y="364"/>
                  </a:lnTo>
                  <a:lnTo>
                    <a:pt x="36" y="354"/>
                  </a:lnTo>
                  <a:lnTo>
                    <a:pt x="28" y="342"/>
                  </a:lnTo>
                  <a:lnTo>
                    <a:pt x="0" y="318"/>
                  </a:lnTo>
                  <a:lnTo>
                    <a:pt x="8" y="300"/>
                  </a:lnTo>
                  <a:lnTo>
                    <a:pt x="54" y="300"/>
                  </a:lnTo>
                  <a:lnTo>
                    <a:pt x="48" y="276"/>
                  </a:lnTo>
                  <a:lnTo>
                    <a:pt x="32" y="264"/>
                  </a:lnTo>
                  <a:lnTo>
                    <a:pt x="26" y="242"/>
                  </a:lnTo>
                  <a:lnTo>
                    <a:pt x="8" y="228"/>
                  </a:lnTo>
                  <a:lnTo>
                    <a:pt x="26" y="200"/>
                  </a:lnTo>
                  <a:lnTo>
                    <a:pt x="50" y="202"/>
                  </a:lnTo>
                  <a:lnTo>
                    <a:pt x="64" y="172"/>
                  </a:lnTo>
                  <a:lnTo>
                    <a:pt x="70" y="146"/>
                  </a:lnTo>
                  <a:lnTo>
                    <a:pt x="84" y="120"/>
                  </a:lnTo>
                  <a:lnTo>
                    <a:pt x="78" y="100"/>
                  </a:lnTo>
                  <a:lnTo>
                    <a:pt x="92" y="84"/>
                  </a:lnTo>
                  <a:lnTo>
                    <a:pt x="72" y="72"/>
                  </a:lnTo>
                  <a:lnTo>
                    <a:pt x="58" y="54"/>
                  </a:lnTo>
                  <a:lnTo>
                    <a:pt x="46" y="30"/>
                  </a:lnTo>
                  <a:lnTo>
                    <a:pt x="52" y="20"/>
                  </a:lnTo>
                  <a:lnTo>
                    <a:pt x="84" y="26"/>
                  </a:lnTo>
                  <a:lnTo>
                    <a:pt x="104" y="22"/>
                  </a:lnTo>
                  <a:lnTo>
                    <a:pt x="116" y="0"/>
                  </a:lnTo>
                  <a:lnTo>
                    <a:pt x="150" y="30"/>
                  </a:lnTo>
                  <a:lnTo>
                    <a:pt x="152" y="52"/>
                  </a:lnTo>
                  <a:lnTo>
                    <a:pt x="164" y="66"/>
                  </a:lnTo>
                  <a:lnTo>
                    <a:pt x="168" y="78"/>
                  </a:lnTo>
                  <a:lnTo>
                    <a:pt x="152" y="76"/>
                  </a:lnTo>
                  <a:lnTo>
                    <a:pt x="166" y="104"/>
                  </a:lnTo>
                  <a:lnTo>
                    <a:pt x="192" y="122"/>
                  </a:lnTo>
                  <a:lnTo>
                    <a:pt x="226" y="140"/>
                  </a:lnTo>
                  <a:lnTo>
                    <a:pt x="216" y="154"/>
                  </a:lnTo>
                  <a:lnTo>
                    <a:pt x="214" y="178"/>
                  </a:lnTo>
                  <a:lnTo>
                    <a:pt x="238" y="188"/>
                  </a:lnTo>
                  <a:lnTo>
                    <a:pt x="260" y="202"/>
                  </a:lnTo>
                  <a:lnTo>
                    <a:pt x="292" y="218"/>
                  </a:lnTo>
                  <a:lnTo>
                    <a:pt x="320" y="220"/>
                  </a:lnTo>
                  <a:lnTo>
                    <a:pt x="336" y="234"/>
                  </a:lnTo>
                  <a:lnTo>
                    <a:pt x="352" y="238"/>
                  </a:lnTo>
                  <a:lnTo>
                    <a:pt x="378" y="244"/>
                  </a:lnTo>
                  <a:lnTo>
                    <a:pt x="394" y="244"/>
                  </a:lnTo>
                  <a:lnTo>
                    <a:pt x="394" y="232"/>
                  </a:lnTo>
                  <a:lnTo>
                    <a:pt x="388" y="216"/>
                  </a:lnTo>
                  <a:lnTo>
                    <a:pt x="386" y="204"/>
                  </a:lnTo>
                  <a:lnTo>
                    <a:pt x="396" y="198"/>
                  </a:lnTo>
                  <a:lnTo>
                    <a:pt x="404" y="220"/>
                  </a:lnTo>
                  <a:lnTo>
                    <a:pt x="406" y="224"/>
                  </a:lnTo>
                  <a:lnTo>
                    <a:pt x="428" y="234"/>
                  </a:lnTo>
                  <a:lnTo>
                    <a:pt x="438" y="230"/>
                  </a:lnTo>
                  <a:lnTo>
                    <a:pt x="458" y="232"/>
                  </a:lnTo>
                  <a:lnTo>
                    <a:pt x="474" y="232"/>
                  </a:lnTo>
                  <a:lnTo>
                    <a:pt x="472" y="216"/>
                  </a:lnTo>
                  <a:lnTo>
                    <a:pt x="460" y="206"/>
                  </a:lnTo>
                  <a:lnTo>
                    <a:pt x="476" y="204"/>
                  </a:lnTo>
                  <a:lnTo>
                    <a:pt x="488" y="182"/>
                  </a:lnTo>
                  <a:lnTo>
                    <a:pt x="506" y="166"/>
                  </a:lnTo>
                  <a:lnTo>
                    <a:pt x="526" y="172"/>
                  </a:lnTo>
                  <a:lnTo>
                    <a:pt x="536" y="160"/>
                  </a:lnTo>
                  <a:lnTo>
                    <a:pt x="552" y="176"/>
                  </a:lnTo>
                  <a:lnTo>
                    <a:pt x="548" y="188"/>
                  </a:lnTo>
                  <a:lnTo>
                    <a:pt x="572" y="19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8" name="Freeform 288">
              <a:extLst>
                <a:ext uri="{FF2B5EF4-FFF2-40B4-BE49-F238E27FC236}">
                  <a16:creationId xmlns:a16="http://schemas.microsoft.com/office/drawing/2014/main" id="{4D2AFD25-8D3B-B30E-F5B7-1A4FA32A0850}"/>
                </a:ext>
              </a:extLst>
            </p:cNvPr>
            <p:cNvSpPr>
              <a:spLocks/>
            </p:cNvSpPr>
            <p:nvPr/>
          </p:nvSpPr>
          <p:spPr bwMode="auto">
            <a:xfrm>
              <a:off x="8994775" y="2208213"/>
              <a:ext cx="196850" cy="257175"/>
            </a:xfrm>
            <a:custGeom>
              <a:avLst/>
              <a:gdLst>
                <a:gd name="T0" fmla="*/ 120 w 124"/>
                <a:gd name="T1" fmla="*/ 122 h 162"/>
                <a:gd name="T2" fmla="*/ 124 w 124"/>
                <a:gd name="T3" fmla="*/ 142 h 162"/>
                <a:gd name="T4" fmla="*/ 114 w 124"/>
                <a:gd name="T5" fmla="*/ 138 h 162"/>
                <a:gd name="T6" fmla="*/ 122 w 124"/>
                <a:gd name="T7" fmla="*/ 162 h 162"/>
                <a:gd name="T8" fmla="*/ 112 w 124"/>
                <a:gd name="T9" fmla="*/ 146 h 162"/>
                <a:gd name="T10" fmla="*/ 108 w 124"/>
                <a:gd name="T11" fmla="*/ 132 h 162"/>
                <a:gd name="T12" fmla="*/ 100 w 124"/>
                <a:gd name="T13" fmla="*/ 120 h 162"/>
                <a:gd name="T14" fmla="*/ 86 w 124"/>
                <a:gd name="T15" fmla="*/ 102 h 162"/>
                <a:gd name="T16" fmla="*/ 68 w 124"/>
                <a:gd name="T17" fmla="*/ 102 h 162"/>
                <a:gd name="T18" fmla="*/ 74 w 124"/>
                <a:gd name="T19" fmla="*/ 114 h 162"/>
                <a:gd name="T20" fmla="*/ 70 w 124"/>
                <a:gd name="T21" fmla="*/ 128 h 162"/>
                <a:gd name="T22" fmla="*/ 60 w 124"/>
                <a:gd name="T23" fmla="*/ 122 h 162"/>
                <a:gd name="T24" fmla="*/ 58 w 124"/>
                <a:gd name="T25" fmla="*/ 128 h 162"/>
                <a:gd name="T26" fmla="*/ 50 w 124"/>
                <a:gd name="T27" fmla="*/ 124 h 162"/>
                <a:gd name="T28" fmla="*/ 42 w 124"/>
                <a:gd name="T29" fmla="*/ 122 h 162"/>
                <a:gd name="T30" fmla="*/ 34 w 124"/>
                <a:gd name="T31" fmla="*/ 100 h 162"/>
                <a:gd name="T32" fmla="*/ 22 w 124"/>
                <a:gd name="T33" fmla="*/ 78 h 162"/>
                <a:gd name="T34" fmla="*/ 22 w 124"/>
                <a:gd name="T35" fmla="*/ 62 h 162"/>
                <a:gd name="T36" fmla="*/ 6 w 124"/>
                <a:gd name="T37" fmla="*/ 54 h 162"/>
                <a:gd name="T38" fmla="*/ 8 w 124"/>
                <a:gd name="T39" fmla="*/ 44 h 162"/>
                <a:gd name="T40" fmla="*/ 20 w 124"/>
                <a:gd name="T41" fmla="*/ 34 h 162"/>
                <a:gd name="T42" fmla="*/ 0 w 124"/>
                <a:gd name="T43" fmla="*/ 20 h 162"/>
                <a:gd name="T44" fmla="*/ 2 w 124"/>
                <a:gd name="T45" fmla="*/ 0 h 162"/>
                <a:gd name="T46" fmla="*/ 24 w 124"/>
                <a:gd name="T47" fmla="*/ 12 h 162"/>
                <a:gd name="T48" fmla="*/ 34 w 124"/>
                <a:gd name="T49" fmla="*/ 14 h 162"/>
                <a:gd name="T50" fmla="*/ 38 w 124"/>
                <a:gd name="T51" fmla="*/ 32 h 162"/>
                <a:gd name="T52" fmla="*/ 60 w 124"/>
                <a:gd name="T53" fmla="*/ 36 h 162"/>
                <a:gd name="T54" fmla="*/ 80 w 124"/>
                <a:gd name="T55" fmla="*/ 36 h 162"/>
                <a:gd name="T56" fmla="*/ 92 w 124"/>
                <a:gd name="T57" fmla="*/ 40 h 162"/>
                <a:gd name="T58" fmla="*/ 88 w 124"/>
                <a:gd name="T59" fmla="*/ 66 h 162"/>
                <a:gd name="T60" fmla="*/ 80 w 124"/>
                <a:gd name="T61" fmla="*/ 66 h 162"/>
                <a:gd name="T62" fmla="*/ 78 w 124"/>
                <a:gd name="T63" fmla="*/ 82 h 162"/>
                <a:gd name="T64" fmla="*/ 92 w 124"/>
                <a:gd name="T65" fmla="*/ 96 h 162"/>
                <a:gd name="T66" fmla="*/ 90 w 124"/>
                <a:gd name="T67" fmla="*/ 78 h 162"/>
                <a:gd name="T68" fmla="*/ 96 w 124"/>
                <a:gd name="T69" fmla="*/ 78 h 162"/>
                <a:gd name="T70" fmla="*/ 120 w 124"/>
                <a:gd name="T71" fmla="*/ 122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124" h="162">
                  <a:moveTo>
                    <a:pt x="120" y="122"/>
                  </a:moveTo>
                  <a:lnTo>
                    <a:pt x="124" y="142"/>
                  </a:lnTo>
                  <a:lnTo>
                    <a:pt x="114" y="138"/>
                  </a:lnTo>
                  <a:lnTo>
                    <a:pt x="122" y="162"/>
                  </a:lnTo>
                  <a:lnTo>
                    <a:pt x="112" y="146"/>
                  </a:lnTo>
                  <a:lnTo>
                    <a:pt x="108" y="132"/>
                  </a:lnTo>
                  <a:lnTo>
                    <a:pt x="100" y="120"/>
                  </a:lnTo>
                  <a:lnTo>
                    <a:pt x="86" y="102"/>
                  </a:lnTo>
                  <a:lnTo>
                    <a:pt x="68" y="102"/>
                  </a:lnTo>
                  <a:lnTo>
                    <a:pt x="74" y="114"/>
                  </a:lnTo>
                  <a:lnTo>
                    <a:pt x="70" y="128"/>
                  </a:lnTo>
                  <a:lnTo>
                    <a:pt x="60" y="122"/>
                  </a:lnTo>
                  <a:lnTo>
                    <a:pt x="58" y="128"/>
                  </a:lnTo>
                  <a:lnTo>
                    <a:pt x="50" y="124"/>
                  </a:lnTo>
                  <a:lnTo>
                    <a:pt x="42" y="122"/>
                  </a:lnTo>
                  <a:lnTo>
                    <a:pt x="34" y="100"/>
                  </a:lnTo>
                  <a:lnTo>
                    <a:pt x="22" y="78"/>
                  </a:lnTo>
                  <a:lnTo>
                    <a:pt x="22" y="62"/>
                  </a:lnTo>
                  <a:lnTo>
                    <a:pt x="6" y="54"/>
                  </a:lnTo>
                  <a:lnTo>
                    <a:pt x="8" y="44"/>
                  </a:lnTo>
                  <a:lnTo>
                    <a:pt x="20" y="34"/>
                  </a:lnTo>
                  <a:lnTo>
                    <a:pt x="0" y="20"/>
                  </a:lnTo>
                  <a:lnTo>
                    <a:pt x="2" y="0"/>
                  </a:lnTo>
                  <a:lnTo>
                    <a:pt x="24" y="12"/>
                  </a:lnTo>
                  <a:lnTo>
                    <a:pt x="34" y="14"/>
                  </a:lnTo>
                  <a:lnTo>
                    <a:pt x="38" y="32"/>
                  </a:lnTo>
                  <a:lnTo>
                    <a:pt x="60" y="36"/>
                  </a:lnTo>
                  <a:lnTo>
                    <a:pt x="80" y="36"/>
                  </a:lnTo>
                  <a:lnTo>
                    <a:pt x="92" y="40"/>
                  </a:lnTo>
                  <a:lnTo>
                    <a:pt x="88" y="66"/>
                  </a:lnTo>
                  <a:lnTo>
                    <a:pt x="80" y="66"/>
                  </a:lnTo>
                  <a:lnTo>
                    <a:pt x="78" y="82"/>
                  </a:lnTo>
                  <a:lnTo>
                    <a:pt x="92" y="96"/>
                  </a:lnTo>
                  <a:lnTo>
                    <a:pt x="90" y="78"/>
                  </a:lnTo>
                  <a:lnTo>
                    <a:pt x="96" y="78"/>
                  </a:lnTo>
                  <a:lnTo>
                    <a:pt x="120" y="1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9" name="Freeform 289">
              <a:extLst>
                <a:ext uri="{FF2B5EF4-FFF2-40B4-BE49-F238E27FC236}">
                  <a16:creationId xmlns:a16="http://schemas.microsoft.com/office/drawing/2014/main" id="{A34FDF4C-02C4-18E4-5B9E-23E46F0964FB}"/>
                </a:ext>
              </a:extLst>
            </p:cNvPr>
            <p:cNvSpPr>
              <a:spLocks/>
            </p:cNvSpPr>
            <p:nvPr/>
          </p:nvSpPr>
          <p:spPr bwMode="auto">
            <a:xfrm>
              <a:off x="8997950" y="2128838"/>
              <a:ext cx="111125" cy="66675"/>
            </a:xfrm>
            <a:custGeom>
              <a:avLst/>
              <a:gdLst>
                <a:gd name="T0" fmla="*/ 56 w 70"/>
                <a:gd name="T1" fmla="*/ 14 h 42"/>
                <a:gd name="T2" fmla="*/ 68 w 70"/>
                <a:gd name="T3" fmla="*/ 24 h 42"/>
                <a:gd name="T4" fmla="*/ 70 w 70"/>
                <a:gd name="T5" fmla="*/ 40 h 42"/>
                <a:gd name="T6" fmla="*/ 54 w 70"/>
                <a:gd name="T7" fmla="*/ 40 h 42"/>
                <a:gd name="T8" fmla="*/ 34 w 70"/>
                <a:gd name="T9" fmla="*/ 38 h 42"/>
                <a:gd name="T10" fmla="*/ 24 w 70"/>
                <a:gd name="T11" fmla="*/ 42 h 42"/>
                <a:gd name="T12" fmla="*/ 2 w 70"/>
                <a:gd name="T13" fmla="*/ 32 h 42"/>
                <a:gd name="T14" fmla="*/ 0 w 70"/>
                <a:gd name="T15" fmla="*/ 28 h 42"/>
                <a:gd name="T16" fmla="*/ 8 w 70"/>
                <a:gd name="T17" fmla="*/ 6 h 42"/>
                <a:gd name="T18" fmla="*/ 18 w 70"/>
                <a:gd name="T19" fmla="*/ 0 h 42"/>
                <a:gd name="T20" fmla="*/ 34 w 70"/>
                <a:gd name="T21" fmla="*/ 6 h 42"/>
                <a:gd name="T22" fmla="*/ 44 w 70"/>
                <a:gd name="T23" fmla="*/ 6 h 42"/>
                <a:gd name="T24" fmla="*/ 56 w 70"/>
                <a:gd name="T25" fmla="*/ 14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0" h="42">
                  <a:moveTo>
                    <a:pt x="56" y="14"/>
                  </a:moveTo>
                  <a:lnTo>
                    <a:pt x="68" y="24"/>
                  </a:lnTo>
                  <a:lnTo>
                    <a:pt x="70" y="40"/>
                  </a:lnTo>
                  <a:lnTo>
                    <a:pt x="54" y="40"/>
                  </a:lnTo>
                  <a:lnTo>
                    <a:pt x="34" y="38"/>
                  </a:lnTo>
                  <a:lnTo>
                    <a:pt x="24" y="42"/>
                  </a:lnTo>
                  <a:lnTo>
                    <a:pt x="2" y="32"/>
                  </a:lnTo>
                  <a:lnTo>
                    <a:pt x="0" y="28"/>
                  </a:lnTo>
                  <a:lnTo>
                    <a:pt x="8" y="6"/>
                  </a:lnTo>
                  <a:lnTo>
                    <a:pt x="18" y="0"/>
                  </a:lnTo>
                  <a:lnTo>
                    <a:pt x="34" y="6"/>
                  </a:lnTo>
                  <a:lnTo>
                    <a:pt x="44" y="6"/>
                  </a:lnTo>
                  <a:lnTo>
                    <a:pt x="56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0" name="Freeform 290">
              <a:extLst>
                <a:ext uri="{FF2B5EF4-FFF2-40B4-BE49-F238E27FC236}">
                  <a16:creationId xmlns:a16="http://schemas.microsoft.com/office/drawing/2014/main" id="{21CBA912-C1D5-B3CC-9604-EA9A39F31E13}"/>
                </a:ext>
              </a:extLst>
            </p:cNvPr>
            <p:cNvSpPr>
              <a:spLocks/>
            </p:cNvSpPr>
            <p:nvPr/>
          </p:nvSpPr>
          <p:spPr bwMode="auto">
            <a:xfrm>
              <a:off x="8696325" y="2036763"/>
              <a:ext cx="285750" cy="174625"/>
            </a:xfrm>
            <a:custGeom>
              <a:avLst/>
              <a:gdLst>
                <a:gd name="T0" fmla="*/ 172 w 180"/>
                <a:gd name="T1" fmla="*/ 70 h 110"/>
                <a:gd name="T2" fmla="*/ 174 w 180"/>
                <a:gd name="T3" fmla="*/ 82 h 110"/>
                <a:gd name="T4" fmla="*/ 180 w 180"/>
                <a:gd name="T5" fmla="*/ 98 h 110"/>
                <a:gd name="T6" fmla="*/ 180 w 180"/>
                <a:gd name="T7" fmla="*/ 110 h 110"/>
                <a:gd name="T8" fmla="*/ 164 w 180"/>
                <a:gd name="T9" fmla="*/ 110 h 110"/>
                <a:gd name="T10" fmla="*/ 138 w 180"/>
                <a:gd name="T11" fmla="*/ 104 h 110"/>
                <a:gd name="T12" fmla="*/ 122 w 180"/>
                <a:gd name="T13" fmla="*/ 100 h 110"/>
                <a:gd name="T14" fmla="*/ 106 w 180"/>
                <a:gd name="T15" fmla="*/ 86 h 110"/>
                <a:gd name="T16" fmla="*/ 78 w 180"/>
                <a:gd name="T17" fmla="*/ 84 h 110"/>
                <a:gd name="T18" fmla="*/ 46 w 180"/>
                <a:gd name="T19" fmla="*/ 68 h 110"/>
                <a:gd name="T20" fmla="*/ 24 w 180"/>
                <a:gd name="T21" fmla="*/ 54 h 110"/>
                <a:gd name="T22" fmla="*/ 0 w 180"/>
                <a:gd name="T23" fmla="*/ 44 h 110"/>
                <a:gd name="T24" fmla="*/ 2 w 180"/>
                <a:gd name="T25" fmla="*/ 20 h 110"/>
                <a:gd name="T26" fmla="*/ 12 w 180"/>
                <a:gd name="T27" fmla="*/ 6 h 110"/>
                <a:gd name="T28" fmla="*/ 18 w 180"/>
                <a:gd name="T29" fmla="*/ 0 h 110"/>
                <a:gd name="T30" fmla="*/ 36 w 180"/>
                <a:gd name="T31" fmla="*/ 8 h 110"/>
                <a:gd name="T32" fmla="*/ 62 w 180"/>
                <a:gd name="T33" fmla="*/ 26 h 110"/>
                <a:gd name="T34" fmla="*/ 76 w 180"/>
                <a:gd name="T35" fmla="*/ 30 h 110"/>
                <a:gd name="T36" fmla="*/ 84 w 180"/>
                <a:gd name="T37" fmla="*/ 42 h 110"/>
                <a:gd name="T38" fmla="*/ 102 w 180"/>
                <a:gd name="T39" fmla="*/ 48 h 110"/>
                <a:gd name="T40" fmla="*/ 122 w 180"/>
                <a:gd name="T41" fmla="*/ 60 h 110"/>
                <a:gd name="T42" fmla="*/ 146 w 180"/>
                <a:gd name="T43" fmla="*/ 66 h 110"/>
                <a:gd name="T44" fmla="*/ 172 w 180"/>
                <a:gd name="T45" fmla="*/ 70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80" h="110">
                  <a:moveTo>
                    <a:pt x="172" y="70"/>
                  </a:moveTo>
                  <a:lnTo>
                    <a:pt x="174" y="82"/>
                  </a:lnTo>
                  <a:lnTo>
                    <a:pt x="180" y="98"/>
                  </a:lnTo>
                  <a:lnTo>
                    <a:pt x="180" y="110"/>
                  </a:lnTo>
                  <a:lnTo>
                    <a:pt x="164" y="110"/>
                  </a:lnTo>
                  <a:lnTo>
                    <a:pt x="138" y="104"/>
                  </a:lnTo>
                  <a:lnTo>
                    <a:pt x="122" y="100"/>
                  </a:lnTo>
                  <a:lnTo>
                    <a:pt x="106" y="86"/>
                  </a:lnTo>
                  <a:lnTo>
                    <a:pt x="78" y="84"/>
                  </a:lnTo>
                  <a:lnTo>
                    <a:pt x="46" y="68"/>
                  </a:lnTo>
                  <a:lnTo>
                    <a:pt x="24" y="54"/>
                  </a:lnTo>
                  <a:lnTo>
                    <a:pt x="0" y="44"/>
                  </a:lnTo>
                  <a:lnTo>
                    <a:pt x="2" y="20"/>
                  </a:lnTo>
                  <a:lnTo>
                    <a:pt x="12" y="6"/>
                  </a:lnTo>
                  <a:lnTo>
                    <a:pt x="18" y="0"/>
                  </a:lnTo>
                  <a:lnTo>
                    <a:pt x="36" y="8"/>
                  </a:lnTo>
                  <a:lnTo>
                    <a:pt x="62" y="26"/>
                  </a:lnTo>
                  <a:lnTo>
                    <a:pt x="76" y="30"/>
                  </a:lnTo>
                  <a:lnTo>
                    <a:pt x="84" y="42"/>
                  </a:lnTo>
                  <a:lnTo>
                    <a:pt x="102" y="48"/>
                  </a:lnTo>
                  <a:lnTo>
                    <a:pt x="122" y="60"/>
                  </a:lnTo>
                  <a:lnTo>
                    <a:pt x="146" y="66"/>
                  </a:lnTo>
                  <a:lnTo>
                    <a:pt x="172" y="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1" name="Freeform 291">
              <a:extLst>
                <a:ext uri="{FF2B5EF4-FFF2-40B4-BE49-F238E27FC236}">
                  <a16:creationId xmlns:a16="http://schemas.microsoft.com/office/drawing/2014/main" id="{E60F1DD3-D981-1063-6C46-08D8061CF23C}"/>
                </a:ext>
              </a:extLst>
            </p:cNvPr>
            <p:cNvSpPr>
              <a:spLocks/>
            </p:cNvSpPr>
            <p:nvPr/>
          </p:nvSpPr>
          <p:spPr bwMode="auto">
            <a:xfrm>
              <a:off x="8064500" y="1754188"/>
              <a:ext cx="476250" cy="574675"/>
            </a:xfrm>
            <a:custGeom>
              <a:avLst/>
              <a:gdLst>
                <a:gd name="T0" fmla="*/ 288 w 300"/>
                <a:gd name="T1" fmla="*/ 66 h 362"/>
                <a:gd name="T2" fmla="*/ 236 w 300"/>
                <a:gd name="T3" fmla="*/ 64 h 362"/>
                <a:gd name="T4" fmla="*/ 242 w 300"/>
                <a:gd name="T5" fmla="*/ 98 h 362"/>
                <a:gd name="T6" fmla="*/ 276 w 300"/>
                <a:gd name="T7" fmla="*/ 128 h 362"/>
                <a:gd name="T8" fmla="*/ 268 w 300"/>
                <a:gd name="T9" fmla="*/ 164 h 362"/>
                <a:gd name="T10" fmla="*/ 248 w 300"/>
                <a:gd name="T11" fmla="*/ 216 h 362"/>
                <a:gd name="T12" fmla="*/ 210 w 300"/>
                <a:gd name="T13" fmla="*/ 244 h 362"/>
                <a:gd name="T14" fmla="*/ 210 w 300"/>
                <a:gd name="T15" fmla="*/ 286 h 362"/>
                <a:gd name="T16" fmla="*/ 232 w 300"/>
                <a:gd name="T17" fmla="*/ 320 h 362"/>
                <a:gd name="T18" fmla="*/ 192 w 300"/>
                <a:gd name="T19" fmla="*/ 344 h 362"/>
                <a:gd name="T20" fmla="*/ 166 w 300"/>
                <a:gd name="T21" fmla="*/ 356 h 362"/>
                <a:gd name="T22" fmla="*/ 138 w 300"/>
                <a:gd name="T23" fmla="*/ 314 h 362"/>
                <a:gd name="T24" fmla="*/ 66 w 300"/>
                <a:gd name="T25" fmla="*/ 320 h 362"/>
                <a:gd name="T26" fmla="*/ 40 w 300"/>
                <a:gd name="T27" fmla="*/ 292 h 362"/>
                <a:gd name="T28" fmla="*/ 62 w 300"/>
                <a:gd name="T29" fmla="*/ 264 h 362"/>
                <a:gd name="T30" fmla="*/ 46 w 300"/>
                <a:gd name="T31" fmla="*/ 236 h 362"/>
                <a:gd name="T32" fmla="*/ 12 w 300"/>
                <a:gd name="T33" fmla="*/ 210 h 362"/>
                <a:gd name="T34" fmla="*/ 38 w 300"/>
                <a:gd name="T35" fmla="*/ 208 h 362"/>
                <a:gd name="T36" fmla="*/ 70 w 300"/>
                <a:gd name="T37" fmla="*/ 208 h 362"/>
                <a:gd name="T38" fmla="*/ 88 w 300"/>
                <a:gd name="T39" fmla="*/ 204 h 362"/>
                <a:gd name="T40" fmla="*/ 106 w 300"/>
                <a:gd name="T41" fmla="*/ 168 h 362"/>
                <a:gd name="T42" fmla="*/ 130 w 300"/>
                <a:gd name="T43" fmla="*/ 154 h 362"/>
                <a:gd name="T44" fmla="*/ 144 w 300"/>
                <a:gd name="T45" fmla="*/ 144 h 362"/>
                <a:gd name="T46" fmla="*/ 158 w 300"/>
                <a:gd name="T47" fmla="*/ 138 h 362"/>
                <a:gd name="T48" fmla="*/ 158 w 300"/>
                <a:gd name="T49" fmla="*/ 106 h 362"/>
                <a:gd name="T50" fmla="*/ 156 w 300"/>
                <a:gd name="T51" fmla="*/ 82 h 362"/>
                <a:gd name="T52" fmla="*/ 178 w 300"/>
                <a:gd name="T53" fmla="*/ 72 h 362"/>
                <a:gd name="T54" fmla="*/ 182 w 300"/>
                <a:gd name="T55" fmla="*/ 52 h 362"/>
                <a:gd name="T56" fmla="*/ 166 w 300"/>
                <a:gd name="T57" fmla="*/ 28 h 362"/>
                <a:gd name="T58" fmla="*/ 194 w 300"/>
                <a:gd name="T59" fmla="*/ 12 h 362"/>
                <a:gd name="T60" fmla="*/ 224 w 300"/>
                <a:gd name="T61" fmla="*/ 4 h 362"/>
                <a:gd name="T62" fmla="*/ 252 w 300"/>
                <a:gd name="T63" fmla="*/ 14 h 362"/>
                <a:gd name="T64" fmla="*/ 300 w 300"/>
                <a:gd name="T65" fmla="*/ 44 h 3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00" h="362">
                  <a:moveTo>
                    <a:pt x="300" y="44"/>
                  </a:moveTo>
                  <a:lnTo>
                    <a:pt x="288" y="66"/>
                  </a:lnTo>
                  <a:lnTo>
                    <a:pt x="268" y="70"/>
                  </a:lnTo>
                  <a:lnTo>
                    <a:pt x="236" y="64"/>
                  </a:lnTo>
                  <a:lnTo>
                    <a:pt x="230" y="74"/>
                  </a:lnTo>
                  <a:lnTo>
                    <a:pt x="242" y="98"/>
                  </a:lnTo>
                  <a:lnTo>
                    <a:pt x="256" y="116"/>
                  </a:lnTo>
                  <a:lnTo>
                    <a:pt x="276" y="128"/>
                  </a:lnTo>
                  <a:lnTo>
                    <a:pt x="262" y="144"/>
                  </a:lnTo>
                  <a:lnTo>
                    <a:pt x="268" y="164"/>
                  </a:lnTo>
                  <a:lnTo>
                    <a:pt x="254" y="190"/>
                  </a:lnTo>
                  <a:lnTo>
                    <a:pt x="248" y="216"/>
                  </a:lnTo>
                  <a:lnTo>
                    <a:pt x="234" y="246"/>
                  </a:lnTo>
                  <a:lnTo>
                    <a:pt x="210" y="244"/>
                  </a:lnTo>
                  <a:lnTo>
                    <a:pt x="192" y="272"/>
                  </a:lnTo>
                  <a:lnTo>
                    <a:pt x="210" y="286"/>
                  </a:lnTo>
                  <a:lnTo>
                    <a:pt x="216" y="308"/>
                  </a:lnTo>
                  <a:lnTo>
                    <a:pt x="232" y="320"/>
                  </a:lnTo>
                  <a:lnTo>
                    <a:pt x="238" y="344"/>
                  </a:lnTo>
                  <a:lnTo>
                    <a:pt x="192" y="344"/>
                  </a:lnTo>
                  <a:lnTo>
                    <a:pt x="184" y="362"/>
                  </a:lnTo>
                  <a:lnTo>
                    <a:pt x="166" y="356"/>
                  </a:lnTo>
                  <a:lnTo>
                    <a:pt x="156" y="336"/>
                  </a:lnTo>
                  <a:lnTo>
                    <a:pt x="138" y="314"/>
                  </a:lnTo>
                  <a:lnTo>
                    <a:pt x="98" y="320"/>
                  </a:lnTo>
                  <a:lnTo>
                    <a:pt x="66" y="320"/>
                  </a:lnTo>
                  <a:lnTo>
                    <a:pt x="38" y="324"/>
                  </a:lnTo>
                  <a:lnTo>
                    <a:pt x="40" y="292"/>
                  </a:lnTo>
                  <a:lnTo>
                    <a:pt x="66" y="278"/>
                  </a:lnTo>
                  <a:lnTo>
                    <a:pt x="62" y="264"/>
                  </a:lnTo>
                  <a:lnTo>
                    <a:pt x="52" y="262"/>
                  </a:lnTo>
                  <a:lnTo>
                    <a:pt x="46" y="236"/>
                  </a:lnTo>
                  <a:lnTo>
                    <a:pt x="24" y="224"/>
                  </a:lnTo>
                  <a:lnTo>
                    <a:pt x="12" y="210"/>
                  </a:lnTo>
                  <a:lnTo>
                    <a:pt x="0" y="194"/>
                  </a:lnTo>
                  <a:lnTo>
                    <a:pt x="38" y="208"/>
                  </a:lnTo>
                  <a:lnTo>
                    <a:pt x="56" y="204"/>
                  </a:lnTo>
                  <a:lnTo>
                    <a:pt x="70" y="208"/>
                  </a:lnTo>
                  <a:lnTo>
                    <a:pt x="72" y="202"/>
                  </a:lnTo>
                  <a:lnTo>
                    <a:pt x="88" y="204"/>
                  </a:lnTo>
                  <a:lnTo>
                    <a:pt x="110" y="192"/>
                  </a:lnTo>
                  <a:lnTo>
                    <a:pt x="106" y="168"/>
                  </a:lnTo>
                  <a:lnTo>
                    <a:pt x="114" y="154"/>
                  </a:lnTo>
                  <a:lnTo>
                    <a:pt x="130" y="154"/>
                  </a:lnTo>
                  <a:lnTo>
                    <a:pt x="130" y="148"/>
                  </a:lnTo>
                  <a:lnTo>
                    <a:pt x="144" y="144"/>
                  </a:lnTo>
                  <a:lnTo>
                    <a:pt x="152" y="146"/>
                  </a:lnTo>
                  <a:lnTo>
                    <a:pt x="158" y="138"/>
                  </a:lnTo>
                  <a:lnTo>
                    <a:pt x="152" y="122"/>
                  </a:lnTo>
                  <a:lnTo>
                    <a:pt x="158" y="106"/>
                  </a:lnTo>
                  <a:lnTo>
                    <a:pt x="168" y="100"/>
                  </a:lnTo>
                  <a:lnTo>
                    <a:pt x="156" y="82"/>
                  </a:lnTo>
                  <a:lnTo>
                    <a:pt x="176" y="82"/>
                  </a:lnTo>
                  <a:lnTo>
                    <a:pt x="178" y="72"/>
                  </a:lnTo>
                  <a:lnTo>
                    <a:pt x="174" y="64"/>
                  </a:lnTo>
                  <a:lnTo>
                    <a:pt x="182" y="52"/>
                  </a:lnTo>
                  <a:lnTo>
                    <a:pt x="176" y="38"/>
                  </a:lnTo>
                  <a:lnTo>
                    <a:pt x="166" y="28"/>
                  </a:lnTo>
                  <a:lnTo>
                    <a:pt x="176" y="18"/>
                  </a:lnTo>
                  <a:lnTo>
                    <a:pt x="194" y="12"/>
                  </a:lnTo>
                  <a:lnTo>
                    <a:pt x="216" y="8"/>
                  </a:lnTo>
                  <a:lnTo>
                    <a:pt x="224" y="4"/>
                  </a:lnTo>
                  <a:lnTo>
                    <a:pt x="236" y="0"/>
                  </a:lnTo>
                  <a:lnTo>
                    <a:pt x="252" y="14"/>
                  </a:lnTo>
                  <a:lnTo>
                    <a:pt x="266" y="32"/>
                  </a:lnTo>
                  <a:lnTo>
                    <a:pt x="300" y="4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2" name="Freeform 292">
              <a:extLst>
                <a:ext uri="{FF2B5EF4-FFF2-40B4-BE49-F238E27FC236}">
                  <a16:creationId xmlns:a16="http://schemas.microsoft.com/office/drawing/2014/main" id="{F132D6D2-1E75-4158-A5CC-88C6E0DCB332}"/>
                </a:ext>
              </a:extLst>
            </p:cNvPr>
            <p:cNvSpPr>
              <a:spLocks/>
            </p:cNvSpPr>
            <p:nvPr/>
          </p:nvSpPr>
          <p:spPr bwMode="auto">
            <a:xfrm>
              <a:off x="8016875" y="1700213"/>
              <a:ext cx="422275" cy="384175"/>
            </a:xfrm>
            <a:custGeom>
              <a:avLst/>
              <a:gdLst>
                <a:gd name="T0" fmla="*/ 104 w 266"/>
                <a:gd name="T1" fmla="*/ 28 h 242"/>
                <a:gd name="T2" fmla="*/ 128 w 266"/>
                <a:gd name="T3" fmla="*/ 38 h 242"/>
                <a:gd name="T4" fmla="*/ 148 w 266"/>
                <a:gd name="T5" fmla="*/ 34 h 242"/>
                <a:gd name="T6" fmla="*/ 162 w 266"/>
                <a:gd name="T7" fmla="*/ 22 h 242"/>
                <a:gd name="T8" fmla="*/ 164 w 266"/>
                <a:gd name="T9" fmla="*/ 8 h 242"/>
                <a:gd name="T10" fmla="*/ 180 w 266"/>
                <a:gd name="T11" fmla="*/ 6 h 242"/>
                <a:gd name="T12" fmla="*/ 188 w 266"/>
                <a:gd name="T13" fmla="*/ 14 h 242"/>
                <a:gd name="T14" fmla="*/ 204 w 266"/>
                <a:gd name="T15" fmla="*/ 46 h 242"/>
                <a:gd name="T16" fmla="*/ 216 w 266"/>
                <a:gd name="T17" fmla="*/ 36 h 242"/>
                <a:gd name="T18" fmla="*/ 238 w 266"/>
                <a:gd name="T19" fmla="*/ 26 h 242"/>
                <a:gd name="T20" fmla="*/ 266 w 266"/>
                <a:gd name="T21" fmla="*/ 34 h 242"/>
                <a:gd name="T22" fmla="*/ 246 w 266"/>
                <a:gd name="T23" fmla="*/ 42 h 242"/>
                <a:gd name="T24" fmla="*/ 206 w 266"/>
                <a:gd name="T25" fmla="*/ 52 h 242"/>
                <a:gd name="T26" fmla="*/ 206 w 266"/>
                <a:gd name="T27" fmla="*/ 72 h 242"/>
                <a:gd name="T28" fmla="*/ 204 w 266"/>
                <a:gd name="T29" fmla="*/ 98 h 242"/>
                <a:gd name="T30" fmla="*/ 206 w 266"/>
                <a:gd name="T31" fmla="*/ 116 h 242"/>
                <a:gd name="T32" fmla="*/ 198 w 266"/>
                <a:gd name="T33" fmla="*/ 134 h 242"/>
                <a:gd name="T34" fmla="*/ 182 w 266"/>
                <a:gd name="T35" fmla="*/ 156 h 242"/>
                <a:gd name="T36" fmla="*/ 182 w 266"/>
                <a:gd name="T37" fmla="*/ 180 h 242"/>
                <a:gd name="T38" fmla="*/ 160 w 266"/>
                <a:gd name="T39" fmla="*/ 182 h 242"/>
                <a:gd name="T40" fmla="*/ 144 w 266"/>
                <a:gd name="T41" fmla="*/ 188 h 242"/>
                <a:gd name="T42" fmla="*/ 140 w 266"/>
                <a:gd name="T43" fmla="*/ 226 h 242"/>
                <a:gd name="T44" fmla="*/ 102 w 266"/>
                <a:gd name="T45" fmla="*/ 236 h 242"/>
                <a:gd name="T46" fmla="*/ 86 w 266"/>
                <a:gd name="T47" fmla="*/ 238 h 242"/>
                <a:gd name="T48" fmla="*/ 30 w 266"/>
                <a:gd name="T49" fmla="*/ 228 h 242"/>
                <a:gd name="T50" fmla="*/ 38 w 266"/>
                <a:gd name="T51" fmla="*/ 186 h 242"/>
                <a:gd name="T52" fmla="*/ 16 w 266"/>
                <a:gd name="T53" fmla="*/ 164 h 242"/>
                <a:gd name="T54" fmla="*/ 10 w 266"/>
                <a:gd name="T55" fmla="*/ 128 h 242"/>
                <a:gd name="T56" fmla="*/ 2 w 266"/>
                <a:gd name="T57" fmla="*/ 106 h 242"/>
                <a:gd name="T58" fmla="*/ 24 w 266"/>
                <a:gd name="T59" fmla="*/ 84 h 242"/>
                <a:gd name="T60" fmla="*/ 38 w 266"/>
                <a:gd name="T61" fmla="*/ 68 h 242"/>
                <a:gd name="T62" fmla="*/ 64 w 266"/>
                <a:gd name="T63" fmla="*/ 56 h 242"/>
                <a:gd name="T64" fmla="*/ 76 w 266"/>
                <a:gd name="T65" fmla="*/ 30 h 242"/>
                <a:gd name="T66" fmla="*/ 88 w 266"/>
                <a:gd name="T67" fmla="*/ 28 h 2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66" h="242">
                  <a:moveTo>
                    <a:pt x="94" y="28"/>
                  </a:moveTo>
                  <a:lnTo>
                    <a:pt x="104" y="28"/>
                  </a:lnTo>
                  <a:lnTo>
                    <a:pt x="122" y="34"/>
                  </a:lnTo>
                  <a:lnTo>
                    <a:pt x="128" y="38"/>
                  </a:lnTo>
                  <a:lnTo>
                    <a:pt x="140" y="28"/>
                  </a:lnTo>
                  <a:lnTo>
                    <a:pt x="148" y="34"/>
                  </a:lnTo>
                  <a:lnTo>
                    <a:pt x="150" y="22"/>
                  </a:lnTo>
                  <a:lnTo>
                    <a:pt x="162" y="22"/>
                  </a:lnTo>
                  <a:lnTo>
                    <a:pt x="164" y="18"/>
                  </a:lnTo>
                  <a:lnTo>
                    <a:pt x="164" y="8"/>
                  </a:lnTo>
                  <a:lnTo>
                    <a:pt x="170" y="0"/>
                  </a:lnTo>
                  <a:lnTo>
                    <a:pt x="180" y="6"/>
                  </a:lnTo>
                  <a:lnTo>
                    <a:pt x="180" y="12"/>
                  </a:lnTo>
                  <a:lnTo>
                    <a:pt x="188" y="14"/>
                  </a:lnTo>
                  <a:lnTo>
                    <a:pt x="192" y="36"/>
                  </a:lnTo>
                  <a:lnTo>
                    <a:pt x="204" y="46"/>
                  </a:lnTo>
                  <a:lnTo>
                    <a:pt x="208" y="40"/>
                  </a:lnTo>
                  <a:lnTo>
                    <a:pt x="216" y="36"/>
                  </a:lnTo>
                  <a:lnTo>
                    <a:pt x="224" y="24"/>
                  </a:lnTo>
                  <a:lnTo>
                    <a:pt x="238" y="26"/>
                  </a:lnTo>
                  <a:lnTo>
                    <a:pt x="260" y="26"/>
                  </a:lnTo>
                  <a:lnTo>
                    <a:pt x="266" y="34"/>
                  </a:lnTo>
                  <a:lnTo>
                    <a:pt x="254" y="38"/>
                  </a:lnTo>
                  <a:lnTo>
                    <a:pt x="246" y="42"/>
                  </a:lnTo>
                  <a:lnTo>
                    <a:pt x="224" y="46"/>
                  </a:lnTo>
                  <a:lnTo>
                    <a:pt x="206" y="52"/>
                  </a:lnTo>
                  <a:lnTo>
                    <a:pt x="196" y="62"/>
                  </a:lnTo>
                  <a:lnTo>
                    <a:pt x="206" y="72"/>
                  </a:lnTo>
                  <a:lnTo>
                    <a:pt x="212" y="86"/>
                  </a:lnTo>
                  <a:lnTo>
                    <a:pt x="204" y="98"/>
                  </a:lnTo>
                  <a:lnTo>
                    <a:pt x="208" y="106"/>
                  </a:lnTo>
                  <a:lnTo>
                    <a:pt x="206" y="116"/>
                  </a:lnTo>
                  <a:lnTo>
                    <a:pt x="186" y="116"/>
                  </a:lnTo>
                  <a:lnTo>
                    <a:pt x="198" y="134"/>
                  </a:lnTo>
                  <a:lnTo>
                    <a:pt x="188" y="140"/>
                  </a:lnTo>
                  <a:lnTo>
                    <a:pt x="182" y="156"/>
                  </a:lnTo>
                  <a:lnTo>
                    <a:pt x="188" y="172"/>
                  </a:lnTo>
                  <a:lnTo>
                    <a:pt x="182" y="180"/>
                  </a:lnTo>
                  <a:lnTo>
                    <a:pt x="174" y="178"/>
                  </a:lnTo>
                  <a:lnTo>
                    <a:pt x="160" y="182"/>
                  </a:lnTo>
                  <a:lnTo>
                    <a:pt x="160" y="188"/>
                  </a:lnTo>
                  <a:lnTo>
                    <a:pt x="144" y="188"/>
                  </a:lnTo>
                  <a:lnTo>
                    <a:pt x="136" y="202"/>
                  </a:lnTo>
                  <a:lnTo>
                    <a:pt x="140" y="226"/>
                  </a:lnTo>
                  <a:lnTo>
                    <a:pt x="118" y="238"/>
                  </a:lnTo>
                  <a:lnTo>
                    <a:pt x="102" y="236"/>
                  </a:lnTo>
                  <a:lnTo>
                    <a:pt x="100" y="242"/>
                  </a:lnTo>
                  <a:lnTo>
                    <a:pt x="86" y="238"/>
                  </a:lnTo>
                  <a:lnTo>
                    <a:pt x="68" y="242"/>
                  </a:lnTo>
                  <a:lnTo>
                    <a:pt x="30" y="228"/>
                  </a:lnTo>
                  <a:lnTo>
                    <a:pt x="42" y="202"/>
                  </a:lnTo>
                  <a:lnTo>
                    <a:pt x="38" y="186"/>
                  </a:lnTo>
                  <a:lnTo>
                    <a:pt x="22" y="182"/>
                  </a:lnTo>
                  <a:lnTo>
                    <a:pt x="16" y="164"/>
                  </a:lnTo>
                  <a:lnTo>
                    <a:pt x="4" y="144"/>
                  </a:lnTo>
                  <a:lnTo>
                    <a:pt x="10" y="128"/>
                  </a:lnTo>
                  <a:lnTo>
                    <a:pt x="0" y="124"/>
                  </a:lnTo>
                  <a:lnTo>
                    <a:pt x="2" y="106"/>
                  </a:lnTo>
                  <a:lnTo>
                    <a:pt x="2" y="72"/>
                  </a:lnTo>
                  <a:lnTo>
                    <a:pt x="24" y="84"/>
                  </a:lnTo>
                  <a:lnTo>
                    <a:pt x="38" y="80"/>
                  </a:lnTo>
                  <a:lnTo>
                    <a:pt x="38" y="68"/>
                  </a:lnTo>
                  <a:lnTo>
                    <a:pt x="54" y="64"/>
                  </a:lnTo>
                  <a:lnTo>
                    <a:pt x="64" y="56"/>
                  </a:lnTo>
                  <a:lnTo>
                    <a:pt x="62" y="36"/>
                  </a:lnTo>
                  <a:lnTo>
                    <a:pt x="76" y="30"/>
                  </a:lnTo>
                  <a:lnTo>
                    <a:pt x="76" y="20"/>
                  </a:lnTo>
                  <a:lnTo>
                    <a:pt x="88" y="28"/>
                  </a:lnTo>
                  <a:lnTo>
                    <a:pt x="94" y="2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3" name="Freeform 293">
              <a:extLst>
                <a:ext uri="{FF2B5EF4-FFF2-40B4-BE49-F238E27FC236}">
                  <a16:creationId xmlns:a16="http://schemas.microsoft.com/office/drawing/2014/main" id="{F742B156-2EE4-D81B-3CEB-503747CF1120}"/>
                </a:ext>
              </a:extLst>
            </p:cNvPr>
            <p:cNvSpPr>
              <a:spLocks/>
            </p:cNvSpPr>
            <p:nvPr/>
          </p:nvSpPr>
          <p:spPr bwMode="auto">
            <a:xfrm>
              <a:off x="8172450" y="1598613"/>
              <a:ext cx="257175" cy="174625"/>
            </a:xfrm>
            <a:custGeom>
              <a:avLst/>
              <a:gdLst>
                <a:gd name="T0" fmla="*/ 24 w 162"/>
                <a:gd name="T1" fmla="*/ 98 h 110"/>
                <a:gd name="T2" fmla="*/ 26 w 162"/>
                <a:gd name="T3" fmla="*/ 72 h 110"/>
                <a:gd name="T4" fmla="*/ 16 w 162"/>
                <a:gd name="T5" fmla="*/ 54 h 110"/>
                <a:gd name="T6" fmla="*/ 0 w 162"/>
                <a:gd name="T7" fmla="*/ 46 h 110"/>
                <a:gd name="T8" fmla="*/ 2 w 162"/>
                <a:gd name="T9" fmla="*/ 36 h 110"/>
                <a:gd name="T10" fmla="*/ 18 w 162"/>
                <a:gd name="T11" fmla="*/ 36 h 110"/>
                <a:gd name="T12" fmla="*/ 24 w 162"/>
                <a:gd name="T13" fmla="*/ 24 h 110"/>
                <a:gd name="T14" fmla="*/ 24 w 162"/>
                <a:gd name="T15" fmla="*/ 8 h 110"/>
                <a:gd name="T16" fmla="*/ 46 w 162"/>
                <a:gd name="T17" fmla="*/ 0 h 110"/>
                <a:gd name="T18" fmla="*/ 46 w 162"/>
                <a:gd name="T19" fmla="*/ 14 h 110"/>
                <a:gd name="T20" fmla="*/ 52 w 162"/>
                <a:gd name="T21" fmla="*/ 20 h 110"/>
                <a:gd name="T22" fmla="*/ 60 w 162"/>
                <a:gd name="T23" fmla="*/ 20 h 110"/>
                <a:gd name="T24" fmla="*/ 56 w 162"/>
                <a:gd name="T25" fmla="*/ 26 h 110"/>
                <a:gd name="T26" fmla="*/ 32 w 162"/>
                <a:gd name="T27" fmla="*/ 24 h 110"/>
                <a:gd name="T28" fmla="*/ 36 w 162"/>
                <a:gd name="T29" fmla="*/ 36 h 110"/>
                <a:gd name="T30" fmla="*/ 56 w 162"/>
                <a:gd name="T31" fmla="*/ 34 h 110"/>
                <a:gd name="T32" fmla="*/ 82 w 162"/>
                <a:gd name="T33" fmla="*/ 44 h 110"/>
                <a:gd name="T34" fmla="*/ 120 w 162"/>
                <a:gd name="T35" fmla="*/ 40 h 110"/>
                <a:gd name="T36" fmla="*/ 130 w 162"/>
                <a:gd name="T37" fmla="*/ 64 h 110"/>
                <a:gd name="T38" fmla="*/ 136 w 162"/>
                <a:gd name="T39" fmla="*/ 62 h 110"/>
                <a:gd name="T40" fmla="*/ 150 w 162"/>
                <a:gd name="T41" fmla="*/ 68 h 110"/>
                <a:gd name="T42" fmla="*/ 154 w 162"/>
                <a:gd name="T43" fmla="*/ 76 h 110"/>
                <a:gd name="T44" fmla="*/ 162 w 162"/>
                <a:gd name="T45" fmla="*/ 90 h 110"/>
                <a:gd name="T46" fmla="*/ 140 w 162"/>
                <a:gd name="T47" fmla="*/ 90 h 110"/>
                <a:gd name="T48" fmla="*/ 126 w 162"/>
                <a:gd name="T49" fmla="*/ 88 h 110"/>
                <a:gd name="T50" fmla="*/ 118 w 162"/>
                <a:gd name="T51" fmla="*/ 100 h 110"/>
                <a:gd name="T52" fmla="*/ 110 w 162"/>
                <a:gd name="T53" fmla="*/ 104 h 110"/>
                <a:gd name="T54" fmla="*/ 106 w 162"/>
                <a:gd name="T55" fmla="*/ 110 h 110"/>
                <a:gd name="T56" fmla="*/ 94 w 162"/>
                <a:gd name="T57" fmla="*/ 100 h 110"/>
                <a:gd name="T58" fmla="*/ 90 w 162"/>
                <a:gd name="T59" fmla="*/ 78 h 110"/>
                <a:gd name="T60" fmla="*/ 82 w 162"/>
                <a:gd name="T61" fmla="*/ 76 h 110"/>
                <a:gd name="T62" fmla="*/ 82 w 162"/>
                <a:gd name="T63" fmla="*/ 70 h 110"/>
                <a:gd name="T64" fmla="*/ 72 w 162"/>
                <a:gd name="T65" fmla="*/ 64 h 110"/>
                <a:gd name="T66" fmla="*/ 66 w 162"/>
                <a:gd name="T67" fmla="*/ 72 h 110"/>
                <a:gd name="T68" fmla="*/ 66 w 162"/>
                <a:gd name="T69" fmla="*/ 82 h 110"/>
                <a:gd name="T70" fmla="*/ 64 w 162"/>
                <a:gd name="T71" fmla="*/ 86 h 110"/>
                <a:gd name="T72" fmla="*/ 52 w 162"/>
                <a:gd name="T73" fmla="*/ 86 h 110"/>
                <a:gd name="T74" fmla="*/ 50 w 162"/>
                <a:gd name="T75" fmla="*/ 98 h 110"/>
                <a:gd name="T76" fmla="*/ 42 w 162"/>
                <a:gd name="T77" fmla="*/ 92 h 110"/>
                <a:gd name="T78" fmla="*/ 30 w 162"/>
                <a:gd name="T79" fmla="*/ 102 h 110"/>
                <a:gd name="T80" fmla="*/ 24 w 162"/>
                <a:gd name="T81" fmla="*/ 98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62" h="110">
                  <a:moveTo>
                    <a:pt x="24" y="98"/>
                  </a:moveTo>
                  <a:lnTo>
                    <a:pt x="26" y="72"/>
                  </a:lnTo>
                  <a:lnTo>
                    <a:pt x="16" y="54"/>
                  </a:lnTo>
                  <a:lnTo>
                    <a:pt x="0" y="46"/>
                  </a:lnTo>
                  <a:lnTo>
                    <a:pt x="2" y="36"/>
                  </a:lnTo>
                  <a:lnTo>
                    <a:pt x="18" y="36"/>
                  </a:lnTo>
                  <a:lnTo>
                    <a:pt x="24" y="24"/>
                  </a:lnTo>
                  <a:lnTo>
                    <a:pt x="24" y="8"/>
                  </a:lnTo>
                  <a:lnTo>
                    <a:pt x="46" y="0"/>
                  </a:lnTo>
                  <a:lnTo>
                    <a:pt x="46" y="14"/>
                  </a:lnTo>
                  <a:lnTo>
                    <a:pt x="52" y="20"/>
                  </a:lnTo>
                  <a:lnTo>
                    <a:pt x="60" y="20"/>
                  </a:lnTo>
                  <a:lnTo>
                    <a:pt x="56" y="26"/>
                  </a:lnTo>
                  <a:lnTo>
                    <a:pt x="32" y="24"/>
                  </a:lnTo>
                  <a:lnTo>
                    <a:pt x="36" y="36"/>
                  </a:lnTo>
                  <a:lnTo>
                    <a:pt x="56" y="34"/>
                  </a:lnTo>
                  <a:lnTo>
                    <a:pt x="82" y="44"/>
                  </a:lnTo>
                  <a:lnTo>
                    <a:pt x="120" y="40"/>
                  </a:lnTo>
                  <a:lnTo>
                    <a:pt x="130" y="64"/>
                  </a:lnTo>
                  <a:lnTo>
                    <a:pt x="136" y="62"/>
                  </a:lnTo>
                  <a:lnTo>
                    <a:pt x="150" y="68"/>
                  </a:lnTo>
                  <a:lnTo>
                    <a:pt x="154" y="76"/>
                  </a:lnTo>
                  <a:lnTo>
                    <a:pt x="162" y="90"/>
                  </a:lnTo>
                  <a:lnTo>
                    <a:pt x="140" y="90"/>
                  </a:lnTo>
                  <a:lnTo>
                    <a:pt x="126" y="88"/>
                  </a:lnTo>
                  <a:lnTo>
                    <a:pt x="118" y="100"/>
                  </a:lnTo>
                  <a:lnTo>
                    <a:pt x="110" y="104"/>
                  </a:lnTo>
                  <a:lnTo>
                    <a:pt x="106" y="110"/>
                  </a:lnTo>
                  <a:lnTo>
                    <a:pt x="94" y="100"/>
                  </a:lnTo>
                  <a:lnTo>
                    <a:pt x="90" y="78"/>
                  </a:lnTo>
                  <a:lnTo>
                    <a:pt x="82" y="76"/>
                  </a:lnTo>
                  <a:lnTo>
                    <a:pt x="82" y="70"/>
                  </a:lnTo>
                  <a:lnTo>
                    <a:pt x="72" y="64"/>
                  </a:lnTo>
                  <a:lnTo>
                    <a:pt x="66" y="72"/>
                  </a:lnTo>
                  <a:lnTo>
                    <a:pt x="66" y="82"/>
                  </a:lnTo>
                  <a:lnTo>
                    <a:pt x="64" y="86"/>
                  </a:lnTo>
                  <a:lnTo>
                    <a:pt x="52" y="86"/>
                  </a:lnTo>
                  <a:lnTo>
                    <a:pt x="50" y="98"/>
                  </a:lnTo>
                  <a:lnTo>
                    <a:pt x="42" y="92"/>
                  </a:lnTo>
                  <a:lnTo>
                    <a:pt x="30" y="102"/>
                  </a:lnTo>
                  <a:lnTo>
                    <a:pt x="24" y="9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4" name="Freeform 294">
              <a:extLst>
                <a:ext uri="{FF2B5EF4-FFF2-40B4-BE49-F238E27FC236}">
                  <a16:creationId xmlns:a16="http://schemas.microsoft.com/office/drawing/2014/main" id="{6DDF9A2E-2EB1-E6A1-F97D-67DFF2C487D0}"/>
                </a:ext>
              </a:extLst>
            </p:cNvPr>
            <p:cNvSpPr>
              <a:spLocks/>
            </p:cNvSpPr>
            <p:nvPr/>
          </p:nvSpPr>
          <p:spPr bwMode="auto">
            <a:xfrm>
              <a:off x="8223250" y="1506538"/>
              <a:ext cx="295275" cy="161925"/>
            </a:xfrm>
            <a:custGeom>
              <a:avLst/>
              <a:gdLst>
                <a:gd name="T0" fmla="*/ 8 w 186"/>
                <a:gd name="T1" fmla="*/ 28 h 102"/>
                <a:gd name="T2" fmla="*/ 10 w 186"/>
                <a:gd name="T3" fmla="*/ 16 h 102"/>
                <a:gd name="T4" fmla="*/ 20 w 186"/>
                <a:gd name="T5" fmla="*/ 12 h 102"/>
                <a:gd name="T6" fmla="*/ 54 w 186"/>
                <a:gd name="T7" fmla="*/ 20 h 102"/>
                <a:gd name="T8" fmla="*/ 52 w 186"/>
                <a:gd name="T9" fmla="*/ 6 h 102"/>
                <a:gd name="T10" fmla="*/ 60 w 186"/>
                <a:gd name="T11" fmla="*/ 0 h 102"/>
                <a:gd name="T12" fmla="*/ 92 w 186"/>
                <a:gd name="T13" fmla="*/ 12 h 102"/>
                <a:gd name="T14" fmla="*/ 98 w 186"/>
                <a:gd name="T15" fmla="*/ 8 h 102"/>
                <a:gd name="T16" fmla="*/ 130 w 186"/>
                <a:gd name="T17" fmla="*/ 10 h 102"/>
                <a:gd name="T18" fmla="*/ 158 w 186"/>
                <a:gd name="T19" fmla="*/ 12 h 102"/>
                <a:gd name="T20" fmla="*/ 172 w 186"/>
                <a:gd name="T21" fmla="*/ 22 h 102"/>
                <a:gd name="T22" fmla="*/ 186 w 186"/>
                <a:gd name="T23" fmla="*/ 24 h 102"/>
                <a:gd name="T24" fmla="*/ 186 w 186"/>
                <a:gd name="T25" fmla="*/ 30 h 102"/>
                <a:gd name="T26" fmla="*/ 160 w 186"/>
                <a:gd name="T27" fmla="*/ 42 h 102"/>
                <a:gd name="T28" fmla="*/ 156 w 186"/>
                <a:gd name="T29" fmla="*/ 54 h 102"/>
                <a:gd name="T30" fmla="*/ 134 w 186"/>
                <a:gd name="T31" fmla="*/ 56 h 102"/>
                <a:gd name="T32" fmla="*/ 132 w 186"/>
                <a:gd name="T33" fmla="*/ 72 h 102"/>
                <a:gd name="T34" fmla="*/ 110 w 186"/>
                <a:gd name="T35" fmla="*/ 70 h 102"/>
                <a:gd name="T36" fmla="*/ 98 w 186"/>
                <a:gd name="T37" fmla="*/ 74 h 102"/>
                <a:gd name="T38" fmla="*/ 86 w 186"/>
                <a:gd name="T39" fmla="*/ 84 h 102"/>
                <a:gd name="T40" fmla="*/ 90 w 186"/>
                <a:gd name="T41" fmla="*/ 92 h 102"/>
                <a:gd name="T42" fmla="*/ 88 w 186"/>
                <a:gd name="T43" fmla="*/ 98 h 102"/>
                <a:gd name="T44" fmla="*/ 50 w 186"/>
                <a:gd name="T45" fmla="*/ 102 h 102"/>
                <a:gd name="T46" fmla="*/ 24 w 186"/>
                <a:gd name="T47" fmla="*/ 92 h 102"/>
                <a:gd name="T48" fmla="*/ 4 w 186"/>
                <a:gd name="T49" fmla="*/ 94 h 102"/>
                <a:gd name="T50" fmla="*/ 0 w 186"/>
                <a:gd name="T51" fmla="*/ 82 h 102"/>
                <a:gd name="T52" fmla="*/ 24 w 186"/>
                <a:gd name="T53" fmla="*/ 84 h 102"/>
                <a:gd name="T54" fmla="*/ 28 w 186"/>
                <a:gd name="T55" fmla="*/ 78 h 102"/>
                <a:gd name="T56" fmla="*/ 42 w 186"/>
                <a:gd name="T57" fmla="*/ 80 h 102"/>
                <a:gd name="T58" fmla="*/ 62 w 186"/>
                <a:gd name="T59" fmla="*/ 62 h 102"/>
                <a:gd name="T60" fmla="*/ 34 w 186"/>
                <a:gd name="T61" fmla="*/ 48 h 102"/>
                <a:gd name="T62" fmla="*/ 22 w 186"/>
                <a:gd name="T63" fmla="*/ 54 h 102"/>
                <a:gd name="T64" fmla="*/ 4 w 186"/>
                <a:gd name="T65" fmla="*/ 44 h 102"/>
                <a:gd name="T66" fmla="*/ 16 w 186"/>
                <a:gd name="T67" fmla="*/ 30 h 102"/>
                <a:gd name="T68" fmla="*/ 8 w 186"/>
                <a:gd name="T69" fmla="*/ 28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86" h="102">
                  <a:moveTo>
                    <a:pt x="8" y="28"/>
                  </a:moveTo>
                  <a:lnTo>
                    <a:pt x="10" y="16"/>
                  </a:lnTo>
                  <a:lnTo>
                    <a:pt x="20" y="12"/>
                  </a:lnTo>
                  <a:lnTo>
                    <a:pt x="54" y="20"/>
                  </a:lnTo>
                  <a:lnTo>
                    <a:pt x="52" y="6"/>
                  </a:lnTo>
                  <a:lnTo>
                    <a:pt x="60" y="0"/>
                  </a:lnTo>
                  <a:lnTo>
                    <a:pt x="92" y="12"/>
                  </a:lnTo>
                  <a:lnTo>
                    <a:pt x="98" y="8"/>
                  </a:lnTo>
                  <a:lnTo>
                    <a:pt x="130" y="10"/>
                  </a:lnTo>
                  <a:lnTo>
                    <a:pt x="158" y="12"/>
                  </a:lnTo>
                  <a:lnTo>
                    <a:pt x="172" y="22"/>
                  </a:lnTo>
                  <a:lnTo>
                    <a:pt x="186" y="24"/>
                  </a:lnTo>
                  <a:lnTo>
                    <a:pt x="186" y="30"/>
                  </a:lnTo>
                  <a:lnTo>
                    <a:pt x="160" y="42"/>
                  </a:lnTo>
                  <a:lnTo>
                    <a:pt x="156" y="54"/>
                  </a:lnTo>
                  <a:lnTo>
                    <a:pt x="134" y="56"/>
                  </a:lnTo>
                  <a:lnTo>
                    <a:pt x="132" y="72"/>
                  </a:lnTo>
                  <a:lnTo>
                    <a:pt x="110" y="70"/>
                  </a:lnTo>
                  <a:lnTo>
                    <a:pt x="98" y="74"/>
                  </a:lnTo>
                  <a:lnTo>
                    <a:pt x="86" y="84"/>
                  </a:lnTo>
                  <a:lnTo>
                    <a:pt x="90" y="92"/>
                  </a:lnTo>
                  <a:lnTo>
                    <a:pt x="88" y="98"/>
                  </a:lnTo>
                  <a:lnTo>
                    <a:pt x="50" y="102"/>
                  </a:lnTo>
                  <a:lnTo>
                    <a:pt x="24" y="92"/>
                  </a:lnTo>
                  <a:lnTo>
                    <a:pt x="4" y="94"/>
                  </a:lnTo>
                  <a:lnTo>
                    <a:pt x="0" y="82"/>
                  </a:lnTo>
                  <a:lnTo>
                    <a:pt x="24" y="84"/>
                  </a:lnTo>
                  <a:lnTo>
                    <a:pt x="28" y="78"/>
                  </a:lnTo>
                  <a:lnTo>
                    <a:pt x="42" y="80"/>
                  </a:lnTo>
                  <a:lnTo>
                    <a:pt x="62" y="62"/>
                  </a:lnTo>
                  <a:lnTo>
                    <a:pt x="34" y="48"/>
                  </a:lnTo>
                  <a:lnTo>
                    <a:pt x="22" y="54"/>
                  </a:lnTo>
                  <a:lnTo>
                    <a:pt x="4" y="44"/>
                  </a:lnTo>
                  <a:lnTo>
                    <a:pt x="16" y="30"/>
                  </a:lnTo>
                  <a:lnTo>
                    <a:pt x="8" y="2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5" name="Freeform 295">
              <a:extLst>
                <a:ext uri="{FF2B5EF4-FFF2-40B4-BE49-F238E27FC236}">
                  <a16:creationId xmlns:a16="http://schemas.microsoft.com/office/drawing/2014/main" id="{DDFB0BF0-DC8F-6DAA-9904-2C18D3CA817A}"/>
                </a:ext>
              </a:extLst>
            </p:cNvPr>
            <p:cNvSpPr>
              <a:spLocks/>
            </p:cNvSpPr>
            <p:nvPr/>
          </p:nvSpPr>
          <p:spPr bwMode="auto">
            <a:xfrm>
              <a:off x="7683500" y="1528763"/>
              <a:ext cx="482600" cy="304800"/>
            </a:xfrm>
            <a:custGeom>
              <a:avLst/>
              <a:gdLst>
                <a:gd name="T0" fmla="*/ 0 w 304"/>
                <a:gd name="T1" fmla="*/ 24 h 192"/>
                <a:gd name="T2" fmla="*/ 8 w 304"/>
                <a:gd name="T3" fmla="*/ 16 h 192"/>
                <a:gd name="T4" fmla="*/ 28 w 304"/>
                <a:gd name="T5" fmla="*/ 12 h 192"/>
                <a:gd name="T6" fmla="*/ 44 w 304"/>
                <a:gd name="T7" fmla="*/ 18 h 192"/>
                <a:gd name="T8" fmla="*/ 62 w 304"/>
                <a:gd name="T9" fmla="*/ 38 h 192"/>
                <a:gd name="T10" fmla="*/ 72 w 304"/>
                <a:gd name="T11" fmla="*/ 36 h 192"/>
                <a:gd name="T12" fmla="*/ 94 w 304"/>
                <a:gd name="T13" fmla="*/ 36 h 192"/>
                <a:gd name="T14" fmla="*/ 86 w 304"/>
                <a:gd name="T15" fmla="*/ 22 h 192"/>
                <a:gd name="T16" fmla="*/ 98 w 304"/>
                <a:gd name="T17" fmla="*/ 16 h 192"/>
                <a:gd name="T18" fmla="*/ 112 w 304"/>
                <a:gd name="T19" fmla="*/ 0 h 192"/>
                <a:gd name="T20" fmla="*/ 142 w 304"/>
                <a:gd name="T21" fmla="*/ 14 h 192"/>
                <a:gd name="T22" fmla="*/ 148 w 304"/>
                <a:gd name="T23" fmla="*/ 32 h 192"/>
                <a:gd name="T24" fmla="*/ 158 w 304"/>
                <a:gd name="T25" fmla="*/ 38 h 192"/>
                <a:gd name="T26" fmla="*/ 178 w 304"/>
                <a:gd name="T27" fmla="*/ 36 h 192"/>
                <a:gd name="T28" fmla="*/ 186 w 304"/>
                <a:gd name="T29" fmla="*/ 42 h 192"/>
                <a:gd name="T30" fmla="*/ 202 w 304"/>
                <a:gd name="T31" fmla="*/ 68 h 192"/>
                <a:gd name="T32" fmla="*/ 230 w 304"/>
                <a:gd name="T33" fmla="*/ 86 h 192"/>
                <a:gd name="T34" fmla="*/ 246 w 304"/>
                <a:gd name="T35" fmla="*/ 98 h 192"/>
                <a:gd name="T36" fmla="*/ 270 w 304"/>
                <a:gd name="T37" fmla="*/ 110 h 192"/>
                <a:gd name="T38" fmla="*/ 300 w 304"/>
                <a:gd name="T39" fmla="*/ 120 h 192"/>
                <a:gd name="T40" fmla="*/ 304 w 304"/>
                <a:gd name="T41" fmla="*/ 136 h 192"/>
                <a:gd name="T42" fmla="*/ 298 w 304"/>
                <a:gd name="T43" fmla="*/ 136 h 192"/>
                <a:gd name="T44" fmla="*/ 286 w 304"/>
                <a:gd name="T45" fmla="*/ 128 h 192"/>
                <a:gd name="T46" fmla="*/ 286 w 304"/>
                <a:gd name="T47" fmla="*/ 138 h 192"/>
                <a:gd name="T48" fmla="*/ 272 w 304"/>
                <a:gd name="T49" fmla="*/ 144 h 192"/>
                <a:gd name="T50" fmla="*/ 274 w 304"/>
                <a:gd name="T51" fmla="*/ 164 h 192"/>
                <a:gd name="T52" fmla="*/ 264 w 304"/>
                <a:gd name="T53" fmla="*/ 172 h 192"/>
                <a:gd name="T54" fmla="*/ 248 w 304"/>
                <a:gd name="T55" fmla="*/ 176 h 192"/>
                <a:gd name="T56" fmla="*/ 248 w 304"/>
                <a:gd name="T57" fmla="*/ 188 h 192"/>
                <a:gd name="T58" fmla="*/ 234 w 304"/>
                <a:gd name="T59" fmla="*/ 192 h 192"/>
                <a:gd name="T60" fmla="*/ 212 w 304"/>
                <a:gd name="T61" fmla="*/ 180 h 192"/>
                <a:gd name="T62" fmla="*/ 204 w 304"/>
                <a:gd name="T63" fmla="*/ 160 h 192"/>
                <a:gd name="T64" fmla="*/ 190 w 304"/>
                <a:gd name="T65" fmla="*/ 158 h 192"/>
                <a:gd name="T66" fmla="*/ 160 w 304"/>
                <a:gd name="T67" fmla="*/ 136 h 192"/>
                <a:gd name="T68" fmla="*/ 144 w 304"/>
                <a:gd name="T69" fmla="*/ 132 h 192"/>
                <a:gd name="T70" fmla="*/ 120 w 304"/>
                <a:gd name="T71" fmla="*/ 118 h 192"/>
                <a:gd name="T72" fmla="*/ 104 w 304"/>
                <a:gd name="T73" fmla="*/ 116 h 192"/>
                <a:gd name="T74" fmla="*/ 96 w 304"/>
                <a:gd name="T75" fmla="*/ 122 h 192"/>
                <a:gd name="T76" fmla="*/ 86 w 304"/>
                <a:gd name="T77" fmla="*/ 120 h 192"/>
                <a:gd name="T78" fmla="*/ 74 w 304"/>
                <a:gd name="T79" fmla="*/ 136 h 192"/>
                <a:gd name="T80" fmla="*/ 58 w 304"/>
                <a:gd name="T81" fmla="*/ 140 h 192"/>
                <a:gd name="T82" fmla="*/ 50 w 304"/>
                <a:gd name="T83" fmla="*/ 122 h 192"/>
                <a:gd name="T84" fmla="*/ 46 w 304"/>
                <a:gd name="T85" fmla="*/ 96 h 192"/>
                <a:gd name="T86" fmla="*/ 30 w 304"/>
                <a:gd name="T87" fmla="*/ 86 h 192"/>
                <a:gd name="T88" fmla="*/ 30 w 304"/>
                <a:gd name="T89" fmla="*/ 68 h 192"/>
                <a:gd name="T90" fmla="*/ 16 w 304"/>
                <a:gd name="T91" fmla="*/ 68 h 192"/>
                <a:gd name="T92" fmla="*/ 16 w 304"/>
                <a:gd name="T93" fmla="*/ 48 h 192"/>
                <a:gd name="T94" fmla="*/ 36 w 304"/>
                <a:gd name="T95" fmla="*/ 54 h 192"/>
                <a:gd name="T96" fmla="*/ 50 w 304"/>
                <a:gd name="T97" fmla="*/ 46 h 192"/>
                <a:gd name="T98" fmla="*/ 32 w 304"/>
                <a:gd name="T99" fmla="*/ 30 h 192"/>
                <a:gd name="T100" fmla="*/ 22 w 304"/>
                <a:gd name="T101" fmla="*/ 16 h 192"/>
                <a:gd name="T102" fmla="*/ 8 w 304"/>
                <a:gd name="T103" fmla="*/ 22 h 192"/>
                <a:gd name="T104" fmla="*/ 12 w 304"/>
                <a:gd name="T105" fmla="*/ 40 h 192"/>
                <a:gd name="T106" fmla="*/ 0 w 304"/>
                <a:gd name="T107" fmla="*/ 24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04" h="192">
                  <a:moveTo>
                    <a:pt x="0" y="24"/>
                  </a:moveTo>
                  <a:lnTo>
                    <a:pt x="8" y="16"/>
                  </a:lnTo>
                  <a:lnTo>
                    <a:pt x="28" y="12"/>
                  </a:lnTo>
                  <a:lnTo>
                    <a:pt x="44" y="18"/>
                  </a:lnTo>
                  <a:lnTo>
                    <a:pt x="62" y="38"/>
                  </a:lnTo>
                  <a:lnTo>
                    <a:pt x="72" y="36"/>
                  </a:lnTo>
                  <a:lnTo>
                    <a:pt x="94" y="36"/>
                  </a:lnTo>
                  <a:lnTo>
                    <a:pt x="86" y="22"/>
                  </a:lnTo>
                  <a:lnTo>
                    <a:pt x="98" y="16"/>
                  </a:lnTo>
                  <a:lnTo>
                    <a:pt x="112" y="0"/>
                  </a:lnTo>
                  <a:lnTo>
                    <a:pt x="142" y="14"/>
                  </a:lnTo>
                  <a:lnTo>
                    <a:pt x="148" y="32"/>
                  </a:lnTo>
                  <a:lnTo>
                    <a:pt x="158" y="38"/>
                  </a:lnTo>
                  <a:lnTo>
                    <a:pt x="178" y="36"/>
                  </a:lnTo>
                  <a:lnTo>
                    <a:pt x="186" y="42"/>
                  </a:lnTo>
                  <a:lnTo>
                    <a:pt x="202" y="68"/>
                  </a:lnTo>
                  <a:lnTo>
                    <a:pt x="230" y="86"/>
                  </a:lnTo>
                  <a:lnTo>
                    <a:pt x="246" y="98"/>
                  </a:lnTo>
                  <a:lnTo>
                    <a:pt x="270" y="110"/>
                  </a:lnTo>
                  <a:lnTo>
                    <a:pt x="300" y="120"/>
                  </a:lnTo>
                  <a:lnTo>
                    <a:pt x="304" y="136"/>
                  </a:lnTo>
                  <a:lnTo>
                    <a:pt x="298" y="136"/>
                  </a:lnTo>
                  <a:lnTo>
                    <a:pt x="286" y="128"/>
                  </a:lnTo>
                  <a:lnTo>
                    <a:pt x="286" y="138"/>
                  </a:lnTo>
                  <a:lnTo>
                    <a:pt x="272" y="144"/>
                  </a:lnTo>
                  <a:lnTo>
                    <a:pt x="274" y="164"/>
                  </a:lnTo>
                  <a:lnTo>
                    <a:pt x="264" y="172"/>
                  </a:lnTo>
                  <a:lnTo>
                    <a:pt x="248" y="176"/>
                  </a:lnTo>
                  <a:lnTo>
                    <a:pt x="248" y="188"/>
                  </a:lnTo>
                  <a:lnTo>
                    <a:pt x="234" y="192"/>
                  </a:lnTo>
                  <a:lnTo>
                    <a:pt x="212" y="180"/>
                  </a:lnTo>
                  <a:lnTo>
                    <a:pt x="204" y="160"/>
                  </a:lnTo>
                  <a:lnTo>
                    <a:pt x="190" y="158"/>
                  </a:lnTo>
                  <a:lnTo>
                    <a:pt x="160" y="136"/>
                  </a:lnTo>
                  <a:lnTo>
                    <a:pt x="144" y="132"/>
                  </a:lnTo>
                  <a:lnTo>
                    <a:pt x="120" y="118"/>
                  </a:lnTo>
                  <a:lnTo>
                    <a:pt x="104" y="116"/>
                  </a:lnTo>
                  <a:lnTo>
                    <a:pt x="96" y="122"/>
                  </a:lnTo>
                  <a:lnTo>
                    <a:pt x="86" y="120"/>
                  </a:lnTo>
                  <a:lnTo>
                    <a:pt x="74" y="136"/>
                  </a:lnTo>
                  <a:lnTo>
                    <a:pt x="58" y="140"/>
                  </a:lnTo>
                  <a:lnTo>
                    <a:pt x="50" y="122"/>
                  </a:lnTo>
                  <a:lnTo>
                    <a:pt x="46" y="96"/>
                  </a:lnTo>
                  <a:lnTo>
                    <a:pt x="30" y="86"/>
                  </a:lnTo>
                  <a:lnTo>
                    <a:pt x="30" y="68"/>
                  </a:lnTo>
                  <a:lnTo>
                    <a:pt x="16" y="68"/>
                  </a:lnTo>
                  <a:lnTo>
                    <a:pt x="16" y="48"/>
                  </a:lnTo>
                  <a:lnTo>
                    <a:pt x="36" y="54"/>
                  </a:lnTo>
                  <a:lnTo>
                    <a:pt x="50" y="46"/>
                  </a:lnTo>
                  <a:lnTo>
                    <a:pt x="32" y="30"/>
                  </a:lnTo>
                  <a:lnTo>
                    <a:pt x="22" y="16"/>
                  </a:lnTo>
                  <a:lnTo>
                    <a:pt x="8" y="22"/>
                  </a:lnTo>
                  <a:lnTo>
                    <a:pt x="12" y="40"/>
                  </a:lnTo>
                  <a:lnTo>
                    <a:pt x="0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6" name="Freeform 296">
              <a:extLst>
                <a:ext uri="{FF2B5EF4-FFF2-40B4-BE49-F238E27FC236}">
                  <a16:creationId xmlns:a16="http://schemas.microsoft.com/office/drawing/2014/main" id="{2C842201-1A07-1996-CFB9-7A68B4F5E3FD}"/>
                </a:ext>
              </a:extLst>
            </p:cNvPr>
            <p:cNvSpPr>
              <a:spLocks/>
            </p:cNvSpPr>
            <p:nvPr/>
          </p:nvSpPr>
          <p:spPr bwMode="auto">
            <a:xfrm>
              <a:off x="7451725" y="1649413"/>
              <a:ext cx="717550" cy="619125"/>
            </a:xfrm>
            <a:custGeom>
              <a:avLst/>
              <a:gdLst>
                <a:gd name="T0" fmla="*/ 122 w 452"/>
                <a:gd name="T1" fmla="*/ 242 h 390"/>
                <a:gd name="T2" fmla="*/ 112 w 452"/>
                <a:gd name="T3" fmla="*/ 230 h 390"/>
                <a:gd name="T4" fmla="*/ 98 w 452"/>
                <a:gd name="T5" fmla="*/ 188 h 390"/>
                <a:gd name="T6" fmla="*/ 52 w 452"/>
                <a:gd name="T7" fmla="*/ 148 h 390"/>
                <a:gd name="T8" fmla="*/ 62 w 452"/>
                <a:gd name="T9" fmla="*/ 120 h 390"/>
                <a:gd name="T10" fmla="*/ 44 w 452"/>
                <a:gd name="T11" fmla="*/ 96 h 390"/>
                <a:gd name="T12" fmla="*/ 10 w 452"/>
                <a:gd name="T13" fmla="*/ 44 h 390"/>
                <a:gd name="T14" fmla="*/ 0 w 452"/>
                <a:gd name="T15" fmla="*/ 8 h 390"/>
                <a:gd name="T16" fmla="*/ 18 w 452"/>
                <a:gd name="T17" fmla="*/ 10 h 390"/>
                <a:gd name="T18" fmla="*/ 44 w 452"/>
                <a:gd name="T19" fmla="*/ 26 h 390"/>
                <a:gd name="T20" fmla="*/ 70 w 452"/>
                <a:gd name="T21" fmla="*/ 6 h 390"/>
                <a:gd name="T22" fmla="*/ 84 w 452"/>
                <a:gd name="T23" fmla="*/ 10 h 390"/>
                <a:gd name="T24" fmla="*/ 96 w 452"/>
                <a:gd name="T25" fmla="*/ 38 h 390"/>
                <a:gd name="T26" fmla="*/ 110 w 452"/>
                <a:gd name="T27" fmla="*/ 54 h 390"/>
                <a:gd name="T28" fmla="*/ 144 w 452"/>
                <a:gd name="T29" fmla="*/ 74 h 390"/>
                <a:gd name="T30" fmla="*/ 204 w 452"/>
                <a:gd name="T31" fmla="*/ 72 h 390"/>
                <a:gd name="T32" fmla="*/ 220 w 452"/>
                <a:gd name="T33" fmla="*/ 60 h 390"/>
                <a:gd name="T34" fmla="*/ 242 w 452"/>
                <a:gd name="T35" fmla="*/ 46 h 390"/>
                <a:gd name="T36" fmla="*/ 266 w 452"/>
                <a:gd name="T37" fmla="*/ 42 h 390"/>
                <a:gd name="T38" fmla="*/ 306 w 452"/>
                <a:gd name="T39" fmla="*/ 60 h 390"/>
                <a:gd name="T40" fmla="*/ 350 w 452"/>
                <a:gd name="T41" fmla="*/ 84 h 390"/>
                <a:gd name="T42" fmla="*/ 358 w 452"/>
                <a:gd name="T43" fmla="*/ 138 h 390"/>
                <a:gd name="T44" fmla="*/ 366 w 452"/>
                <a:gd name="T45" fmla="*/ 160 h 390"/>
                <a:gd name="T46" fmla="*/ 372 w 452"/>
                <a:gd name="T47" fmla="*/ 196 h 390"/>
                <a:gd name="T48" fmla="*/ 394 w 452"/>
                <a:gd name="T49" fmla="*/ 218 h 390"/>
                <a:gd name="T50" fmla="*/ 386 w 452"/>
                <a:gd name="T51" fmla="*/ 260 h 390"/>
                <a:gd name="T52" fmla="*/ 410 w 452"/>
                <a:gd name="T53" fmla="*/ 290 h 390"/>
                <a:gd name="T54" fmla="*/ 438 w 452"/>
                <a:gd name="T55" fmla="*/ 328 h 390"/>
                <a:gd name="T56" fmla="*/ 452 w 452"/>
                <a:gd name="T57" fmla="*/ 344 h 390"/>
                <a:gd name="T58" fmla="*/ 424 w 452"/>
                <a:gd name="T59" fmla="*/ 390 h 390"/>
                <a:gd name="T60" fmla="*/ 360 w 452"/>
                <a:gd name="T61" fmla="*/ 376 h 390"/>
                <a:gd name="T62" fmla="*/ 322 w 452"/>
                <a:gd name="T63" fmla="*/ 338 h 390"/>
                <a:gd name="T64" fmla="*/ 294 w 452"/>
                <a:gd name="T65" fmla="*/ 338 h 390"/>
                <a:gd name="T66" fmla="*/ 250 w 452"/>
                <a:gd name="T67" fmla="*/ 342 h 390"/>
                <a:gd name="T68" fmla="*/ 204 w 452"/>
                <a:gd name="T69" fmla="*/ 314 h 390"/>
                <a:gd name="T70" fmla="*/ 166 w 452"/>
                <a:gd name="T71" fmla="*/ 252 h 390"/>
                <a:gd name="T72" fmla="*/ 142 w 452"/>
                <a:gd name="T73" fmla="*/ 246 h 3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52" h="390">
                  <a:moveTo>
                    <a:pt x="136" y="258"/>
                  </a:moveTo>
                  <a:lnTo>
                    <a:pt x="122" y="242"/>
                  </a:lnTo>
                  <a:lnTo>
                    <a:pt x="120" y="230"/>
                  </a:lnTo>
                  <a:lnTo>
                    <a:pt x="112" y="230"/>
                  </a:lnTo>
                  <a:lnTo>
                    <a:pt x="112" y="210"/>
                  </a:lnTo>
                  <a:lnTo>
                    <a:pt x="98" y="188"/>
                  </a:lnTo>
                  <a:lnTo>
                    <a:pt x="72" y="176"/>
                  </a:lnTo>
                  <a:lnTo>
                    <a:pt x="52" y="148"/>
                  </a:lnTo>
                  <a:lnTo>
                    <a:pt x="54" y="130"/>
                  </a:lnTo>
                  <a:lnTo>
                    <a:pt x="62" y="120"/>
                  </a:lnTo>
                  <a:lnTo>
                    <a:pt x="58" y="104"/>
                  </a:lnTo>
                  <a:lnTo>
                    <a:pt x="44" y="96"/>
                  </a:lnTo>
                  <a:lnTo>
                    <a:pt x="26" y="66"/>
                  </a:lnTo>
                  <a:lnTo>
                    <a:pt x="10" y="44"/>
                  </a:lnTo>
                  <a:lnTo>
                    <a:pt x="12" y="38"/>
                  </a:lnTo>
                  <a:lnTo>
                    <a:pt x="0" y="8"/>
                  </a:lnTo>
                  <a:lnTo>
                    <a:pt x="12" y="0"/>
                  </a:lnTo>
                  <a:lnTo>
                    <a:pt x="18" y="10"/>
                  </a:lnTo>
                  <a:lnTo>
                    <a:pt x="30" y="22"/>
                  </a:lnTo>
                  <a:lnTo>
                    <a:pt x="44" y="26"/>
                  </a:lnTo>
                  <a:lnTo>
                    <a:pt x="50" y="24"/>
                  </a:lnTo>
                  <a:lnTo>
                    <a:pt x="70" y="6"/>
                  </a:lnTo>
                  <a:lnTo>
                    <a:pt x="76" y="4"/>
                  </a:lnTo>
                  <a:lnTo>
                    <a:pt x="84" y="10"/>
                  </a:lnTo>
                  <a:lnTo>
                    <a:pt x="80" y="24"/>
                  </a:lnTo>
                  <a:lnTo>
                    <a:pt x="96" y="38"/>
                  </a:lnTo>
                  <a:lnTo>
                    <a:pt x="98" y="36"/>
                  </a:lnTo>
                  <a:lnTo>
                    <a:pt x="110" y="54"/>
                  </a:lnTo>
                  <a:lnTo>
                    <a:pt x="130" y="60"/>
                  </a:lnTo>
                  <a:lnTo>
                    <a:pt x="144" y="74"/>
                  </a:lnTo>
                  <a:lnTo>
                    <a:pt x="174" y="78"/>
                  </a:lnTo>
                  <a:lnTo>
                    <a:pt x="204" y="72"/>
                  </a:lnTo>
                  <a:lnTo>
                    <a:pt x="204" y="64"/>
                  </a:lnTo>
                  <a:lnTo>
                    <a:pt x="220" y="60"/>
                  </a:lnTo>
                  <a:lnTo>
                    <a:pt x="232" y="44"/>
                  </a:lnTo>
                  <a:lnTo>
                    <a:pt x="242" y="46"/>
                  </a:lnTo>
                  <a:lnTo>
                    <a:pt x="250" y="40"/>
                  </a:lnTo>
                  <a:lnTo>
                    <a:pt x="266" y="42"/>
                  </a:lnTo>
                  <a:lnTo>
                    <a:pt x="290" y="56"/>
                  </a:lnTo>
                  <a:lnTo>
                    <a:pt x="306" y="60"/>
                  </a:lnTo>
                  <a:lnTo>
                    <a:pt x="336" y="82"/>
                  </a:lnTo>
                  <a:lnTo>
                    <a:pt x="350" y="84"/>
                  </a:lnTo>
                  <a:lnTo>
                    <a:pt x="358" y="104"/>
                  </a:lnTo>
                  <a:lnTo>
                    <a:pt x="358" y="138"/>
                  </a:lnTo>
                  <a:lnTo>
                    <a:pt x="356" y="156"/>
                  </a:lnTo>
                  <a:lnTo>
                    <a:pt x="366" y="160"/>
                  </a:lnTo>
                  <a:lnTo>
                    <a:pt x="360" y="176"/>
                  </a:lnTo>
                  <a:lnTo>
                    <a:pt x="372" y="196"/>
                  </a:lnTo>
                  <a:lnTo>
                    <a:pt x="378" y="214"/>
                  </a:lnTo>
                  <a:lnTo>
                    <a:pt x="394" y="218"/>
                  </a:lnTo>
                  <a:lnTo>
                    <a:pt x="398" y="234"/>
                  </a:lnTo>
                  <a:lnTo>
                    <a:pt x="386" y="260"/>
                  </a:lnTo>
                  <a:lnTo>
                    <a:pt x="398" y="276"/>
                  </a:lnTo>
                  <a:lnTo>
                    <a:pt x="410" y="290"/>
                  </a:lnTo>
                  <a:lnTo>
                    <a:pt x="432" y="302"/>
                  </a:lnTo>
                  <a:lnTo>
                    <a:pt x="438" y="328"/>
                  </a:lnTo>
                  <a:lnTo>
                    <a:pt x="448" y="330"/>
                  </a:lnTo>
                  <a:lnTo>
                    <a:pt x="452" y="344"/>
                  </a:lnTo>
                  <a:lnTo>
                    <a:pt x="426" y="358"/>
                  </a:lnTo>
                  <a:lnTo>
                    <a:pt x="424" y="390"/>
                  </a:lnTo>
                  <a:lnTo>
                    <a:pt x="384" y="382"/>
                  </a:lnTo>
                  <a:lnTo>
                    <a:pt x="360" y="376"/>
                  </a:lnTo>
                  <a:lnTo>
                    <a:pt x="336" y="372"/>
                  </a:lnTo>
                  <a:lnTo>
                    <a:pt x="322" y="338"/>
                  </a:lnTo>
                  <a:lnTo>
                    <a:pt x="310" y="332"/>
                  </a:lnTo>
                  <a:lnTo>
                    <a:pt x="294" y="338"/>
                  </a:lnTo>
                  <a:lnTo>
                    <a:pt x="278" y="352"/>
                  </a:lnTo>
                  <a:lnTo>
                    <a:pt x="250" y="342"/>
                  </a:lnTo>
                  <a:lnTo>
                    <a:pt x="226" y="322"/>
                  </a:lnTo>
                  <a:lnTo>
                    <a:pt x="204" y="314"/>
                  </a:lnTo>
                  <a:lnTo>
                    <a:pt x="188" y="286"/>
                  </a:lnTo>
                  <a:lnTo>
                    <a:pt x="166" y="252"/>
                  </a:lnTo>
                  <a:lnTo>
                    <a:pt x="154" y="256"/>
                  </a:lnTo>
                  <a:lnTo>
                    <a:pt x="142" y="246"/>
                  </a:lnTo>
                  <a:lnTo>
                    <a:pt x="136" y="25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7" name="Freeform 297">
              <a:extLst>
                <a:ext uri="{FF2B5EF4-FFF2-40B4-BE49-F238E27FC236}">
                  <a16:creationId xmlns:a16="http://schemas.microsoft.com/office/drawing/2014/main" id="{41C0D3D9-4B02-F87A-CB4E-48409F505C68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6300" y="1751013"/>
              <a:ext cx="190500" cy="203200"/>
            </a:xfrm>
            <a:custGeom>
              <a:avLst/>
              <a:gdLst>
                <a:gd name="T0" fmla="*/ 6 w 120"/>
                <a:gd name="T1" fmla="*/ 120 h 128"/>
                <a:gd name="T2" fmla="*/ 8 w 120"/>
                <a:gd name="T3" fmla="*/ 116 h 128"/>
                <a:gd name="T4" fmla="*/ 6 w 120"/>
                <a:gd name="T5" fmla="*/ 104 h 128"/>
                <a:gd name="T6" fmla="*/ 8 w 120"/>
                <a:gd name="T7" fmla="*/ 88 h 128"/>
                <a:gd name="T8" fmla="*/ 18 w 120"/>
                <a:gd name="T9" fmla="*/ 78 h 128"/>
                <a:gd name="T10" fmla="*/ 14 w 120"/>
                <a:gd name="T11" fmla="*/ 70 h 128"/>
                <a:gd name="T12" fmla="*/ 4 w 120"/>
                <a:gd name="T13" fmla="*/ 68 h 128"/>
                <a:gd name="T14" fmla="*/ 0 w 120"/>
                <a:gd name="T15" fmla="*/ 48 h 128"/>
                <a:gd name="T16" fmla="*/ 2 w 120"/>
                <a:gd name="T17" fmla="*/ 36 h 128"/>
                <a:gd name="T18" fmla="*/ 8 w 120"/>
                <a:gd name="T19" fmla="*/ 30 h 128"/>
                <a:gd name="T20" fmla="*/ 12 w 120"/>
                <a:gd name="T21" fmla="*/ 26 h 128"/>
                <a:gd name="T22" fmla="*/ 10 w 120"/>
                <a:gd name="T23" fmla="*/ 12 h 128"/>
                <a:gd name="T24" fmla="*/ 18 w 120"/>
                <a:gd name="T25" fmla="*/ 16 h 128"/>
                <a:gd name="T26" fmla="*/ 40 w 120"/>
                <a:gd name="T27" fmla="*/ 8 h 128"/>
                <a:gd name="T28" fmla="*/ 50 w 120"/>
                <a:gd name="T29" fmla="*/ 14 h 128"/>
                <a:gd name="T30" fmla="*/ 66 w 120"/>
                <a:gd name="T31" fmla="*/ 14 h 128"/>
                <a:gd name="T32" fmla="*/ 88 w 120"/>
                <a:gd name="T33" fmla="*/ 4 h 128"/>
                <a:gd name="T34" fmla="*/ 96 w 120"/>
                <a:gd name="T35" fmla="*/ 4 h 128"/>
                <a:gd name="T36" fmla="*/ 120 w 120"/>
                <a:gd name="T37" fmla="*/ 0 h 128"/>
                <a:gd name="T38" fmla="*/ 112 w 120"/>
                <a:gd name="T39" fmla="*/ 16 h 128"/>
                <a:gd name="T40" fmla="*/ 102 w 120"/>
                <a:gd name="T41" fmla="*/ 24 h 128"/>
                <a:gd name="T42" fmla="*/ 108 w 120"/>
                <a:gd name="T43" fmla="*/ 42 h 128"/>
                <a:gd name="T44" fmla="*/ 104 w 120"/>
                <a:gd name="T45" fmla="*/ 74 h 128"/>
                <a:gd name="T46" fmla="*/ 66 w 120"/>
                <a:gd name="T47" fmla="*/ 102 h 128"/>
                <a:gd name="T48" fmla="*/ 30 w 120"/>
                <a:gd name="T49" fmla="*/ 128 h 128"/>
                <a:gd name="T50" fmla="*/ 6 w 120"/>
                <a:gd name="T51" fmla="*/ 120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120" h="128">
                  <a:moveTo>
                    <a:pt x="6" y="120"/>
                  </a:moveTo>
                  <a:lnTo>
                    <a:pt x="8" y="116"/>
                  </a:lnTo>
                  <a:lnTo>
                    <a:pt x="6" y="104"/>
                  </a:lnTo>
                  <a:lnTo>
                    <a:pt x="8" y="88"/>
                  </a:lnTo>
                  <a:lnTo>
                    <a:pt x="18" y="78"/>
                  </a:lnTo>
                  <a:lnTo>
                    <a:pt x="14" y="70"/>
                  </a:lnTo>
                  <a:lnTo>
                    <a:pt x="4" y="68"/>
                  </a:lnTo>
                  <a:lnTo>
                    <a:pt x="0" y="48"/>
                  </a:lnTo>
                  <a:lnTo>
                    <a:pt x="2" y="36"/>
                  </a:lnTo>
                  <a:lnTo>
                    <a:pt x="8" y="30"/>
                  </a:lnTo>
                  <a:lnTo>
                    <a:pt x="12" y="26"/>
                  </a:lnTo>
                  <a:lnTo>
                    <a:pt x="10" y="12"/>
                  </a:lnTo>
                  <a:lnTo>
                    <a:pt x="18" y="16"/>
                  </a:lnTo>
                  <a:lnTo>
                    <a:pt x="40" y="8"/>
                  </a:lnTo>
                  <a:lnTo>
                    <a:pt x="50" y="14"/>
                  </a:lnTo>
                  <a:lnTo>
                    <a:pt x="66" y="14"/>
                  </a:lnTo>
                  <a:lnTo>
                    <a:pt x="88" y="4"/>
                  </a:lnTo>
                  <a:lnTo>
                    <a:pt x="96" y="4"/>
                  </a:lnTo>
                  <a:lnTo>
                    <a:pt x="120" y="0"/>
                  </a:lnTo>
                  <a:lnTo>
                    <a:pt x="112" y="16"/>
                  </a:lnTo>
                  <a:lnTo>
                    <a:pt x="102" y="24"/>
                  </a:lnTo>
                  <a:lnTo>
                    <a:pt x="108" y="42"/>
                  </a:lnTo>
                  <a:lnTo>
                    <a:pt x="104" y="74"/>
                  </a:lnTo>
                  <a:lnTo>
                    <a:pt x="66" y="102"/>
                  </a:lnTo>
                  <a:lnTo>
                    <a:pt x="30" y="128"/>
                  </a:lnTo>
                  <a:lnTo>
                    <a:pt x="6" y="1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8" name="Freeform 298">
              <a:extLst>
                <a:ext uri="{FF2B5EF4-FFF2-40B4-BE49-F238E27FC236}">
                  <a16:creationId xmlns:a16="http://schemas.microsoft.com/office/drawing/2014/main" id="{F31F2717-9313-E845-7F01-D0E55C66F23A}"/>
                </a:ext>
              </a:extLst>
            </p:cNvPr>
            <p:cNvSpPr>
              <a:spLocks/>
            </p:cNvSpPr>
            <p:nvPr/>
          </p:nvSpPr>
          <p:spPr bwMode="auto">
            <a:xfrm>
              <a:off x="7423150" y="1589088"/>
              <a:ext cx="107950" cy="101600"/>
            </a:xfrm>
            <a:custGeom>
              <a:avLst/>
              <a:gdLst>
                <a:gd name="T0" fmla="*/ 68 w 68"/>
                <a:gd name="T1" fmla="*/ 62 h 64"/>
                <a:gd name="T2" fmla="*/ 62 w 68"/>
                <a:gd name="T3" fmla="*/ 64 h 64"/>
                <a:gd name="T4" fmla="*/ 50 w 68"/>
                <a:gd name="T5" fmla="*/ 48 h 64"/>
                <a:gd name="T6" fmla="*/ 50 w 68"/>
                <a:gd name="T7" fmla="*/ 44 h 64"/>
                <a:gd name="T8" fmla="*/ 42 w 68"/>
                <a:gd name="T9" fmla="*/ 44 h 64"/>
                <a:gd name="T10" fmla="*/ 34 w 68"/>
                <a:gd name="T11" fmla="*/ 38 h 64"/>
                <a:gd name="T12" fmla="*/ 30 w 68"/>
                <a:gd name="T13" fmla="*/ 38 h 64"/>
                <a:gd name="T14" fmla="*/ 20 w 68"/>
                <a:gd name="T15" fmla="*/ 30 h 64"/>
                <a:gd name="T16" fmla="*/ 6 w 68"/>
                <a:gd name="T17" fmla="*/ 26 h 64"/>
                <a:gd name="T18" fmla="*/ 6 w 68"/>
                <a:gd name="T19" fmla="*/ 12 h 64"/>
                <a:gd name="T20" fmla="*/ 0 w 68"/>
                <a:gd name="T21" fmla="*/ 4 h 64"/>
                <a:gd name="T22" fmla="*/ 24 w 68"/>
                <a:gd name="T23" fmla="*/ 0 h 64"/>
                <a:gd name="T24" fmla="*/ 30 w 68"/>
                <a:gd name="T25" fmla="*/ 6 h 64"/>
                <a:gd name="T26" fmla="*/ 38 w 68"/>
                <a:gd name="T27" fmla="*/ 10 h 64"/>
                <a:gd name="T28" fmla="*/ 36 w 68"/>
                <a:gd name="T29" fmla="*/ 18 h 64"/>
                <a:gd name="T30" fmla="*/ 48 w 68"/>
                <a:gd name="T31" fmla="*/ 26 h 64"/>
                <a:gd name="T32" fmla="*/ 46 w 68"/>
                <a:gd name="T33" fmla="*/ 32 h 64"/>
                <a:gd name="T34" fmla="*/ 56 w 68"/>
                <a:gd name="T35" fmla="*/ 40 h 64"/>
                <a:gd name="T36" fmla="*/ 66 w 68"/>
                <a:gd name="T37" fmla="*/ 44 h 64"/>
                <a:gd name="T38" fmla="*/ 68 w 68"/>
                <a:gd name="T39" fmla="*/ 6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8" h="64">
                  <a:moveTo>
                    <a:pt x="68" y="62"/>
                  </a:moveTo>
                  <a:lnTo>
                    <a:pt x="62" y="64"/>
                  </a:lnTo>
                  <a:lnTo>
                    <a:pt x="50" y="48"/>
                  </a:lnTo>
                  <a:lnTo>
                    <a:pt x="50" y="44"/>
                  </a:lnTo>
                  <a:lnTo>
                    <a:pt x="42" y="44"/>
                  </a:lnTo>
                  <a:lnTo>
                    <a:pt x="34" y="38"/>
                  </a:lnTo>
                  <a:lnTo>
                    <a:pt x="30" y="38"/>
                  </a:lnTo>
                  <a:lnTo>
                    <a:pt x="20" y="30"/>
                  </a:lnTo>
                  <a:lnTo>
                    <a:pt x="6" y="26"/>
                  </a:lnTo>
                  <a:lnTo>
                    <a:pt x="6" y="12"/>
                  </a:lnTo>
                  <a:lnTo>
                    <a:pt x="0" y="4"/>
                  </a:lnTo>
                  <a:lnTo>
                    <a:pt x="24" y="0"/>
                  </a:lnTo>
                  <a:lnTo>
                    <a:pt x="30" y="6"/>
                  </a:lnTo>
                  <a:lnTo>
                    <a:pt x="38" y="10"/>
                  </a:lnTo>
                  <a:lnTo>
                    <a:pt x="36" y="18"/>
                  </a:lnTo>
                  <a:lnTo>
                    <a:pt x="48" y="26"/>
                  </a:lnTo>
                  <a:lnTo>
                    <a:pt x="46" y="32"/>
                  </a:lnTo>
                  <a:lnTo>
                    <a:pt x="56" y="40"/>
                  </a:lnTo>
                  <a:lnTo>
                    <a:pt x="66" y="44"/>
                  </a:lnTo>
                  <a:lnTo>
                    <a:pt x="68" y="6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9" name="Freeform 299">
              <a:extLst>
                <a:ext uri="{FF2B5EF4-FFF2-40B4-BE49-F238E27FC236}">
                  <a16:creationId xmlns:a16="http://schemas.microsoft.com/office/drawing/2014/main" id="{89AEE079-D531-CE37-C795-8C9D85C5EE7C}"/>
                </a:ext>
              </a:extLst>
            </p:cNvPr>
            <p:cNvSpPr>
              <a:spLocks/>
            </p:cNvSpPr>
            <p:nvPr/>
          </p:nvSpPr>
          <p:spPr bwMode="auto">
            <a:xfrm>
              <a:off x="6388100" y="660400"/>
              <a:ext cx="295275" cy="406400"/>
            </a:xfrm>
            <a:custGeom>
              <a:avLst/>
              <a:gdLst>
                <a:gd name="T0" fmla="*/ 0 w 186"/>
                <a:gd name="T1" fmla="*/ 182 h 256"/>
                <a:gd name="T2" fmla="*/ 6 w 186"/>
                <a:gd name="T3" fmla="*/ 172 h 256"/>
                <a:gd name="T4" fmla="*/ 18 w 186"/>
                <a:gd name="T5" fmla="*/ 158 h 256"/>
                <a:gd name="T6" fmla="*/ 22 w 186"/>
                <a:gd name="T7" fmla="*/ 136 h 256"/>
                <a:gd name="T8" fmla="*/ 10 w 186"/>
                <a:gd name="T9" fmla="*/ 128 h 256"/>
                <a:gd name="T10" fmla="*/ 6 w 186"/>
                <a:gd name="T11" fmla="*/ 102 h 256"/>
                <a:gd name="T12" fmla="*/ 14 w 186"/>
                <a:gd name="T13" fmla="*/ 86 h 256"/>
                <a:gd name="T14" fmla="*/ 32 w 186"/>
                <a:gd name="T15" fmla="*/ 86 h 256"/>
                <a:gd name="T16" fmla="*/ 36 w 186"/>
                <a:gd name="T17" fmla="*/ 78 h 256"/>
                <a:gd name="T18" fmla="*/ 30 w 186"/>
                <a:gd name="T19" fmla="*/ 72 h 256"/>
                <a:gd name="T20" fmla="*/ 48 w 186"/>
                <a:gd name="T21" fmla="*/ 48 h 256"/>
                <a:gd name="T22" fmla="*/ 62 w 186"/>
                <a:gd name="T23" fmla="*/ 30 h 256"/>
                <a:gd name="T24" fmla="*/ 70 w 186"/>
                <a:gd name="T25" fmla="*/ 18 h 256"/>
                <a:gd name="T26" fmla="*/ 86 w 186"/>
                <a:gd name="T27" fmla="*/ 18 h 256"/>
                <a:gd name="T28" fmla="*/ 88 w 186"/>
                <a:gd name="T29" fmla="*/ 10 h 256"/>
                <a:gd name="T30" fmla="*/ 116 w 186"/>
                <a:gd name="T31" fmla="*/ 12 h 256"/>
                <a:gd name="T32" fmla="*/ 116 w 186"/>
                <a:gd name="T33" fmla="*/ 2 h 256"/>
                <a:gd name="T34" fmla="*/ 126 w 186"/>
                <a:gd name="T35" fmla="*/ 0 h 256"/>
                <a:gd name="T36" fmla="*/ 146 w 186"/>
                <a:gd name="T37" fmla="*/ 8 h 256"/>
                <a:gd name="T38" fmla="*/ 172 w 186"/>
                <a:gd name="T39" fmla="*/ 20 h 256"/>
                <a:gd name="T40" fmla="*/ 180 w 186"/>
                <a:gd name="T41" fmla="*/ 44 h 256"/>
                <a:gd name="T42" fmla="*/ 186 w 186"/>
                <a:gd name="T43" fmla="*/ 50 h 256"/>
                <a:gd name="T44" fmla="*/ 160 w 186"/>
                <a:gd name="T45" fmla="*/ 56 h 256"/>
                <a:gd name="T46" fmla="*/ 146 w 186"/>
                <a:gd name="T47" fmla="*/ 68 h 256"/>
                <a:gd name="T48" fmla="*/ 152 w 186"/>
                <a:gd name="T49" fmla="*/ 80 h 256"/>
                <a:gd name="T50" fmla="*/ 130 w 186"/>
                <a:gd name="T51" fmla="*/ 92 h 256"/>
                <a:gd name="T52" fmla="*/ 102 w 186"/>
                <a:gd name="T53" fmla="*/ 108 h 256"/>
                <a:gd name="T54" fmla="*/ 94 w 186"/>
                <a:gd name="T55" fmla="*/ 134 h 256"/>
                <a:gd name="T56" fmla="*/ 108 w 186"/>
                <a:gd name="T57" fmla="*/ 148 h 256"/>
                <a:gd name="T58" fmla="*/ 126 w 186"/>
                <a:gd name="T59" fmla="*/ 160 h 256"/>
                <a:gd name="T60" fmla="*/ 114 w 186"/>
                <a:gd name="T61" fmla="*/ 182 h 256"/>
                <a:gd name="T62" fmla="*/ 96 w 186"/>
                <a:gd name="T63" fmla="*/ 186 h 256"/>
                <a:gd name="T64" fmla="*/ 94 w 186"/>
                <a:gd name="T65" fmla="*/ 220 h 256"/>
                <a:gd name="T66" fmla="*/ 88 w 186"/>
                <a:gd name="T67" fmla="*/ 240 h 256"/>
                <a:gd name="T68" fmla="*/ 66 w 186"/>
                <a:gd name="T69" fmla="*/ 238 h 256"/>
                <a:gd name="T70" fmla="*/ 58 w 186"/>
                <a:gd name="T71" fmla="*/ 254 h 256"/>
                <a:gd name="T72" fmla="*/ 40 w 186"/>
                <a:gd name="T73" fmla="*/ 256 h 256"/>
                <a:gd name="T74" fmla="*/ 32 w 186"/>
                <a:gd name="T75" fmla="*/ 234 h 256"/>
                <a:gd name="T76" fmla="*/ 16 w 186"/>
                <a:gd name="T77" fmla="*/ 212 h 256"/>
                <a:gd name="T78" fmla="*/ 0 w 186"/>
                <a:gd name="T79" fmla="*/ 182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86" h="256">
                  <a:moveTo>
                    <a:pt x="0" y="182"/>
                  </a:moveTo>
                  <a:lnTo>
                    <a:pt x="6" y="172"/>
                  </a:lnTo>
                  <a:lnTo>
                    <a:pt x="18" y="158"/>
                  </a:lnTo>
                  <a:lnTo>
                    <a:pt x="22" y="136"/>
                  </a:lnTo>
                  <a:lnTo>
                    <a:pt x="10" y="128"/>
                  </a:lnTo>
                  <a:lnTo>
                    <a:pt x="6" y="102"/>
                  </a:lnTo>
                  <a:lnTo>
                    <a:pt x="14" y="86"/>
                  </a:lnTo>
                  <a:lnTo>
                    <a:pt x="32" y="86"/>
                  </a:lnTo>
                  <a:lnTo>
                    <a:pt x="36" y="78"/>
                  </a:lnTo>
                  <a:lnTo>
                    <a:pt x="30" y="72"/>
                  </a:lnTo>
                  <a:lnTo>
                    <a:pt x="48" y="48"/>
                  </a:lnTo>
                  <a:lnTo>
                    <a:pt x="62" y="30"/>
                  </a:lnTo>
                  <a:lnTo>
                    <a:pt x="70" y="18"/>
                  </a:lnTo>
                  <a:lnTo>
                    <a:pt x="86" y="18"/>
                  </a:lnTo>
                  <a:lnTo>
                    <a:pt x="88" y="10"/>
                  </a:lnTo>
                  <a:lnTo>
                    <a:pt x="116" y="12"/>
                  </a:lnTo>
                  <a:lnTo>
                    <a:pt x="116" y="2"/>
                  </a:lnTo>
                  <a:lnTo>
                    <a:pt x="126" y="0"/>
                  </a:lnTo>
                  <a:lnTo>
                    <a:pt x="146" y="8"/>
                  </a:lnTo>
                  <a:lnTo>
                    <a:pt x="172" y="20"/>
                  </a:lnTo>
                  <a:lnTo>
                    <a:pt x="180" y="44"/>
                  </a:lnTo>
                  <a:lnTo>
                    <a:pt x="186" y="50"/>
                  </a:lnTo>
                  <a:lnTo>
                    <a:pt x="160" y="56"/>
                  </a:lnTo>
                  <a:lnTo>
                    <a:pt x="146" y="68"/>
                  </a:lnTo>
                  <a:lnTo>
                    <a:pt x="152" y="80"/>
                  </a:lnTo>
                  <a:lnTo>
                    <a:pt x="130" y="92"/>
                  </a:lnTo>
                  <a:lnTo>
                    <a:pt x="102" y="108"/>
                  </a:lnTo>
                  <a:lnTo>
                    <a:pt x="94" y="134"/>
                  </a:lnTo>
                  <a:lnTo>
                    <a:pt x="108" y="148"/>
                  </a:lnTo>
                  <a:lnTo>
                    <a:pt x="126" y="160"/>
                  </a:lnTo>
                  <a:lnTo>
                    <a:pt x="114" y="182"/>
                  </a:lnTo>
                  <a:lnTo>
                    <a:pt x="96" y="186"/>
                  </a:lnTo>
                  <a:lnTo>
                    <a:pt x="94" y="220"/>
                  </a:lnTo>
                  <a:lnTo>
                    <a:pt x="88" y="240"/>
                  </a:lnTo>
                  <a:lnTo>
                    <a:pt x="66" y="238"/>
                  </a:lnTo>
                  <a:lnTo>
                    <a:pt x="58" y="254"/>
                  </a:lnTo>
                  <a:lnTo>
                    <a:pt x="40" y="256"/>
                  </a:lnTo>
                  <a:lnTo>
                    <a:pt x="32" y="234"/>
                  </a:lnTo>
                  <a:lnTo>
                    <a:pt x="16" y="212"/>
                  </a:lnTo>
                  <a:lnTo>
                    <a:pt x="0" y="18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0" name="Freeform 300">
              <a:extLst>
                <a:ext uri="{FF2B5EF4-FFF2-40B4-BE49-F238E27FC236}">
                  <a16:creationId xmlns:a16="http://schemas.microsoft.com/office/drawing/2014/main" id="{77A2BCD7-9B54-227C-6E98-129E0FCC2F9E}"/>
                </a:ext>
              </a:extLst>
            </p:cNvPr>
            <p:cNvSpPr>
              <a:spLocks/>
            </p:cNvSpPr>
            <p:nvPr/>
          </p:nvSpPr>
          <p:spPr bwMode="auto">
            <a:xfrm>
              <a:off x="6746875" y="1038225"/>
              <a:ext cx="254000" cy="169863"/>
            </a:xfrm>
            <a:custGeom>
              <a:avLst/>
              <a:gdLst>
                <a:gd name="T0" fmla="*/ 70 w 160"/>
                <a:gd name="T1" fmla="*/ 0 h 107"/>
                <a:gd name="T2" fmla="*/ 90 w 160"/>
                <a:gd name="T3" fmla="*/ 6 h 107"/>
                <a:gd name="T4" fmla="*/ 94 w 160"/>
                <a:gd name="T5" fmla="*/ 10 h 107"/>
                <a:gd name="T6" fmla="*/ 102 w 160"/>
                <a:gd name="T7" fmla="*/ 8 h 107"/>
                <a:gd name="T8" fmla="*/ 118 w 160"/>
                <a:gd name="T9" fmla="*/ 14 h 107"/>
                <a:gd name="T10" fmla="*/ 122 w 160"/>
                <a:gd name="T11" fmla="*/ 24 h 107"/>
                <a:gd name="T12" fmla="*/ 120 w 160"/>
                <a:gd name="T13" fmla="*/ 30 h 107"/>
                <a:gd name="T14" fmla="*/ 136 w 160"/>
                <a:gd name="T15" fmla="*/ 42 h 107"/>
                <a:gd name="T16" fmla="*/ 144 w 160"/>
                <a:gd name="T17" fmla="*/ 46 h 107"/>
                <a:gd name="T18" fmla="*/ 144 w 160"/>
                <a:gd name="T19" fmla="*/ 50 h 107"/>
                <a:gd name="T20" fmla="*/ 156 w 160"/>
                <a:gd name="T21" fmla="*/ 54 h 107"/>
                <a:gd name="T22" fmla="*/ 160 w 160"/>
                <a:gd name="T23" fmla="*/ 60 h 107"/>
                <a:gd name="T24" fmla="*/ 156 w 160"/>
                <a:gd name="T25" fmla="*/ 66 h 107"/>
                <a:gd name="T26" fmla="*/ 142 w 160"/>
                <a:gd name="T27" fmla="*/ 64 h 107"/>
                <a:gd name="T28" fmla="*/ 140 w 160"/>
                <a:gd name="T29" fmla="*/ 66 h 107"/>
                <a:gd name="T30" fmla="*/ 144 w 160"/>
                <a:gd name="T31" fmla="*/ 74 h 107"/>
                <a:gd name="T32" fmla="*/ 152 w 160"/>
                <a:gd name="T33" fmla="*/ 89 h 107"/>
                <a:gd name="T34" fmla="*/ 138 w 160"/>
                <a:gd name="T35" fmla="*/ 89 h 107"/>
                <a:gd name="T36" fmla="*/ 132 w 160"/>
                <a:gd name="T37" fmla="*/ 95 h 107"/>
                <a:gd name="T38" fmla="*/ 134 w 160"/>
                <a:gd name="T39" fmla="*/ 107 h 107"/>
                <a:gd name="T40" fmla="*/ 126 w 160"/>
                <a:gd name="T41" fmla="*/ 105 h 107"/>
                <a:gd name="T42" fmla="*/ 110 w 160"/>
                <a:gd name="T43" fmla="*/ 105 h 107"/>
                <a:gd name="T44" fmla="*/ 106 w 160"/>
                <a:gd name="T45" fmla="*/ 99 h 107"/>
                <a:gd name="T46" fmla="*/ 100 w 160"/>
                <a:gd name="T47" fmla="*/ 103 h 107"/>
                <a:gd name="T48" fmla="*/ 92 w 160"/>
                <a:gd name="T49" fmla="*/ 101 h 107"/>
                <a:gd name="T50" fmla="*/ 78 w 160"/>
                <a:gd name="T51" fmla="*/ 101 h 107"/>
                <a:gd name="T52" fmla="*/ 58 w 160"/>
                <a:gd name="T53" fmla="*/ 95 h 107"/>
                <a:gd name="T54" fmla="*/ 38 w 160"/>
                <a:gd name="T55" fmla="*/ 93 h 107"/>
                <a:gd name="T56" fmla="*/ 24 w 160"/>
                <a:gd name="T57" fmla="*/ 93 h 107"/>
                <a:gd name="T58" fmla="*/ 16 w 160"/>
                <a:gd name="T59" fmla="*/ 99 h 107"/>
                <a:gd name="T60" fmla="*/ 8 w 160"/>
                <a:gd name="T61" fmla="*/ 101 h 107"/>
                <a:gd name="T62" fmla="*/ 6 w 160"/>
                <a:gd name="T63" fmla="*/ 91 h 107"/>
                <a:gd name="T64" fmla="*/ 0 w 160"/>
                <a:gd name="T65" fmla="*/ 81 h 107"/>
                <a:gd name="T66" fmla="*/ 10 w 160"/>
                <a:gd name="T67" fmla="*/ 77 h 107"/>
                <a:gd name="T68" fmla="*/ 8 w 160"/>
                <a:gd name="T69" fmla="*/ 66 h 107"/>
                <a:gd name="T70" fmla="*/ 2 w 160"/>
                <a:gd name="T71" fmla="*/ 58 h 107"/>
                <a:gd name="T72" fmla="*/ 0 w 160"/>
                <a:gd name="T73" fmla="*/ 48 h 107"/>
                <a:gd name="T74" fmla="*/ 14 w 160"/>
                <a:gd name="T75" fmla="*/ 48 h 107"/>
                <a:gd name="T76" fmla="*/ 34 w 160"/>
                <a:gd name="T77" fmla="*/ 40 h 107"/>
                <a:gd name="T78" fmla="*/ 34 w 160"/>
                <a:gd name="T79" fmla="*/ 28 h 107"/>
                <a:gd name="T80" fmla="*/ 48 w 160"/>
                <a:gd name="T81" fmla="*/ 22 h 107"/>
                <a:gd name="T82" fmla="*/ 44 w 160"/>
                <a:gd name="T83" fmla="*/ 12 h 107"/>
                <a:gd name="T84" fmla="*/ 54 w 160"/>
                <a:gd name="T85" fmla="*/ 8 h 107"/>
                <a:gd name="T86" fmla="*/ 70 w 160"/>
                <a:gd name="T87" fmla="*/ 0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60" h="107">
                  <a:moveTo>
                    <a:pt x="70" y="0"/>
                  </a:moveTo>
                  <a:lnTo>
                    <a:pt x="90" y="6"/>
                  </a:lnTo>
                  <a:lnTo>
                    <a:pt x="94" y="10"/>
                  </a:lnTo>
                  <a:lnTo>
                    <a:pt x="102" y="8"/>
                  </a:lnTo>
                  <a:lnTo>
                    <a:pt x="118" y="14"/>
                  </a:lnTo>
                  <a:lnTo>
                    <a:pt x="122" y="24"/>
                  </a:lnTo>
                  <a:lnTo>
                    <a:pt x="120" y="30"/>
                  </a:lnTo>
                  <a:lnTo>
                    <a:pt x="136" y="42"/>
                  </a:lnTo>
                  <a:lnTo>
                    <a:pt x="144" y="46"/>
                  </a:lnTo>
                  <a:lnTo>
                    <a:pt x="144" y="50"/>
                  </a:lnTo>
                  <a:lnTo>
                    <a:pt x="156" y="54"/>
                  </a:lnTo>
                  <a:lnTo>
                    <a:pt x="160" y="60"/>
                  </a:lnTo>
                  <a:lnTo>
                    <a:pt x="156" y="66"/>
                  </a:lnTo>
                  <a:lnTo>
                    <a:pt x="142" y="64"/>
                  </a:lnTo>
                  <a:lnTo>
                    <a:pt x="140" y="66"/>
                  </a:lnTo>
                  <a:lnTo>
                    <a:pt x="144" y="74"/>
                  </a:lnTo>
                  <a:lnTo>
                    <a:pt x="152" y="89"/>
                  </a:lnTo>
                  <a:lnTo>
                    <a:pt x="138" y="89"/>
                  </a:lnTo>
                  <a:lnTo>
                    <a:pt x="132" y="95"/>
                  </a:lnTo>
                  <a:lnTo>
                    <a:pt x="134" y="107"/>
                  </a:lnTo>
                  <a:lnTo>
                    <a:pt x="126" y="105"/>
                  </a:lnTo>
                  <a:lnTo>
                    <a:pt x="110" y="105"/>
                  </a:lnTo>
                  <a:lnTo>
                    <a:pt x="106" y="99"/>
                  </a:lnTo>
                  <a:lnTo>
                    <a:pt x="100" y="103"/>
                  </a:lnTo>
                  <a:lnTo>
                    <a:pt x="92" y="101"/>
                  </a:lnTo>
                  <a:lnTo>
                    <a:pt x="78" y="101"/>
                  </a:lnTo>
                  <a:lnTo>
                    <a:pt x="58" y="95"/>
                  </a:lnTo>
                  <a:lnTo>
                    <a:pt x="38" y="93"/>
                  </a:lnTo>
                  <a:lnTo>
                    <a:pt x="24" y="93"/>
                  </a:lnTo>
                  <a:lnTo>
                    <a:pt x="16" y="99"/>
                  </a:lnTo>
                  <a:lnTo>
                    <a:pt x="8" y="101"/>
                  </a:lnTo>
                  <a:lnTo>
                    <a:pt x="6" y="91"/>
                  </a:lnTo>
                  <a:lnTo>
                    <a:pt x="0" y="81"/>
                  </a:lnTo>
                  <a:lnTo>
                    <a:pt x="10" y="77"/>
                  </a:lnTo>
                  <a:lnTo>
                    <a:pt x="8" y="66"/>
                  </a:lnTo>
                  <a:lnTo>
                    <a:pt x="2" y="58"/>
                  </a:lnTo>
                  <a:lnTo>
                    <a:pt x="0" y="48"/>
                  </a:lnTo>
                  <a:lnTo>
                    <a:pt x="14" y="48"/>
                  </a:lnTo>
                  <a:lnTo>
                    <a:pt x="34" y="40"/>
                  </a:lnTo>
                  <a:lnTo>
                    <a:pt x="34" y="28"/>
                  </a:lnTo>
                  <a:lnTo>
                    <a:pt x="48" y="22"/>
                  </a:lnTo>
                  <a:lnTo>
                    <a:pt x="44" y="12"/>
                  </a:lnTo>
                  <a:lnTo>
                    <a:pt x="54" y="8"/>
                  </a:lnTo>
                  <a:lnTo>
                    <a:pt x="7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1" name="Freeform 301">
              <a:extLst>
                <a:ext uri="{FF2B5EF4-FFF2-40B4-BE49-F238E27FC236}">
                  <a16:creationId xmlns:a16="http://schemas.microsoft.com/office/drawing/2014/main" id="{9A821907-6DE0-73B8-1923-8FD94B9E7500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4175" y="1173163"/>
              <a:ext cx="514350" cy="257175"/>
            </a:xfrm>
            <a:custGeom>
              <a:avLst/>
              <a:gdLst>
                <a:gd name="T0" fmla="*/ 166 w 324"/>
                <a:gd name="T1" fmla="*/ 4 h 162"/>
                <a:gd name="T2" fmla="*/ 174 w 324"/>
                <a:gd name="T3" fmla="*/ 2 h 162"/>
                <a:gd name="T4" fmla="*/ 208 w 324"/>
                <a:gd name="T5" fmla="*/ 12 h 162"/>
                <a:gd name="T6" fmla="*/ 208 w 324"/>
                <a:gd name="T7" fmla="*/ 22 h 162"/>
                <a:gd name="T8" fmla="*/ 230 w 324"/>
                <a:gd name="T9" fmla="*/ 34 h 162"/>
                <a:gd name="T10" fmla="*/ 256 w 324"/>
                <a:gd name="T11" fmla="*/ 48 h 162"/>
                <a:gd name="T12" fmla="*/ 282 w 324"/>
                <a:gd name="T13" fmla="*/ 52 h 162"/>
                <a:gd name="T14" fmla="*/ 320 w 324"/>
                <a:gd name="T15" fmla="*/ 60 h 162"/>
                <a:gd name="T16" fmla="*/ 318 w 324"/>
                <a:gd name="T17" fmla="*/ 80 h 162"/>
                <a:gd name="T18" fmla="*/ 324 w 324"/>
                <a:gd name="T19" fmla="*/ 100 h 162"/>
                <a:gd name="T20" fmla="*/ 300 w 324"/>
                <a:gd name="T21" fmla="*/ 108 h 162"/>
                <a:gd name="T22" fmla="*/ 286 w 324"/>
                <a:gd name="T23" fmla="*/ 120 h 162"/>
                <a:gd name="T24" fmla="*/ 260 w 324"/>
                <a:gd name="T25" fmla="*/ 130 h 162"/>
                <a:gd name="T26" fmla="*/ 250 w 324"/>
                <a:gd name="T27" fmla="*/ 150 h 162"/>
                <a:gd name="T28" fmla="*/ 242 w 324"/>
                <a:gd name="T29" fmla="*/ 148 h 162"/>
                <a:gd name="T30" fmla="*/ 222 w 324"/>
                <a:gd name="T31" fmla="*/ 140 h 162"/>
                <a:gd name="T32" fmla="*/ 214 w 324"/>
                <a:gd name="T33" fmla="*/ 144 h 162"/>
                <a:gd name="T34" fmla="*/ 182 w 324"/>
                <a:gd name="T35" fmla="*/ 128 h 162"/>
                <a:gd name="T36" fmla="*/ 162 w 324"/>
                <a:gd name="T37" fmla="*/ 146 h 162"/>
                <a:gd name="T38" fmla="*/ 140 w 324"/>
                <a:gd name="T39" fmla="*/ 158 h 162"/>
                <a:gd name="T40" fmla="*/ 124 w 324"/>
                <a:gd name="T41" fmla="*/ 156 h 162"/>
                <a:gd name="T42" fmla="*/ 130 w 324"/>
                <a:gd name="T43" fmla="*/ 148 h 162"/>
                <a:gd name="T44" fmla="*/ 132 w 324"/>
                <a:gd name="T45" fmla="*/ 136 h 162"/>
                <a:gd name="T46" fmla="*/ 138 w 324"/>
                <a:gd name="T47" fmla="*/ 136 h 162"/>
                <a:gd name="T48" fmla="*/ 154 w 324"/>
                <a:gd name="T49" fmla="*/ 136 h 162"/>
                <a:gd name="T50" fmla="*/ 150 w 324"/>
                <a:gd name="T51" fmla="*/ 130 h 162"/>
                <a:gd name="T52" fmla="*/ 138 w 324"/>
                <a:gd name="T53" fmla="*/ 112 h 162"/>
                <a:gd name="T54" fmla="*/ 130 w 324"/>
                <a:gd name="T55" fmla="*/ 100 h 162"/>
                <a:gd name="T56" fmla="*/ 114 w 324"/>
                <a:gd name="T57" fmla="*/ 96 h 162"/>
                <a:gd name="T58" fmla="*/ 88 w 324"/>
                <a:gd name="T59" fmla="*/ 90 h 162"/>
                <a:gd name="T60" fmla="*/ 76 w 324"/>
                <a:gd name="T61" fmla="*/ 94 h 162"/>
                <a:gd name="T62" fmla="*/ 60 w 324"/>
                <a:gd name="T63" fmla="*/ 100 h 162"/>
                <a:gd name="T64" fmla="*/ 44 w 324"/>
                <a:gd name="T65" fmla="*/ 100 h 162"/>
                <a:gd name="T66" fmla="*/ 20 w 324"/>
                <a:gd name="T67" fmla="*/ 96 h 162"/>
                <a:gd name="T68" fmla="*/ 12 w 324"/>
                <a:gd name="T69" fmla="*/ 96 h 162"/>
                <a:gd name="T70" fmla="*/ 4 w 324"/>
                <a:gd name="T71" fmla="*/ 78 h 162"/>
                <a:gd name="T72" fmla="*/ 12 w 324"/>
                <a:gd name="T73" fmla="*/ 74 h 162"/>
                <a:gd name="T74" fmla="*/ 20 w 324"/>
                <a:gd name="T75" fmla="*/ 46 h 162"/>
                <a:gd name="T76" fmla="*/ 28 w 324"/>
                <a:gd name="T77" fmla="*/ 36 h 162"/>
                <a:gd name="T78" fmla="*/ 24 w 324"/>
                <a:gd name="T79" fmla="*/ 14 h 162"/>
                <a:gd name="T80" fmla="*/ 46 w 324"/>
                <a:gd name="T81" fmla="*/ 8 h 162"/>
                <a:gd name="T82" fmla="*/ 86 w 324"/>
                <a:gd name="T83" fmla="*/ 16 h 162"/>
                <a:gd name="T84" fmla="*/ 108 w 324"/>
                <a:gd name="T85" fmla="*/ 18 h 162"/>
                <a:gd name="T86" fmla="*/ 118 w 324"/>
                <a:gd name="T87" fmla="*/ 20 h 162"/>
                <a:gd name="T88" fmla="*/ 142 w 324"/>
                <a:gd name="T89" fmla="*/ 22 h 162"/>
                <a:gd name="T90" fmla="*/ 146 w 324"/>
                <a:gd name="T91" fmla="*/ 4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24" h="162">
                  <a:moveTo>
                    <a:pt x="160" y="4"/>
                  </a:moveTo>
                  <a:lnTo>
                    <a:pt x="166" y="4"/>
                  </a:lnTo>
                  <a:lnTo>
                    <a:pt x="170" y="0"/>
                  </a:lnTo>
                  <a:lnTo>
                    <a:pt x="174" y="2"/>
                  </a:lnTo>
                  <a:lnTo>
                    <a:pt x="194" y="0"/>
                  </a:lnTo>
                  <a:lnTo>
                    <a:pt x="208" y="12"/>
                  </a:lnTo>
                  <a:lnTo>
                    <a:pt x="204" y="16"/>
                  </a:lnTo>
                  <a:lnTo>
                    <a:pt x="208" y="22"/>
                  </a:lnTo>
                  <a:lnTo>
                    <a:pt x="220" y="24"/>
                  </a:lnTo>
                  <a:lnTo>
                    <a:pt x="230" y="34"/>
                  </a:lnTo>
                  <a:lnTo>
                    <a:pt x="230" y="38"/>
                  </a:lnTo>
                  <a:lnTo>
                    <a:pt x="256" y="48"/>
                  </a:lnTo>
                  <a:lnTo>
                    <a:pt x="268" y="44"/>
                  </a:lnTo>
                  <a:lnTo>
                    <a:pt x="282" y="52"/>
                  </a:lnTo>
                  <a:lnTo>
                    <a:pt x="292" y="52"/>
                  </a:lnTo>
                  <a:lnTo>
                    <a:pt x="320" y="60"/>
                  </a:lnTo>
                  <a:lnTo>
                    <a:pt x="322" y="68"/>
                  </a:lnTo>
                  <a:lnTo>
                    <a:pt x="318" y="80"/>
                  </a:lnTo>
                  <a:lnTo>
                    <a:pt x="324" y="94"/>
                  </a:lnTo>
                  <a:lnTo>
                    <a:pt x="324" y="100"/>
                  </a:lnTo>
                  <a:lnTo>
                    <a:pt x="308" y="102"/>
                  </a:lnTo>
                  <a:lnTo>
                    <a:pt x="300" y="108"/>
                  </a:lnTo>
                  <a:lnTo>
                    <a:pt x="302" y="118"/>
                  </a:lnTo>
                  <a:lnTo>
                    <a:pt x="286" y="120"/>
                  </a:lnTo>
                  <a:lnTo>
                    <a:pt x="276" y="128"/>
                  </a:lnTo>
                  <a:lnTo>
                    <a:pt x="260" y="130"/>
                  </a:lnTo>
                  <a:lnTo>
                    <a:pt x="246" y="140"/>
                  </a:lnTo>
                  <a:lnTo>
                    <a:pt x="250" y="150"/>
                  </a:lnTo>
                  <a:lnTo>
                    <a:pt x="246" y="150"/>
                  </a:lnTo>
                  <a:lnTo>
                    <a:pt x="242" y="148"/>
                  </a:lnTo>
                  <a:lnTo>
                    <a:pt x="236" y="146"/>
                  </a:lnTo>
                  <a:lnTo>
                    <a:pt x="222" y="140"/>
                  </a:lnTo>
                  <a:lnTo>
                    <a:pt x="218" y="146"/>
                  </a:lnTo>
                  <a:lnTo>
                    <a:pt x="214" y="144"/>
                  </a:lnTo>
                  <a:lnTo>
                    <a:pt x="186" y="138"/>
                  </a:lnTo>
                  <a:lnTo>
                    <a:pt x="182" y="128"/>
                  </a:lnTo>
                  <a:lnTo>
                    <a:pt x="166" y="132"/>
                  </a:lnTo>
                  <a:lnTo>
                    <a:pt x="162" y="146"/>
                  </a:lnTo>
                  <a:lnTo>
                    <a:pt x="150" y="162"/>
                  </a:lnTo>
                  <a:lnTo>
                    <a:pt x="140" y="158"/>
                  </a:lnTo>
                  <a:lnTo>
                    <a:pt x="132" y="162"/>
                  </a:lnTo>
                  <a:lnTo>
                    <a:pt x="124" y="156"/>
                  </a:lnTo>
                  <a:lnTo>
                    <a:pt x="128" y="154"/>
                  </a:lnTo>
                  <a:lnTo>
                    <a:pt x="130" y="148"/>
                  </a:lnTo>
                  <a:lnTo>
                    <a:pt x="134" y="140"/>
                  </a:lnTo>
                  <a:lnTo>
                    <a:pt x="132" y="136"/>
                  </a:lnTo>
                  <a:lnTo>
                    <a:pt x="136" y="134"/>
                  </a:lnTo>
                  <a:lnTo>
                    <a:pt x="138" y="136"/>
                  </a:lnTo>
                  <a:lnTo>
                    <a:pt x="150" y="138"/>
                  </a:lnTo>
                  <a:lnTo>
                    <a:pt x="154" y="136"/>
                  </a:lnTo>
                  <a:lnTo>
                    <a:pt x="150" y="134"/>
                  </a:lnTo>
                  <a:lnTo>
                    <a:pt x="150" y="130"/>
                  </a:lnTo>
                  <a:lnTo>
                    <a:pt x="142" y="124"/>
                  </a:lnTo>
                  <a:lnTo>
                    <a:pt x="138" y="112"/>
                  </a:lnTo>
                  <a:lnTo>
                    <a:pt x="130" y="108"/>
                  </a:lnTo>
                  <a:lnTo>
                    <a:pt x="130" y="100"/>
                  </a:lnTo>
                  <a:lnTo>
                    <a:pt x="120" y="96"/>
                  </a:lnTo>
                  <a:lnTo>
                    <a:pt x="114" y="96"/>
                  </a:lnTo>
                  <a:lnTo>
                    <a:pt x="100" y="88"/>
                  </a:lnTo>
                  <a:lnTo>
                    <a:pt x="88" y="90"/>
                  </a:lnTo>
                  <a:lnTo>
                    <a:pt x="84" y="94"/>
                  </a:lnTo>
                  <a:lnTo>
                    <a:pt x="76" y="94"/>
                  </a:lnTo>
                  <a:lnTo>
                    <a:pt x="72" y="100"/>
                  </a:lnTo>
                  <a:lnTo>
                    <a:pt x="60" y="100"/>
                  </a:lnTo>
                  <a:lnTo>
                    <a:pt x="54" y="104"/>
                  </a:lnTo>
                  <a:lnTo>
                    <a:pt x="44" y="100"/>
                  </a:lnTo>
                  <a:lnTo>
                    <a:pt x="32" y="100"/>
                  </a:lnTo>
                  <a:lnTo>
                    <a:pt x="20" y="96"/>
                  </a:lnTo>
                  <a:lnTo>
                    <a:pt x="14" y="100"/>
                  </a:lnTo>
                  <a:lnTo>
                    <a:pt x="12" y="96"/>
                  </a:lnTo>
                  <a:lnTo>
                    <a:pt x="0" y="88"/>
                  </a:lnTo>
                  <a:lnTo>
                    <a:pt x="4" y="78"/>
                  </a:lnTo>
                  <a:lnTo>
                    <a:pt x="8" y="72"/>
                  </a:lnTo>
                  <a:lnTo>
                    <a:pt x="12" y="74"/>
                  </a:lnTo>
                  <a:lnTo>
                    <a:pt x="6" y="64"/>
                  </a:lnTo>
                  <a:lnTo>
                    <a:pt x="20" y="46"/>
                  </a:lnTo>
                  <a:lnTo>
                    <a:pt x="26" y="42"/>
                  </a:lnTo>
                  <a:lnTo>
                    <a:pt x="28" y="36"/>
                  </a:lnTo>
                  <a:lnTo>
                    <a:pt x="16" y="16"/>
                  </a:lnTo>
                  <a:lnTo>
                    <a:pt x="24" y="14"/>
                  </a:lnTo>
                  <a:lnTo>
                    <a:pt x="32" y="8"/>
                  </a:lnTo>
                  <a:lnTo>
                    <a:pt x="46" y="8"/>
                  </a:lnTo>
                  <a:lnTo>
                    <a:pt x="66" y="10"/>
                  </a:lnTo>
                  <a:lnTo>
                    <a:pt x="86" y="16"/>
                  </a:lnTo>
                  <a:lnTo>
                    <a:pt x="100" y="16"/>
                  </a:lnTo>
                  <a:lnTo>
                    <a:pt x="108" y="18"/>
                  </a:lnTo>
                  <a:lnTo>
                    <a:pt x="114" y="14"/>
                  </a:lnTo>
                  <a:lnTo>
                    <a:pt x="118" y="20"/>
                  </a:lnTo>
                  <a:lnTo>
                    <a:pt x="134" y="20"/>
                  </a:lnTo>
                  <a:lnTo>
                    <a:pt x="142" y="22"/>
                  </a:lnTo>
                  <a:lnTo>
                    <a:pt x="140" y="10"/>
                  </a:lnTo>
                  <a:lnTo>
                    <a:pt x="146" y="4"/>
                  </a:lnTo>
                  <a:lnTo>
                    <a:pt x="16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2" name="Freeform 302">
              <a:extLst>
                <a:ext uri="{FF2B5EF4-FFF2-40B4-BE49-F238E27FC236}">
                  <a16:creationId xmlns:a16="http://schemas.microsoft.com/office/drawing/2014/main" id="{0405CCEE-D443-4C5B-5C84-FF7D2EADC00E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6525" y="1082675"/>
              <a:ext cx="292100" cy="207963"/>
            </a:xfrm>
            <a:custGeom>
              <a:avLst/>
              <a:gdLst>
                <a:gd name="T0" fmla="*/ 164 w 184"/>
                <a:gd name="T1" fmla="*/ 20 h 131"/>
                <a:gd name="T2" fmla="*/ 166 w 184"/>
                <a:gd name="T3" fmla="*/ 30 h 131"/>
                <a:gd name="T4" fmla="*/ 172 w 184"/>
                <a:gd name="T5" fmla="*/ 38 h 131"/>
                <a:gd name="T6" fmla="*/ 174 w 184"/>
                <a:gd name="T7" fmla="*/ 49 h 131"/>
                <a:gd name="T8" fmla="*/ 164 w 184"/>
                <a:gd name="T9" fmla="*/ 53 h 131"/>
                <a:gd name="T10" fmla="*/ 170 w 184"/>
                <a:gd name="T11" fmla="*/ 63 h 131"/>
                <a:gd name="T12" fmla="*/ 172 w 184"/>
                <a:gd name="T13" fmla="*/ 73 h 131"/>
                <a:gd name="T14" fmla="*/ 184 w 184"/>
                <a:gd name="T15" fmla="*/ 93 h 131"/>
                <a:gd name="T16" fmla="*/ 182 w 184"/>
                <a:gd name="T17" fmla="*/ 99 h 131"/>
                <a:gd name="T18" fmla="*/ 176 w 184"/>
                <a:gd name="T19" fmla="*/ 103 h 131"/>
                <a:gd name="T20" fmla="*/ 162 w 184"/>
                <a:gd name="T21" fmla="*/ 121 h 131"/>
                <a:gd name="T22" fmla="*/ 168 w 184"/>
                <a:gd name="T23" fmla="*/ 131 h 131"/>
                <a:gd name="T24" fmla="*/ 164 w 184"/>
                <a:gd name="T25" fmla="*/ 129 h 131"/>
                <a:gd name="T26" fmla="*/ 144 w 184"/>
                <a:gd name="T27" fmla="*/ 121 h 131"/>
                <a:gd name="T28" fmla="*/ 132 w 184"/>
                <a:gd name="T29" fmla="*/ 123 h 131"/>
                <a:gd name="T30" fmla="*/ 124 w 184"/>
                <a:gd name="T31" fmla="*/ 121 h 131"/>
                <a:gd name="T32" fmla="*/ 114 w 184"/>
                <a:gd name="T33" fmla="*/ 127 h 131"/>
                <a:gd name="T34" fmla="*/ 104 w 184"/>
                <a:gd name="T35" fmla="*/ 117 h 131"/>
                <a:gd name="T36" fmla="*/ 96 w 184"/>
                <a:gd name="T37" fmla="*/ 121 h 131"/>
                <a:gd name="T38" fmla="*/ 94 w 184"/>
                <a:gd name="T39" fmla="*/ 119 h 131"/>
                <a:gd name="T40" fmla="*/ 84 w 184"/>
                <a:gd name="T41" fmla="*/ 109 h 131"/>
                <a:gd name="T42" fmla="*/ 72 w 184"/>
                <a:gd name="T43" fmla="*/ 109 h 131"/>
                <a:gd name="T44" fmla="*/ 70 w 184"/>
                <a:gd name="T45" fmla="*/ 101 h 131"/>
                <a:gd name="T46" fmla="*/ 56 w 184"/>
                <a:gd name="T47" fmla="*/ 99 h 131"/>
                <a:gd name="T48" fmla="*/ 54 w 184"/>
                <a:gd name="T49" fmla="*/ 105 h 131"/>
                <a:gd name="T50" fmla="*/ 44 w 184"/>
                <a:gd name="T51" fmla="*/ 99 h 131"/>
                <a:gd name="T52" fmla="*/ 44 w 184"/>
                <a:gd name="T53" fmla="*/ 93 h 131"/>
                <a:gd name="T54" fmla="*/ 32 w 184"/>
                <a:gd name="T55" fmla="*/ 91 h 131"/>
                <a:gd name="T56" fmla="*/ 24 w 184"/>
                <a:gd name="T57" fmla="*/ 83 h 131"/>
                <a:gd name="T58" fmla="*/ 14 w 184"/>
                <a:gd name="T59" fmla="*/ 69 h 131"/>
                <a:gd name="T60" fmla="*/ 14 w 184"/>
                <a:gd name="T61" fmla="*/ 61 h 131"/>
                <a:gd name="T62" fmla="*/ 8 w 184"/>
                <a:gd name="T63" fmla="*/ 51 h 131"/>
                <a:gd name="T64" fmla="*/ 2 w 184"/>
                <a:gd name="T65" fmla="*/ 42 h 131"/>
                <a:gd name="T66" fmla="*/ 6 w 184"/>
                <a:gd name="T67" fmla="*/ 34 h 131"/>
                <a:gd name="T68" fmla="*/ 0 w 184"/>
                <a:gd name="T69" fmla="*/ 24 h 131"/>
                <a:gd name="T70" fmla="*/ 12 w 184"/>
                <a:gd name="T71" fmla="*/ 16 h 131"/>
                <a:gd name="T72" fmla="*/ 38 w 184"/>
                <a:gd name="T73" fmla="*/ 8 h 131"/>
                <a:gd name="T74" fmla="*/ 58 w 184"/>
                <a:gd name="T75" fmla="*/ 0 h 131"/>
                <a:gd name="T76" fmla="*/ 78 w 184"/>
                <a:gd name="T77" fmla="*/ 4 h 131"/>
                <a:gd name="T78" fmla="*/ 80 w 184"/>
                <a:gd name="T79" fmla="*/ 10 h 131"/>
                <a:gd name="T80" fmla="*/ 94 w 184"/>
                <a:gd name="T81" fmla="*/ 10 h 131"/>
                <a:gd name="T82" fmla="*/ 118 w 184"/>
                <a:gd name="T83" fmla="*/ 12 h 131"/>
                <a:gd name="T84" fmla="*/ 148 w 184"/>
                <a:gd name="T85" fmla="*/ 12 h 131"/>
                <a:gd name="T86" fmla="*/ 158 w 184"/>
                <a:gd name="T87" fmla="*/ 12 h 131"/>
                <a:gd name="T88" fmla="*/ 164 w 184"/>
                <a:gd name="T89" fmla="*/ 2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84" h="131">
                  <a:moveTo>
                    <a:pt x="164" y="20"/>
                  </a:moveTo>
                  <a:lnTo>
                    <a:pt x="166" y="30"/>
                  </a:lnTo>
                  <a:lnTo>
                    <a:pt x="172" y="38"/>
                  </a:lnTo>
                  <a:lnTo>
                    <a:pt x="174" y="49"/>
                  </a:lnTo>
                  <a:lnTo>
                    <a:pt x="164" y="53"/>
                  </a:lnTo>
                  <a:lnTo>
                    <a:pt x="170" y="63"/>
                  </a:lnTo>
                  <a:lnTo>
                    <a:pt x="172" y="73"/>
                  </a:lnTo>
                  <a:lnTo>
                    <a:pt x="184" y="93"/>
                  </a:lnTo>
                  <a:lnTo>
                    <a:pt x="182" y="99"/>
                  </a:lnTo>
                  <a:lnTo>
                    <a:pt x="176" y="103"/>
                  </a:lnTo>
                  <a:lnTo>
                    <a:pt x="162" y="121"/>
                  </a:lnTo>
                  <a:lnTo>
                    <a:pt x="168" y="131"/>
                  </a:lnTo>
                  <a:lnTo>
                    <a:pt x="164" y="129"/>
                  </a:lnTo>
                  <a:lnTo>
                    <a:pt x="144" y="121"/>
                  </a:lnTo>
                  <a:lnTo>
                    <a:pt x="132" y="123"/>
                  </a:lnTo>
                  <a:lnTo>
                    <a:pt x="124" y="121"/>
                  </a:lnTo>
                  <a:lnTo>
                    <a:pt x="114" y="127"/>
                  </a:lnTo>
                  <a:lnTo>
                    <a:pt x="104" y="117"/>
                  </a:lnTo>
                  <a:lnTo>
                    <a:pt x="96" y="121"/>
                  </a:lnTo>
                  <a:lnTo>
                    <a:pt x="94" y="119"/>
                  </a:lnTo>
                  <a:lnTo>
                    <a:pt x="84" y="109"/>
                  </a:lnTo>
                  <a:lnTo>
                    <a:pt x="72" y="109"/>
                  </a:lnTo>
                  <a:lnTo>
                    <a:pt x="70" y="101"/>
                  </a:lnTo>
                  <a:lnTo>
                    <a:pt x="56" y="99"/>
                  </a:lnTo>
                  <a:lnTo>
                    <a:pt x="54" y="105"/>
                  </a:lnTo>
                  <a:lnTo>
                    <a:pt x="44" y="99"/>
                  </a:lnTo>
                  <a:lnTo>
                    <a:pt x="44" y="93"/>
                  </a:lnTo>
                  <a:lnTo>
                    <a:pt x="32" y="91"/>
                  </a:lnTo>
                  <a:lnTo>
                    <a:pt x="24" y="83"/>
                  </a:lnTo>
                  <a:lnTo>
                    <a:pt x="14" y="69"/>
                  </a:lnTo>
                  <a:lnTo>
                    <a:pt x="14" y="61"/>
                  </a:lnTo>
                  <a:lnTo>
                    <a:pt x="8" y="51"/>
                  </a:lnTo>
                  <a:lnTo>
                    <a:pt x="2" y="42"/>
                  </a:lnTo>
                  <a:lnTo>
                    <a:pt x="6" y="34"/>
                  </a:lnTo>
                  <a:lnTo>
                    <a:pt x="0" y="24"/>
                  </a:lnTo>
                  <a:lnTo>
                    <a:pt x="12" y="16"/>
                  </a:lnTo>
                  <a:lnTo>
                    <a:pt x="38" y="8"/>
                  </a:lnTo>
                  <a:lnTo>
                    <a:pt x="58" y="0"/>
                  </a:lnTo>
                  <a:lnTo>
                    <a:pt x="78" y="4"/>
                  </a:lnTo>
                  <a:lnTo>
                    <a:pt x="80" y="10"/>
                  </a:lnTo>
                  <a:lnTo>
                    <a:pt x="94" y="10"/>
                  </a:lnTo>
                  <a:lnTo>
                    <a:pt x="118" y="12"/>
                  </a:lnTo>
                  <a:lnTo>
                    <a:pt x="148" y="12"/>
                  </a:lnTo>
                  <a:lnTo>
                    <a:pt x="158" y="12"/>
                  </a:lnTo>
                  <a:lnTo>
                    <a:pt x="164" y="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3" name="Freeform 303">
              <a:extLst>
                <a:ext uri="{FF2B5EF4-FFF2-40B4-BE49-F238E27FC236}">
                  <a16:creationId xmlns:a16="http://schemas.microsoft.com/office/drawing/2014/main" id="{77DA3344-07A8-A205-B038-95379D9BB1D9}"/>
                </a:ext>
              </a:extLst>
            </p:cNvPr>
            <p:cNvSpPr>
              <a:spLocks/>
            </p:cNvSpPr>
            <p:nvPr/>
          </p:nvSpPr>
          <p:spPr bwMode="auto">
            <a:xfrm>
              <a:off x="6375400" y="1290638"/>
              <a:ext cx="215900" cy="98425"/>
            </a:xfrm>
            <a:custGeom>
              <a:avLst/>
              <a:gdLst>
                <a:gd name="T0" fmla="*/ 136 w 136"/>
                <a:gd name="T1" fmla="*/ 22 h 62"/>
                <a:gd name="T2" fmla="*/ 134 w 136"/>
                <a:gd name="T3" fmla="*/ 30 h 62"/>
                <a:gd name="T4" fmla="*/ 124 w 136"/>
                <a:gd name="T5" fmla="*/ 30 h 62"/>
                <a:gd name="T6" fmla="*/ 128 w 136"/>
                <a:gd name="T7" fmla="*/ 36 h 62"/>
                <a:gd name="T8" fmla="*/ 124 w 136"/>
                <a:gd name="T9" fmla="*/ 52 h 62"/>
                <a:gd name="T10" fmla="*/ 120 w 136"/>
                <a:gd name="T11" fmla="*/ 56 h 62"/>
                <a:gd name="T12" fmla="*/ 104 w 136"/>
                <a:gd name="T13" fmla="*/ 56 h 62"/>
                <a:gd name="T14" fmla="*/ 96 w 136"/>
                <a:gd name="T15" fmla="*/ 62 h 62"/>
                <a:gd name="T16" fmla="*/ 80 w 136"/>
                <a:gd name="T17" fmla="*/ 60 h 62"/>
                <a:gd name="T18" fmla="*/ 54 w 136"/>
                <a:gd name="T19" fmla="*/ 54 h 62"/>
                <a:gd name="T20" fmla="*/ 50 w 136"/>
                <a:gd name="T21" fmla="*/ 44 h 62"/>
                <a:gd name="T22" fmla="*/ 30 w 136"/>
                <a:gd name="T23" fmla="*/ 48 h 62"/>
                <a:gd name="T24" fmla="*/ 28 w 136"/>
                <a:gd name="T25" fmla="*/ 54 h 62"/>
                <a:gd name="T26" fmla="*/ 16 w 136"/>
                <a:gd name="T27" fmla="*/ 50 h 62"/>
                <a:gd name="T28" fmla="*/ 8 w 136"/>
                <a:gd name="T29" fmla="*/ 50 h 62"/>
                <a:gd name="T30" fmla="*/ 0 w 136"/>
                <a:gd name="T31" fmla="*/ 44 h 62"/>
                <a:gd name="T32" fmla="*/ 2 w 136"/>
                <a:gd name="T33" fmla="*/ 38 h 62"/>
                <a:gd name="T34" fmla="*/ 2 w 136"/>
                <a:gd name="T35" fmla="*/ 34 h 62"/>
                <a:gd name="T36" fmla="*/ 6 w 136"/>
                <a:gd name="T37" fmla="*/ 34 h 62"/>
                <a:gd name="T38" fmla="*/ 16 w 136"/>
                <a:gd name="T39" fmla="*/ 40 h 62"/>
                <a:gd name="T40" fmla="*/ 18 w 136"/>
                <a:gd name="T41" fmla="*/ 34 h 62"/>
                <a:gd name="T42" fmla="*/ 34 w 136"/>
                <a:gd name="T43" fmla="*/ 34 h 62"/>
                <a:gd name="T44" fmla="*/ 48 w 136"/>
                <a:gd name="T45" fmla="*/ 30 h 62"/>
                <a:gd name="T46" fmla="*/ 56 w 136"/>
                <a:gd name="T47" fmla="*/ 30 h 62"/>
                <a:gd name="T48" fmla="*/ 62 w 136"/>
                <a:gd name="T49" fmla="*/ 36 h 62"/>
                <a:gd name="T50" fmla="*/ 62 w 136"/>
                <a:gd name="T51" fmla="*/ 32 h 62"/>
                <a:gd name="T52" fmla="*/ 60 w 136"/>
                <a:gd name="T53" fmla="*/ 18 h 62"/>
                <a:gd name="T54" fmla="*/ 66 w 136"/>
                <a:gd name="T55" fmla="*/ 14 h 62"/>
                <a:gd name="T56" fmla="*/ 72 w 136"/>
                <a:gd name="T57" fmla="*/ 4 h 62"/>
                <a:gd name="T58" fmla="*/ 86 w 136"/>
                <a:gd name="T59" fmla="*/ 12 h 62"/>
                <a:gd name="T60" fmla="*/ 96 w 136"/>
                <a:gd name="T61" fmla="*/ 2 h 62"/>
                <a:gd name="T62" fmla="*/ 102 w 136"/>
                <a:gd name="T63" fmla="*/ 0 h 62"/>
                <a:gd name="T64" fmla="*/ 116 w 136"/>
                <a:gd name="T65" fmla="*/ 8 h 62"/>
                <a:gd name="T66" fmla="*/ 124 w 136"/>
                <a:gd name="T67" fmla="*/ 6 h 62"/>
                <a:gd name="T68" fmla="*/ 134 w 136"/>
                <a:gd name="T69" fmla="*/ 10 h 62"/>
                <a:gd name="T70" fmla="*/ 132 w 136"/>
                <a:gd name="T71" fmla="*/ 14 h 62"/>
                <a:gd name="T72" fmla="*/ 136 w 136"/>
                <a:gd name="T73" fmla="*/ 22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36" h="62">
                  <a:moveTo>
                    <a:pt x="136" y="22"/>
                  </a:moveTo>
                  <a:lnTo>
                    <a:pt x="134" y="30"/>
                  </a:lnTo>
                  <a:lnTo>
                    <a:pt x="124" y="30"/>
                  </a:lnTo>
                  <a:lnTo>
                    <a:pt x="128" y="36"/>
                  </a:lnTo>
                  <a:lnTo>
                    <a:pt x="124" y="52"/>
                  </a:lnTo>
                  <a:lnTo>
                    <a:pt x="120" y="56"/>
                  </a:lnTo>
                  <a:lnTo>
                    <a:pt x="104" y="56"/>
                  </a:lnTo>
                  <a:lnTo>
                    <a:pt x="96" y="62"/>
                  </a:lnTo>
                  <a:lnTo>
                    <a:pt x="80" y="60"/>
                  </a:lnTo>
                  <a:lnTo>
                    <a:pt x="54" y="54"/>
                  </a:lnTo>
                  <a:lnTo>
                    <a:pt x="50" y="44"/>
                  </a:lnTo>
                  <a:lnTo>
                    <a:pt x="30" y="48"/>
                  </a:lnTo>
                  <a:lnTo>
                    <a:pt x="28" y="54"/>
                  </a:lnTo>
                  <a:lnTo>
                    <a:pt x="16" y="50"/>
                  </a:lnTo>
                  <a:lnTo>
                    <a:pt x="8" y="50"/>
                  </a:lnTo>
                  <a:lnTo>
                    <a:pt x="0" y="44"/>
                  </a:lnTo>
                  <a:lnTo>
                    <a:pt x="2" y="38"/>
                  </a:lnTo>
                  <a:lnTo>
                    <a:pt x="2" y="34"/>
                  </a:lnTo>
                  <a:lnTo>
                    <a:pt x="6" y="34"/>
                  </a:lnTo>
                  <a:lnTo>
                    <a:pt x="16" y="40"/>
                  </a:lnTo>
                  <a:lnTo>
                    <a:pt x="18" y="34"/>
                  </a:lnTo>
                  <a:lnTo>
                    <a:pt x="34" y="34"/>
                  </a:lnTo>
                  <a:lnTo>
                    <a:pt x="48" y="30"/>
                  </a:lnTo>
                  <a:lnTo>
                    <a:pt x="56" y="30"/>
                  </a:lnTo>
                  <a:lnTo>
                    <a:pt x="62" y="36"/>
                  </a:lnTo>
                  <a:lnTo>
                    <a:pt x="62" y="32"/>
                  </a:lnTo>
                  <a:lnTo>
                    <a:pt x="60" y="18"/>
                  </a:lnTo>
                  <a:lnTo>
                    <a:pt x="66" y="14"/>
                  </a:lnTo>
                  <a:lnTo>
                    <a:pt x="72" y="4"/>
                  </a:lnTo>
                  <a:lnTo>
                    <a:pt x="86" y="12"/>
                  </a:lnTo>
                  <a:lnTo>
                    <a:pt x="96" y="2"/>
                  </a:lnTo>
                  <a:lnTo>
                    <a:pt x="102" y="0"/>
                  </a:lnTo>
                  <a:lnTo>
                    <a:pt x="116" y="8"/>
                  </a:lnTo>
                  <a:lnTo>
                    <a:pt x="124" y="6"/>
                  </a:lnTo>
                  <a:lnTo>
                    <a:pt x="134" y="10"/>
                  </a:lnTo>
                  <a:lnTo>
                    <a:pt x="132" y="14"/>
                  </a:lnTo>
                  <a:lnTo>
                    <a:pt x="136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4" name="Freeform 304">
              <a:extLst>
                <a:ext uri="{FF2B5EF4-FFF2-40B4-BE49-F238E27FC236}">
                  <a16:creationId xmlns:a16="http://schemas.microsoft.com/office/drawing/2014/main" id="{FA1F8C50-40F2-E986-8BDF-C1FA5FE280A5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2250" y="1306513"/>
              <a:ext cx="184150" cy="104775"/>
            </a:xfrm>
            <a:custGeom>
              <a:avLst/>
              <a:gdLst>
                <a:gd name="T0" fmla="*/ 102 w 116"/>
                <a:gd name="T1" fmla="*/ 4 h 66"/>
                <a:gd name="T2" fmla="*/ 114 w 116"/>
                <a:gd name="T3" fmla="*/ 12 h 66"/>
                <a:gd name="T4" fmla="*/ 116 w 116"/>
                <a:gd name="T5" fmla="*/ 16 h 66"/>
                <a:gd name="T6" fmla="*/ 106 w 116"/>
                <a:gd name="T7" fmla="*/ 20 h 66"/>
                <a:gd name="T8" fmla="*/ 98 w 116"/>
                <a:gd name="T9" fmla="*/ 38 h 66"/>
                <a:gd name="T10" fmla="*/ 90 w 116"/>
                <a:gd name="T11" fmla="*/ 54 h 66"/>
                <a:gd name="T12" fmla="*/ 74 w 116"/>
                <a:gd name="T13" fmla="*/ 60 h 66"/>
                <a:gd name="T14" fmla="*/ 64 w 116"/>
                <a:gd name="T15" fmla="*/ 58 h 66"/>
                <a:gd name="T16" fmla="*/ 50 w 116"/>
                <a:gd name="T17" fmla="*/ 64 h 66"/>
                <a:gd name="T18" fmla="*/ 44 w 116"/>
                <a:gd name="T19" fmla="*/ 66 h 66"/>
                <a:gd name="T20" fmla="*/ 26 w 116"/>
                <a:gd name="T21" fmla="*/ 64 h 66"/>
                <a:gd name="T22" fmla="*/ 14 w 116"/>
                <a:gd name="T23" fmla="*/ 52 h 66"/>
                <a:gd name="T24" fmla="*/ 8 w 116"/>
                <a:gd name="T25" fmla="*/ 50 h 66"/>
                <a:gd name="T26" fmla="*/ 2 w 116"/>
                <a:gd name="T27" fmla="*/ 42 h 66"/>
                <a:gd name="T28" fmla="*/ 0 w 116"/>
                <a:gd name="T29" fmla="*/ 42 h 66"/>
                <a:gd name="T30" fmla="*/ 4 w 116"/>
                <a:gd name="T31" fmla="*/ 26 h 66"/>
                <a:gd name="T32" fmla="*/ 0 w 116"/>
                <a:gd name="T33" fmla="*/ 20 h 66"/>
                <a:gd name="T34" fmla="*/ 10 w 116"/>
                <a:gd name="T35" fmla="*/ 20 h 66"/>
                <a:gd name="T36" fmla="*/ 12 w 116"/>
                <a:gd name="T37" fmla="*/ 12 h 66"/>
                <a:gd name="T38" fmla="*/ 22 w 116"/>
                <a:gd name="T39" fmla="*/ 16 h 66"/>
                <a:gd name="T40" fmla="*/ 26 w 116"/>
                <a:gd name="T41" fmla="*/ 18 h 66"/>
                <a:gd name="T42" fmla="*/ 42 w 116"/>
                <a:gd name="T43" fmla="*/ 16 h 66"/>
                <a:gd name="T44" fmla="*/ 44 w 116"/>
                <a:gd name="T45" fmla="*/ 12 h 66"/>
                <a:gd name="T46" fmla="*/ 50 w 116"/>
                <a:gd name="T47" fmla="*/ 12 h 66"/>
                <a:gd name="T48" fmla="*/ 60 w 116"/>
                <a:gd name="T49" fmla="*/ 8 h 66"/>
                <a:gd name="T50" fmla="*/ 62 w 116"/>
                <a:gd name="T51" fmla="*/ 10 h 66"/>
                <a:gd name="T52" fmla="*/ 70 w 116"/>
                <a:gd name="T53" fmla="*/ 6 h 66"/>
                <a:gd name="T54" fmla="*/ 74 w 116"/>
                <a:gd name="T55" fmla="*/ 2 h 66"/>
                <a:gd name="T56" fmla="*/ 78 w 116"/>
                <a:gd name="T57" fmla="*/ 0 h 66"/>
                <a:gd name="T58" fmla="*/ 100 w 116"/>
                <a:gd name="T59" fmla="*/ 8 h 66"/>
                <a:gd name="T60" fmla="*/ 102 w 116"/>
                <a:gd name="T61" fmla="*/ 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16" h="66">
                  <a:moveTo>
                    <a:pt x="102" y="4"/>
                  </a:moveTo>
                  <a:lnTo>
                    <a:pt x="114" y="12"/>
                  </a:lnTo>
                  <a:lnTo>
                    <a:pt x="116" y="16"/>
                  </a:lnTo>
                  <a:lnTo>
                    <a:pt x="106" y="20"/>
                  </a:lnTo>
                  <a:lnTo>
                    <a:pt x="98" y="38"/>
                  </a:lnTo>
                  <a:lnTo>
                    <a:pt x="90" y="54"/>
                  </a:lnTo>
                  <a:lnTo>
                    <a:pt x="74" y="60"/>
                  </a:lnTo>
                  <a:lnTo>
                    <a:pt x="64" y="58"/>
                  </a:lnTo>
                  <a:lnTo>
                    <a:pt x="50" y="64"/>
                  </a:lnTo>
                  <a:lnTo>
                    <a:pt x="44" y="66"/>
                  </a:lnTo>
                  <a:lnTo>
                    <a:pt x="26" y="64"/>
                  </a:lnTo>
                  <a:lnTo>
                    <a:pt x="14" y="52"/>
                  </a:lnTo>
                  <a:lnTo>
                    <a:pt x="8" y="50"/>
                  </a:lnTo>
                  <a:lnTo>
                    <a:pt x="2" y="42"/>
                  </a:lnTo>
                  <a:lnTo>
                    <a:pt x="0" y="42"/>
                  </a:lnTo>
                  <a:lnTo>
                    <a:pt x="4" y="26"/>
                  </a:lnTo>
                  <a:lnTo>
                    <a:pt x="0" y="20"/>
                  </a:lnTo>
                  <a:lnTo>
                    <a:pt x="10" y="20"/>
                  </a:lnTo>
                  <a:lnTo>
                    <a:pt x="12" y="12"/>
                  </a:lnTo>
                  <a:lnTo>
                    <a:pt x="22" y="16"/>
                  </a:lnTo>
                  <a:lnTo>
                    <a:pt x="26" y="18"/>
                  </a:lnTo>
                  <a:lnTo>
                    <a:pt x="42" y="16"/>
                  </a:lnTo>
                  <a:lnTo>
                    <a:pt x="44" y="12"/>
                  </a:lnTo>
                  <a:lnTo>
                    <a:pt x="50" y="12"/>
                  </a:lnTo>
                  <a:lnTo>
                    <a:pt x="60" y="8"/>
                  </a:lnTo>
                  <a:lnTo>
                    <a:pt x="62" y="10"/>
                  </a:lnTo>
                  <a:lnTo>
                    <a:pt x="70" y="6"/>
                  </a:lnTo>
                  <a:lnTo>
                    <a:pt x="74" y="2"/>
                  </a:lnTo>
                  <a:lnTo>
                    <a:pt x="78" y="0"/>
                  </a:lnTo>
                  <a:lnTo>
                    <a:pt x="100" y="8"/>
                  </a:lnTo>
                  <a:lnTo>
                    <a:pt x="102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5" name="Freeform 305">
              <a:extLst>
                <a:ext uri="{FF2B5EF4-FFF2-40B4-BE49-F238E27FC236}">
                  <a16:creationId xmlns:a16="http://schemas.microsoft.com/office/drawing/2014/main" id="{4C05660C-954C-1CB9-A7BB-EDD486130DC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67525" y="1312863"/>
              <a:ext cx="111125" cy="107950"/>
            </a:xfrm>
            <a:custGeom>
              <a:avLst/>
              <a:gdLst>
                <a:gd name="T0" fmla="*/ 0 w 70"/>
                <a:gd name="T1" fmla="*/ 6 h 68"/>
                <a:gd name="T2" fmla="*/ 4 w 70"/>
                <a:gd name="T3" fmla="*/ 2 h 68"/>
                <a:gd name="T4" fmla="*/ 16 w 70"/>
                <a:gd name="T5" fmla="*/ 0 h 68"/>
                <a:gd name="T6" fmla="*/ 30 w 70"/>
                <a:gd name="T7" fmla="*/ 8 h 68"/>
                <a:gd name="T8" fmla="*/ 36 w 70"/>
                <a:gd name="T9" fmla="*/ 8 h 68"/>
                <a:gd name="T10" fmla="*/ 46 w 70"/>
                <a:gd name="T11" fmla="*/ 12 h 68"/>
                <a:gd name="T12" fmla="*/ 46 w 70"/>
                <a:gd name="T13" fmla="*/ 20 h 68"/>
                <a:gd name="T14" fmla="*/ 54 w 70"/>
                <a:gd name="T15" fmla="*/ 24 h 68"/>
                <a:gd name="T16" fmla="*/ 58 w 70"/>
                <a:gd name="T17" fmla="*/ 36 h 68"/>
                <a:gd name="T18" fmla="*/ 66 w 70"/>
                <a:gd name="T19" fmla="*/ 42 h 68"/>
                <a:gd name="T20" fmla="*/ 66 w 70"/>
                <a:gd name="T21" fmla="*/ 46 h 68"/>
                <a:gd name="T22" fmla="*/ 70 w 70"/>
                <a:gd name="T23" fmla="*/ 48 h 68"/>
                <a:gd name="T24" fmla="*/ 66 w 70"/>
                <a:gd name="T25" fmla="*/ 50 h 68"/>
                <a:gd name="T26" fmla="*/ 54 w 70"/>
                <a:gd name="T27" fmla="*/ 48 h 68"/>
                <a:gd name="T28" fmla="*/ 52 w 70"/>
                <a:gd name="T29" fmla="*/ 46 h 68"/>
                <a:gd name="T30" fmla="*/ 48 w 70"/>
                <a:gd name="T31" fmla="*/ 48 h 68"/>
                <a:gd name="T32" fmla="*/ 50 w 70"/>
                <a:gd name="T33" fmla="*/ 52 h 68"/>
                <a:gd name="T34" fmla="*/ 46 w 70"/>
                <a:gd name="T35" fmla="*/ 60 h 68"/>
                <a:gd name="T36" fmla="*/ 44 w 70"/>
                <a:gd name="T37" fmla="*/ 66 h 68"/>
                <a:gd name="T38" fmla="*/ 40 w 70"/>
                <a:gd name="T39" fmla="*/ 68 h 68"/>
                <a:gd name="T40" fmla="*/ 34 w 70"/>
                <a:gd name="T41" fmla="*/ 60 h 68"/>
                <a:gd name="T42" fmla="*/ 34 w 70"/>
                <a:gd name="T43" fmla="*/ 48 h 68"/>
                <a:gd name="T44" fmla="*/ 32 w 70"/>
                <a:gd name="T45" fmla="*/ 38 h 68"/>
                <a:gd name="T46" fmla="*/ 20 w 70"/>
                <a:gd name="T47" fmla="*/ 24 h 68"/>
                <a:gd name="T48" fmla="*/ 12 w 70"/>
                <a:gd name="T49" fmla="*/ 14 h 68"/>
                <a:gd name="T50" fmla="*/ 6 w 70"/>
                <a:gd name="T51" fmla="*/ 8 h 68"/>
                <a:gd name="T52" fmla="*/ 0 w 70"/>
                <a:gd name="T53" fmla="*/ 6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0" h="68">
                  <a:moveTo>
                    <a:pt x="0" y="6"/>
                  </a:moveTo>
                  <a:lnTo>
                    <a:pt x="4" y="2"/>
                  </a:lnTo>
                  <a:lnTo>
                    <a:pt x="16" y="0"/>
                  </a:lnTo>
                  <a:lnTo>
                    <a:pt x="30" y="8"/>
                  </a:lnTo>
                  <a:lnTo>
                    <a:pt x="36" y="8"/>
                  </a:lnTo>
                  <a:lnTo>
                    <a:pt x="46" y="12"/>
                  </a:lnTo>
                  <a:lnTo>
                    <a:pt x="46" y="20"/>
                  </a:lnTo>
                  <a:lnTo>
                    <a:pt x="54" y="24"/>
                  </a:lnTo>
                  <a:lnTo>
                    <a:pt x="58" y="36"/>
                  </a:lnTo>
                  <a:lnTo>
                    <a:pt x="66" y="42"/>
                  </a:lnTo>
                  <a:lnTo>
                    <a:pt x="66" y="46"/>
                  </a:lnTo>
                  <a:lnTo>
                    <a:pt x="70" y="48"/>
                  </a:lnTo>
                  <a:lnTo>
                    <a:pt x="66" y="50"/>
                  </a:lnTo>
                  <a:lnTo>
                    <a:pt x="54" y="48"/>
                  </a:lnTo>
                  <a:lnTo>
                    <a:pt x="52" y="46"/>
                  </a:lnTo>
                  <a:lnTo>
                    <a:pt x="48" y="48"/>
                  </a:lnTo>
                  <a:lnTo>
                    <a:pt x="50" y="52"/>
                  </a:lnTo>
                  <a:lnTo>
                    <a:pt x="46" y="60"/>
                  </a:lnTo>
                  <a:lnTo>
                    <a:pt x="44" y="66"/>
                  </a:lnTo>
                  <a:lnTo>
                    <a:pt x="40" y="68"/>
                  </a:lnTo>
                  <a:lnTo>
                    <a:pt x="34" y="60"/>
                  </a:lnTo>
                  <a:lnTo>
                    <a:pt x="34" y="48"/>
                  </a:lnTo>
                  <a:lnTo>
                    <a:pt x="32" y="38"/>
                  </a:lnTo>
                  <a:lnTo>
                    <a:pt x="20" y="24"/>
                  </a:lnTo>
                  <a:lnTo>
                    <a:pt x="12" y="14"/>
                  </a:lnTo>
                  <a:lnTo>
                    <a:pt x="6" y="8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6" name="Freeform 306">
              <a:extLst>
                <a:ext uri="{FF2B5EF4-FFF2-40B4-BE49-F238E27FC236}">
                  <a16:creationId xmlns:a16="http://schemas.microsoft.com/office/drawing/2014/main" id="{2D19681A-33F1-8A54-AB07-A9BCC879BD04}"/>
                </a:ext>
              </a:extLst>
            </p:cNvPr>
            <p:cNvSpPr>
              <a:spLocks/>
            </p:cNvSpPr>
            <p:nvPr/>
          </p:nvSpPr>
          <p:spPr bwMode="auto">
            <a:xfrm>
              <a:off x="6689725" y="1322388"/>
              <a:ext cx="285750" cy="168275"/>
            </a:xfrm>
            <a:custGeom>
              <a:avLst/>
              <a:gdLst>
                <a:gd name="T0" fmla="*/ 152 w 180"/>
                <a:gd name="T1" fmla="*/ 62 h 106"/>
                <a:gd name="T2" fmla="*/ 160 w 180"/>
                <a:gd name="T3" fmla="*/ 68 h 106"/>
                <a:gd name="T4" fmla="*/ 168 w 180"/>
                <a:gd name="T5" fmla="*/ 64 h 106"/>
                <a:gd name="T6" fmla="*/ 178 w 180"/>
                <a:gd name="T7" fmla="*/ 68 h 106"/>
                <a:gd name="T8" fmla="*/ 180 w 180"/>
                <a:gd name="T9" fmla="*/ 74 h 106"/>
                <a:gd name="T10" fmla="*/ 172 w 180"/>
                <a:gd name="T11" fmla="*/ 80 h 106"/>
                <a:gd name="T12" fmla="*/ 166 w 180"/>
                <a:gd name="T13" fmla="*/ 78 h 106"/>
                <a:gd name="T14" fmla="*/ 164 w 180"/>
                <a:gd name="T15" fmla="*/ 106 h 106"/>
                <a:gd name="T16" fmla="*/ 152 w 180"/>
                <a:gd name="T17" fmla="*/ 104 h 106"/>
                <a:gd name="T18" fmla="*/ 138 w 180"/>
                <a:gd name="T19" fmla="*/ 96 h 106"/>
                <a:gd name="T20" fmla="*/ 116 w 180"/>
                <a:gd name="T21" fmla="*/ 102 h 106"/>
                <a:gd name="T22" fmla="*/ 108 w 180"/>
                <a:gd name="T23" fmla="*/ 106 h 106"/>
                <a:gd name="T24" fmla="*/ 80 w 180"/>
                <a:gd name="T25" fmla="*/ 106 h 106"/>
                <a:gd name="T26" fmla="*/ 66 w 180"/>
                <a:gd name="T27" fmla="*/ 102 h 106"/>
                <a:gd name="T28" fmla="*/ 58 w 180"/>
                <a:gd name="T29" fmla="*/ 104 h 106"/>
                <a:gd name="T30" fmla="*/ 52 w 180"/>
                <a:gd name="T31" fmla="*/ 94 h 106"/>
                <a:gd name="T32" fmla="*/ 48 w 180"/>
                <a:gd name="T33" fmla="*/ 90 h 106"/>
                <a:gd name="T34" fmla="*/ 52 w 180"/>
                <a:gd name="T35" fmla="*/ 86 h 106"/>
                <a:gd name="T36" fmla="*/ 48 w 180"/>
                <a:gd name="T37" fmla="*/ 82 h 106"/>
                <a:gd name="T38" fmla="*/ 42 w 180"/>
                <a:gd name="T39" fmla="*/ 88 h 106"/>
                <a:gd name="T40" fmla="*/ 30 w 180"/>
                <a:gd name="T41" fmla="*/ 82 h 106"/>
                <a:gd name="T42" fmla="*/ 28 w 180"/>
                <a:gd name="T43" fmla="*/ 70 h 106"/>
                <a:gd name="T44" fmla="*/ 14 w 180"/>
                <a:gd name="T45" fmla="*/ 64 h 106"/>
                <a:gd name="T46" fmla="*/ 12 w 180"/>
                <a:gd name="T47" fmla="*/ 56 h 106"/>
                <a:gd name="T48" fmla="*/ 0 w 180"/>
                <a:gd name="T49" fmla="*/ 50 h 106"/>
                <a:gd name="T50" fmla="*/ 16 w 180"/>
                <a:gd name="T51" fmla="*/ 44 h 106"/>
                <a:gd name="T52" fmla="*/ 24 w 180"/>
                <a:gd name="T53" fmla="*/ 28 h 106"/>
                <a:gd name="T54" fmla="*/ 32 w 180"/>
                <a:gd name="T55" fmla="*/ 10 h 106"/>
                <a:gd name="T56" fmla="*/ 42 w 180"/>
                <a:gd name="T57" fmla="*/ 6 h 106"/>
                <a:gd name="T58" fmla="*/ 48 w 180"/>
                <a:gd name="T59" fmla="*/ 2 h 106"/>
                <a:gd name="T60" fmla="*/ 60 w 180"/>
                <a:gd name="T61" fmla="*/ 6 h 106"/>
                <a:gd name="T62" fmla="*/ 72 w 180"/>
                <a:gd name="T63" fmla="*/ 6 h 106"/>
                <a:gd name="T64" fmla="*/ 82 w 180"/>
                <a:gd name="T65" fmla="*/ 10 h 106"/>
                <a:gd name="T66" fmla="*/ 88 w 180"/>
                <a:gd name="T67" fmla="*/ 6 h 106"/>
                <a:gd name="T68" fmla="*/ 100 w 180"/>
                <a:gd name="T69" fmla="*/ 6 h 106"/>
                <a:gd name="T70" fmla="*/ 104 w 180"/>
                <a:gd name="T71" fmla="*/ 0 h 106"/>
                <a:gd name="T72" fmla="*/ 112 w 180"/>
                <a:gd name="T73" fmla="*/ 0 h 106"/>
                <a:gd name="T74" fmla="*/ 118 w 180"/>
                <a:gd name="T75" fmla="*/ 2 h 106"/>
                <a:gd name="T76" fmla="*/ 124 w 180"/>
                <a:gd name="T77" fmla="*/ 8 h 106"/>
                <a:gd name="T78" fmla="*/ 132 w 180"/>
                <a:gd name="T79" fmla="*/ 18 h 106"/>
                <a:gd name="T80" fmla="*/ 144 w 180"/>
                <a:gd name="T81" fmla="*/ 32 h 106"/>
                <a:gd name="T82" fmla="*/ 146 w 180"/>
                <a:gd name="T83" fmla="*/ 42 h 106"/>
                <a:gd name="T84" fmla="*/ 146 w 180"/>
                <a:gd name="T85" fmla="*/ 54 h 106"/>
                <a:gd name="T86" fmla="*/ 152 w 180"/>
                <a:gd name="T87" fmla="*/ 62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80" h="106">
                  <a:moveTo>
                    <a:pt x="152" y="62"/>
                  </a:moveTo>
                  <a:lnTo>
                    <a:pt x="160" y="68"/>
                  </a:lnTo>
                  <a:lnTo>
                    <a:pt x="168" y="64"/>
                  </a:lnTo>
                  <a:lnTo>
                    <a:pt x="178" y="68"/>
                  </a:lnTo>
                  <a:lnTo>
                    <a:pt x="180" y="74"/>
                  </a:lnTo>
                  <a:lnTo>
                    <a:pt x="172" y="80"/>
                  </a:lnTo>
                  <a:lnTo>
                    <a:pt x="166" y="78"/>
                  </a:lnTo>
                  <a:lnTo>
                    <a:pt x="164" y="106"/>
                  </a:lnTo>
                  <a:lnTo>
                    <a:pt x="152" y="104"/>
                  </a:lnTo>
                  <a:lnTo>
                    <a:pt x="138" y="96"/>
                  </a:lnTo>
                  <a:lnTo>
                    <a:pt x="116" y="102"/>
                  </a:lnTo>
                  <a:lnTo>
                    <a:pt x="108" y="106"/>
                  </a:lnTo>
                  <a:lnTo>
                    <a:pt x="80" y="106"/>
                  </a:lnTo>
                  <a:lnTo>
                    <a:pt x="66" y="102"/>
                  </a:lnTo>
                  <a:lnTo>
                    <a:pt x="58" y="104"/>
                  </a:lnTo>
                  <a:lnTo>
                    <a:pt x="52" y="94"/>
                  </a:lnTo>
                  <a:lnTo>
                    <a:pt x="48" y="90"/>
                  </a:lnTo>
                  <a:lnTo>
                    <a:pt x="52" y="86"/>
                  </a:lnTo>
                  <a:lnTo>
                    <a:pt x="48" y="82"/>
                  </a:lnTo>
                  <a:lnTo>
                    <a:pt x="42" y="88"/>
                  </a:lnTo>
                  <a:lnTo>
                    <a:pt x="30" y="82"/>
                  </a:lnTo>
                  <a:lnTo>
                    <a:pt x="28" y="70"/>
                  </a:lnTo>
                  <a:lnTo>
                    <a:pt x="14" y="64"/>
                  </a:lnTo>
                  <a:lnTo>
                    <a:pt x="12" y="56"/>
                  </a:lnTo>
                  <a:lnTo>
                    <a:pt x="0" y="50"/>
                  </a:lnTo>
                  <a:lnTo>
                    <a:pt x="16" y="44"/>
                  </a:lnTo>
                  <a:lnTo>
                    <a:pt x="24" y="28"/>
                  </a:lnTo>
                  <a:lnTo>
                    <a:pt x="32" y="10"/>
                  </a:lnTo>
                  <a:lnTo>
                    <a:pt x="42" y="6"/>
                  </a:lnTo>
                  <a:lnTo>
                    <a:pt x="48" y="2"/>
                  </a:lnTo>
                  <a:lnTo>
                    <a:pt x="60" y="6"/>
                  </a:lnTo>
                  <a:lnTo>
                    <a:pt x="72" y="6"/>
                  </a:lnTo>
                  <a:lnTo>
                    <a:pt x="82" y="10"/>
                  </a:lnTo>
                  <a:lnTo>
                    <a:pt x="88" y="6"/>
                  </a:lnTo>
                  <a:lnTo>
                    <a:pt x="100" y="6"/>
                  </a:lnTo>
                  <a:lnTo>
                    <a:pt x="104" y="0"/>
                  </a:lnTo>
                  <a:lnTo>
                    <a:pt x="112" y="0"/>
                  </a:lnTo>
                  <a:lnTo>
                    <a:pt x="118" y="2"/>
                  </a:lnTo>
                  <a:lnTo>
                    <a:pt x="124" y="8"/>
                  </a:lnTo>
                  <a:lnTo>
                    <a:pt x="132" y="18"/>
                  </a:lnTo>
                  <a:lnTo>
                    <a:pt x="144" y="32"/>
                  </a:lnTo>
                  <a:lnTo>
                    <a:pt x="146" y="42"/>
                  </a:lnTo>
                  <a:lnTo>
                    <a:pt x="146" y="54"/>
                  </a:lnTo>
                  <a:lnTo>
                    <a:pt x="152" y="6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7" name="Freeform 307">
              <a:extLst>
                <a:ext uri="{FF2B5EF4-FFF2-40B4-BE49-F238E27FC236}">
                  <a16:creationId xmlns:a16="http://schemas.microsoft.com/office/drawing/2014/main" id="{74EEFB19-6D60-EB5B-094E-E76C340E0D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7500" y="1031875"/>
              <a:ext cx="155575" cy="82550"/>
            </a:xfrm>
            <a:custGeom>
              <a:avLst/>
              <a:gdLst>
                <a:gd name="T0" fmla="*/ 94 w 98"/>
                <a:gd name="T1" fmla="*/ 16 h 52"/>
                <a:gd name="T2" fmla="*/ 98 w 98"/>
                <a:gd name="T3" fmla="*/ 26 h 52"/>
                <a:gd name="T4" fmla="*/ 84 w 98"/>
                <a:gd name="T5" fmla="*/ 32 h 52"/>
                <a:gd name="T6" fmla="*/ 84 w 98"/>
                <a:gd name="T7" fmla="*/ 44 h 52"/>
                <a:gd name="T8" fmla="*/ 64 w 98"/>
                <a:gd name="T9" fmla="*/ 52 h 52"/>
                <a:gd name="T10" fmla="*/ 50 w 98"/>
                <a:gd name="T11" fmla="*/ 52 h 52"/>
                <a:gd name="T12" fmla="*/ 44 w 98"/>
                <a:gd name="T13" fmla="*/ 44 h 52"/>
                <a:gd name="T14" fmla="*/ 34 w 98"/>
                <a:gd name="T15" fmla="*/ 44 h 52"/>
                <a:gd name="T16" fmla="*/ 32 w 98"/>
                <a:gd name="T17" fmla="*/ 38 h 52"/>
                <a:gd name="T18" fmla="*/ 32 w 98"/>
                <a:gd name="T19" fmla="*/ 32 h 52"/>
                <a:gd name="T20" fmla="*/ 24 w 98"/>
                <a:gd name="T21" fmla="*/ 30 h 52"/>
                <a:gd name="T22" fmla="*/ 8 w 98"/>
                <a:gd name="T23" fmla="*/ 26 h 52"/>
                <a:gd name="T24" fmla="*/ 0 w 98"/>
                <a:gd name="T25" fmla="*/ 6 h 52"/>
                <a:gd name="T26" fmla="*/ 18 w 98"/>
                <a:gd name="T27" fmla="*/ 0 h 52"/>
                <a:gd name="T28" fmla="*/ 48 w 98"/>
                <a:gd name="T29" fmla="*/ 2 h 52"/>
                <a:gd name="T30" fmla="*/ 62 w 98"/>
                <a:gd name="T31" fmla="*/ 0 h 52"/>
                <a:gd name="T32" fmla="*/ 66 w 98"/>
                <a:gd name="T33" fmla="*/ 4 h 52"/>
                <a:gd name="T34" fmla="*/ 76 w 98"/>
                <a:gd name="T35" fmla="*/ 6 h 52"/>
                <a:gd name="T36" fmla="*/ 94 w 98"/>
                <a:gd name="T37" fmla="*/ 1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98" h="52">
                  <a:moveTo>
                    <a:pt x="94" y="16"/>
                  </a:moveTo>
                  <a:lnTo>
                    <a:pt x="98" y="26"/>
                  </a:lnTo>
                  <a:lnTo>
                    <a:pt x="84" y="32"/>
                  </a:lnTo>
                  <a:lnTo>
                    <a:pt x="84" y="44"/>
                  </a:lnTo>
                  <a:lnTo>
                    <a:pt x="64" y="52"/>
                  </a:lnTo>
                  <a:lnTo>
                    <a:pt x="50" y="52"/>
                  </a:lnTo>
                  <a:lnTo>
                    <a:pt x="44" y="44"/>
                  </a:lnTo>
                  <a:lnTo>
                    <a:pt x="34" y="44"/>
                  </a:lnTo>
                  <a:lnTo>
                    <a:pt x="32" y="38"/>
                  </a:lnTo>
                  <a:lnTo>
                    <a:pt x="32" y="32"/>
                  </a:lnTo>
                  <a:lnTo>
                    <a:pt x="24" y="30"/>
                  </a:lnTo>
                  <a:lnTo>
                    <a:pt x="8" y="26"/>
                  </a:lnTo>
                  <a:lnTo>
                    <a:pt x="0" y="6"/>
                  </a:lnTo>
                  <a:lnTo>
                    <a:pt x="18" y="0"/>
                  </a:lnTo>
                  <a:lnTo>
                    <a:pt x="48" y="2"/>
                  </a:lnTo>
                  <a:lnTo>
                    <a:pt x="62" y="0"/>
                  </a:lnTo>
                  <a:lnTo>
                    <a:pt x="66" y="4"/>
                  </a:lnTo>
                  <a:lnTo>
                    <a:pt x="76" y="6"/>
                  </a:lnTo>
                  <a:lnTo>
                    <a:pt x="94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8" name="Freeform 308">
              <a:extLst>
                <a:ext uri="{FF2B5EF4-FFF2-40B4-BE49-F238E27FC236}">
                  <a16:creationId xmlns:a16="http://schemas.microsoft.com/office/drawing/2014/main" id="{412A3D99-C1A4-5ED1-4C29-703E49D50250}"/>
                </a:ext>
              </a:extLst>
            </p:cNvPr>
            <p:cNvSpPr>
              <a:spLocks/>
            </p:cNvSpPr>
            <p:nvPr/>
          </p:nvSpPr>
          <p:spPr bwMode="auto">
            <a:xfrm>
              <a:off x="6664325" y="981075"/>
              <a:ext cx="193675" cy="76200"/>
            </a:xfrm>
            <a:custGeom>
              <a:avLst/>
              <a:gdLst>
                <a:gd name="T0" fmla="*/ 102 w 122"/>
                <a:gd name="T1" fmla="*/ 10 h 48"/>
                <a:gd name="T2" fmla="*/ 112 w 122"/>
                <a:gd name="T3" fmla="*/ 14 h 48"/>
                <a:gd name="T4" fmla="*/ 114 w 122"/>
                <a:gd name="T5" fmla="*/ 24 h 48"/>
                <a:gd name="T6" fmla="*/ 122 w 122"/>
                <a:gd name="T7" fmla="*/ 36 h 48"/>
                <a:gd name="T8" fmla="*/ 106 w 122"/>
                <a:gd name="T9" fmla="*/ 44 h 48"/>
                <a:gd name="T10" fmla="*/ 96 w 122"/>
                <a:gd name="T11" fmla="*/ 48 h 48"/>
                <a:gd name="T12" fmla="*/ 78 w 122"/>
                <a:gd name="T13" fmla="*/ 38 h 48"/>
                <a:gd name="T14" fmla="*/ 68 w 122"/>
                <a:gd name="T15" fmla="*/ 36 h 48"/>
                <a:gd name="T16" fmla="*/ 64 w 122"/>
                <a:gd name="T17" fmla="*/ 32 h 48"/>
                <a:gd name="T18" fmla="*/ 50 w 122"/>
                <a:gd name="T19" fmla="*/ 34 h 48"/>
                <a:gd name="T20" fmla="*/ 20 w 122"/>
                <a:gd name="T21" fmla="*/ 32 h 48"/>
                <a:gd name="T22" fmla="*/ 2 w 122"/>
                <a:gd name="T23" fmla="*/ 38 h 48"/>
                <a:gd name="T24" fmla="*/ 0 w 122"/>
                <a:gd name="T25" fmla="*/ 24 h 48"/>
                <a:gd name="T26" fmla="*/ 6 w 122"/>
                <a:gd name="T27" fmla="*/ 10 h 48"/>
                <a:gd name="T28" fmla="*/ 20 w 122"/>
                <a:gd name="T29" fmla="*/ 4 h 48"/>
                <a:gd name="T30" fmla="*/ 36 w 122"/>
                <a:gd name="T31" fmla="*/ 20 h 48"/>
                <a:gd name="T32" fmla="*/ 50 w 122"/>
                <a:gd name="T33" fmla="*/ 20 h 48"/>
                <a:gd name="T34" fmla="*/ 50 w 122"/>
                <a:gd name="T35" fmla="*/ 2 h 48"/>
                <a:gd name="T36" fmla="*/ 64 w 122"/>
                <a:gd name="T37" fmla="*/ 0 h 48"/>
                <a:gd name="T38" fmla="*/ 72 w 122"/>
                <a:gd name="T39" fmla="*/ 2 h 48"/>
                <a:gd name="T40" fmla="*/ 88 w 122"/>
                <a:gd name="T41" fmla="*/ 10 h 48"/>
                <a:gd name="T42" fmla="*/ 102 w 122"/>
                <a:gd name="T43" fmla="*/ 1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22" h="48">
                  <a:moveTo>
                    <a:pt x="102" y="10"/>
                  </a:moveTo>
                  <a:lnTo>
                    <a:pt x="112" y="14"/>
                  </a:lnTo>
                  <a:lnTo>
                    <a:pt x="114" y="24"/>
                  </a:lnTo>
                  <a:lnTo>
                    <a:pt x="122" y="36"/>
                  </a:lnTo>
                  <a:lnTo>
                    <a:pt x="106" y="44"/>
                  </a:lnTo>
                  <a:lnTo>
                    <a:pt x="96" y="48"/>
                  </a:lnTo>
                  <a:lnTo>
                    <a:pt x="78" y="38"/>
                  </a:lnTo>
                  <a:lnTo>
                    <a:pt x="68" y="36"/>
                  </a:lnTo>
                  <a:lnTo>
                    <a:pt x="64" y="32"/>
                  </a:lnTo>
                  <a:lnTo>
                    <a:pt x="50" y="34"/>
                  </a:lnTo>
                  <a:lnTo>
                    <a:pt x="20" y="32"/>
                  </a:lnTo>
                  <a:lnTo>
                    <a:pt x="2" y="38"/>
                  </a:lnTo>
                  <a:lnTo>
                    <a:pt x="0" y="24"/>
                  </a:lnTo>
                  <a:lnTo>
                    <a:pt x="6" y="10"/>
                  </a:lnTo>
                  <a:lnTo>
                    <a:pt x="20" y="4"/>
                  </a:lnTo>
                  <a:lnTo>
                    <a:pt x="36" y="20"/>
                  </a:lnTo>
                  <a:lnTo>
                    <a:pt x="50" y="20"/>
                  </a:lnTo>
                  <a:lnTo>
                    <a:pt x="50" y="2"/>
                  </a:lnTo>
                  <a:lnTo>
                    <a:pt x="64" y="0"/>
                  </a:lnTo>
                  <a:lnTo>
                    <a:pt x="72" y="2"/>
                  </a:lnTo>
                  <a:lnTo>
                    <a:pt x="88" y="10"/>
                  </a:lnTo>
                  <a:lnTo>
                    <a:pt x="102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9" name="Freeform 309">
              <a:extLst>
                <a:ext uri="{FF2B5EF4-FFF2-40B4-BE49-F238E27FC236}">
                  <a16:creationId xmlns:a16="http://schemas.microsoft.com/office/drawing/2014/main" id="{F3F059E9-091C-098C-22D1-05DA2B3E3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6708775" y="927100"/>
              <a:ext cx="127000" cy="69850"/>
            </a:xfrm>
            <a:custGeom>
              <a:avLst/>
              <a:gdLst>
                <a:gd name="T0" fmla="*/ 78 w 80"/>
                <a:gd name="T1" fmla="*/ 4 h 44"/>
                <a:gd name="T2" fmla="*/ 80 w 80"/>
                <a:gd name="T3" fmla="*/ 8 h 44"/>
                <a:gd name="T4" fmla="*/ 70 w 80"/>
                <a:gd name="T5" fmla="*/ 18 h 44"/>
                <a:gd name="T6" fmla="*/ 80 w 80"/>
                <a:gd name="T7" fmla="*/ 36 h 44"/>
                <a:gd name="T8" fmla="*/ 74 w 80"/>
                <a:gd name="T9" fmla="*/ 44 h 44"/>
                <a:gd name="T10" fmla="*/ 60 w 80"/>
                <a:gd name="T11" fmla="*/ 44 h 44"/>
                <a:gd name="T12" fmla="*/ 44 w 80"/>
                <a:gd name="T13" fmla="*/ 36 h 44"/>
                <a:gd name="T14" fmla="*/ 36 w 80"/>
                <a:gd name="T15" fmla="*/ 34 h 44"/>
                <a:gd name="T16" fmla="*/ 22 w 80"/>
                <a:gd name="T17" fmla="*/ 36 h 44"/>
                <a:gd name="T18" fmla="*/ 22 w 80"/>
                <a:gd name="T19" fmla="*/ 24 h 44"/>
                <a:gd name="T20" fmla="*/ 16 w 80"/>
                <a:gd name="T21" fmla="*/ 28 h 44"/>
                <a:gd name="T22" fmla="*/ 4 w 80"/>
                <a:gd name="T23" fmla="*/ 20 h 44"/>
                <a:gd name="T24" fmla="*/ 0 w 80"/>
                <a:gd name="T25" fmla="*/ 10 h 44"/>
                <a:gd name="T26" fmla="*/ 22 w 80"/>
                <a:gd name="T27" fmla="*/ 4 h 44"/>
                <a:gd name="T28" fmla="*/ 40 w 80"/>
                <a:gd name="T29" fmla="*/ 0 h 44"/>
                <a:gd name="T30" fmla="*/ 60 w 80"/>
                <a:gd name="T31" fmla="*/ 4 h 44"/>
                <a:gd name="T32" fmla="*/ 78 w 80"/>
                <a:gd name="T33" fmla="*/ 4 h 44"/>
                <a:gd name="T34" fmla="*/ 78 w 80"/>
                <a:gd name="T35" fmla="*/ 4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0" h="44">
                  <a:moveTo>
                    <a:pt x="78" y="4"/>
                  </a:moveTo>
                  <a:lnTo>
                    <a:pt x="80" y="8"/>
                  </a:lnTo>
                  <a:lnTo>
                    <a:pt x="70" y="18"/>
                  </a:lnTo>
                  <a:lnTo>
                    <a:pt x="80" y="36"/>
                  </a:lnTo>
                  <a:lnTo>
                    <a:pt x="74" y="44"/>
                  </a:lnTo>
                  <a:lnTo>
                    <a:pt x="60" y="44"/>
                  </a:lnTo>
                  <a:lnTo>
                    <a:pt x="44" y="36"/>
                  </a:lnTo>
                  <a:lnTo>
                    <a:pt x="36" y="34"/>
                  </a:lnTo>
                  <a:lnTo>
                    <a:pt x="22" y="36"/>
                  </a:lnTo>
                  <a:lnTo>
                    <a:pt x="22" y="24"/>
                  </a:lnTo>
                  <a:lnTo>
                    <a:pt x="16" y="28"/>
                  </a:lnTo>
                  <a:lnTo>
                    <a:pt x="4" y="20"/>
                  </a:lnTo>
                  <a:lnTo>
                    <a:pt x="0" y="10"/>
                  </a:lnTo>
                  <a:lnTo>
                    <a:pt x="22" y="4"/>
                  </a:lnTo>
                  <a:lnTo>
                    <a:pt x="40" y="0"/>
                  </a:lnTo>
                  <a:lnTo>
                    <a:pt x="60" y="4"/>
                  </a:lnTo>
                  <a:lnTo>
                    <a:pt x="78" y="4"/>
                  </a:lnTo>
                  <a:lnTo>
                    <a:pt x="78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0" name="Freeform 310">
              <a:extLst>
                <a:ext uri="{FF2B5EF4-FFF2-40B4-BE49-F238E27FC236}">
                  <a16:creationId xmlns:a16="http://schemas.microsoft.com/office/drawing/2014/main" id="{F5A3E65F-AFA6-4489-A8B2-8C6BE512E2BE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7450" y="1079500"/>
              <a:ext cx="257175" cy="274638"/>
            </a:xfrm>
            <a:custGeom>
              <a:avLst/>
              <a:gdLst>
                <a:gd name="T0" fmla="*/ 138 w 162"/>
                <a:gd name="T1" fmla="*/ 26 h 173"/>
                <a:gd name="T2" fmla="*/ 144 w 162"/>
                <a:gd name="T3" fmla="*/ 36 h 173"/>
                <a:gd name="T4" fmla="*/ 140 w 162"/>
                <a:gd name="T5" fmla="*/ 44 h 173"/>
                <a:gd name="T6" fmla="*/ 146 w 162"/>
                <a:gd name="T7" fmla="*/ 53 h 173"/>
                <a:gd name="T8" fmla="*/ 152 w 162"/>
                <a:gd name="T9" fmla="*/ 63 h 173"/>
                <a:gd name="T10" fmla="*/ 152 w 162"/>
                <a:gd name="T11" fmla="*/ 71 h 173"/>
                <a:gd name="T12" fmla="*/ 162 w 162"/>
                <a:gd name="T13" fmla="*/ 85 h 173"/>
                <a:gd name="T14" fmla="*/ 154 w 162"/>
                <a:gd name="T15" fmla="*/ 87 h 173"/>
                <a:gd name="T16" fmla="*/ 148 w 162"/>
                <a:gd name="T17" fmla="*/ 85 h 173"/>
                <a:gd name="T18" fmla="*/ 144 w 162"/>
                <a:gd name="T19" fmla="*/ 89 h 173"/>
                <a:gd name="T20" fmla="*/ 130 w 162"/>
                <a:gd name="T21" fmla="*/ 95 h 173"/>
                <a:gd name="T22" fmla="*/ 124 w 162"/>
                <a:gd name="T23" fmla="*/ 101 h 173"/>
                <a:gd name="T24" fmla="*/ 114 w 162"/>
                <a:gd name="T25" fmla="*/ 105 h 173"/>
                <a:gd name="T26" fmla="*/ 118 w 162"/>
                <a:gd name="T27" fmla="*/ 111 h 173"/>
                <a:gd name="T28" fmla="*/ 120 w 162"/>
                <a:gd name="T29" fmla="*/ 121 h 173"/>
                <a:gd name="T30" fmla="*/ 128 w 162"/>
                <a:gd name="T31" fmla="*/ 127 h 173"/>
                <a:gd name="T32" fmla="*/ 140 w 162"/>
                <a:gd name="T33" fmla="*/ 137 h 173"/>
                <a:gd name="T34" fmla="*/ 134 w 162"/>
                <a:gd name="T35" fmla="*/ 147 h 173"/>
                <a:gd name="T36" fmla="*/ 128 w 162"/>
                <a:gd name="T37" fmla="*/ 151 h 173"/>
                <a:gd name="T38" fmla="*/ 130 w 162"/>
                <a:gd name="T39" fmla="*/ 165 h 173"/>
                <a:gd name="T40" fmla="*/ 130 w 162"/>
                <a:gd name="T41" fmla="*/ 169 h 173"/>
                <a:gd name="T42" fmla="*/ 124 w 162"/>
                <a:gd name="T43" fmla="*/ 163 h 173"/>
                <a:gd name="T44" fmla="*/ 116 w 162"/>
                <a:gd name="T45" fmla="*/ 163 h 173"/>
                <a:gd name="T46" fmla="*/ 102 w 162"/>
                <a:gd name="T47" fmla="*/ 167 h 173"/>
                <a:gd name="T48" fmla="*/ 86 w 162"/>
                <a:gd name="T49" fmla="*/ 167 h 173"/>
                <a:gd name="T50" fmla="*/ 84 w 162"/>
                <a:gd name="T51" fmla="*/ 173 h 173"/>
                <a:gd name="T52" fmla="*/ 74 w 162"/>
                <a:gd name="T53" fmla="*/ 167 h 173"/>
                <a:gd name="T54" fmla="*/ 70 w 162"/>
                <a:gd name="T55" fmla="*/ 167 h 173"/>
                <a:gd name="T56" fmla="*/ 48 w 162"/>
                <a:gd name="T57" fmla="*/ 161 h 173"/>
                <a:gd name="T58" fmla="*/ 46 w 162"/>
                <a:gd name="T59" fmla="*/ 165 h 173"/>
                <a:gd name="T60" fmla="*/ 30 w 162"/>
                <a:gd name="T61" fmla="*/ 165 h 173"/>
                <a:gd name="T62" fmla="*/ 30 w 162"/>
                <a:gd name="T63" fmla="*/ 149 h 173"/>
                <a:gd name="T64" fmla="*/ 40 w 162"/>
                <a:gd name="T65" fmla="*/ 133 h 173"/>
                <a:gd name="T66" fmla="*/ 14 w 162"/>
                <a:gd name="T67" fmla="*/ 129 h 173"/>
                <a:gd name="T68" fmla="*/ 6 w 162"/>
                <a:gd name="T69" fmla="*/ 123 h 173"/>
                <a:gd name="T70" fmla="*/ 6 w 162"/>
                <a:gd name="T71" fmla="*/ 111 h 173"/>
                <a:gd name="T72" fmla="*/ 2 w 162"/>
                <a:gd name="T73" fmla="*/ 109 h 173"/>
                <a:gd name="T74" fmla="*/ 4 w 162"/>
                <a:gd name="T75" fmla="*/ 93 h 173"/>
                <a:gd name="T76" fmla="*/ 0 w 162"/>
                <a:gd name="T77" fmla="*/ 69 h 173"/>
                <a:gd name="T78" fmla="*/ 10 w 162"/>
                <a:gd name="T79" fmla="*/ 69 h 173"/>
                <a:gd name="T80" fmla="*/ 14 w 162"/>
                <a:gd name="T81" fmla="*/ 61 h 173"/>
                <a:gd name="T82" fmla="*/ 18 w 162"/>
                <a:gd name="T83" fmla="*/ 40 h 173"/>
                <a:gd name="T84" fmla="*/ 14 w 162"/>
                <a:gd name="T85" fmla="*/ 32 h 173"/>
                <a:gd name="T86" fmla="*/ 18 w 162"/>
                <a:gd name="T87" fmla="*/ 26 h 173"/>
                <a:gd name="T88" fmla="*/ 30 w 162"/>
                <a:gd name="T89" fmla="*/ 26 h 173"/>
                <a:gd name="T90" fmla="*/ 34 w 162"/>
                <a:gd name="T91" fmla="*/ 30 h 173"/>
                <a:gd name="T92" fmla="*/ 46 w 162"/>
                <a:gd name="T93" fmla="*/ 20 h 173"/>
                <a:gd name="T94" fmla="*/ 42 w 162"/>
                <a:gd name="T95" fmla="*/ 12 h 173"/>
                <a:gd name="T96" fmla="*/ 40 w 162"/>
                <a:gd name="T97" fmla="*/ 0 h 173"/>
                <a:gd name="T98" fmla="*/ 54 w 162"/>
                <a:gd name="T99" fmla="*/ 4 h 173"/>
                <a:gd name="T100" fmla="*/ 64 w 162"/>
                <a:gd name="T101" fmla="*/ 0 h 173"/>
                <a:gd name="T102" fmla="*/ 66 w 162"/>
                <a:gd name="T103" fmla="*/ 8 h 173"/>
                <a:gd name="T104" fmla="*/ 82 w 162"/>
                <a:gd name="T105" fmla="*/ 14 h 173"/>
                <a:gd name="T106" fmla="*/ 82 w 162"/>
                <a:gd name="T107" fmla="*/ 20 h 173"/>
                <a:gd name="T108" fmla="*/ 100 w 162"/>
                <a:gd name="T109" fmla="*/ 16 h 173"/>
                <a:gd name="T110" fmla="*/ 110 w 162"/>
                <a:gd name="T111" fmla="*/ 12 h 173"/>
                <a:gd name="T112" fmla="*/ 130 w 162"/>
                <a:gd name="T113" fmla="*/ 18 h 173"/>
                <a:gd name="T114" fmla="*/ 138 w 162"/>
                <a:gd name="T115" fmla="*/ 26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2" h="173">
                  <a:moveTo>
                    <a:pt x="138" y="26"/>
                  </a:moveTo>
                  <a:lnTo>
                    <a:pt x="144" y="36"/>
                  </a:lnTo>
                  <a:lnTo>
                    <a:pt x="140" y="44"/>
                  </a:lnTo>
                  <a:lnTo>
                    <a:pt x="146" y="53"/>
                  </a:lnTo>
                  <a:lnTo>
                    <a:pt x="152" y="63"/>
                  </a:lnTo>
                  <a:lnTo>
                    <a:pt x="152" y="71"/>
                  </a:lnTo>
                  <a:lnTo>
                    <a:pt x="162" y="85"/>
                  </a:lnTo>
                  <a:lnTo>
                    <a:pt x="154" y="87"/>
                  </a:lnTo>
                  <a:lnTo>
                    <a:pt x="148" y="85"/>
                  </a:lnTo>
                  <a:lnTo>
                    <a:pt x="144" y="89"/>
                  </a:lnTo>
                  <a:lnTo>
                    <a:pt x="130" y="95"/>
                  </a:lnTo>
                  <a:lnTo>
                    <a:pt x="124" y="101"/>
                  </a:lnTo>
                  <a:lnTo>
                    <a:pt x="114" y="105"/>
                  </a:lnTo>
                  <a:lnTo>
                    <a:pt x="118" y="111"/>
                  </a:lnTo>
                  <a:lnTo>
                    <a:pt x="120" y="121"/>
                  </a:lnTo>
                  <a:lnTo>
                    <a:pt x="128" y="127"/>
                  </a:lnTo>
                  <a:lnTo>
                    <a:pt x="140" y="137"/>
                  </a:lnTo>
                  <a:lnTo>
                    <a:pt x="134" y="147"/>
                  </a:lnTo>
                  <a:lnTo>
                    <a:pt x="128" y="151"/>
                  </a:lnTo>
                  <a:lnTo>
                    <a:pt x="130" y="165"/>
                  </a:lnTo>
                  <a:lnTo>
                    <a:pt x="130" y="169"/>
                  </a:lnTo>
                  <a:lnTo>
                    <a:pt x="124" y="163"/>
                  </a:lnTo>
                  <a:lnTo>
                    <a:pt x="116" y="163"/>
                  </a:lnTo>
                  <a:lnTo>
                    <a:pt x="102" y="167"/>
                  </a:lnTo>
                  <a:lnTo>
                    <a:pt x="86" y="167"/>
                  </a:lnTo>
                  <a:lnTo>
                    <a:pt x="84" y="173"/>
                  </a:lnTo>
                  <a:lnTo>
                    <a:pt x="74" y="167"/>
                  </a:lnTo>
                  <a:lnTo>
                    <a:pt x="70" y="167"/>
                  </a:lnTo>
                  <a:lnTo>
                    <a:pt x="48" y="161"/>
                  </a:lnTo>
                  <a:lnTo>
                    <a:pt x="46" y="165"/>
                  </a:lnTo>
                  <a:lnTo>
                    <a:pt x="30" y="165"/>
                  </a:lnTo>
                  <a:lnTo>
                    <a:pt x="30" y="149"/>
                  </a:lnTo>
                  <a:lnTo>
                    <a:pt x="40" y="133"/>
                  </a:lnTo>
                  <a:lnTo>
                    <a:pt x="14" y="129"/>
                  </a:lnTo>
                  <a:lnTo>
                    <a:pt x="6" y="123"/>
                  </a:lnTo>
                  <a:lnTo>
                    <a:pt x="6" y="111"/>
                  </a:lnTo>
                  <a:lnTo>
                    <a:pt x="2" y="109"/>
                  </a:lnTo>
                  <a:lnTo>
                    <a:pt x="4" y="93"/>
                  </a:lnTo>
                  <a:lnTo>
                    <a:pt x="0" y="69"/>
                  </a:lnTo>
                  <a:lnTo>
                    <a:pt x="10" y="69"/>
                  </a:lnTo>
                  <a:lnTo>
                    <a:pt x="14" y="61"/>
                  </a:lnTo>
                  <a:lnTo>
                    <a:pt x="18" y="40"/>
                  </a:lnTo>
                  <a:lnTo>
                    <a:pt x="14" y="32"/>
                  </a:lnTo>
                  <a:lnTo>
                    <a:pt x="18" y="26"/>
                  </a:lnTo>
                  <a:lnTo>
                    <a:pt x="30" y="26"/>
                  </a:lnTo>
                  <a:lnTo>
                    <a:pt x="34" y="30"/>
                  </a:lnTo>
                  <a:lnTo>
                    <a:pt x="46" y="20"/>
                  </a:lnTo>
                  <a:lnTo>
                    <a:pt x="42" y="12"/>
                  </a:lnTo>
                  <a:lnTo>
                    <a:pt x="40" y="0"/>
                  </a:lnTo>
                  <a:lnTo>
                    <a:pt x="54" y="4"/>
                  </a:lnTo>
                  <a:lnTo>
                    <a:pt x="64" y="0"/>
                  </a:lnTo>
                  <a:lnTo>
                    <a:pt x="66" y="8"/>
                  </a:lnTo>
                  <a:lnTo>
                    <a:pt x="82" y="14"/>
                  </a:lnTo>
                  <a:lnTo>
                    <a:pt x="82" y="20"/>
                  </a:lnTo>
                  <a:lnTo>
                    <a:pt x="100" y="16"/>
                  </a:lnTo>
                  <a:lnTo>
                    <a:pt x="110" y="12"/>
                  </a:lnTo>
                  <a:lnTo>
                    <a:pt x="130" y="18"/>
                  </a:lnTo>
                  <a:lnTo>
                    <a:pt x="138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1" name="Freeform 311">
              <a:extLst>
                <a:ext uri="{FF2B5EF4-FFF2-40B4-BE49-F238E27FC236}">
                  <a16:creationId xmlns:a16="http://schemas.microsoft.com/office/drawing/2014/main" id="{213E70EB-C3D8-C7DA-4908-CDACC62943A1}"/>
                </a:ext>
              </a:extLst>
            </p:cNvPr>
            <p:cNvSpPr>
              <a:spLocks/>
            </p:cNvSpPr>
            <p:nvPr/>
          </p:nvSpPr>
          <p:spPr bwMode="auto">
            <a:xfrm>
              <a:off x="6765925" y="1471613"/>
              <a:ext cx="184150" cy="117475"/>
            </a:xfrm>
            <a:custGeom>
              <a:avLst/>
              <a:gdLst>
                <a:gd name="T0" fmla="*/ 4 w 116"/>
                <a:gd name="T1" fmla="*/ 0 h 74"/>
                <a:gd name="T2" fmla="*/ 10 w 116"/>
                <a:gd name="T3" fmla="*/ 10 h 74"/>
                <a:gd name="T4" fmla="*/ 18 w 116"/>
                <a:gd name="T5" fmla="*/ 8 h 74"/>
                <a:gd name="T6" fmla="*/ 32 w 116"/>
                <a:gd name="T7" fmla="*/ 12 h 74"/>
                <a:gd name="T8" fmla="*/ 60 w 116"/>
                <a:gd name="T9" fmla="*/ 12 h 74"/>
                <a:gd name="T10" fmla="*/ 68 w 116"/>
                <a:gd name="T11" fmla="*/ 8 h 74"/>
                <a:gd name="T12" fmla="*/ 90 w 116"/>
                <a:gd name="T13" fmla="*/ 2 h 74"/>
                <a:gd name="T14" fmla="*/ 104 w 116"/>
                <a:gd name="T15" fmla="*/ 10 h 74"/>
                <a:gd name="T16" fmla="*/ 116 w 116"/>
                <a:gd name="T17" fmla="*/ 12 h 74"/>
                <a:gd name="T18" fmla="*/ 108 w 116"/>
                <a:gd name="T19" fmla="*/ 22 h 74"/>
                <a:gd name="T20" fmla="*/ 104 w 116"/>
                <a:gd name="T21" fmla="*/ 40 h 74"/>
                <a:gd name="T22" fmla="*/ 112 w 116"/>
                <a:gd name="T23" fmla="*/ 56 h 74"/>
                <a:gd name="T24" fmla="*/ 96 w 116"/>
                <a:gd name="T25" fmla="*/ 52 h 74"/>
                <a:gd name="T26" fmla="*/ 78 w 116"/>
                <a:gd name="T27" fmla="*/ 58 h 74"/>
                <a:gd name="T28" fmla="*/ 78 w 116"/>
                <a:gd name="T29" fmla="*/ 72 h 74"/>
                <a:gd name="T30" fmla="*/ 60 w 116"/>
                <a:gd name="T31" fmla="*/ 74 h 74"/>
                <a:gd name="T32" fmla="*/ 48 w 116"/>
                <a:gd name="T33" fmla="*/ 64 h 74"/>
                <a:gd name="T34" fmla="*/ 32 w 116"/>
                <a:gd name="T35" fmla="*/ 72 h 74"/>
                <a:gd name="T36" fmla="*/ 18 w 116"/>
                <a:gd name="T37" fmla="*/ 72 h 74"/>
                <a:gd name="T38" fmla="*/ 14 w 116"/>
                <a:gd name="T39" fmla="*/ 56 h 74"/>
                <a:gd name="T40" fmla="*/ 4 w 116"/>
                <a:gd name="T41" fmla="*/ 48 h 74"/>
                <a:gd name="T42" fmla="*/ 6 w 116"/>
                <a:gd name="T43" fmla="*/ 44 h 74"/>
                <a:gd name="T44" fmla="*/ 4 w 116"/>
                <a:gd name="T45" fmla="*/ 40 h 74"/>
                <a:gd name="T46" fmla="*/ 6 w 116"/>
                <a:gd name="T47" fmla="*/ 32 h 74"/>
                <a:gd name="T48" fmla="*/ 12 w 116"/>
                <a:gd name="T49" fmla="*/ 24 h 74"/>
                <a:gd name="T50" fmla="*/ 2 w 116"/>
                <a:gd name="T51" fmla="*/ 14 h 74"/>
                <a:gd name="T52" fmla="*/ 0 w 116"/>
                <a:gd name="T53" fmla="*/ 6 h 74"/>
                <a:gd name="T54" fmla="*/ 4 w 116"/>
                <a:gd name="T55" fmla="*/ 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16" h="74">
                  <a:moveTo>
                    <a:pt x="4" y="0"/>
                  </a:moveTo>
                  <a:lnTo>
                    <a:pt x="10" y="10"/>
                  </a:lnTo>
                  <a:lnTo>
                    <a:pt x="18" y="8"/>
                  </a:lnTo>
                  <a:lnTo>
                    <a:pt x="32" y="12"/>
                  </a:lnTo>
                  <a:lnTo>
                    <a:pt x="60" y="12"/>
                  </a:lnTo>
                  <a:lnTo>
                    <a:pt x="68" y="8"/>
                  </a:lnTo>
                  <a:lnTo>
                    <a:pt x="90" y="2"/>
                  </a:lnTo>
                  <a:lnTo>
                    <a:pt x="104" y="10"/>
                  </a:lnTo>
                  <a:lnTo>
                    <a:pt x="116" y="12"/>
                  </a:lnTo>
                  <a:lnTo>
                    <a:pt x="108" y="22"/>
                  </a:lnTo>
                  <a:lnTo>
                    <a:pt x="104" y="40"/>
                  </a:lnTo>
                  <a:lnTo>
                    <a:pt x="112" y="56"/>
                  </a:lnTo>
                  <a:lnTo>
                    <a:pt x="96" y="52"/>
                  </a:lnTo>
                  <a:lnTo>
                    <a:pt x="78" y="58"/>
                  </a:lnTo>
                  <a:lnTo>
                    <a:pt x="78" y="72"/>
                  </a:lnTo>
                  <a:lnTo>
                    <a:pt x="60" y="74"/>
                  </a:lnTo>
                  <a:lnTo>
                    <a:pt x="48" y="64"/>
                  </a:lnTo>
                  <a:lnTo>
                    <a:pt x="32" y="72"/>
                  </a:lnTo>
                  <a:lnTo>
                    <a:pt x="18" y="72"/>
                  </a:lnTo>
                  <a:lnTo>
                    <a:pt x="14" y="56"/>
                  </a:lnTo>
                  <a:lnTo>
                    <a:pt x="4" y="48"/>
                  </a:lnTo>
                  <a:lnTo>
                    <a:pt x="6" y="44"/>
                  </a:lnTo>
                  <a:lnTo>
                    <a:pt x="4" y="40"/>
                  </a:lnTo>
                  <a:lnTo>
                    <a:pt x="6" y="32"/>
                  </a:lnTo>
                  <a:lnTo>
                    <a:pt x="12" y="24"/>
                  </a:lnTo>
                  <a:lnTo>
                    <a:pt x="2" y="14"/>
                  </a:lnTo>
                  <a:lnTo>
                    <a:pt x="0" y="6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2" name="Freeform 312">
              <a:extLst>
                <a:ext uri="{FF2B5EF4-FFF2-40B4-BE49-F238E27FC236}">
                  <a16:creationId xmlns:a16="http://schemas.microsoft.com/office/drawing/2014/main" id="{04491893-6175-6EA5-D5DE-7BF0A34E2A3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15125" y="1563688"/>
              <a:ext cx="209550" cy="282575"/>
            </a:xfrm>
            <a:custGeom>
              <a:avLst/>
              <a:gdLst>
                <a:gd name="T0" fmla="*/ 132 w 132"/>
                <a:gd name="T1" fmla="*/ 168 h 178"/>
                <a:gd name="T2" fmla="*/ 130 w 132"/>
                <a:gd name="T3" fmla="*/ 176 h 178"/>
                <a:gd name="T4" fmla="*/ 102 w 132"/>
                <a:gd name="T5" fmla="*/ 178 h 178"/>
                <a:gd name="T6" fmla="*/ 102 w 132"/>
                <a:gd name="T7" fmla="*/ 174 h 178"/>
                <a:gd name="T8" fmla="*/ 78 w 132"/>
                <a:gd name="T9" fmla="*/ 168 h 178"/>
                <a:gd name="T10" fmla="*/ 80 w 132"/>
                <a:gd name="T11" fmla="*/ 158 h 178"/>
                <a:gd name="T12" fmla="*/ 90 w 132"/>
                <a:gd name="T13" fmla="*/ 166 h 178"/>
                <a:gd name="T14" fmla="*/ 106 w 132"/>
                <a:gd name="T15" fmla="*/ 164 h 178"/>
                <a:gd name="T16" fmla="*/ 122 w 132"/>
                <a:gd name="T17" fmla="*/ 166 h 178"/>
                <a:gd name="T18" fmla="*/ 122 w 132"/>
                <a:gd name="T19" fmla="*/ 172 h 178"/>
                <a:gd name="T20" fmla="*/ 132 w 132"/>
                <a:gd name="T21" fmla="*/ 168 h 178"/>
                <a:gd name="T22" fmla="*/ 50 w 132"/>
                <a:gd name="T23" fmla="*/ 14 h 178"/>
                <a:gd name="T24" fmla="*/ 64 w 132"/>
                <a:gd name="T25" fmla="*/ 14 h 178"/>
                <a:gd name="T26" fmla="*/ 80 w 132"/>
                <a:gd name="T27" fmla="*/ 6 h 178"/>
                <a:gd name="T28" fmla="*/ 92 w 132"/>
                <a:gd name="T29" fmla="*/ 16 h 178"/>
                <a:gd name="T30" fmla="*/ 110 w 132"/>
                <a:gd name="T31" fmla="*/ 14 h 178"/>
                <a:gd name="T32" fmla="*/ 110 w 132"/>
                <a:gd name="T33" fmla="*/ 0 h 178"/>
                <a:gd name="T34" fmla="*/ 120 w 132"/>
                <a:gd name="T35" fmla="*/ 8 h 178"/>
                <a:gd name="T36" fmla="*/ 116 w 132"/>
                <a:gd name="T37" fmla="*/ 24 h 178"/>
                <a:gd name="T38" fmla="*/ 112 w 132"/>
                <a:gd name="T39" fmla="*/ 26 h 178"/>
                <a:gd name="T40" fmla="*/ 100 w 132"/>
                <a:gd name="T41" fmla="*/ 26 h 178"/>
                <a:gd name="T42" fmla="*/ 88 w 132"/>
                <a:gd name="T43" fmla="*/ 24 h 178"/>
                <a:gd name="T44" fmla="*/ 66 w 132"/>
                <a:gd name="T45" fmla="*/ 30 h 178"/>
                <a:gd name="T46" fmla="*/ 80 w 132"/>
                <a:gd name="T47" fmla="*/ 44 h 178"/>
                <a:gd name="T48" fmla="*/ 72 w 132"/>
                <a:gd name="T49" fmla="*/ 48 h 178"/>
                <a:gd name="T50" fmla="*/ 62 w 132"/>
                <a:gd name="T51" fmla="*/ 48 h 178"/>
                <a:gd name="T52" fmla="*/ 50 w 132"/>
                <a:gd name="T53" fmla="*/ 36 h 178"/>
                <a:gd name="T54" fmla="*/ 46 w 132"/>
                <a:gd name="T55" fmla="*/ 42 h 178"/>
                <a:gd name="T56" fmla="*/ 52 w 132"/>
                <a:gd name="T57" fmla="*/ 56 h 178"/>
                <a:gd name="T58" fmla="*/ 64 w 132"/>
                <a:gd name="T59" fmla="*/ 68 h 178"/>
                <a:gd name="T60" fmla="*/ 58 w 132"/>
                <a:gd name="T61" fmla="*/ 74 h 178"/>
                <a:gd name="T62" fmla="*/ 70 w 132"/>
                <a:gd name="T63" fmla="*/ 86 h 178"/>
                <a:gd name="T64" fmla="*/ 80 w 132"/>
                <a:gd name="T65" fmla="*/ 94 h 178"/>
                <a:gd name="T66" fmla="*/ 80 w 132"/>
                <a:gd name="T67" fmla="*/ 106 h 178"/>
                <a:gd name="T68" fmla="*/ 62 w 132"/>
                <a:gd name="T69" fmla="*/ 100 h 178"/>
                <a:gd name="T70" fmla="*/ 70 w 132"/>
                <a:gd name="T71" fmla="*/ 114 h 178"/>
                <a:gd name="T72" fmla="*/ 58 w 132"/>
                <a:gd name="T73" fmla="*/ 116 h 178"/>
                <a:gd name="T74" fmla="*/ 68 w 132"/>
                <a:gd name="T75" fmla="*/ 140 h 178"/>
                <a:gd name="T76" fmla="*/ 54 w 132"/>
                <a:gd name="T77" fmla="*/ 140 h 178"/>
                <a:gd name="T78" fmla="*/ 36 w 132"/>
                <a:gd name="T79" fmla="*/ 128 h 178"/>
                <a:gd name="T80" fmla="*/ 28 w 132"/>
                <a:gd name="T81" fmla="*/ 106 h 178"/>
                <a:gd name="T82" fmla="*/ 24 w 132"/>
                <a:gd name="T83" fmla="*/ 92 h 178"/>
                <a:gd name="T84" fmla="*/ 14 w 132"/>
                <a:gd name="T85" fmla="*/ 78 h 178"/>
                <a:gd name="T86" fmla="*/ 2 w 132"/>
                <a:gd name="T87" fmla="*/ 64 h 178"/>
                <a:gd name="T88" fmla="*/ 0 w 132"/>
                <a:gd name="T89" fmla="*/ 56 h 178"/>
                <a:gd name="T90" fmla="*/ 8 w 132"/>
                <a:gd name="T91" fmla="*/ 46 h 178"/>
                <a:gd name="T92" fmla="*/ 8 w 132"/>
                <a:gd name="T93" fmla="*/ 36 h 178"/>
                <a:gd name="T94" fmla="*/ 14 w 132"/>
                <a:gd name="T95" fmla="*/ 32 h 178"/>
                <a:gd name="T96" fmla="*/ 14 w 132"/>
                <a:gd name="T97" fmla="*/ 26 h 178"/>
                <a:gd name="T98" fmla="*/ 28 w 132"/>
                <a:gd name="T99" fmla="*/ 24 h 178"/>
                <a:gd name="T100" fmla="*/ 32 w 132"/>
                <a:gd name="T101" fmla="*/ 18 h 178"/>
                <a:gd name="T102" fmla="*/ 44 w 132"/>
                <a:gd name="T103" fmla="*/ 18 h 178"/>
                <a:gd name="T104" fmla="*/ 46 w 132"/>
                <a:gd name="T105" fmla="*/ 14 h 178"/>
                <a:gd name="T106" fmla="*/ 50 w 132"/>
                <a:gd name="T107" fmla="*/ 14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32" h="178">
                  <a:moveTo>
                    <a:pt x="132" y="168"/>
                  </a:moveTo>
                  <a:lnTo>
                    <a:pt x="130" y="176"/>
                  </a:lnTo>
                  <a:lnTo>
                    <a:pt x="102" y="178"/>
                  </a:lnTo>
                  <a:lnTo>
                    <a:pt x="102" y="174"/>
                  </a:lnTo>
                  <a:lnTo>
                    <a:pt x="78" y="168"/>
                  </a:lnTo>
                  <a:lnTo>
                    <a:pt x="80" y="158"/>
                  </a:lnTo>
                  <a:lnTo>
                    <a:pt x="90" y="166"/>
                  </a:lnTo>
                  <a:lnTo>
                    <a:pt x="106" y="164"/>
                  </a:lnTo>
                  <a:lnTo>
                    <a:pt x="122" y="166"/>
                  </a:lnTo>
                  <a:lnTo>
                    <a:pt x="122" y="172"/>
                  </a:lnTo>
                  <a:lnTo>
                    <a:pt x="132" y="168"/>
                  </a:lnTo>
                  <a:close/>
                  <a:moveTo>
                    <a:pt x="50" y="14"/>
                  </a:moveTo>
                  <a:lnTo>
                    <a:pt x="64" y="14"/>
                  </a:lnTo>
                  <a:lnTo>
                    <a:pt x="80" y="6"/>
                  </a:lnTo>
                  <a:lnTo>
                    <a:pt x="92" y="16"/>
                  </a:lnTo>
                  <a:lnTo>
                    <a:pt x="110" y="14"/>
                  </a:lnTo>
                  <a:lnTo>
                    <a:pt x="110" y="0"/>
                  </a:lnTo>
                  <a:lnTo>
                    <a:pt x="120" y="8"/>
                  </a:lnTo>
                  <a:lnTo>
                    <a:pt x="116" y="24"/>
                  </a:lnTo>
                  <a:lnTo>
                    <a:pt x="112" y="26"/>
                  </a:lnTo>
                  <a:lnTo>
                    <a:pt x="100" y="26"/>
                  </a:lnTo>
                  <a:lnTo>
                    <a:pt x="88" y="24"/>
                  </a:lnTo>
                  <a:lnTo>
                    <a:pt x="66" y="30"/>
                  </a:lnTo>
                  <a:lnTo>
                    <a:pt x="80" y="44"/>
                  </a:lnTo>
                  <a:lnTo>
                    <a:pt x="72" y="48"/>
                  </a:lnTo>
                  <a:lnTo>
                    <a:pt x="62" y="48"/>
                  </a:lnTo>
                  <a:lnTo>
                    <a:pt x="50" y="36"/>
                  </a:lnTo>
                  <a:lnTo>
                    <a:pt x="46" y="42"/>
                  </a:lnTo>
                  <a:lnTo>
                    <a:pt x="52" y="56"/>
                  </a:lnTo>
                  <a:lnTo>
                    <a:pt x="64" y="68"/>
                  </a:lnTo>
                  <a:lnTo>
                    <a:pt x="58" y="74"/>
                  </a:lnTo>
                  <a:lnTo>
                    <a:pt x="70" y="86"/>
                  </a:lnTo>
                  <a:lnTo>
                    <a:pt x="80" y="94"/>
                  </a:lnTo>
                  <a:lnTo>
                    <a:pt x="80" y="106"/>
                  </a:lnTo>
                  <a:lnTo>
                    <a:pt x="62" y="100"/>
                  </a:lnTo>
                  <a:lnTo>
                    <a:pt x="70" y="114"/>
                  </a:lnTo>
                  <a:lnTo>
                    <a:pt x="58" y="116"/>
                  </a:lnTo>
                  <a:lnTo>
                    <a:pt x="68" y="140"/>
                  </a:lnTo>
                  <a:lnTo>
                    <a:pt x="54" y="140"/>
                  </a:lnTo>
                  <a:lnTo>
                    <a:pt x="36" y="128"/>
                  </a:lnTo>
                  <a:lnTo>
                    <a:pt x="28" y="106"/>
                  </a:lnTo>
                  <a:lnTo>
                    <a:pt x="24" y="92"/>
                  </a:lnTo>
                  <a:lnTo>
                    <a:pt x="14" y="78"/>
                  </a:lnTo>
                  <a:lnTo>
                    <a:pt x="2" y="64"/>
                  </a:lnTo>
                  <a:lnTo>
                    <a:pt x="0" y="56"/>
                  </a:lnTo>
                  <a:lnTo>
                    <a:pt x="8" y="46"/>
                  </a:lnTo>
                  <a:lnTo>
                    <a:pt x="8" y="36"/>
                  </a:lnTo>
                  <a:lnTo>
                    <a:pt x="14" y="32"/>
                  </a:lnTo>
                  <a:lnTo>
                    <a:pt x="14" y="26"/>
                  </a:lnTo>
                  <a:lnTo>
                    <a:pt x="28" y="24"/>
                  </a:lnTo>
                  <a:lnTo>
                    <a:pt x="32" y="18"/>
                  </a:lnTo>
                  <a:lnTo>
                    <a:pt x="44" y="18"/>
                  </a:lnTo>
                  <a:lnTo>
                    <a:pt x="46" y="14"/>
                  </a:lnTo>
                  <a:lnTo>
                    <a:pt x="5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313">
              <a:extLst>
                <a:ext uri="{FF2B5EF4-FFF2-40B4-BE49-F238E27FC236}">
                  <a16:creationId xmlns:a16="http://schemas.microsoft.com/office/drawing/2014/main" id="{C173A6ED-1A16-BF62-CD61-C8B8E7A8ED2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89750" y="1554163"/>
              <a:ext cx="603250" cy="254000"/>
            </a:xfrm>
            <a:custGeom>
              <a:avLst/>
              <a:gdLst>
                <a:gd name="T0" fmla="*/ 370 w 380"/>
                <a:gd name="T1" fmla="*/ 130 h 160"/>
                <a:gd name="T2" fmla="*/ 340 w 380"/>
                <a:gd name="T3" fmla="*/ 120 h 160"/>
                <a:gd name="T4" fmla="*/ 308 w 380"/>
                <a:gd name="T5" fmla="*/ 128 h 160"/>
                <a:gd name="T6" fmla="*/ 278 w 380"/>
                <a:gd name="T7" fmla="*/ 138 h 160"/>
                <a:gd name="T8" fmla="*/ 252 w 380"/>
                <a:gd name="T9" fmla="*/ 132 h 160"/>
                <a:gd name="T10" fmla="*/ 222 w 380"/>
                <a:gd name="T11" fmla="*/ 136 h 160"/>
                <a:gd name="T12" fmla="*/ 220 w 380"/>
                <a:gd name="T13" fmla="*/ 154 h 160"/>
                <a:gd name="T14" fmla="*/ 208 w 380"/>
                <a:gd name="T15" fmla="*/ 150 h 160"/>
                <a:gd name="T16" fmla="*/ 202 w 380"/>
                <a:gd name="T17" fmla="*/ 142 h 160"/>
                <a:gd name="T18" fmla="*/ 172 w 380"/>
                <a:gd name="T19" fmla="*/ 150 h 160"/>
                <a:gd name="T20" fmla="*/ 124 w 380"/>
                <a:gd name="T21" fmla="*/ 140 h 160"/>
                <a:gd name="T22" fmla="*/ 100 w 380"/>
                <a:gd name="T23" fmla="*/ 150 h 160"/>
                <a:gd name="T24" fmla="*/ 66 w 380"/>
                <a:gd name="T25" fmla="*/ 138 h 160"/>
                <a:gd name="T26" fmla="*/ 30 w 380"/>
                <a:gd name="T27" fmla="*/ 112 h 160"/>
                <a:gd name="T28" fmla="*/ 20 w 380"/>
                <a:gd name="T29" fmla="*/ 80 h 160"/>
                <a:gd name="T30" fmla="*/ 26 w 380"/>
                <a:gd name="T31" fmla="*/ 44 h 160"/>
                <a:gd name="T32" fmla="*/ 62 w 380"/>
                <a:gd name="T33" fmla="*/ 22 h 160"/>
                <a:gd name="T34" fmla="*/ 118 w 380"/>
                <a:gd name="T35" fmla="*/ 8 h 160"/>
                <a:gd name="T36" fmla="*/ 170 w 380"/>
                <a:gd name="T37" fmla="*/ 2 h 160"/>
                <a:gd name="T38" fmla="*/ 236 w 380"/>
                <a:gd name="T39" fmla="*/ 30 h 160"/>
                <a:gd name="T40" fmla="*/ 274 w 380"/>
                <a:gd name="T41" fmla="*/ 28 h 160"/>
                <a:gd name="T42" fmla="*/ 314 w 380"/>
                <a:gd name="T43" fmla="*/ 12 h 160"/>
                <a:gd name="T44" fmla="*/ 342 w 380"/>
                <a:gd name="T45" fmla="*/ 34 h 160"/>
                <a:gd name="T46" fmla="*/ 356 w 380"/>
                <a:gd name="T47" fmla="*/ 52 h 160"/>
                <a:gd name="T48" fmla="*/ 354 w 380"/>
                <a:gd name="T49" fmla="*/ 68 h 160"/>
                <a:gd name="T50" fmla="*/ 364 w 380"/>
                <a:gd name="T51" fmla="*/ 104 h 160"/>
                <a:gd name="T52" fmla="*/ 380 w 380"/>
                <a:gd name="T53" fmla="*/ 126 h 160"/>
                <a:gd name="T54" fmla="*/ 18 w 380"/>
                <a:gd name="T55" fmla="*/ 0 h 160"/>
                <a:gd name="T56" fmla="*/ 38 w 380"/>
                <a:gd name="T57" fmla="*/ 12 h 160"/>
                <a:gd name="T58" fmla="*/ 54 w 380"/>
                <a:gd name="T59" fmla="*/ 26 h 160"/>
                <a:gd name="T60" fmla="*/ 22 w 380"/>
                <a:gd name="T61" fmla="*/ 36 h 160"/>
                <a:gd name="T62" fmla="*/ 2 w 380"/>
                <a:gd name="T63" fmla="*/ 38 h 160"/>
                <a:gd name="T64" fmla="*/ 6 w 380"/>
                <a:gd name="T65" fmla="*/ 30 h 160"/>
                <a:gd name="T66" fmla="*/ 0 w 380"/>
                <a:gd name="T67" fmla="*/ 6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380" h="160">
                  <a:moveTo>
                    <a:pt x="380" y="126"/>
                  </a:moveTo>
                  <a:lnTo>
                    <a:pt x="370" y="130"/>
                  </a:lnTo>
                  <a:lnTo>
                    <a:pt x="362" y="124"/>
                  </a:lnTo>
                  <a:lnTo>
                    <a:pt x="340" y="120"/>
                  </a:lnTo>
                  <a:lnTo>
                    <a:pt x="332" y="124"/>
                  </a:lnTo>
                  <a:lnTo>
                    <a:pt x="308" y="128"/>
                  </a:lnTo>
                  <a:lnTo>
                    <a:pt x="300" y="128"/>
                  </a:lnTo>
                  <a:lnTo>
                    <a:pt x="278" y="138"/>
                  </a:lnTo>
                  <a:lnTo>
                    <a:pt x="262" y="138"/>
                  </a:lnTo>
                  <a:lnTo>
                    <a:pt x="252" y="132"/>
                  </a:lnTo>
                  <a:lnTo>
                    <a:pt x="230" y="140"/>
                  </a:lnTo>
                  <a:lnTo>
                    <a:pt x="222" y="136"/>
                  </a:lnTo>
                  <a:lnTo>
                    <a:pt x="224" y="150"/>
                  </a:lnTo>
                  <a:lnTo>
                    <a:pt x="220" y="154"/>
                  </a:lnTo>
                  <a:lnTo>
                    <a:pt x="214" y="160"/>
                  </a:lnTo>
                  <a:lnTo>
                    <a:pt x="208" y="150"/>
                  </a:lnTo>
                  <a:lnTo>
                    <a:pt x="212" y="140"/>
                  </a:lnTo>
                  <a:lnTo>
                    <a:pt x="202" y="142"/>
                  </a:lnTo>
                  <a:lnTo>
                    <a:pt x="184" y="136"/>
                  </a:lnTo>
                  <a:lnTo>
                    <a:pt x="172" y="150"/>
                  </a:lnTo>
                  <a:lnTo>
                    <a:pt x="142" y="152"/>
                  </a:lnTo>
                  <a:lnTo>
                    <a:pt x="124" y="140"/>
                  </a:lnTo>
                  <a:lnTo>
                    <a:pt x="104" y="138"/>
                  </a:lnTo>
                  <a:lnTo>
                    <a:pt x="100" y="150"/>
                  </a:lnTo>
                  <a:lnTo>
                    <a:pt x="86" y="152"/>
                  </a:lnTo>
                  <a:lnTo>
                    <a:pt x="66" y="138"/>
                  </a:lnTo>
                  <a:lnTo>
                    <a:pt x="44" y="140"/>
                  </a:lnTo>
                  <a:lnTo>
                    <a:pt x="30" y="112"/>
                  </a:lnTo>
                  <a:lnTo>
                    <a:pt x="16" y="100"/>
                  </a:lnTo>
                  <a:lnTo>
                    <a:pt x="20" y="80"/>
                  </a:lnTo>
                  <a:lnTo>
                    <a:pt x="8" y="66"/>
                  </a:lnTo>
                  <a:lnTo>
                    <a:pt x="26" y="44"/>
                  </a:lnTo>
                  <a:lnTo>
                    <a:pt x="56" y="42"/>
                  </a:lnTo>
                  <a:lnTo>
                    <a:pt x="62" y="22"/>
                  </a:lnTo>
                  <a:lnTo>
                    <a:pt x="98" y="26"/>
                  </a:lnTo>
                  <a:lnTo>
                    <a:pt x="118" y="8"/>
                  </a:lnTo>
                  <a:lnTo>
                    <a:pt x="140" y="4"/>
                  </a:lnTo>
                  <a:lnTo>
                    <a:pt x="170" y="2"/>
                  </a:lnTo>
                  <a:lnTo>
                    <a:pt x="208" y="20"/>
                  </a:lnTo>
                  <a:lnTo>
                    <a:pt x="236" y="30"/>
                  </a:lnTo>
                  <a:lnTo>
                    <a:pt x="258" y="26"/>
                  </a:lnTo>
                  <a:lnTo>
                    <a:pt x="274" y="28"/>
                  </a:lnTo>
                  <a:lnTo>
                    <a:pt x="294" y="14"/>
                  </a:lnTo>
                  <a:lnTo>
                    <a:pt x="314" y="12"/>
                  </a:lnTo>
                  <a:lnTo>
                    <a:pt x="336" y="26"/>
                  </a:lnTo>
                  <a:lnTo>
                    <a:pt x="342" y="34"/>
                  </a:lnTo>
                  <a:lnTo>
                    <a:pt x="342" y="48"/>
                  </a:lnTo>
                  <a:lnTo>
                    <a:pt x="356" y="52"/>
                  </a:lnTo>
                  <a:lnTo>
                    <a:pt x="366" y="60"/>
                  </a:lnTo>
                  <a:lnTo>
                    <a:pt x="354" y="68"/>
                  </a:lnTo>
                  <a:lnTo>
                    <a:pt x="366" y="98"/>
                  </a:lnTo>
                  <a:lnTo>
                    <a:pt x="364" y="104"/>
                  </a:lnTo>
                  <a:lnTo>
                    <a:pt x="380" y="126"/>
                  </a:lnTo>
                  <a:lnTo>
                    <a:pt x="380" y="126"/>
                  </a:lnTo>
                  <a:close/>
                  <a:moveTo>
                    <a:pt x="0" y="6"/>
                  </a:moveTo>
                  <a:lnTo>
                    <a:pt x="18" y="0"/>
                  </a:lnTo>
                  <a:lnTo>
                    <a:pt x="34" y="4"/>
                  </a:lnTo>
                  <a:lnTo>
                    <a:pt x="38" y="12"/>
                  </a:lnTo>
                  <a:lnTo>
                    <a:pt x="56" y="20"/>
                  </a:lnTo>
                  <a:lnTo>
                    <a:pt x="54" y="26"/>
                  </a:lnTo>
                  <a:lnTo>
                    <a:pt x="30" y="28"/>
                  </a:lnTo>
                  <a:lnTo>
                    <a:pt x="22" y="36"/>
                  </a:lnTo>
                  <a:lnTo>
                    <a:pt x="10" y="50"/>
                  </a:lnTo>
                  <a:lnTo>
                    <a:pt x="2" y="38"/>
                  </a:lnTo>
                  <a:lnTo>
                    <a:pt x="2" y="32"/>
                  </a:lnTo>
                  <a:lnTo>
                    <a:pt x="6" y="30"/>
                  </a:lnTo>
                  <a:lnTo>
                    <a:pt x="10" y="14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314">
              <a:extLst>
                <a:ext uri="{FF2B5EF4-FFF2-40B4-BE49-F238E27FC236}">
                  <a16:creationId xmlns:a16="http://schemas.microsoft.com/office/drawing/2014/main" id="{A2D6CDCD-9B7C-F22D-A2E5-9B07FA58E20B}"/>
                </a:ext>
              </a:extLst>
            </p:cNvPr>
            <p:cNvSpPr>
              <a:spLocks/>
            </p:cNvSpPr>
            <p:nvPr/>
          </p:nvSpPr>
          <p:spPr bwMode="auto">
            <a:xfrm>
              <a:off x="6683375" y="1531938"/>
              <a:ext cx="53975" cy="120650"/>
            </a:xfrm>
            <a:custGeom>
              <a:avLst/>
              <a:gdLst>
                <a:gd name="T0" fmla="*/ 34 w 34"/>
                <a:gd name="T1" fmla="*/ 46 h 76"/>
                <a:gd name="T2" fmla="*/ 34 w 34"/>
                <a:gd name="T3" fmla="*/ 52 h 76"/>
                <a:gd name="T4" fmla="*/ 28 w 34"/>
                <a:gd name="T5" fmla="*/ 56 h 76"/>
                <a:gd name="T6" fmla="*/ 28 w 34"/>
                <a:gd name="T7" fmla="*/ 66 h 76"/>
                <a:gd name="T8" fmla="*/ 20 w 34"/>
                <a:gd name="T9" fmla="*/ 76 h 76"/>
                <a:gd name="T10" fmla="*/ 16 w 34"/>
                <a:gd name="T11" fmla="*/ 74 h 76"/>
                <a:gd name="T12" fmla="*/ 16 w 34"/>
                <a:gd name="T13" fmla="*/ 68 h 76"/>
                <a:gd name="T14" fmla="*/ 4 w 34"/>
                <a:gd name="T15" fmla="*/ 62 h 76"/>
                <a:gd name="T16" fmla="*/ 2 w 34"/>
                <a:gd name="T17" fmla="*/ 50 h 76"/>
                <a:gd name="T18" fmla="*/ 2 w 34"/>
                <a:gd name="T19" fmla="*/ 32 h 76"/>
                <a:gd name="T20" fmla="*/ 4 w 34"/>
                <a:gd name="T21" fmla="*/ 24 h 76"/>
                <a:gd name="T22" fmla="*/ 2 w 34"/>
                <a:gd name="T23" fmla="*/ 20 h 76"/>
                <a:gd name="T24" fmla="*/ 0 w 34"/>
                <a:gd name="T25" fmla="*/ 12 h 76"/>
                <a:gd name="T26" fmla="*/ 4 w 34"/>
                <a:gd name="T27" fmla="*/ 0 h 76"/>
                <a:gd name="T28" fmla="*/ 6 w 34"/>
                <a:gd name="T29" fmla="*/ 4 h 76"/>
                <a:gd name="T30" fmla="*/ 12 w 34"/>
                <a:gd name="T31" fmla="*/ 2 h 76"/>
                <a:gd name="T32" fmla="*/ 16 w 34"/>
                <a:gd name="T33" fmla="*/ 10 h 76"/>
                <a:gd name="T34" fmla="*/ 22 w 34"/>
                <a:gd name="T35" fmla="*/ 12 h 76"/>
                <a:gd name="T36" fmla="*/ 24 w 34"/>
                <a:gd name="T37" fmla="*/ 20 h 76"/>
                <a:gd name="T38" fmla="*/ 22 w 34"/>
                <a:gd name="T39" fmla="*/ 28 h 76"/>
                <a:gd name="T40" fmla="*/ 26 w 34"/>
                <a:gd name="T41" fmla="*/ 40 h 76"/>
                <a:gd name="T42" fmla="*/ 34 w 34"/>
                <a:gd name="T43" fmla="*/ 46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4" h="76">
                  <a:moveTo>
                    <a:pt x="34" y="46"/>
                  </a:moveTo>
                  <a:lnTo>
                    <a:pt x="34" y="52"/>
                  </a:lnTo>
                  <a:lnTo>
                    <a:pt x="28" y="56"/>
                  </a:lnTo>
                  <a:lnTo>
                    <a:pt x="28" y="66"/>
                  </a:lnTo>
                  <a:lnTo>
                    <a:pt x="20" y="76"/>
                  </a:lnTo>
                  <a:lnTo>
                    <a:pt x="16" y="74"/>
                  </a:lnTo>
                  <a:lnTo>
                    <a:pt x="16" y="68"/>
                  </a:lnTo>
                  <a:lnTo>
                    <a:pt x="4" y="62"/>
                  </a:lnTo>
                  <a:lnTo>
                    <a:pt x="2" y="50"/>
                  </a:lnTo>
                  <a:lnTo>
                    <a:pt x="2" y="32"/>
                  </a:lnTo>
                  <a:lnTo>
                    <a:pt x="4" y="24"/>
                  </a:lnTo>
                  <a:lnTo>
                    <a:pt x="2" y="20"/>
                  </a:lnTo>
                  <a:lnTo>
                    <a:pt x="0" y="12"/>
                  </a:lnTo>
                  <a:lnTo>
                    <a:pt x="4" y="0"/>
                  </a:lnTo>
                  <a:lnTo>
                    <a:pt x="6" y="4"/>
                  </a:lnTo>
                  <a:lnTo>
                    <a:pt x="12" y="2"/>
                  </a:lnTo>
                  <a:lnTo>
                    <a:pt x="16" y="10"/>
                  </a:lnTo>
                  <a:lnTo>
                    <a:pt x="22" y="12"/>
                  </a:lnTo>
                  <a:lnTo>
                    <a:pt x="24" y="20"/>
                  </a:lnTo>
                  <a:lnTo>
                    <a:pt x="22" y="28"/>
                  </a:lnTo>
                  <a:lnTo>
                    <a:pt x="26" y="40"/>
                  </a:lnTo>
                  <a:lnTo>
                    <a:pt x="34" y="4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315">
              <a:extLst>
                <a:ext uri="{FF2B5EF4-FFF2-40B4-BE49-F238E27FC236}">
                  <a16:creationId xmlns:a16="http://schemas.microsoft.com/office/drawing/2014/main" id="{B5B877C8-940F-343F-6F17-D9BD2DA5CC9C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2400" y="1385888"/>
              <a:ext cx="168275" cy="155575"/>
            </a:xfrm>
            <a:custGeom>
              <a:avLst/>
              <a:gdLst>
                <a:gd name="T0" fmla="*/ 52 w 106"/>
                <a:gd name="T1" fmla="*/ 0 h 98"/>
                <a:gd name="T2" fmla="*/ 58 w 106"/>
                <a:gd name="T3" fmla="*/ 2 h 98"/>
                <a:gd name="T4" fmla="*/ 70 w 106"/>
                <a:gd name="T5" fmla="*/ 14 h 98"/>
                <a:gd name="T6" fmla="*/ 88 w 106"/>
                <a:gd name="T7" fmla="*/ 16 h 98"/>
                <a:gd name="T8" fmla="*/ 94 w 106"/>
                <a:gd name="T9" fmla="*/ 14 h 98"/>
                <a:gd name="T10" fmla="*/ 100 w 106"/>
                <a:gd name="T11" fmla="*/ 22 h 98"/>
                <a:gd name="T12" fmla="*/ 106 w 106"/>
                <a:gd name="T13" fmla="*/ 30 h 98"/>
                <a:gd name="T14" fmla="*/ 100 w 106"/>
                <a:gd name="T15" fmla="*/ 38 h 98"/>
                <a:gd name="T16" fmla="*/ 90 w 106"/>
                <a:gd name="T17" fmla="*/ 34 h 98"/>
                <a:gd name="T18" fmla="*/ 78 w 106"/>
                <a:gd name="T19" fmla="*/ 34 h 98"/>
                <a:gd name="T20" fmla="*/ 62 w 106"/>
                <a:gd name="T21" fmla="*/ 30 h 98"/>
                <a:gd name="T22" fmla="*/ 54 w 106"/>
                <a:gd name="T23" fmla="*/ 30 h 98"/>
                <a:gd name="T24" fmla="*/ 50 w 106"/>
                <a:gd name="T25" fmla="*/ 36 h 98"/>
                <a:gd name="T26" fmla="*/ 42 w 106"/>
                <a:gd name="T27" fmla="*/ 30 h 98"/>
                <a:gd name="T28" fmla="*/ 40 w 106"/>
                <a:gd name="T29" fmla="*/ 40 h 98"/>
                <a:gd name="T30" fmla="*/ 50 w 106"/>
                <a:gd name="T31" fmla="*/ 52 h 98"/>
                <a:gd name="T32" fmla="*/ 54 w 106"/>
                <a:gd name="T33" fmla="*/ 60 h 98"/>
                <a:gd name="T34" fmla="*/ 64 w 106"/>
                <a:gd name="T35" fmla="*/ 68 h 98"/>
                <a:gd name="T36" fmla="*/ 70 w 106"/>
                <a:gd name="T37" fmla="*/ 72 h 98"/>
                <a:gd name="T38" fmla="*/ 78 w 106"/>
                <a:gd name="T39" fmla="*/ 84 h 98"/>
                <a:gd name="T40" fmla="*/ 98 w 106"/>
                <a:gd name="T41" fmla="*/ 94 h 98"/>
                <a:gd name="T42" fmla="*/ 96 w 106"/>
                <a:gd name="T43" fmla="*/ 98 h 98"/>
                <a:gd name="T44" fmla="*/ 76 w 106"/>
                <a:gd name="T45" fmla="*/ 88 h 98"/>
                <a:gd name="T46" fmla="*/ 66 w 106"/>
                <a:gd name="T47" fmla="*/ 78 h 98"/>
                <a:gd name="T48" fmla="*/ 48 w 106"/>
                <a:gd name="T49" fmla="*/ 72 h 98"/>
                <a:gd name="T50" fmla="*/ 30 w 106"/>
                <a:gd name="T51" fmla="*/ 54 h 98"/>
                <a:gd name="T52" fmla="*/ 32 w 106"/>
                <a:gd name="T53" fmla="*/ 52 h 98"/>
                <a:gd name="T54" fmla="*/ 24 w 106"/>
                <a:gd name="T55" fmla="*/ 42 h 98"/>
                <a:gd name="T56" fmla="*/ 22 w 106"/>
                <a:gd name="T57" fmla="*/ 34 h 98"/>
                <a:gd name="T58" fmla="*/ 12 w 106"/>
                <a:gd name="T59" fmla="*/ 30 h 98"/>
                <a:gd name="T60" fmla="*/ 6 w 106"/>
                <a:gd name="T61" fmla="*/ 40 h 98"/>
                <a:gd name="T62" fmla="*/ 0 w 106"/>
                <a:gd name="T63" fmla="*/ 32 h 98"/>
                <a:gd name="T64" fmla="*/ 0 w 106"/>
                <a:gd name="T65" fmla="*/ 24 h 98"/>
                <a:gd name="T66" fmla="*/ 0 w 106"/>
                <a:gd name="T67" fmla="*/ 22 h 98"/>
                <a:gd name="T68" fmla="*/ 14 w 106"/>
                <a:gd name="T69" fmla="*/ 24 h 98"/>
                <a:gd name="T70" fmla="*/ 18 w 106"/>
                <a:gd name="T71" fmla="*/ 20 h 98"/>
                <a:gd name="T72" fmla="*/ 22 w 106"/>
                <a:gd name="T73" fmla="*/ 24 h 98"/>
                <a:gd name="T74" fmla="*/ 30 w 106"/>
                <a:gd name="T75" fmla="*/ 24 h 98"/>
                <a:gd name="T76" fmla="*/ 28 w 106"/>
                <a:gd name="T77" fmla="*/ 16 h 98"/>
                <a:gd name="T78" fmla="*/ 36 w 106"/>
                <a:gd name="T79" fmla="*/ 14 h 98"/>
                <a:gd name="T80" fmla="*/ 36 w 106"/>
                <a:gd name="T81" fmla="*/ 6 h 98"/>
                <a:gd name="T82" fmla="*/ 52 w 106"/>
                <a:gd name="T83" fmla="*/ 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06" h="98">
                  <a:moveTo>
                    <a:pt x="52" y="0"/>
                  </a:moveTo>
                  <a:lnTo>
                    <a:pt x="58" y="2"/>
                  </a:lnTo>
                  <a:lnTo>
                    <a:pt x="70" y="14"/>
                  </a:lnTo>
                  <a:lnTo>
                    <a:pt x="88" y="16"/>
                  </a:lnTo>
                  <a:lnTo>
                    <a:pt x="94" y="14"/>
                  </a:lnTo>
                  <a:lnTo>
                    <a:pt x="100" y="22"/>
                  </a:lnTo>
                  <a:lnTo>
                    <a:pt x="106" y="30"/>
                  </a:lnTo>
                  <a:lnTo>
                    <a:pt x="100" y="38"/>
                  </a:lnTo>
                  <a:lnTo>
                    <a:pt x="90" y="34"/>
                  </a:lnTo>
                  <a:lnTo>
                    <a:pt x="78" y="34"/>
                  </a:lnTo>
                  <a:lnTo>
                    <a:pt x="62" y="30"/>
                  </a:lnTo>
                  <a:lnTo>
                    <a:pt x="54" y="30"/>
                  </a:lnTo>
                  <a:lnTo>
                    <a:pt x="50" y="36"/>
                  </a:lnTo>
                  <a:lnTo>
                    <a:pt x="42" y="30"/>
                  </a:lnTo>
                  <a:lnTo>
                    <a:pt x="40" y="40"/>
                  </a:lnTo>
                  <a:lnTo>
                    <a:pt x="50" y="52"/>
                  </a:lnTo>
                  <a:lnTo>
                    <a:pt x="54" y="60"/>
                  </a:lnTo>
                  <a:lnTo>
                    <a:pt x="64" y="68"/>
                  </a:lnTo>
                  <a:lnTo>
                    <a:pt x="70" y="72"/>
                  </a:lnTo>
                  <a:lnTo>
                    <a:pt x="78" y="84"/>
                  </a:lnTo>
                  <a:lnTo>
                    <a:pt x="98" y="94"/>
                  </a:lnTo>
                  <a:lnTo>
                    <a:pt x="96" y="98"/>
                  </a:lnTo>
                  <a:lnTo>
                    <a:pt x="76" y="88"/>
                  </a:lnTo>
                  <a:lnTo>
                    <a:pt x="66" y="78"/>
                  </a:lnTo>
                  <a:lnTo>
                    <a:pt x="48" y="72"/>
                  </a:lnTo>
                  <a:lnTo>
                    <a:pt x="30" y="54"/>
                  </a:lnTo>
                  <a:lnTo>
                    <a:pt x="32" y="52"/>
                  </a:lnTo>
                  <a:lnTo>
                    <a:pt x="24" y="42"/>
                  </a:lnTo>
                  <a:lnTo>
                    <a:pt x="22" y="34"/>
                  </a:lnTo>
                  <a:lnTo>
                    <a:pt x="12" y="30"/>
                  </a:lnTo>
                  <a:lnTo>
                    <a:pt x="6" y="40"/>
                  </a:lnTo>
                  <a:lnTo>
                    <a:pt x="0" y="32"/>
                  </a:lnTo>
                  <a:lnTo>
                    <a:pt x="0" y="24"/>
                  </a:lnTo>
                  <a:lnTo>
                    <a:pt x="0" y="22"/>
                  </a:lnTo>
                  <a:lnTo>
                    <a:pt x="14" y="24"/>
                  </a:lnTo>
                  <a:lnTo>
                    <a:pt x="18" y="20"/>
                  </a:lnTo>
                  <a:lnTo>
                    <a:pt x="22" y="24"/>
                  </a:lnTo>
                  <a:lnTo>
                    <a:pt x="30" y="24"/>
                  </a:lnTo>
                  <a:lnTo>
                    <a:pt x="28" y="16"/>
                  </a:lnTo>
                  <a:lnTo>
                    <a:pt x="36" y="14"/>
                  </a:lnTo>
                  <a:lnTo>
                    <a:pt x="36" y="6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316">
              <a:extLst>
                <a:ext uri="{FF2B5EF4-FFF2-40B4-BE49-F238E27FC236}">
                  <a16:creationId xmlns:a16="http://schemas.microsoft.com/office/drawing/2014/main" id="{A3F47988-0B53-A455-46BB-0650287EF7E3}"/>
                </a:ext>
              </a:extLst>
            </p:cNvPr>
            <p:cNvSpPr>
              <a:spLocks/>
            </p:cNvSpPr>
            <p:nvPr/>
          </p:nvSpPr>
          <p:spPr bwMode="auto">
            <a:xfrm>
              <a:off x="6273800" y="1335088"/>
              <a:ext cx="127000" cy="76200"/>
            </a:xfrm>
            <a:custGeom>
              <a:avLst/>
              <a:gdLst>
                <a:gd name="T0" fmla="*/ 66 w 80"/>
                <a:gd name="T1" fmla="*/ 6 h 48"/>
                <a:gd name="T2" fmla="*/ 66 w 80"/>
                <a:gd name="T3" fmla="*/ 10 h 48"/>
                <a:gd name="T4" fmla="*/ 64 w 80"/>
                <a:gd name="T5" fmla="*/ 16 h 48"/>
                <a:gd name="T6" fmla="*/ 72 w 80"/>
                <a:gd name="T7" fmla="*/ 22 h 48"/>
                <a:gd name="T8" fmla="*/ 80 w 80"/>
                <a:gd name="T9" fmla="*/ 22 h 48"/>
                <a:gd name="T10" fmla="*/ 80 w 80"/>
                <a:gd name="T11" fmla="*/ 32 h 48"/>
                <a:gd name="T12" fmla="*/ 72 w 80"/>
                <a:gd name="T13" fmla="*/ 36 h 48"/>
                <a:gd name="T14" fmla="*/ 60 w 80"/>
                <a:gd name="T15" fmla="*/ 34 h 48"/>
                <a:gd name="T16" fmla="*/ 56 w 80"/>
                <a:gd name="T17" fmla="*/ 44 h 48"/>
                <a:gd name="T18" fmla="*/ 46 w 80"/>
                <a:gd name="T19" fmla="*/ 44 h 48"/>
                <a:gd name="T20" fmla="*/ 44 w 80"/>
                <a:gd name="T21" fmla="*/ 40 h 48"/>
                <a:gd name="T22" fmla="*/ 32 w 80"/>
                <a:gd name="T23" fmla="*/ 46 h 48"/>
                <a:gd name="T24" fmla="*/ 24 w 80"/>
                <a:gd name="T25" fmla="*/ 48 h 48"/>
                <a:gd name="T26" fmla="*/ 16 w 80"/>
                <a:gd name="T27" fmla="*/ 44 h 48"/>
                <a:gd name="T28" fmla="*/ 10 w 80"/>
                <a:gd name="T29" fmla="*/ 34 h 48"/>
                <a:gd name="T30" fmla="*/ 0 w 80"/>
                <a:gd name="T31" fmla="*/ 38 h 48"/>
                <a:gd name="T32" fmla="*/ 0 w 80"/>
                <a:gd name="T33" fmla="*/ 26 h 48"/>
                <a:gd name="T34" fmla="*/ 14 w 80"/>
                <a:gd name="T35" fmla="*/ 12 h 48"/>
                <a:gd name="T36" fmla="*/ 14 w 80"/>
                <a:gd name="T37" fmla="*/ 6 h 48"/>
                <a:gd name="T38" fmla="*/ 22 w 80"/>
                <a:gd name="T39" fmla="*/ 8 h 48"/>
                <a:gd name="T40" fmla="*/ 26 w 80"/>
                <a:gd name="T41" fmla="*/ 4 h 48"/>
                <a:gd name="T42" fmla="*/ 42 w 80"/>
                <a:gd name="T43" fmla="*/ 4 h 48"/>
                <a:gd name="T44" fmla="*/ 44 w 80"/>
                <a:gd name="T45" fmla="*/ 0 h 48"/>
                <a:gd name="T46" fmla="*/ 66 w 80"/>
                <a:gd name="T47" fmla="*/ 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0" h="48">
                  <a:moveTo>
                    <a:pt x="66" y="6"/>
                  </a:moveTo>
                  <a:lnTo>
                    <a:pt x="66" y="10"/>
                  </a:lnTo>
                  <a:lnTo>
                    <a:pt x="64" y="16"/>
                  </a:lnTo>
                  <a:lnTo>
                    <a:pt x="72" y="22"/>
                  </a:lnTo>
                  <a:lnTo>
                    <a:pt x="80" y="22"/>
                  </a:lnTo>
                  <a:lnTo>
                    <a:pt x="80" y="32"/>
                  </a:lnTo>
                  <a:lnTo>
                    <a:pt x="72" y="36"/>
                  </a:lnTo>
                  <a:lnTo>
                    <a:pt x="60" y="34"/>
                  </a:lnTo>
                  <a:lnTo>
                    <a:pt x="56" y="44"/>
                  </a:lnTo>
                  <a:lnTo>
                    <a:pt x="46" y="44"/>
                  </a:lnTo>
                  <a:lnTo>
                    <a:pt x="44" y="40"/>
                  </a:lnTo>
                  <a:lnTo>
                    <a:pt x="32" y="46"/>
                  </a:lnTo>
                  <a:lnTo>
                    <a:pt x="24" y="48"/>
                  </a:lnTo>
                  <a:lnTo>
                    <a:pt x="16" y="44"/>
                  </a:lnTo>
                  <a:lnTo>
                    <a:pt x="10" y="34"/>
                  </a:lnTo>
                  <a:lnTo>
                    <a:pt x="0" y="38"/>
                  </a:lnTo>
                  <a:lnTo>
                    <a:pt x="0" y="26"/>
                  </a:lnTo>
                  <a:lnTo>
                    <a:pt x="14" y="12"/>
                  </a:lnTo>
                  <a:lnTo>
                    <a:pt x="14" y="6"/>
                  </a:lnTo>
                  <a:lnTo>
                    <a:pt x="22" y="8"/>
                  </a:lnTo>
                  <a:lnTo>
                    <a:pt x="26" y="4"/>
                  </a:lnTo>
                  <a:lnTo>
                    <a:pt x="42" y="4"/>
                  </a:lnTo>
                  <a:lnTo>
                    <a:pt x="44" y="0"/>
                  </a:lnTo>
                  <a:lnTo>
                    <a:pt x="66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317">
              <a:extLst>
                <a:ext uri="{FF2B5EF4-FFF2-40B4-BE49-F238E27FC236}">
                  <a16:creationId xmlns:a16="http://schemas.microsoft.com/office/drawing/2014/main" id="{539DE960-B6E9-86E7-094D-297E0307F70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1100" y="1252538"/>
              <a:ext cx="15875" cy="22225"/>
            </a:xfrm>
            <a:custGeom>
              <a:avLst/>
              <a:gdLst>
                <a:gd name="T0" fmla="*/ 6 w 10"/>
                <a:gd name="T1" fmla="*/ 0 h 14"/>
                <a:gd name="T2" fmla="*/ 10 w 10"/>
                <a:gd name="T3" fmla="*/ 2 h 14"/>
                <a:gd name="T4" fmla="*/ 10 w 10"/>
                <a:gd name="T5" fmla="*/ 14 h 14"/>
                <a:gd name="T6" fmla="*/ 4 w 10"/>
                <a:gd name="T7" fmla="*/ 14 h 14"/>
                <a:gd name="T8" fmla="*/ 0 w 10"/>
                <a:gd name="T9" fmla="*/ 12 h 14"/>
                <a:gd name="T10" fmla="*/ 0 w 10"/>
                <a:gd name="T11" fmla="*/ 0 h 14"/>
                <a:gd name="T12" fmla="*/ 6 w 10"/>
                <a:gd name="T13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0" h="14">
                  <a:moveTo>
                    <a:pt x="6" y="0"/>
                  </a:moveTo>
                  <a:lnTo>
                    <a:pt x="10" y="2"/>
                  </a:lnTo>
                  <a:lnTo>
                    <a:pt x="10" y="14"/>
                  </a:lnTo>
                  <a:lnTo>
                    <a:pt x="4" y="14"/>
                  </a:lnTo>
                  <a:lnTo>
                    <a:pt x="0" y="12"/>
                  </a:lnTo>
                  <a:lnTo>
                    <a:pt x="0" y="0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318">
              <a:extLst>
                <a:ext uri="{FF2B5EF4-FFF2-40B4-BE49-F238E27FC236}">
                  <a16:creationId xmlns:a16="http://schemas.microsoft.com/office/drawing/2014/main" id="{9E9EA56F-A6B1-33EF-4985-2C322DA7FBF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69025" y="1201738"/>
              <a:ext cx="104775" cy="69850"/>
            </a:xfrm>
            <a:custGeom>
              <a:avLst/>
              <a:gdLst>
                <a:gd name="T0" fmla="*/ 66 w 66"/>
                <a:gd name="T1" fmla="*/ 16 h 44"/>
                <a:gd name="T2" fmla="*/ 64 w 66"/>
                <a:gd name="T3" fmla="*/ 32 h 44"/>
                <a:gd name="T4" fmla="*/ 58 w 66"/>
                <a:gd name="T5" fmla="*/ 32 h 44"/>
                <a:gd name="T6" fmla="*/ 58 w 66"/>
                <a:gd name="T7" fmla="*/ 44 h 44"/>
                <a:gd name="T8" fmla="*/ 40 w 66"/>
                <a:gd name="T9" fmla="*/ 34 h 44"/>
                <a:gd name="T10" fmla="*/ 34 w 66"/>
                <a:gd name="T11" fmla="*/ 34 h 44"/>
                <a:gd name="T12" fmla="*/ 20 w 66"/>
                <a:gd name="T13" fmla="*/ 26 h 44"/>
                <a:gd name="T14" fmla="*/ 10 w 66"/>
                <a:gd name="T15" fmla="*/ 16 h 44"/>
                <a:gd name="T16" fmla="*/ 2 w 66"/>
                <a:gd name="T17" fmla="*/ 16 h 44"/>
                <a:gd name="T18" fmla="*/ 0 w 66"/>
                <a:gd name="T19" fmla="*/ 8 h 44"/>
                <a:gd name="T20" fmla="*/ 14 w 66"/>
                <a:gd name="T21" fmla="*/ 2 h 44"/>
                <a:gd name="T22" fmla="*/ 28 w 66"/>
                <a:gd name="T23" fmla="*/ 4 h 44"/>
                <a:gd name="T24" fmla="*/ 42 w 66"/>
                <a:gd name="T25" fmla="*/ 0 h 44"/>
                <a:gd name="T26" fmla="*/ 54 w 66"/>
                <a:gd name="T27" fmla="*/ 10 h 44"/>
                <a:gd name="T28" fmla="*/ 66 w 66"/>
                <a:gd name="T29" fmla="*/ 16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6" h="44">
                  <a:moveTo>
                    <a:pt x="66" y="16"/>
                  </a:moveTo>
                  <a:lnTo>
                    <a:pt x="64" y="32"/>
                  </a:lnTo>
                  <a:lnTo>
                    <a:pt x="58" y="32"/>
                  </a:lnTo>
                  <a:lnTo>
                    <a:pt x="58" y="44"/>
                  </a:lnTo>
                  <a:lnTo>
                    <a:pt x="40" y="34"/>
                  </a:lnTo>
                  <a:lnTo>
                    <a:pt x="34" y="34"/>
                  </a:lnTo>
                  <a:lnTo>
                    <a:pt x="20" y="26"/>
                  </a:lnTo>
                  <a:lnTo>
                    <a:pt x="10" y="16"/>
                  </a:lnTo>
                  <a:lnTo>
                    <a:pt x="2" y="16"/>
                  </a:lnTo>
                  <a:lnTo>
                    <a:pt x="0" y="8"/>
                  </a:lnTo>
                  <a:lnTo>
                    <a:pt x="14" y="2"/>
                  </a:lnTo>
                  <a:lnTo>
                    <a:pt x="28" y="4"/>
                  </a:lnTo>
                  <a:lnTo>
                    <a:pt x="42" y="0"/>
                  </a:lnTo>
                  <a:lnTo>
                    <a:pt x="54" y="10"/>
                  </a:lnTo>
                  <a:lnTo>
                    <a:pt x="66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319">
              <a:extLst>
                <a:ext uri="{FF2B5EF4-FFF2-40B4-BE49-F238E27FC236}">
                  <a16:creationId xmlns:a16="http://schemas.microsoft.com/office/drawing/2014/main" id="{0360E297-AFAD-48E3-1C7A-3F969E518AD4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1250" y="1127125"/>
              <a:ext cx="104775" cy="100013"/>
            </a:xfrm>
            <a:custGeom>
              <a:avLst/>
              <a:gdLst>
                <a:gd name="T0" fmla="*/ 62 w 66"/>
                <a:gd name="T1" fmla="*/ 2 h 63"/>
                <a:gd name="T2" fmla="*/ 66 w 66"/>
                <a:gd name="T3" fmla="*/ 10 h 63"/>
                <a:gd name="T4" fmla="*/ 62 w 66"/>
                <a:gd name="T5" fmla="*/ 31 h 63"/>
                <a:gd name="T6" fmla="*/ 58 w 66"/>
                <a:gd name="T7" fmla="*/ 39 h 63"/>
                <a:gd name="T8" fmla="*/ 48 w 66"/>
                <a:gd name="T9" fmla="*/ 39 h 63"/>
                <a:gd name="T10" fmla="*/ 52 w 66"/>
                <a:gd name="T11" fmla="*/ 63 h 63"/>
                <a:gd name="T12" fmla="*/ 40 w 66"/>
                <a:gd name="T13" fmla="*/ 57 h 63"/>
                <a:gd name="T14" fmla="*/ 28 w 66"/>
                <a:gd name="T15" fmla="*/ 47 h 63"/>
                <a:gd name="T16" fmla="*/ 14 w 66"/>
                <a:gd name="T17" fmla="*/ 51 h 63"/>
                <a:gd name="T18" fmla="*/ 0 w 66"/>
                <a:gd name="T19" fmla="*/ 49 h 63"/>
                <a:gd name="T20" fmla="*/ 10 w 66"/>
                <a:gd name="T21" fmla="*/ 43 h 63"/>
                <a:gd name="T22" fmla="*/ 24 w 66"/>
                <a:gd name="T23" fmla="*/ 10 h 63"/>
                <a:gd name="T24" fmla="*/ 48 w 66"/>
                <a:gd name="T25" fmla="*/ 0 h 63"/>
                <a:gd name="T26" fmla="*/ 62 w 66"/>
                <a:gd name="T27" fmla="*/ 2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66" h="63">
                  <a:moveTo>
                    <a:pt x="62" y="2"/>
                  </a:moveTo>
                  <a:lnTo>
                    <a:pt x="66" y="10"/>
                  </a:lnTo>
                  <a:lnTo>
                    <a:pt x="62" y="31"/>
                  </a:lnTo>
                  <a:lnTo>
                    <a:pt x="58" y="39"/>
                  </a:lnTo>
                  <a:lnTo>
                    <a:pt x="48" y="39"/>
                  </a:lnTo>
                  <a:lnTo>
                    <a:pt x="52" y="63"/>
                  </a:lnTo>
                  <a:lnTo>
                    <a:pt x="40" y="57"/>
                  </a:lnTo>
                  <a:lnTo>
                    <a:pt x="28" y="47"/>
                  </a:lnTo>
                  <a:lnTo>
                    <a:pt x="14" y="51"/>
                  </a:lnTo>
                  <a:lnTo>
                    <a:pt x="0" y="49"/>
                  </a:lnTo>
                  <a:lnTo>
                    <a:pt x="10" y="43"/>
                  </a:lnTo>
                  <a:lnTo>
                    <a:pt x="24" y="10"/>
                  </a:lnTo>
                  <a:lnTo>
                    <a:pt x="48" y="0"/>
                  </a:lnTo>
                  <a:lnTo>
                    <a:pt x="62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320">
              <a:extLst>
                <a:ext uri="{FF2B5EF4-FFF2-40B4-BE49-F238E27FC236}">
                  <a16:creationId xmlns:a16="http://schemas.microsoft.com/office/drawing/2014/main" id="{9302B109-141A-139C-8BF4-35AED8762D8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3900" y="1547813"/>
              <a:ext cx="101600" cy="219075"/>
            </a:xfrm>
            <a:custGeom>
              <a:avLst/>
              <a:gdLst>
                <a:gd name="T0" fmla="*/ 14 w 64"/>
                <a:gd name="T1" fmla="*/ 10 h 138"/>
                <a:gd name="T2" fmla="*/ 22 w 64"/>
                <a:gd name="T3" fmla="*/ 4 h 138"/>
                <a:gd name="T4" fmla="*/ 30 w 64"/>
                <a:gd name="T5" fmla="*/ 0 h 138"/>
                <a:gd name="T6" fmla="*/ 32 w 64"/>
                <a:gd name="T7" fmla="*/ 12 h 138"/>
                <a:gd name="T8" fmla="*/ 44 w 64"/>
                <a:gd name="T9" fmla="*/ 12 h 138"/>
                <a:gd name="T10" fmla="*/ 48 w 64"/>
                <a:gd name="T11" fmla="*/ 8 h 138"/>
                <a:gd name="T12" fmla="*/ 58 w 64"/>
                <a:gd name="T13" fmla="*/ 8 h 138"/>
                <a:gd name="T14" fmla="*/ 64 w 64"/>
                <a:gd name="T15" fmla="*/ 22 h 138"/>
                <a:gd name="T16" fmla="*/ 54 w 64"/>
                <a:gd name="T17" fmla="*/ 30 h 138"/>
                <a:gd name="T18" fmla="*/ 54 w 64"/>
                <a:gd name="T19" fmla="*/ 50 h 138"/>
                <a:gd name="T20" fmla="*/ 50 w 64"/>
                <a:gd name="T21" fmla="*/ 54 h 138"/>
                <a:gd name="T22" fmla="*/ 48 w 64"/>
                <a:gd name="T23" fmla="*/ 64 h 138"/>
                <a:gd name="T24" fmla="*/ 40 w 64"/>
                <a:gd name="T25" fmla="*/ 66 h 138"/>
                <a:gd name="T26" fmla="*/ 48 w 64"/>
                <a:gd name="T27" fmla="*/ 82 h 138"/>
                <a:gd name="T28" fmla="*/ 42 w 64"/>
                <a:gd name="T29" fmla="*/ 100 h 138"/>
                <a:gd name="T30" fmla="*/ 48 w 64"/>
                <a:gd name="T31" fmla="*/ 106 h 138"/>
                <a:gd name="T32" fmla="*/ 46 w 64"/>
                <a:gd name="T33" fmla="*/ 112 h 138"/>
                <a:gd name="T34" fmla="*/ 38 w 64"/>
                <a:gd name="T35" fmla="*/ 122 h 138"/>
                <a:gd name="T36" fmla="*/ 38 w 64"/>
                <a:gd name="T37" fmla="*/ 132 h 138"/>
                <a:gd name="T38" fmla="*/ 30 w 64"/>
                <a:gd name="T39" fmla="*/ 138 h 138"/>
                <a:gd name="T40" fmla="*/ 22 w 64"/>
                <a:gd name="T41" fmla="*/ 134 h 138"/>
                <a:gd name="T42" fmla="*/ 10 w 64"/>
                <a:gd name="T43" fmla="*/ 138 h 138"/>
                <a:gd name="T44" fmla="*/ 14 w 64"/>
                <a:gd name="T45" fmla="*/ 116 h 138"/>
                <a:gd name="T46" fmla="*/ 14 w 64"/>
                <a:gd name="T47" fmla="*/ 102 h 138"/>
                <a:gd name="T48" fmla="*/ 4 w 64"/>
                <a:gd name="T49" fmla="*/ 100 h 138"/>
                <a:gd name="T50" fmla="*/ 0 w 64"/>
                <a:gd name="T51" fmla="*/ 90 h 138"/>
                <a:gd name="T52" fmla="*/ 2 w 64"/>
                <a:gd name="T53" fmla="*/ 72 h 138"/>
                <a:gd name="T54" fmla="*/ 12 w 64"/>
                <a:gd name="T55" fmla="*/ 62 h 138"/>
                <a:gd name="T56" fmla="*/ 12 w 64"/>
                <a:gd name="T57" fmla="*/ 54 h 138"/>
                <a:gd name="T58" fmla="*/ 18 w 64"/>
                <a:gd name="T59" fmla="*/ 38 h 138"/>
                <a:gd name="T60" fmla="*/ 18 w 64"/>
                <a:gd name="T61" fmla="*/ 28 h 138"/>
                <a:gd name="T62" fmla="*/ 14 w 64"/>
                <a:gd name="T63" fmla="*/ 18 h 138"/>
                <a:gd name="T64" fmla="*/ 14 w 64"/>
                <a:gd name="T65" fmla="*/ 10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4" h="138">
                  <a:moveTo>
                    <a:pt x="14" y="10"/>
                  </a:moveTo>
                  <a:lnTo>
                    <a:pt x="22" y="4"/>
                  </a:lnTo>
                  <a:lnTo>
                    <a:pt x="30" y="0"/>
                  </a:lnTo>
                  <a:lnTo>
                    <a:pt x="32" y="12"/>
                  </a:lnTo>
                  <a:lnTo>
                    <a:pt x="44" y="12"/>
                  </a:lnTo>
                  <a:lnTo>
                    <a:pt x="48" y="8"/>
                  </a:lnTo>
                  <a:lnTo>
                    <a:pt x="58" y="8"/>
                  </a:lnTo>
                  <a:lnTo>
                    <a:pt x="64" y="22"/>
                  </a:lnTo>
                  <a:lnTo>
                    <a:pt x="54" y="30"/>
                  </a:lnTo>
                  <a:lnTo>
                    <a:pt x="54" y="50"/>
                  </a:lnTo>
                  <a:lnTo>
                    <a:pt x="50" y="54"/>
                  </a:lnTo>
                  <a:lnTo>
                    <a:pt x="48" y="64"/>
                  </a:lnTo>
                  <a:lnTo>
                    <a:pt x="40" y="66"/>
                  </a:lnTo>
                  <a:lnTo>
                    <a:pt x="48" y="82"/>
                  </a:lnTo>
                  <a:lnTo>
                    <a:pt x="42" y="100"/>
                  </a:lnTo>
                  <a:lnTo>
                    <a:pt x="48" y="106"/>
                  </a:lnTo>
                  <a:lnTo>
                    <a:pt x="46" y="112"/>
                  </a:lnTo>
                  <a:lnTo>
                    <a:pt x="38" y="122"/>
                  </a:lnTo>
                  <a:lnTo>
                    <a:pt x="38" y="132"/>
                  </a:lnTo>
                  <a:lnTo>
                    <a:pt x="30" y="138"/>
                  </a:lnTo>
                  <a:lnTo>
                    <a:pt x="22" y="134"/>
                  </a:lnTo>
                  <a:lnTo>
                    <a:pt x="10" y="138"/>
                  </a:lnTo>
                  <a:lnTo>
                    <a:pt x="14" y="116"/>
                  </a:lnTo>
                  <a:lnTo>
                    <a:pt x="14" y="102"/>
                  </a:lnTo>
                  <a:lnTo>
                    <a:pt x="4" y="100"/>
                  </a:lnTo>
                  <a:lnTo>
                    <a:pt x="0" y="90"/>
                  </a:lnTo>
                  <a:lnTo>
                    <a:pt x="2" y="72"/>
                  </a:lnTo>
                  <a:lnTo>
                    <a:pt x="12" y="62"/>
                  </a:lnTo>
                  <a:lnTo>
                    <a:pt x="12" y="54"/>
                  </a:lnTo>
                  <a:lnTo>
                    <a:pt x="18" y="38"/>
                  </a:lnTo>
                  <a:lnTo>
                    <a:pt x="18" y="28"/>
                  </a:lnTo>
                  <a:lnTo>
                    <a:pt x="14" y="18"/>
                  </a:lnTo>
                  <a:lnTo>
                    <a:pt x="14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321">
              <a:extLst>
                <a:ext uri="{FF2B5EF4-FFF2-40B4-BE49-F238E27FC236}">
                  <a16:creationId xmlns:a16="http://schemas.microsoft.com/office/drawing/2014/main" id="{0CFA04DE-11A1-1612-04E4-45CB1187229C}"/>
                </a:ext>
              </a:extLst>
            </p:cNvPr>
            <p:cNvSpPr>
              <a:spLocks/>
            </p:cNvSpPr>
            <p:nvPr/>
          </p:nvSpPr>
          <p:spPr bwMode="auto">
            <a:xfrm>
              <a:off x="5816600" y="1487488"/>
              <a:ext cx="374650" cy="314325"/>
            </a:xfrm>
            <a:custGeom>
              <a:avLst/>
              <a:gdLst>
                <a:gd name="T0" fmla="*/ 30 w 236"/>
                <a:gd name="T1" fmla="*/ 170 h 198"/>
                <a:gd name="T2" fmla="*/ 30 w 236"/>
                <a:gd name="T3" fmla="*/ 160 h 198"/>
                <a:gd name="T4" fmla="*/ 38 w 236"/>
                <a:gd name="T5" fmla="*/ 150 h 198"/>
                <a:gd name="T6" fmla="*/ 40 w 236"/>
                <a:gd name="T7" fmla="*/ 144 h 198"/>
                <a:gd name="T8" fmla="*/ 34 w 236"/>
                <a:gd name="T9" fmla="*/ 138 h 198"/>
                <a:gd name="T10" fmla="*/ 40 w 236"/>
                <a:gd name="T11" fmla="*/ 120 h 198"/>
                <a:gd name="T12" fmla="*/ 32 w 236"/>
                <a:gd name="T13" fmla="*/ 104 h 198"/>
                <a:gd name="T14" fmla="*/ 40 w 236"/>
                <a:gd name="T15" fmla="*/ 102 h 198"/>
                <a:gd name="T16" fmla="*/ 42 w 236"/>
                <a:gd name="T17" fmla="*/ 92 h 198"/>
                <a:gd name="T18" fmla="*/ 46 w 236"/>
                <a:gd name="T19" fmla="*/ 88 h 198"/>
                <a:gd name="T20" fmla="*/ 46 w 236"/>
                <a:gd name="T21" fmla="*/ 68 h 198"/>
                <a:gd name="T22" fmla="*/ 56 w 236"/>
                <a:gd name="T23" fmla="*/ 60 h 198"/>
                <a:gd name="T24" fmla="*/ 50 w 236"/>
                <a:gd name="T25" fmla="*/ 46 h 198"/>
                <a:gd name="T26" fmla="*/ 40 w 236"/>
                <a:gd name="T27" fmla="*/ 46 h 198"/>
                <a:gd name="T28" fmla="*/ 36 w 236"/>
                <a:gd name="T29" fmla="*/ 50 h 198"/>
                <a:gd name="T30" fmla="*/ 24 w 236"/>
                <a:gd name="T31" fmla="*/ 50 h 198"/>
                <a:gd name="T32" fmla="*/ 22 w 236"/>
                <a:gd name="T33" fmla="*/ 38 h 198"/>
                <a:gd name="T34" fmla="*/ 14 w 236"/>
                <a:gd name="T35" fmla="*/ 42 h 198"/>
                <a:gd name="T36" fmla="*/ 6 w 236"/>
                <a:gd name="T37" fmla="*/ 48 h 198"/>
                <a:gd name="T38" fmla="*/ 8 w 236"/>
                <a:gd name="T39" fmla="*/ 30 h 198"/>
                <a:gd name="T40" fmla="*/ 0 w 236"/>
                <a:gd name="T41" fmla="*/ 20 h 198"/>
                <a:gd name="T42" fmla="*/ 26 w 236"/>
                <a:gd name="T43" fmla="*/ 0 h 198"/>
                <a:gd name="T44" fmla="*/ 50 w 236"/>
                <a:gd name="T45" fmla="*/ 6 h 198"/>
                <a:gd name="T46" fmla="*/ 74 w 236"/>
                <a:gd name="T47" fmla="*/ 6 h 198"/>
                <a:gd name="T48" fmla="*/ 96 w 236"/>
                <a:gd name="T49" fmla="*/ 10 h 198"/>
                <a:gd name="T50" fmla="*/ 112 w 236"/>
                <a:gd name="T51" fmla="*/ 8 h 198"/>
                <a:gd name="T52" fmla="*/ 142 w 236"/>
                <a:gd name="T53" fmla="*/ 10 h 198"/>
                <a:gd name="T54" fmla="*/ 150 w 236"/>
                <a:gd name="T55" fmla="*/ 20 h 198"/>
                <a:gd name="T56" fmla="*/ 184 w 236"/>
                <a:gd name="T57" fmla="*/ 30 h 198"/>
                <a:gd name="T58" fmla="*/ 190 w 236"/>
                <a:gd name="T59" fmla="*/ 26 h 198"/>
                <a:gd name="T60" fmla="*/ 214 w 236"/>
                <a:gd name="T61" fmla="*/ 38 h 198"/>
                <a:gd name="T62" fmla="*/ 234 w 236"/>
                <a:gd name="T63" fmla="*/ 34 h 198"/>
                <a:gd name="T64" fmla="*/ 236 w 236"/>
                <a:gd name="T65" fmla="*/ 46 h 198"/>
                <a:gd name="T66" fmla="*/ 216 w 236"/>
                <a:gd name="T67" fmla="*/ 64 h 198"/>
                <a:gd name="T68" fmla="*/ 194 w 236"/>
                <a:gd name="T69" fmla="*/ 70 h 198"/>
                <a:gd name="T70" fmla="*/ 192 w 236"/>
                <a:gd name="T71" fmla="*/ 78 h 198"/>
                <a:gd name="T72" fmla="*/ 180 w 236"/>
                <a:gd name="T73" fmla="*/ 92 h 198"/>
                <a:gd name="T74" fmla="*/ 172 w 236"/>
                <a:gd name="T75" fmla="*/ 112 h 198"/>
                <a:gd name="T76" fmla="*/ 180 w 236"/>
                <a:gd name="T77" fmla="*/ 128 h 198"/>
                <a:gd name="T78" fmla="*/ 168 w 236"/>
                <a:gd name="T79" fmla="*/ 140 h 198"/>
                <a:gd name="T80" fmla="*/ 166 w 236"/>
                <a:gd name="T81" fmla="*/ 154 h 198"/>
                <a:gd name="T82" fmla="*/ 150 w 236"/>
                <a:gd name="T83" fmla="*/ 160 h 198"/>
                <a:gd name="T84" fmla="*/ 136 w 236"/>
                <a:gd name="T85" fmla="*/ 182 h 198"/>
                <a:gd name="T86" fmla="*/ 112 w 236"/>
                <a:gd name="T87" fmla="*/ 182 h 198"/>
                <a:gd name="T88" fmla="*/ 92 w 236"/>
                <a:gd name="T89" fmla="*/ 180 h 198"/>
                <a:gd name="T90" fmla="*/ 78 w 236"/>
                <a:gd name="T91" fmla="*/ 190 h 198"/>
                <a:gd name="T92" fmla="*/ 70 w 236"/>
                <a:gd name="T93" fmla="*/ 198 h 198"/>
                <a:gd name="T94" fmla="*/ 62 w 236"/>
                <a:gd name="T95" fmla="*/ 196 h 198"/>
                <a:gd name="T96" fmla="*/ 56 w 236"/>
                <a:gd name="T97" fmla="*/ 190 h 198"/>
                <a:gd name="T98" fmla="*/ 50 w 236"/>
                <a:gd name="T99" fmla="*/ 174 h 198"/>
                <a:gd name="T100" fmla="*/ 30 w 236"/>
                <a:gd name="T101" fmla="*/ 170 h 1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236" h="198">
                  <a:moveTo>
                    <a:pt x="30" y="170"/>
                  </a:moveTo>
                  <a:lnTo>
                    <a:pt x="30" y="160"/>
                  </a:lnTo>
                  <a:lnTo>
                    <a:pt x="38" y="150"/>
                  </a:lnTo>
                  <a:lnTo>
                    <a:pt x="40" y="144"/>
                  </a:lnTo>
                  <a:lnTo>
                    <a:pt x="34" y="138"/>
                  </a:lnTo>
                  <a:lnTo>
                    <a:pt x="40" y="120"/>
                  </a:lnTo>
                  <a:lnTo>
                    <a:pt x="32" y="104"/>
                  </a:lnTo>
                  <a:lnTo>
                    <a:pt x="40" y="102"/>
                  </a:lnTo>
                  <a:lnTo>
                    <a:pt x="42" y="92"/>
                  </a:lnTo>
                  <a:lnTo>
                    <a:pt x="46" y="88"/>
                  </a:lnTo>
                  <a:lnTo>
                    <a:pt x="46" y="68"/>
                  </a:lnTo>
                  <a:lnTo>
                    <a:pt x="56" y="60"/>
                  </a:lnTo>
                  <a:lnTo>
                    <a:pt x="50" y="46"/>
                  </a:lnTo>
                  <a:lnTo>
                    <a:pt x="40" y="46"/>
                  </a:lnTo>
                  <a:lnTo>
                    <a:pt x="36" y="50"/>
                  </a:lnTo>
                  <a:lnTo>
                    <a:pt x="24" y="50"/>
                  </a:lnTo>
                  <a:lnTo>
                    <a:pt x="22" y="38"/>
                  </a:lnTo>
                  <a:lnTo>
                    <a:pt x="14" y="42"/>
                  </a:lnTo>
                  <a:lnTo>
                    <a:pt x="6" y="48"/>
                  </a:lnTo>
                  <a:lnTo>
                    <a:pt x="8" y="30"/>
                  </a:lnTo>
                  <a:lnTo>
                    <a:pt x="0" y="20"/>
                  </a:lnTo>
                  <a:lnTo>
                    <a:pt x="26" y="0"/>
                  </a:lnTo>
                  <a:lnTo>
                    <a:pt x="50" y="6"/>
                  </a:lnTo>
                  <a:lnTo>
                    <a:pt x="74" y="6"/>
                  </a:lnTo>
                  <a:lnTo>
                    <a:pt x="96" y="10"/>
                  </a:lnTo>
                  <a:lnTo>
                    <a:pt x="112" y="8"/>
                  </a:lnTo>
                  <a:lnTo>
                    <a:pt x="142" y="10"/>
                  </a:lnTo>
                  <a:lnTo>
                    <a:pt x="150" y="20"/>
                  </a:lnTo>
                  <a:lnTo>
                    <a:pt x="184" y="30"/>
                  </a:lnTo>
                  <a:lnTo>
                    <a:pt x="190" y="26"/>
                  </a:lnTo>
                  <a:lnTo>
                    <a:pt x="214" y="38"/>
                  </a:lnTo>
                  <a:lnTo>
                    <a:pt x="234" y="34"/>
                  </a:lnTo>
                  <a:lnTo>
                    <a:pt x="236" y="46"/>
                  </a:lnTo>
                  <a:lnTo>
                    <a:pt x="216" y="64"/>
                  </a:lnTo>
                  <a:lnTo>
                    <a:pt x="194" y="70"/>
                  </a:lnTo>
                  <a:lnTo>
                    <a:pt x="192" y="78"/>
                  </a:lnTo>
                  <a:lnTo>
                    <a:pt x="180" y="92"/>
                  </a:lnTo>
                  <a:lnTo>
                    <a:pt x="172" y="112"/>
                  </a:lnTo>
                  <a:lnTo>
                    <a:pt x="180" y="128"/>
                  </a:lnTo>
                  <a:lnTo>
                    <a:pt x="168" y="140"/>
                  </a:lnTo>
                  <a:lnTo>
                    <a:pt x="166" y="154"/>
                  </a:lnTo>
                  <a:lnTo>
                    <a:pt x="150" y="160"/>
                  </a:lnTo>
                  <a:lnTo>
                    <a:pt x="136" y="182"/>
                  </a:lnTo>
                  <a:lnTo>
                    <a:pt x="112" y="182"/>
                  </a:lnTo>
                  <a:lnTo>
                    <a:pt x="92" y="180"/>
                  </a:lnTo>
                  <a:lnTo>
                    <a:pt x="78" y="190"/>
                  </a:lnTo>
                  <a:lnTo>
                    <a:pt x="70" y="198"/>
                  </a:lnTo>
                  <a:lnTo>
                    <a:pt x="62" y="196"/>
                  </a:lnTo>
                  <a:lnTo>
                    <a:pt x="56" y="190"/>
                  </a:lnTo>
                  <a:lnTo>
                    <a:pt x="50" y="174"/>
                  </a:lnTo>
                  <a:lnTo>
                    <a:pt x="30" y="1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322">
              <a:extLst>
                <a:ext uri="{FF2B5EF4-FFF2-40B4-BE49-F238E27FC236}">
                  <a16:creationId xmlns:a16="http://schemas.microsoft.com/office/drawing/2014/main" id="{A77D0400-04BA-FA5A-43E4-09C6121D60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819775" y="1073150"/>
              <a:ext cx="111125" cy="122238"/>
            </a:xfrm>
            <a:custGeom>
              <a:avLst/>
              <a:gdLst>
                <a:gd name="T0" fmla="*/ 68 w 70"/>
                <a:gd name="T1" fmla="*/ 26 h 77"/>
                <a:gd name="T2" fmla="*/ 70 w 70"/>
                <a:gd name="T3" fmla="*/ 44 h 77"/>
                <a:gd name="T4" fmla="*/ 56 w 70"/>
                <a:gd name="T5" fmla="*/ 65 h 77"/>
                <a:gd name="T6" fmla="*/ 24 w 70"/>
                <a:gd name="T7" fmla="*/ 77 h 77"/>
                <a:gd name="T8" fmla="*/ 0 w 70"/>
                <a:gd name="T9" fmla="*/ 73 h 77"/>
                <a:gd name="T10" fmla="*/ 16 w 70"/>
                <a:gd name="T11" fmla="*/ 50 h 77"/>
                <a:gd name="T12" fmla="*/ 8 w 70"/>
                <a:gd name="T13" fmla="*/ 26 h 77"/>
                <a:gd name="T14" fmla="*/ 32 w 70"/>
                <a:gd name="T15" fmla="*/ 10 h 77"/>
                <a:gd name="T16" fmla="*/ 46 w 70"/>
                <a:gd name="T17" fmla="*/ 0 h 77"/>
                <a:gd name="T18" fmla="*/ 48 w 70"/>
                <a:gd name="T19" fmla="*/ 12 h 77"/>
                <a:gd name="T20" fmla="*/ 44 w 70"/>
                <a:gd name="T21" fmla="*/ 22 h 77"/>
                <a:gd name="T22" fmla="*/ 56 w 70"/>
                <a:gd name="T23" fmla="*/ 22 h 77"/>
                <a:gd name="T24" fmla="*/ 68 w 70"/>
                <a:gd name="T25" fmla="*/ 26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0" h="77">
                  <a:moveTo>
                    <a:pt x="68" y="26"/>
                  </a:moveTo>
                  <a:lnTo>
                    <a:pt x="70" y="44"/>
                  </a:lnTo>
                  <a:lnTo>
                    <a:pt x="56" y="65"/>
                  </a:lnTo>
                  <a:lnTo>
                    <a:pt x="24" y="77"/>
                  </a:lnTo>
                  <a:lnTo>
                    <a:pt x="0" y="73"/>
                  </a:lnTo>
                  <a:lnTo>
                    <a:pt x="16" y="50"/>
                  </a:lnTo>
                  <a:lnTo>
                    <a:pt x="8" y="26"/>
                  </a:lnTo>
                  <a:lnTo>
                    <a:pt x="32" y="10"/>
                  </a:lnTo>
                  <a:lnTo>
                    <a:pt x="46" y="0"/>
                  </a:lnTo>
                  <a:lnTo>
                    <a:pt x="48" y="12"/>
                  </a:lnTo>
                  <a:lnTo>
                    <a:pt x="44" y="22"/>
                  </a:lnTo>
                  <a:lnTo>
                    <a:pt x="56" y="22"/>
                  </a:lnTo>
                  <a:lnTo>
                    <a:pt x="68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323">
              <a:extLst>
                <a:ext uri="{FF2B5EF4-FFF2-40B4-BE49-F238E27FC236}">
                  <a16:creationId xmlns:a16="http://schemas.microsoft.com/office/drawing/2014/main" id="{194E42E2-0367-7651-EF34-568CF9D1B433}"/>
                </a:ext>
              </a:extLst>
            </p:cNvPr>
            <p:cNvSpPr>
              <a:spLocks/>
            </p:cNvSpPr>
            <p:nvPr/>
          </p:nvSpPr>
          <p:spPr bwMode="auto">
            <a:xfrm>
              <a:off x="11588750" y="4332288"/>
              <a:ext cx="69850" cy="104775"/>
            </a:xfrm>
            <a:custGeom>
              <a:avLst/>
              <a:gdLst>
                <a:gd name="T0" fmla="*/ 28 w 44"/>
                <a:gd name="T1" fmla="*/ 30 h 66"/>
                <a:gd name="T2" fmla="*/ 38 w 44"/>
                <a:gd name="T3" fmla="*/ 46 h 66"/>
                <a:gd name="T4" fmla="*/ 44 w 44"/>
                <a:gd name="T5" fmla="*/ 58 h 66"/>
                <a:gd name="T6" fmla="*/ 32 w 44"/>
                <a:gd name="T7" fmla="*/ 66 h 66"/>
                <a:gd name="T8" fmla="*/ 26 w 44"/>
                <a:gd name="T9" fmla="*/ 58 h 66"/>
                <a:gd name="T10" fmla="*/ 16 w 44"/>
                <a:gd name="T11" fmla="*/ 44 h 66"/>
                <a:gd name="T12" fmla="*/ 8 w 44"/>
                <a:gd name="T13" fmla="*/ 32 h 66"/>
                <a:gd name="T14" fmla="*/ 0 w 44"/>
                <a:gd name="T15" fmla="*/ 10 h 66"/>
                <a:gd name="T16" fmla="*/ 2 w 44"/>
                <a:gd name="T17" fmla="*/ 0 h 66"/>
                <a:gd name="T18" fmla="*/ 10 w 44"/>
                <a:gd name="T19" fmla="*/ 0 h 66"/>
                <a:gd name="T20" fmla="*/ 20 w 44"/>
                <a:gd name="T21" fmla="*/ 10 h 66"/>
                <a:gd name="T22" fmla="*/ 26 w 44"/>
                <a:gd name="T23" fmla="*/ 20 h 66"/>
                <a:gd name="T24" fmla="*/ 28 w 44"/>
                <a:gd name="T25" fmla="*/ 3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66">
                  <a:moveTo>
                    <a:pt x="28" y="30"/>
                  </a:moveTo>
                  <a:lnTo>
                    <a:pt x="38" y="46"/>
                  </a:lnTo>
                  <a:lnTo>
                    <a:pt x="44" y="58"/>
                  </a:lnTo>
                  <a:lnTo>
                    <a:pt x="32" y="66"/>
                  </a:lnTo>
                  <a:lnTo>
                    <a:pt x="26" y="58"/>
                  </a:lnTo>
                  <a:lnTo>
                    <a:pt x="16" y="44"/>
                  </a:lnTo>
                  <a:lnTo>
                    <a:pt x="8" y="32"/>
                  </a:lnTo>
                  <a:lnTo>
                    <a:pt x="0" y="10"/>
                  </a:lnTo>
                  <a:lnTo>
                    <a:pt x="2" y="0"/>
                  </a:lnTo>
                  <a:lnTo>
                    <a:pt x="10" y="0"/>
                  </a:lnTo>
                  <a:lnTo>
                    <a:pt x="20" y="10"/>
                  </a:lnTo>
                  <a:lnTo>
                    <a:pt x="26" y="20"/>
                  </a:lnTo>
                  <a:lnTo>
                    <a:pt x="28" y="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324">
              <a:extLst>
                <a:ext uri="{FF2B5EF4-FFF2-40B4-BE49-F238E27FC236}">
                  <a16:creationId xmlns:a16="http://schemas.microsoft.com/office/drawing/2014/main" id="{3C63669E-C5FF-8C76-82DB-898E769915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477625" y="3714750"/>
              <a:ext cx="174625" cy="196850"/>
            </a:xfrm>
            <a:custGeom>
              <a:avLst/>
              <a:gdLst>
                <a:gd name="T0" fmla="*/ 104 w 110"/>
                <a:gd name="T1" fmla="*/ 114 h 124"/>
                <a:gd name="T2" fmla="*/ 110 w 110"/>
                <a:gd name="T3" fmla="*/ 124 h 124"/>
                <a:gd name="T4" fmla="*/ 96 w 110"/>
                <a:gd name="T5" fmla="*/ 124 h 124"/>
                <a:gd name="T6" fmla="*/ 90 w 110"/>
                <a:gd name="T7" fmla="*/ 106 h 124"/>
                <a:gd name="T8" fmla="*/ 102 w 110"/>
                <a:gd name="T9" fmla="*/ 112 h 124"/>
                <a:gd name="T10" fmla="*/ 104 w 110"/>
                <a:gd name="T11" fmla="*/ 114 h 124"/>
                <a:gd name="T12" fmla="*/ 102 w 110"/>
                <a:gd name="T13" fmla="*/ 88 h 124"/>
                <a:gd name="T14" fmla="*/ 98 w 110"/>
                <a:gd name="T15" fmla="*/ 92 h 124"/>
                <a:gd name="T16" fmla="*/ 84 w 110"/>
                <a:gd name="T17" fmla="*/ 68 h 124"/>
                <a:gd name="T18" fmla="*/ 82 w 110"/>
                <a:gd name="T19" fmla="*/ 50 h 124"/>
                <a:gd name="T20" fmla="*/ 90 w 110"/>
                <a:gd name="T21" fmla="*/ 50 h 124"/>
                <a:gd name="T22" fmla="*/ 94 w 110"/>
                <a:gd name="T23" fmla="*/ 74 h 124"/>
                <a:gd name="T24" fmla="*/ 102 w 110"/>
                <a:gd name="T25" fmla="*/ 88 h 124"/>
                <a:gd name="T26" fmla="*/ 82 w 110"/>
                <a:gd name="T27" fmla="*/ 96 h 124"/>
                <a:gd name="T28" fmla="*/ 72 w 110"/>
                <a:gd name="T29" fmla="*/ 96 h 124"/>
                <a:gd name="T30" fmla="*/ 60 w 110"/>
                <a:gd name="T31" fmla="*/ 94 h 124"/>
                <a:gd name="T32" fmla="*/ 56 w 110"/>
                <a:gd name="T33" fmla="*/ 88 h 124"/>
                <a:gd name="T34" fmla="*/ 58 w 110"/>
                <a:gd name="T35" fmla="*/ 78 h 124"/>
                <a:gd name="T36" fmla="*/ 72 w 110"/>
                <a:gd name="T37" fmla="*/ 84 h 124"/>
                <a:gd name="T38" fmla="*/ 80 w 110"/>
                <a:gd name="T39" fmla="*/ 88 h 124"/>
                <a:gd name="T40" fmla="*/ 82 w 110"/>
                <a:gd name="T41" fmla="*/ 96 h 124"/>
                <a:gd name="T42" fmla="*/ 62 w 110"/>
                <a:gd name="T43" fmla="*/ 42 h 124"/>
                <a:gd name="T44" fmla="*/ 66 w 110"/>
                <a:gd name="T45" fmla="*/ 52 h 124"/>
                <a:gd name="T46" fmla="*/ 66 w 110"/>
                <a:gd name="T47" fmla="*/ 58 h 124"/>
                <a:gd name="T48" fmla="*/ 54 w 110"/>
                <a:gd name="T49" fmla="*/ 44 h 124"/>
                <a:gd name="T50" fmla="*/ 42 w 110"/>
                <a:gd name="T51" fmla="*/ 36 h 124"/>
                <a:gd name="T52" fmla="*/ 36 w 110"/>
                <a:gd name="T53" fmla="*/ 26 h 124"/>
                <a:gd name="T54" fmla="*/ 38 w 110"/>
                <a:gd name="T55" fmla="*/ 22 h 124"/>
                <a:gd name="T56" fmla="*/ 48 w 110"/>
                <a:gd name="T57" fmla="*/ 30 h 124"/>
                <a:gd name="T58" fmla="*/ 62 w 110"/>
                <a:gd name="T59" fmla="*/ 42 h 124"/>
                <a:gd name="T60" fmla="*/ 12 w 110"/>
                <a:gd name="T61" fmla="*/ 14 h 124"/>
                <a:gd name="T62" fmla="*/ 20 w 110"/>
                <a:gd name="T63" fmla="*/ 24 h 124"/>
                <a:gd name="T64" fmla="*/ 16 w 110"/>
                <a:gd name="T65" fmla="*/ 26 h 124"/>
                <a:gd name="T66" fmla="*/ 6 w 110"/>
                <a:gd name="T67" fmla="*/ 18 h 124"/>
                <a:gd name="T68" fmla="*/ 0 w 110"/>
                <a:gd name="T69" fmla="*/ 6 h 124"/>
                <a:gd name="T70" fmla="*/ 2 w 110"/>
                <a:gd name="T71" fmla="*/ 0 h 124"/>
                <a:gd name="T72" fmla="*/ 12 w 110"/>
                <a:gd name="T73" fmla="*/ 14 h 1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10" h="124">
                  <a:moveTo>
                    <a:pt x="104" y="114"/>
                  </a:moveTo>
                  <a:lnTo>
                    <a:pt x="110" y="124"/>
                  </a:lnTo>
                  <a:lnTo>
                    <a:pt x="96" y="124"/>
                  </a:lnTo>
                  <a:lnTo>
                    <a:pt x="90" y="106"/>
                  </a:lnTo>
                  <a:lnTo>
                    <a:pt x="102" y="112"/>
                  </a:lnTo>
                  <a:lnTo>
                    <a:pt x="104" y="114"/>
                  </a:lnTo>
                  <a:close/>
                  <a:moveTo>
                    <a:pt x="102" y="88"/>
                  </a:moveTo>
                  <a:lnTo>
                    <a:pt x="98" y="92"/>
                  </a:lnTo>
                  <a:lnTo>
                    <a:pt x="84" y="68"/>
                  </a:lnTo>
                  <a:lnTo>
                    <a:pt x="82" y="50"/>
                  </a:lnTo>
                  <a:lnTo>
                    <a:pt x="90" y="50"/>
                  </a:lnTo>
                  <a:lnTo>
                    <a:pt x="94" y="74"/>
                  </a:lnTo>
                  <a:lnTo>
                    <a:pt x="102" y="88"/>
                  </a:lnTo>
                  <a:close/>
                  <a:moveTo>
                    <a:pt x="82" y="96"/>
                  </a:moveTo>
                  <a:lnTo>
                    <a:pt x="72" y="96"/>
                  </a:lnTo>
                  <a:lnTo>
                    <a:pt x="60" y="94"/>
                  </a:lnTo>
                  <a:lnTo>
                    <a:pt x="56" y="88"/>
                  </a:lnTo>
                  <a:lnTo>
                    <a:pt x="58" y="78"/>
                  </a:lnTo>
                  <a:lnTo>
                    <a:pt x="72" y="84"/>
                  </a:lnTo>
                  <a:lnTo>
                    <a:pt x="80" y="88"/>
                  </a:lnTo>
                  <a:lnTo>
                    <a:pt x="82" y="96"/>
                  </a:lnTo>
                  <a:close/>
                  <a:moveTo>
                    <a:pt x="62" y="42"/>
                  </a:moveTo>
                  <a:lnTo>
                    <a:pt x="66" y="52"/>
                  </a:lnTo>
                  <a:lnTo>
                    <a:pt x="66" y="58"/>
                  </a:lnTo>
                  <a:lnTo>
                    <a:pt x="54" y="44"/>
                  </a:lnTo>
                  <a:lnTo>
                    <a:pt x="42" y="36"/>
                  </a:lnTo>
                  <a:lnTo>
                    <a:pt x="36" y="26"/>
                  </a:lnTo>
                  <a:lnTo>
                    <a:pt x="38" y="22"/>
                  </a:lnTo>
                  <a:lnTo>
                    <a:pt x="48" y="30"/>
                  </a:lnTo>
                  <a:lnTo>
                    <a:pt x="62" y="42"/>
                  </a:lnTo>
                  <a:close/>
                  <a:moveTo>
                    <a:pt x="12" y="14"/>
                  </a:moveTo>
                  <a:lnTo>
                    <a:pt x="20" y="24"/>
                  </a:lnTo>
                  <a:lnTo>
                    <a:pt x="16" y="26"/>
                  </a:lnTo>
                  <a:lnTo>
                    <a:pt x="6" y="18"/>
                  </a:lnTo>
                  <a:lnTo>
                    <a:pt x="0" y="6"/>
                  </a:lnTo>
                  <a:lnTo>
                    <a:pt x="2" y="0"/>
                  </a:lnTo>
                  <a:lnTo>
                    <a:pt x="12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325">
              <a:extLst>
                <a:ext uri="{FF2B5EF4-FFF2-40B4-BE49-F238E27FC236}">
                  <a16:creationId xmlns:a16="http://schemas.microsoft.com/office/drawing/2014/main" id="{6A8A96C0-B060-FDD6-03C4-46389EA43CA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985500" y="4957763"/>
              <a:ext cx="650875" cy="488950"/>
            </a:xfrm>
            <a:custGeom>
              <a:avLst/>
              <a:gdLst>
                <a:gd name="T0" fmla="*/ 310 w 410"/>
                <a:gd name="T1" fmla="*/ 158 h 308"/>
                <a:gd name="T2" fmla="*/ 262 w 410"/>
                <a:gd name="T3" fmla="*/ 186 h 308"/>
                <a:gd name="T4" fmla="*/ 260 w 410"/>
                <a:gd name="T5" fmla="*/ 174 h 308"/>
                <a:gd name="T6" fmla="*/ 294 w 410"/>
                <a:gd name="T7" fmla="*/ 140 h 308"/>
                <a:gd name="T8" fmla="*/ 290 w 410"/>
                <a:gd name="T9" fmla="*/ 122 h 308"/>
                <a:gd name="T10" fmla="*/ 328 w 410"/>
                <a:gd name="T11" fmla="*/ 92 h 308"/>
                <a:gd name="T12" fmla="*/ 346 w 410"/>
                <a:gd name="T13" fmla="*/ 60 h 308"/>
                <a:gd name="T14" fmla="*/ 350 w 410"/>
                <a:gd name="T15" fmla="*/ 44 h 308"/>
                <a:gd name="T16" fmla="*/ 354 w 410"/>
                <a:gd name="T17" fmla="*/ 2 h 308"/>
                <a:gd name="T18" fmla="*/ 364 w 410"/>
                <a:gd name="T19" fmla="*/ 14 h 308"/>
                <a:gd name="T20" fmla="*/ 364 w 410"/>
                <a:gd name="T21" fmla="*/ 44 h 308"/>
                <a:gd name="T22" fmla="*/ 370 w 410"/>
                <a:gd name="T23" fmla="*/ 54 h 308"/>
                <a:gd name="T24" fmla="*/ 364 w 410"/>
                <a:gd name="T25" fmla="*/ 80 h 308"/>
                <a:gd name="T26" fmla="*/ 382 w 410"/>
                <a:gd name="T27" fmla="*/ 90 h 308"/>
                <a:gd name="T28" fmla="*/ 410 w 410"/>
                <a:gd name="T29" fmla="*/ 84 h 308"/>
                <a:gd name="T30" fmla="*/ 368 w 410"/>
                <a:gd name="T31" fmla="*/ 124 h 308"/>
                <a:gd name="T32" fmla="*/ 342 w 410"/>
                <a:gd name="T33" fmla="*/ 128 h 308"/>
                <a:gd name="T34" fmla="*/ 328 w 410"/>
                <a:gd name="T35" fmla="*/ 144 h 308"/>
                <a:gd name="T36" fmla="*/ 144 w 410"/>
                <a:gd name="T37" fmla="*/ 220 h 308"/>
                <a:gd name="T38" fmla="*/ 190 w 410"/>
                <a:gd name="T39" fmla="*/ 188 h 308"/>
                <a:gd name="T40" fmla="*/ 218 w 410"/>
                <a:gd name="T41" fmla="*/ 168 h 308"/>
                <a:gd name="T42" fmla="*/ 236 w 410"/>
                <a:gd name="T43" fmla="*/ 168 h 308"/>
                <a:gd name="T44" fmla="*/ 254 w 410"/>
                <a:gd name="T45" fmla="*/ 168 h 308"/>
                <a:gd name="T46" fmla="*/ 242 w 410"/>
                <a:gd name="T47" fmla="*/ 188 h 308"/>
                <a:gd name="T48" fmla="*/ 196 w 410"/>
                <a:gd name="T49" fmla="*/ 218 h 308"/>
                <a:gd name="T50" fmla="*/ 172 w 410"/>
                <a:gd name="T51" fmla="*/ 238 h 308"/>
                <a:gd name="T52" fmla="*/ 134 w 410"/>
                <a:gd name="T53" fmla="*/ 248 h 308"/>
                <a:gd name="T54" fmla="*/ 80 w 410"/>
                <a:gd name="T55" fmla="*/ 288 h 308"/>
                <a:gd name="T56" fmla="*/ 38 w 410"/>
                <a:gd name="T57" fmla="*/ 308 h 308"/>
                <a:gd name="T58" fmla="*/ 20 w 410"/>
                <a:gd name="T59" fmla="*/ 298 h 308"/>
                <a:gd name="T60" fmla="*/ 6 w 410"/>
                <a:gd name="T61" fmla="*/ 288 h 308"/>
                <a:gd name="T62" fmla="*/ 76 w 410"/>
                <a:gd name="T63" fmla="*/ 246 h 308"/>
                <a:gd name="T64" fmla="*/ 116 w 410"/>
                <a:gd name="T65" fmla="*/ 232 h 3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410" h="308">
                  <a:moveTo>
                    <a:pt x="328" y="144"/>
                  </a:moveTo>
                  <a:lnTo>
                    <a:pt x="310" y="158"/>
                  </a:lnTo>
                  <a:lnTo>
                    <a:pt x="286" y="174"/>
                  </a:lnTo>
                  <a:lnTo>
                    <a:pt x="262" y="186"/>
                  </a:lnTo>
                  <a:lnTo>
                    <a:pt x="266" y="178"/>
                  </a:lnTo>
                  <a:lnTo>
                    <a:pt x="260" y="174"/>
                  </a:lnTo>
                  <a:lnTo>
                    <a:pt x="288" y="156"/>
                  </a:lnTo>
                  <a:lnTo>
                    <a:pt x="294" y="140"/>
                  </a:lnTo>
                  <a:lnTo>
                    <a:pt x="280" y="130"/>
                  </a:lnTo>
                  <a:lnTo>
                    <a:pt x="290" y="122"/>
                  </a:lnTo>
                  <a:lnTo>
                    <a:pt x="312" y="114"/>
                  </a:lnTo>
                  <a:lnTo>
                    <a:pt x="328" y="92"/>
                  </a:lnTo>
                  <a:lnTo>
                    <a:pt x="342" y="76"/>
                  </a:lnTo>
                  <a:lnTo>
                    <a:pt x="346" y="60"/>
                  </a:lnTo>
                  <a:lnTo>
                    <a:pt x="350" y="54"/>
                  </a:lnTo>
                  <a:lnTo>
                    <a:pt x="350" y="44"/>
                  </a:lnTo>
                  <a:lnTo>
                    <a:pt x="350" y="22"/>
                  </a:lnTo>
                  <a:lnTo>
                    <a:pt x="354" y="2"/>
                  </a:lnTo>
                  <a:lnTo>
                    <a:pt x="364" y="0"/>
                  </a:lnTo>
                  <a:lnTo>
                    <a:pt x="364" y="14"/>
                  </a:lnTo>
                  <a:lnTo>
                    <a:pt x="374" y="22"/>
                  </a:lnTo>
                  <a:lnTo>
                    <a:pt x="364" y="44"/>
                  </a:lnTo>
                  <a:lnTo>
                    <a:pt x="358" y="72"/>
                  </a:lnTo>
                  <a:lnTo>
                    <a:pt x="370" y="54"/>
                  </a:lnTo>
                  <a:lnTo>
                    <a:pt x="374" y="62"/>
                  </a:lnTo>
                  <a:lnTo>
                    <a:pt x="364" y="80"/>
                  </a:lnTo>
                  <a:lnTo>
                    <a:pt x="370" y="88"/>
                  </a:lnTo>
                  <a:lnTo>
                    <a:pt x="382" y="90"/>
                  </a:lnTo>
                  <a:lnTo>
                    <a:pt x="402" y="80"/>
                  </a:lnTo>
                  <a:lnTo>
                    <a:pt x="410" y="84"/>
                  </a:lnTo>
                  <a:lnTo>
                    <a:pt x="386" y="108"/>
                  </a:lnTo>
                  <a:lnTo>
                    <a:pt x="368" y="124"/>
                  </a:lnTo>
                  <a:lnTo>
                    <a:pt x="354" y="122"/>
                  </a:lnTo>
                  <a:lnTo>
                    <a:pt x="342" y="128"/>
                  </a:lnTo>
                  <a:lnTo>
                    <a:pt x="336" y="140"/>
                  </a:lnTo>
                  <a:lnTo>
                    <a:pt x="328" y="144"/>
                  </a:lnTo>
                  <a:close/>
                  <a:moveTo>
                    <a:pt x="116" y="232"/>
                  </a:moveTo>
                  <a:lnTo>
                    <a:pt x="144" y="220"/>
                  </a:lnTo>
                  <a:lnTo>
                    <a:pt x="166" y="206"/>
                  </a:lnTo>
                  <a:lnTo>
                    <a:pt x="190" y="188"/>
                  </a:lnTo>
                  <a:lnTo>
                    <a:pt x="204" y="180"/>
                  </a:lnTo>
                  <a:lnTo>
                    <a:pt x="218" y="168"/>
                  </a:lnTo>
                  <a:lnTo>
                    <a:pt x="240" y="156"/>
                  </a:lnTo>
                  <a:lnTo>
                    <a:pt x="236" y="168"/>
                  </a:lnTo>
                  <a:lnTo>
                    <a:pt x="232" y="176"/>
                  </a:lnTo>
                  <a:lnTo>
                    <a:pt x="254" y="168"/>
                  </a:lnTo>
                  <a:lnTo>
                    <a:pt x="250" y="176"/>
                  </a:lnTo>
                  <a:lnTo>
                    <a:pt x="242" y="188"/>
                  </a:lnTo>
                  <a:lnTo>
                    <a:pt x="224" y="200"/>
                  </a:lnTo>
                  <a:lnTo>
                    <a:pt x="196" y="218"/>
                  </a:lnTo>
                  <a:lnTo>
                    <a:pt x="176" y="226"/>
                  </a:lnTo>
                  <a:lnTo>
                    <a:pt x="172" y="238"/>
                  </a:lnTo>
                  <a:lnTo>
                    <a:pt x="158" y="240"/>
                  </a:lnTo>
                  <a:lnTo>
                    <a:pt x="134" y="248"/>
                  </a:lnTo>
                  <a:lnTo>
                    <a:pt x="114" y="266"/>
                  </a:lnTo>
                  <a:lnTo>
                    <a:pt x="80" y="288"/>
                  </a:lnTo>
                  <a:lnTo>
                    <a:pt x="56" y="300"/>
                  </a:lnTo>
                  <a:lnTo>
                    <a:pt x="38" y="308"/>
                  </a:lnTo>
                  <a:lnTo>
                    <a:pt x="24" y="306"/>
                  </a:lnTo>
                  <a:lnTo>
                    <a:pt x="20" y="298"/>
                  </a:lnTo>
                  <a:lnTo>
                    <a:pt x="0" y="296"/>
                  </a:lnTo>
                  <a:lnTo>
                    <a:pt x="6" y="288"/>
                  </a:lnTo>
                  <a:lnTo>
                    <a:pt x="32" y="268"/>
                  </a:lnTo>
                  <a:lnTo>
                    <a:pt x="76" y="246"/>
                  </a:lnTo>
                  <a:lnTo>
                    <a:pt x="94" y="242"/>
                  </a:lnTo>
                  <a:lnTo>
                    <a:pt x="116" y="23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326">
              <a:extLst>
                <a:ext uri="{FF2B5EF4-FFF2-40B4-BE49-F238E27FC236}">
                  <a16:creationId xmlns:a16="http://schemas.microsoft.com/office/drawing/2014/main" id="{3E9E0A47-F7BF-7AB5-9B93-8360692F385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734550" y="3905250"/>
              <a:ext cx="1393825" cy="1423988"/>
            </a:xfrm>
            <a:custGeom>
              <a:avLst/>
              <a:gdLst>
                <a:gd name="T0" fmla="*/ 518 w 878"/>
                <a:gd name="T1" fmla="*/ 867 h 897"/>
                <a:gd name="T2" fmla="*/ 470 w 878"/>
                <a:gd name="T3" fmla="*/ 895 h 897"/>
                <a:gd name="T4" fmla="*/ 478 w 878"/>
                <a:gd name="T5" fmla="*/ 835 h 897"/>
                <a:gd name="T6" fmla="*/ 524 w 878"/>
                <a:gd name="T7" fmla="*/ 833 h 897"/>
                <a:gd name="T8" fmla="*/ 198 w 878"/>
                <a:gd name="T9" fmla="*/ 623 h 897"/>
                <a:gd name="T10" fmla="*/ 144 w 878"/>
                <a:gd name="T11" fmla="*/ 651 h 897"/>
                <a:gd name="T12" fmla="*/ 82 w 878"/>
                <a:gd name="T13" fmla="*/ 665 h 897"/>
                <a:gd name="T14" fmla="*/ 36 w 878"/>
                <a:gd name="T15" fmla="*/ 679 h 897"/>
                <a:gd name="T16" fmla="*/ 8 w 878"/>
                <a:gd name="T17" fmla="*/ 641 h 897"/>
                <a:gd name="T18" fmla="*/ 40 w 878"/>
                <a:gd name="T19" fmla="*/ 603 h 897"/>
                <a:gd name="T20" fmla="*/ 54 w 878"/>
                <a:gd name="T21" fmla="*/ 529 h 897"/>
                <a:gd name="T22" fmla="*/ 54 w 878"/>
                <a:gd name="T23" fmla="*/ 471 h 897"/>
                <a:gd name="T24" fmla="*/ 58 w 878"/>
                <a:gd name="T25" fmla="*/ 425 h 897"/>
                <a:gd name="T26" fmla="*/ 70 w 878"/>
                <a:gd name="T27" fmla="*/ 407 h 897"/>
                <a:gd name="T28" fmla="*/ 82 w 878"/>
                <a:gd name="T29" fmla="*/ 367 h 897"/>
                <a:gd name="T30" fmla="*/ 100 w 878"/>
                <a:gd name="T31" fmla="*/ 339 h 897"/>
                <a:gd name="T32" fmla="*/ 166 w 878"/>
                <a:gd name="T33" fmla="*/ 287 h 897"/>
                <a:gd name="T34" fmla="*/ 214 w 878"/>
                <a:gd name="T35" fmla="*/ 275 h 897"/>
                <a:gd name="T36" fmla="*/ 262 w 878"/>
                <a:gd name="T37" fmla="*/ 259 h 897"/>
                <a:gd name="T38" fmla="*/ 306 w 878"/>
                <a:gd name="T39" fmla="*/ 205 h 897"/>
                <a:gd name="T40" fmla="*/ 344 w 878"/>
                <a:gd name="T41" fmla="*/ 183 h 897"/>
                <a:gd name="T42" fmla="*/ 364 w 878"/>
                <a:gd name="T43" fmla="*/ 140 h 897"/>
                <a:gd name="T44" fmla="*/ 400 w 878"/>
                <a:gd name="T45" fmla="*/ 102 h 897"/>
                <a:gd name="T46" fmla="*/ 432 w 878"/>
                <a:gd name="T47" fmla="*/ 90 h 897"/>
                <a:gd name="T48" fmla="*/ 480 w 878"/>
                <a:gd name="T49" fmla="*/ 122 h 897"/>
                <a:gd name="T50" fmla="*/ 502 w 878"/>
                <a:gd name="T51" fmla="*/ 68 h 897"/>
                <a:gd name="T52" fmla="*/ 560 w 878"/>
                <a:gd name="T53" fmla="*/ 40 h 897"/>
                <a:gd name="T54" fmla="*/ 574 w 878"/>
                <a:gd name="T55" fmla="*/ 18 h 897"/>
                <a:gd name="T56" fmla="*/ 618 w 878"/>
                <a:gd name="T57" fmla="*/ 44 h 897"/>
                <a:gd name="T58" fmla="*/ 652 w 878"/>
                <a:gd name="T59" fmla="*/ 48 h 897"/>
                <a:gd name="T60" fmla="*/ 624 w 878"/>
                <a:gd name="T61" fmla="*/ 88 h 897"/>
                <a:gd name="T62" fmla="*/ 620 w 878"/>
                <a:gd name="T63" fmla="*/ 140 h 897"/>
                <a:gd name="T64" fmla="*/ 660 w 878"/>
                <a:gd name="T65" fmla="*/ 177 h 897"/>
                <a:gd name="T66" fmla="*/ 704 w 878"/>
                <a:gd name="T67" fmla="*/ 193 h 897"/>
                <a:gd name="T68" fmla="*/ 738 w 878"/>
                <a:gd name="T69" fmla="*/ 124 h 897"/>
                <a:gd name="T70" fmla="*/ 750 w 878"/>
                <a:gd name="T71" fmla="*/ 64 h 897"/>
                <a:gd name="T72" fmla="*/ 768 w 878"/>
                <a:gd name="T73" fmla="*/ 18 h 897"/>
                <a:gd name="T74" fmla="*/ 782 w 878"/>
                <a:gd name="T75" fmla="*/ 32 h 897"/>
                <a:gd name="T76" fmla="*/ 788 w 878"/>
                <a:gd name="T77" fmla="*/ 78 h 897"/>
                <a:gd name="T78" fmla="*/ 810 w 878"/>
                <a:gd name="T79" fmla="*/ 112 h 897"/>
                <a:gd name="T80" fmla="*/ 810 w 878"/>
                <a:gd name="T81" fmla="*/ 175 h 897"/>
                <a:gd name="T82" fmla="*/ 808 w 878"/>
                <a:gd name="T83" fmla="*/ 237 h 897"/>
                <a:gd name="T84" fmla="*/ 842 w 878"/>
                <a:gd name="T85" fmla="*/ 285 h 897"/>
                <a:gd name="T86" fmla="*/ 860 w 878"/>
                <a:gd name="T87" fmla="*/ 339 h 897"/>
                <a:gd name="T88" fmla="*/ 872 w 878"/>
                <a:gd name="T89" fmla="*/ 393 h 897"/>
                <a:gd name="T90" fmla="*/ 860 w 878"/>
                <a:gd name="T91" fmla="*/ 469 h 897"/>
                <a:gd name="T92" fmla="*/ 816 w 878"/>
                <a:gd name="T93" fmla="*/ 553 h 897"/>
                <a:gd name="T94" fmla="*/ 750 w 878"/>
                <a:gd name="T95" fmla="*/ 625 h 897"/>
                <a:gd name="T96" fmla="*/ 680 w 878"/>
                <a:gd name="T97" fmla="*/ 695 h 897"/>
                <a:gd name="T98" fmla="*/ 626 w 878"/>
                <a:gd name="T99" fmla="*/ 749 h 897"/>
                <a:gd name="T100" fmla="*/ 546 w 878"/>
                <a:gd name="T101" fmla="*/ 783 h 897"/>
                <a:gd name="T102" fmla="*/ 528 w 878"/>
                <a:gd name="T103" fmla="*/ 757 h 897"/>
                <a:gd name="T104" fmla="*/ 466 w 878"/>
                <a:gd name="T105" fmla="*/ 763 h 897"/>
                <a:gd name="T106" fmla="*/ 462 w 878"/>
                <a:gd name="T107" fmla="*/ 707 h 897"/>
                <a:gd name="T108" fmla="*/ 460 w 878"/>
                <a:gd name="T109" fmla="*/ 661 h 897"/>
                <a:gd name="T110" fmla="*/ 450 w 878"/>
                <a:gd name="T111" fmla="*/ 653 h 897"/>
                <a:gd name="T112" fmla="*/ 428 w 878"/>
                <a:gd name="T113" fmla="*/ 653 h 897"/>
                <a:gd name="T114" fmla="*/ 404 w 878"/>
                <a:gd name="T115" fmla="*/ 631 h 897"/>
                <a:gd name="T116" fmla="*/ 374 w 878"/>
                <a:gd name="T117" fmla="*/ 597 h 897"/>
                <a:gd name="T118" fmla="*/ 266 w 878"/>
                <a:gd name="T119" fmla="*/ 605 h 8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78" h="897">
                  <a:moveTo>
                    <a:pt x="540" y="827"/>
                  </a:moveTo>
                  <a:lnTo>
                    <a:pt x="552" y="829"/>
                  </a:lnTo>
                  <a:lnTo>
                    <a:pt x="530" y="857"/>
                  </a:lnTo>
                  <a:lnTo>
                    <a:pt x="518" y="867"/>
                  </a:lnTo>
                  <a:lnTo>
                    <a:pt x="500" y="885"/>
                  </a:lnTo>
                  <a:lnTo>
                    <a:pt x="498" y="881"/>
                  </a:lnTo>
                  <a:lnTo>
                    <a:pt x="474" y="897"/>
                  </a:lnTo>
                  <a:lnTo>
                    <a:pt x="470" y="895"/>
                  </a:lnTo>
                  <a:lnTo>
                    <a:pt x="460" y="895"/>
                  </a:lnTo>
                  <a:lnTo>
                    <a:pt x="464" y="875"/>
                  </a:lnTo>
                  <a:lnTo>
                    <a:pt x="474" y="857"/>
                  </a:lnTo>
                  <a:lnTo>
                    <a:pt x="478" y="835"/>
                  </a:lnTo>
                  <a:lnTo>
                    <a:pt x="486" y="825"/>
                  </a:lnTo>
                  <a:lnTo>
                    <a:pt x="496" y="827"/>
                  </a:lnTo>
                  <a:lnTo>
                    <a:pt x="510" y="835"/>
                  </a:lnTo>
                  <a:lnTo>
                    <a:pt x="524" y="833"/>
                  </a:lnTo>
                  <a:lnTo>
                    <a:pt x="540" y="827"/>
                  </a:lnTo>
                  <a:close/>
                  <a:moveTo>
                    <a:pt x="246" y="603"/>
                  </a:moveTo>
                  <a:lnTo>
                    <a:pt x="220" y="617"/>
                  </a:lnTo>
                  <a:lnTo>
                    <a:pt x="198" y="623"/>
                  </a:lnTo>
                  <a:lnTo>
                    <a:pt x="190" y="639"/>
                  </a:lnTo>
                  <a:lnTo>
                    <a:pt x="176" y="647"/>
                  </a:lnTo>
                  <a:lnTo>
                    <a:pt x="160" y="647"/>
                  </a:lnTo>
                  <a:lnTo>
                    <a:pt x="144" y="651"/>
                  </a:lnTo>
                  <a:lnTo>
                    <a:pt x="130" y="645"/>
                  </a:lnTo>
                  <a:lnTo>
                    <a:pt x="114" y="649"/>
                  </a:lnTo>
                  <a:lnTo>
                    <a:pt x="100" y="649"/>
                  </a:lnTo>
                  <a:lnTo>
                    <a:pt x="82" y="665"/>
                  </a:lnTo>
                  <a:lnTo>
                    <a:pt x="76" y="663"/>
                  </a:lnTo>
                  <a:lnTo>
                    <a:pt x="62" y="671"/>
                  </a:lnTo>
                  <a:lnTo>
                    <a:pt x="48" y="679"/>
                  </a:lnTo>
                  <a:lnTo>
                    <a:pt x="36" y="679"/>
                  </a:lnTo>
                  <a:lnTo>
                    <a:pt x="22" y="679"/>
                  </a:lnTo>
                  <a:lnTo>
                    <a:pt x="8" y="661"/>
                  </a:lnTo>
                  <a:lnTo>
                    <a:pt x="0" y="655"/>
                  </a:lnTo>
                  <a:lnTo>
                    <a:pt x="8" y="641"/>
                  </a:lnTo>
                  <a:lnTo>
                    <a:pt x="20" y="639"/>
                  </a:lnTo>
                  <a:lnTo>
                    <a:pt x="26" y="631"/>
                  </a:lnTo>
                  <a:lnTo>
                    <a:pt x="30" y="621"/>
                  </a:lnTo>
                  <a:lnTo>
                    <a:pt x="40" y="603"/>
                  </a:lnTo>
                  <a:lnTo>
                    <a:pt x="44" y="589"/>
                  </a:lnTo>
                  <a:lnTo>
                    <a:pt x="46" y="559"/>
                  </a:lnTo>
                  <a:lnTo>
                    <a:pt x="48" y="545"/>
                  </a:lnTo>
                  <a:lnTo>
                    <a:pt x="54" y="529"/>
                  </a:lnTo>
                  <a:lnTo>
                    <a:pt x="52" y="511"/>
                  </a:lnTo>
                  <a:lnTo>
                    <a:pt x="54" y="503"/>
                  </a:lnTo>
                  <a:lnTo>
                    <a:pt x="48" y="493"/>
                  </a:lnTo>
                  <a:lnTo>
                    <a:pt x="54" y="471"/>
                  </a:lnTo>
                  <a:lnTo>
                    <a:pt x="50" y="451"/>
                  </a:lnTo>
                  <a:lnTo>
                    <a:pt x="50" y="439"/>
                  </a:lnTo>
                  <a:lnTo>
                    <a:pt x="56" y="451"/>
                  </a:lnTo>
                  <a:lnTo>
                    <a:pt x="58" y="425"/>
                  </a:lnTo>
                  <a:lnTo>
                    <a:pt x="66" y="433"/>
                  </a:lnTo>
                  <a:lnTo>
                    <a:pt x="68" y="443"/>
                  </a:lnTo>
                  <a:lnTo>
                    <a:pt x="72" y="429"/>
                  </a:lnTo>
                  <a:lnTo>
                    <a:pt x="70" y="407"/>
                  </a:lnTo>
                  <a:lnTo>
                    <a:pt x="70" y="399"/>
                  </a:lnTo>
                  <a:lnTo>
                    <a:pt x="68" y="391"/>
                  </a:lnTo>
                  <a:lnTo>
                    <a:pt x="76" y="373"/>
                  </a:lnTo>
                  <a:lnTo>
                    <a:pt x="82" y="367"/>
                  </a:lnTo>
                  <a:lnTo>
                    <a:pt x="90" y="353"/>
                  </a:lnTo>
                  <a:lnTo>
                    <a:pt x="92" y="337"/>
                  </a:lnTo>
                  <a:lnTo>
                    <a:pt x="104" y="315"/>
                  </a:lnTo>
                  <a:lnTo>
                    <a:pt x="100" y="339"/>
                  </a:lnTo>
                  <a:lnTo>
                    <a:pt x="114" y="319"/>
                  </a:lnTo>
                  <a:lnTo>
                    <a:pt x="136" y="309"/>
                  </a:lnTo>
                  <a:lnTo>
                    <a:pt x="148" y="297"/>
                  </a:lnTo>
                  <a:lnTo>
                    <a:pt x="166" y="287"/>
                  </a:lnTo>
                  <a:lnTo>
                    <a:pt x="178" y="285"/>
                  </a:lnTo>
                  <a:lnTo>
                    <a:pt x="182" y="289"/>
                  </a:lnTo>
                  <a:lnTo>
                    <a:pt x="200" y="277"/>
                  </a:lnTo>
                  <a:lnTo>
                    <a:pt x="214" y="275"/>
                  </a:lnTo>
                  <a:lnTo>
                    <a:pt x="220" y="267"/>
                  </a:lnTo>
                  <a:lnTo>
                    <a:pt x="226" y="265"/>
                  </a:lnTo>
                  <a:lnTo>
                    <a:pt x="238" y="265"/>
                  </a:lnTo>
                  <a:lnTo>
                    <a:pt x="262" y="259"/>
                  </a:lnTo>
                  <a:lnTo>
                    <a:pt x="278" y="247"/>
                  </a:lnTo>
                  <a:lnTo>
                    <a:pt x="286" y="231"/>
                  </a:lnTo>
                  <a:lnTo>
                    <a:pt x="302" y="215"/>
                  </a:lnTo>
                  <a:lnTo>
                    <a:pt x="306" y="205"/>
                  </a:lnTo>
                  <a:lnTo>
                    <a:pt x="310" y="189"/>
                  </a:lnTo>
                  <a:lnTo>
                    <a:pt x="330" y="164"/>
                  </a:lnTo>
                  <a:lnTo>
                    <a:pt x="334" y="189"/>
                  </a:lnTo>
                  <a:lnTo>
                    <a:pt x="344" y="183"/>
                  </a:lnTo>
                  <a:lnTo>
                    <a:pt x="338" y="169"/>
                  </a:lnTo>
                  <a:lnTo>
                    <a:pt x="348" y="156"/>
                  </a:lnTo>
                  <a:lnTo>
                    <a:pt x="358" y="160"/>
                  </a:lnTo>
                  <a:lnTo>
                    <a:pt x="364" y="140"/>
                  </a:lnTo>
                  <a:lnTo>
                    <a:pt x="380" y="126"/>
                  </a:lnTo>
                  <a:lnTo>
                    <a:pt x="386" y="114"/>
                  </a:lnTo>
                  <a:lnTo>
                    <a:pt x="398" y="110"/>
                  </a:lnTo>
                  <a:lnTo>
                    <a:pt x="400" y="102"/>
                  </a:lnTo>
                  <a:lnTo>
                    <a:pt x="408" y="106"/>
                  </a:lnTo>
                  <a:lnTo>
                    <a:pt x="410" y="98"/>
                  </a:lnTo>
                  <a:lnTo>
                    <a:pt x="422" y="94"/>
                  </a:lnTo>
                  <a:lnTo>
                    <a:pt x="432" y="90"/>
                  </a:lnTo>
                  <a:lnTo>
                    <a:pt x="444" y="104"/>
                  </a:lnTo>
                  <a:lnTo>
                    <a:pt x="454" y="120"/>
                  </a:lnTo>
                  <a:lnTo>
                    <a:pt x="468" y="120"/>
                  </a:lnTo>
                  <a:lnTo>
                    <a:pt x="480" y="122"/>
                  </a:lnTo>
                  <a:lnTo>
                    <a:pt x="480" y="108"/>
                  </a:lnTo>
                  <a:lnTo>
                    <a:pt x="494" y="84"/>
                  </a:lnTo>
                  <a:lnTo>
                    <a:pt x="504" y="76"/>
                  </a:lnTo>
                  <a:lnTo>
                    <a:pt x="502" y="68"/>
                  </a:lnTo>
                  <a:lnTo>
                    <a:pt x="516" y="54"/>
                  </a:lnTo>
                  <a:lnTo>
                    <a:pt x="528" y="44"/>
                  </a:lnTo>
                  <a:lnTo>
                    <a:pt x="540" y="46"/>
                  </a:lnTo>
                  <a:lnTo>
                    <a:pt x="560" y="40"/>
                  </a:lnTo>
                  <a:lnTo>
                    <a:pt x="562" y="26"/>
                  </a:lnTo>
                  <a:lnTo>
                    <a:pt x="546" y="16"/>
                  </a:lnTo>
                  <a:lnTo>
                    <a:pt x="560" y="14"/>
                  </a:lnTo>
                  <a:lnTo>
                    <a:pt x="574" y="18"/>
                  </a:lnTo>
                  <a:lnTo>
                    <a:pt x="580" y="32"/>
                  </a:lnTo>
                  <a:lnTo>
                    <a:pt x="598" y="38"/>
                  </a:lnTo>
                  <a:lnTo>
                    <a:pt x="606" y="36"/>
                  </a:lnTo>
                  <a:lnTo>
                    <a:pt x="618" y="44"/>
                  </a:lnTo>
                  <a:lnTo>
                    <a:pt x="630" y="36"/>
                  </a:lnTo>
                  <a:lnTo>
                    <a:pt x="638" y="40"/>
                  </a:lnTo>
                  <a:lnTo>
                    <a:pt x="644" y="34"/>
                  </a:lnTo>
                  <a:lnTo>
                    <a:pt x="652" y="48"/>
                  </a:lnTo>
                  <a:lnTo>
                    <a:pt x="644" y="64"/>
                  </a:lnTo>
                  <a:lnTo>
                    <a:pt x="632" y="74"/>
                  </a:lnTo>
                  <a:lnTo>
                    <a:pt x="624" y="76"/>
                  </a:lnTo>
                  <a:lnTo>
                    <a:pt x="624" y="88"/>
                  </a:lnTo>
                  <a:lnTo>
                    <a:pt x="618" y="102"/>
                  </a:lnTo>
                  <a:lnTo>
                    <a:pt x="606" y="114"/>
                  </a:lnTo>
                  <a:lnTo>
                    <a:pt x="606" y="124"/>
                  </a:lnTo>
                  <a:lnTo>
                    <a:pt x="620" y="140"/>
                  </a:lnTo>
                  <a:lnTo>
                    <a:pt x="632" y="150"/>
                  </a:lnTo>
                  <a:lnTo>
                    <a:pt x="642" y="160"/>
                  </a:lnTo>
                  <a:lnTo>
                    <a:pt x="654" y="177"/>
                  </a:lnTo>
                  <a:lnTo>
                    <a:pt x="660" y="177"/>
                  </a:lnTo>
                  <a:lnTo>
                    <a:pt x="670" y="183"/>
                  </a:lnTo>
                  <a:lnTo>
                    <a:pt x="670" y="193"/>
                  </a:lnTo>
                  <a:lnTo>
                    <a:pt x="686" y="203"/>
                  </a:lnTo>
                  <a:lnTo>
                    <a:pt x="704" y="193"/>
                  </a:lnTo>
                  <a:lnTo>
                    <a:pt x="712" y="177"/>
                  </a:lnTo>
                  <a:lnTo>
                    <a:pt x="720" y="162"/>
                  </a:lnTo>
                  <a:lnTo>
                    <a:pt x="726" y="148"/>
                  </a:lnTo>
                  <a:lnTo>
                    <a:pt x="738" y="124"/>
                  </a:lnTo>
                  <a:lnTo>
                    <a:pt x="738" y="112"/>
                  </a:lnTo>
                  <a:lnTo>
                    <a:pt x="742" y="104"/>
                  </a:lnTo>
                  <a:lnTo>
                    <a:pt x="742" y="86"/>
                  </a:lnTo>
                  <a:lnTo>
                    <a:pt x="750" y="64"/>
                  </a:lnTo>
                  <a:lnTo>
                    <a:pt x="756" y="60"/>
                  </a:lnTo>
                  <a:lnTo>
                    <a:pt x="754" y="50"/>
                  </a:lnTo>
                  <a:lnTo>
                    <a:pt x="762" y="34"/>
                  </a:lnTo>
                  <a:lnTo>
                    <a:pt x="768" y="18"/>
                  </a:lnTo>
                  <a:lnTo>
                    <a:pt x="770" y="10"/>
                  </a:lnTo>
                  <a:lnTo>
                    <a:pt x="780" y="0"/>
                  </a:lnTo>
                  <a:lnTo>
                    <a:pt x="784" y="14"/>
                  </a:lnTo>
                  <a:lnTo>
                    <a:pt x="782" y="32"/>
                  </a:lnTo>
                  <a:lnTo>
                    <a:pt x="786" y="34"/>
                  </a:lnTo>
                  <a:lnTo>
                    <a:pt x="786" y="48"/>
                  </a:lnTo>
                  <a:lnTo>
                    <a:pt x="790" y="62"/>
                  </a:lnTo>
                  <a:lnTo>
                    <a:pt x="788" y="78"/>
                  </a:lnTo>
                  <a:lnTo>
                    <a:pt x="786" y="88"/>
                  </a:lnTo>
                  <a:lnTo>
                    <a:pt x="788" y="112"/>
                  </a:lnTo>
                  <a:lnTo>
                    <a:pt x="806" y="100"/>
                  </a:lnTo>
                  <a:lnTo>
                    <a:pt x="810" y="112"/>
                  </a:lnTo>
                  <a:lnTo>
                    <a:pt x="816" y="122"/>
                  </a:lnTo>
                  <a:lnTo>
                    <a:pt x="812" y="136"/>
                  </a:lnTo>
                  <a:lnTo>
                    <a:pt x="810" y="160"/>
                  </a:lnTo>
                  <a:lnTo>
                    <a:pt x="810" y="175"/>
                  </a:lnTo>
                  <a:lnTo>
                    <a:pt x="814" y="179"/>
                  </a:lnTo>
                  <a:lnTo>
                    <a:pt x="814" y="205"/>
                  </a:lnTo>
                  <a:lnTo>
                    <a:pt x="808" y="217"/>
                  </a:lnTo>
                  <a:lnTo>
                    <a:pt x="808" y="237"/>
                  </a:lnTo>
                  <a:lnTo>
                    <a:pt x="826" y="253"/>
                  </a:lnTo>
                  <a:lnTo>
                    <a:pt x="836" y="265"/>
                  </a:lnTo>
                  <a:lnTo>
                    <a:pt x="846" y="277"/>
                  </a:lnTo>
                  <a:lnTo>
                    <a:pt x="842" y="285"/>
                  </a:lnTo>
                  <a:lnTo>
                    <a:pt x="848" y="303"/>
                  </a:lnTo>
                  <a:lnTo>
                    <a:pt x="844" y="333"/>
                  </a:lnTo>
                  <a:lnTo>
                    <a:pt x="856" y="327"/>
                  </a:lnTo>
                  <a:lnTo>
                    <a:pt x="860" y="339"/>
                  </a:lnTo>
                  <a:lnTo>
                    <a:pt x="866" y="335"/>
                  </a:lnTo>
                  <a:lnTo>
                    <a:pt x="860" y="363"/>
                  </a:lnTo>
                  <a:lnTo>
                    <a:pt x="866" y="381"/>
                  </a:lnTo>
                  <a:lnTo>
                    <a:pt x="872" y="393"/>
                  </a:lnTo>
                  <a:lnTo>
                    <a:pt x="878" y="413"/>
                  </a:lnTo>
                  <a:lnTo>
                    <a:pt x="874" y="437"/>
                  </a:lnTo>
                  <a:lnTo>
                    <a:pt x="868" y="451"/>
                  </a:lnTo>
                  <a:lnTo>
                    <a:pt x="860" y="469"/>
                  </a:lnTo>
                  <a:lnTo>
                    <a:pt x="858" y="493"/>
                  </a:lnTo>
                  <a:lnTo>
                    <a:pt x="844" y="517"/>
                  </a:lnTo>
                  <a:lnTo>
                    <a:pt x="834" y="529"/>
                  </a:lnTo>
                  <a:lnTo>
                    <a:pt x="816" y="553"/>
                  </a:lnTo>
                  <a:lnTo>
                    <a:pt x="810" y="569"/>
                  </a:lnTo>
                  <a:lnTo>
                    <a:pt x="794" y="589"/>
                  </a:lnTo>
                  <a:lnTo>
                    <a:pt x="770" y="613"/>
                  </a:lnTo>
                  <a:lnTo>
                    <a:pt x="750" y="625"/>
                  </a:lnTo>
                  <a:lnTo>
                    <a:pt x="730" y="645"/>
                  </a:lnTo>
                  <a:lnTo>
                    <a:pt x="716" y="659"/>
                  </a:lnTo>
                  <a:lnTo>
                    <a:pt x="696" y="683"/>
                  </a:lnTo>
                  <a:lnTo>
                    <a:pt x="680" y="695"/>
                  </a:lnTo>
                  <a:lnTo>
                    <a:pt x="664" y="715"/>
                  </a:lnTo>
                  <a:lnTo>
                    <a:pt x="650" y="733"/>
                  </a:lnTo>
                  <a:lnTo>
                    <a:pt x="644" y="739"/>
                  </a:lnTo>
                  <a:lnTo>
                    <a:pt x="626" y="749"/>
                  </a:lnTo>
                  <a:lnTo>
                    <a:pt x="606" y="749"/>
                  </a:lnTo>
                  <a:lnTo>
                    <a:pt x="580" y="761"/>
                  </a:lnTo>
                  <a:lnTo>
                    <a:pt x="566" y="771"/>
                  </a:lnTo>
                  <a:lnTo>
                    <a:pt x="546" y="783"/>
                  </a:lnTo>
                  <a:lnTo>
                    <a:pt x="536" y="771"/>
                  </a:lnTo>
                  <a:lnTo>
                    <a:pt x="528" y="767"/>
                  </a:lnTo>
                  <a:lnTo>
                    <a:pt x="540" y="753"/>
                  </a:lnTo>
                  <a:lnTo>
                    <a:pt x="528" y="757"/>
                  </a:lnTo>
                  <a:lnTo>
                    <a:pt x="496" y="777"/>
                  </a:lnTo>
                  <a:lnTo>
                    <a:pt x="484" y="769"/>
                  </a:lnTo>
                  <a:lnTo>
                    <a:pt x="478" y="765"/>
                  </a:lnTo>
                  <a:lnTo>
                    <a:pt x="466" y="763"/>
                  </a:lnTo>
                  <a:lnTo>
                    <a:pt x="452" y="755"/>
                  </a:lnTo>
                  <a:lnTo>
                    <a:pt x="450" y="739"/>
                  </a:lnTo>
                  <a:lnTo>
                    <a:pt x="458" y="721"/>
                  </a:lnTo>
                  <a:lnTo>
                    <a:pt x="462" y="707"/>
                  </a:lnTo>
                  <a:lnTo>
                    <a:pt x="458" y="695"/>
                  </a:lnTo>
                  <a:lnTo>
                    <a:pt x="440" y="693"/>
                  </a:lnTo>
                  <a:lnTo>
                    <a:pt x="454" y="681"/>
                  </a:lnTo>
                  <a:lnTo>
                    <a:pt x="460" y="661"/>
                  </a:lnTo>
                  <a:lnTo>
                    <a:pt x="440" y="679"/>
                  </a:lnTo>
                  <a:lnTo>
                    <a:pt x="420" y="685"/>
                  </a:lnTo>
                  <a:lnTo>
                    <a:pt x="438" y="669"/>
                  </a:lnTo>
                  <a:lnTo>
                    <a:pt x="450" y="653"/>
                  </a:lnTo>
                  <a:lnTo>
                    <a:pt x="464" y="643"/>
                  </a:lnTo>
                  <a:lnTo>
                    <a:pt x="474" y="621"/>
                  </a:lnTo>
                  <a:lnTo>
                    <a:pt x="444" y="643"/>
                  </a:lnTo>
                  <a:lnTo>
                    <a:pt x="428" y="653"/>
                  </a:lnTo>
                  <a:lnTo>
                    <a:pt x="408" y="675"/>
                  </a:lnTo>
                  <a:lnTo>
                    <a:pt x="398" y="663"/>
                  </a:lnTo>
                  <a:lnTo>
                    <a:pt x="406" y="649"/>
                  </a:lnTo>
                  <a:lnTo>
                    <a:pt x="404" y="631"/>
                  </a:lnTo>
                  <a:lnTo>
                    <a:pt x="398" y="621"/>
                  </a:lnTo>
                  <a:lnTo>
                    <a:pt x="406" y="615"/>
                  </a:lnTo>
                  <a:lnTo>
                    <a:pt x="388" y="597"/>
                  </a:lnTo>
                  <a:lnTo>
                    <a:pt x="374" y="597"/>
                  </a:lnTo>
                  <a:lnTo>
                    <a:pt x="360" y="585"/>
                  </a:lnTo>
                  <a:lnTo>
                    <a:pt x="324" y="587"/>
                  </a:lnTo>
                  <a:lnTo>
                    <a:pt x="292" y="595"/>
                  </a:lnTo>
                  <a:lnTo>
                    <a:pt x="266" y="605"/>
                  </a:lnTo>
                  <a:lnTo>
                    <a:pt x="246" y="60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327">
              <a:extLst>
                <a:ext uri="{FF2B5EF4-FFF2-40B4-BE49-F238E27FC236}">
                  <a16:creationId xmlns:a16="http://schemas.microsoft.com/office/drawing/2014/main" id="{137E46CC-0BDA-EA80-4480-F0EF7372375A}"/>
                </a:ext>
              </a:extLst>
            </p:cNvPr>
            <p:cNvSpPr>
              <a:spLocks/>
            </p:cNvSpPr>
            <p:nvPr/>
          </p:nvSpPr>
          <p:spPr bwMode="auto">
            <a:xfrm>
              <a:off x="8832850" y="2959100"/>
              <a:ext cx="73025" cy="177800"/>
            </a:xfrm>
            <a:custGeom>
              <a:avLst/>
              <a:gdLst>
                <a:gd name="T0" fmla="*/ 46 w 46"/>
                <a:gd name="T1" fmla="*/ 66 h 112"/>
                <a:gd name="T2" fmla="*/ 44 w 46"/>
                <a:gd name="T3" fmla="*/ 96 h 112"/>
                <a:gd name="T4" fmla="*/ 38 w 46"/>
                <a:gd name="T5" fmla="*/ 104 h 112"/>
                <a:gd name="T6" fmla="*/ 18 w 46"/>
                <a:gd name="T7" fmla="*/ 112 h 112"/>
                <a:gd name="T8" fmla="*/ 6 w 46"/>
                <a:gd name="T9" fmla="*/ 88 h 112"/>
                <a:gd name="T10" fmla="*/ 0 w 46"/>
                <a:gd name="T11" fmla="*/ 46 h 112"/>
                <a:gd name="T12" fmla="*/ 6 w 46"/>
                <a:gd name="T13" fmla="*/ 0 h 112"/>
                <a:gd name="T14" fmla="*/ 24 w 46"/>
                <a:gd name="T15" fmla="*/ 16 h 112"/>
                <a:gd name="T16" fmla="*/ 36 w 46"/>
                <a:gd name="T17" fmla="*/ 36 h 112"/>
                <a:gd name="T18" fmla="*/ 46 w 46"/>
                <a:gd name="T19" fmla="*/ 66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6" h="112">
                  <a:moveTo>
                    <a:pt x="46" y="66"/>
                  </a:moveTo>
                  <a:lnTo>
                    <a:pt x="44" y="96"/>
                  </a:lnTo>
                  <a:lnTo>
                    <a:pt x="38" y="104"/>
                  </a:lnTo>
                  <a:lnTo>
                    <a:pt x="18" y="112"/>
                  </a:lnTo>
                  <a:lnTo>
                    <a:pt x="6" y="88"/>
                  </a:lnTo>
                  <a:lnTo>
                    <a:pt x="0" y="46"/>
                  </a:lnTo>
                  <a:lnTo>
                    <a:pt x="6" y="0"/>
                  </a:lnTo>
                  <a:lnTo>
                    <a:pt x="24" y="16"/>
                  </a:lnTo>
                  <a:lnTo>
                    <a:pt x="36" y="36"/>
                  </a:lnTo>
                  <a:lnTo>
                    <a:pt x="46" y="6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328">
              <a:extLst>
                <a:ext uri="{FF2B5EF4-FFF2-40B4-BE49-F238E27FC236}">
                  <a16:creationId xmlns:a16="http://schemas.microsoft.com/office/drawing/2014/main" id="{B4872E66-5603-85F3-4D99-173FB4FC59F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359775" y="1130300"/>
              <a:ext cx="1695450" cy="1446213"/>
            </a:xfrm>
            <a:custGeom>
              <a:avLst/>
              <a:gdLst>
                <a:gd name="T0" fmla="*/ 878 w 1068"/>
                <a:gd name="T1" fmla="*/ 865 h 911"/>
                <a:gd name="T2" fmla="*/ 914 w 1068"/>
                <a:gd name="T3" fmla="*/ 881 h 911"/>
                <a:gd name="T4" fmla="*/ 92 w 1068"/>
                <a:gd name="T5" fmla="*/ 247 h 911"/>
                <a:gd name="T6" fmla="*/ 106 w 1068"/>
                <a:gd name="T7" fmla="*/ 183 h 911"/>
                <a:gd name="T8" fmla="*/ 134 w 1068"/>
                <a:gd name="T9" fmla="*/ 115 h 911"/>
                <a:gd name="T10" fmla="*/ 172 w 1068"/>
                <a:gd name="T11" fmla="*/ 111 h 911"/>
                <a:gd name="T12" fmla="*/ 254 w 1068"/>
                <a:gd name="T13" fmla="*/ 179 h 911"/>
                <a:gd name="T14" fmla="*/ 348 w 1068"/>
                <a:gd name="T15" fmla="*/ 213 h 911"/>
                <a:gd name="T16" fmla="*/ 420 w 1068"/>
                <a:gd name="T17" fmla="*/ 251 h 911"/>
                <a:gd name="T18" fmla="*/ 542 w 1068"/>
                <a:gd name="T19" fmla="*/ 271 h 911"/>
                <a:gd name="T20" fmla="*/ 620 w 1068"/>
                <a:gd name="T21" fmla="*/ 259 h 911"/>
                <a:gd name="T22" fmla="*/ 678 w 1068"/>
                <a:gd name="T23" fmla="*/ 227 h 911"/>
                <a:gd name="T24" fmla="*/ 672 w 1068"/>
                <a:gd name="T25" fmla="*/ 195 h 911"/>
                <a:gd name="T26" fmla="*/ 728 w 1068"/>
                <a:gd name="T27" fmla="*/ 163 h 911"/>
                <a:gd name="T28" fmla="*/ 774 w 1068"/>
                <a:gd name="T29" fmla="*/ 147 h 911"/>
                <a:gd name="T30" fmla="*/ 698 w 1068"/>
                <a:gd name="T31" fmla="*/ 127 h 911"/>
                <a:gd name="T32" fmla="*/ 672 w 1068"/>
                <a:gd name="T33" fmla="*/ 81 h 911"/>
                <a:gd name="T34" fmla="*/ 702 w 1068"/>
                <a:gd name="T35" fmla="*/ 41 h 911"/>
                <a:gd name="T36" fmla="*/ 686 w 1068"/>
                <a:gd name="T37" fmla="*/ 4 h 911"/>
                <a:gd name="T38" fmla="*/ 782 w 1068"/>
                <a:gd name="T39" fmla="*/ 16 h 911"/>
                <a:gd name="T40" fmla="*/ 868 w 1068"/>
                <a:gd name="T41" fmla="*/ 83 h 911"/>
                <a:gd name="T42" fmla="*/ 994 w 1068"/>
                <a:gd name="T43" fmla="*/ 129 h 911"/>
                <a:gd name="T44" fmla="*/ 1034 w 1068"/>
                <a:gd name="T45" fmla="*/ 143 h 911"/>
                <a:gd name="T46" fmla="*/ 1018 w 1068"/>
                <a:gd name="T47" fmla="*/ 197 h 911"/>
                <a:gd name="T48" fmla="*/ 1056 w 1068"/>
                <a:gd name="T49" fmla="*/ 261 h 911"/>
                <a:gd name="T50" fmla="*/ 1022 w 1068"/>
                <a:gd name="T51" fmla="*/ 283 h 911"/>
                <a:gd name="T52" fmla="*/ 976 w 1068"/>
                <a:gd name="T53" fmla="*/ 307 h 911"/>
                <a:gd name="T54" fmla="*/ 924 w 1068"/>
                <a:gd name="T55" fmla="*/ 349 h 911"/>
                <a:gd name="T56" fmla="*/ 906 w 1068"/>
                <a:gd name="T57" fmla="*/ 297 h 911"/>
                <a:gd name="T58" fmla="*/ 862 w 1068"/>
                <a:gd name="T59" fmla="*/ 341 h 911"/>
                <a:gd name="T60" fmla="*/ 902 w 1068"/>
                <a:gd name="T61" fmla="*/ 385 h 911"/>
                <a:gd name="T62" fmla="*/ 968 w 1068"/>
                <a:gd name="T63" fmla="*/ 385 h 911"/>
                <a:gd name="T64" fmla="*/ 942 w 1068"/>
                <a:gd name="T65" fmla="*/ 433 h 911"/>
                <a:gd name="T66" fmla="*/ 1010 w 1068"/>
                <a:gd name="T67" fmla="*/ 515 h 911"/>
                <a:gd name="T68" fmla="*/ 1044 w 1068"/>
                <a:gd name="T69" fmla="*/ 579 h 911"/>
                <a:gd name="T70" fmla="*/ 1058 w 1068"/>
                <a:gd name="T71" fmla="*/ 633 h 911"/>
                <a:gd name="T72" fmla="*/ 1020 w 1068"/>
                <a:gd name="T73" fmla="*/ 757 h 911"/>
                <a:gd name="T74" fmla="*/ 958 w 1068"/>
                <a:gd name="T75" fmla="*/ 789 h 911"/>
                <a:gd name="T76" fmla="*/ 904 w 1068"/>
                <a:gd name="T77" fmla="*/ 849 h 911"/>
                <a:gd name="T78" fmla="*/ 854 w 1068"/>
                <a:gd name="T79" fmla="*/ 811 h 911"/>
                <a:gd name="T80" fmla="*/ 808 w 1068"/>
                <a:gd name="T81" fmla="*/ 781 h 911"/>
                <a:gd name="T82" fmla="*/ 740 w 1068"/>
                <a:gd name="T83" fmla="*/ 783 h 911"/>
                <a:gd name="T84" fmla="*/ 716 w 1068"/>
                <a:gd name="T85" fmla="*/ 827 h 911"/>
                <a:gd name="T86" fmla="*/ 684 w 1068"/>
                <a:gd name="T87" fmla="*/ 815 h 911"/>
                <a:gd name="T88" fmla="*/ 642 w 1068"/>
                <a:gd name="T89" fmla="*/ 771 h 911"/>
                <a:gd name="T90" fmla="*/ 616 w 1068"/>
                <a:gd name="T91" fmla="*/ 695 h 911"/>
                <a:gd name="T92" fmla="*/ 580 w 1068"/>
                <a:gd name="T93" fmla="*/ 627 h 911"/>
                <a:gd name="T94" fmla="*/ 534 w 1068"/>
                <a:gd name="T95" fmla="*/ 597 h 911"/>
                <a:gd name="T96" fmla="*/ 474 w 1068"/>
                <a:gd name="T97" fmla="*/ 641 h 911"/>
                <a:gd name="T98" fmla="*/ 420 w 1068"/>
                <a:gd name="T99" fmla="*/ 629 h 911"/>
                <a:gd name="T100" fmla="*/ 384 w 1068"/>
                <a:gd name="T101" fmla="*/ 641 h 911"/>
                <a:gd name="T102" fmla="*/ 296 w 1068"/>
                <a:gd name="T103" fmla="*/ 613 h 911"/>
                <a:gd name="T104" fmla="*/ 230 w 1068"/>
                <a:gd name="T105" fmla="*/ 571 h 911"/>
                <a:gd name="T106" fmla="*/ 150 w 1068"/>
                <a:gd name="T107" fmla="*/ 513 h 911"/>
                <a:gd name="T108" fmla="*/ 148 w 1068"/>
                <a:gd name="T109" fmla="*/ 467 h 911"/>
                <a:gd name="T110" fmla="*/ 50 w 1068"/>
                <a:gd name="T111" fmla="*/ 393 h 911"/>
                <a:gd name="T112" fmla="*/ 18 w 1068"/>
                <a:gd name="T113" fmla="*/ 357 h 911"/>
                <a:gd name="T114" fmla="*/ 0 w 1068"/>
                <a:gd name="T115" fmla="*/ 321 h 911"/>
                <a:gd name="T116" fmla="*/ 48 w 1068"/>
                <a:gd name="T117" fmla="*/ 293 h 911"/>
                <a:gd name="T118" fmla="*/ 100 w 1068"/>
                <a:gd name="T119" fmla="*/ 261 h 9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068" h="911">
                  <a:moveTo>
                    <a:pt x="898" y="911"/>
                  </a:moveTo>
                  <a:lnTo>
                    <a:pt x="878" y="901"/>
                  </a:lnTo>
                  <a:lnTo>
                    <a:pt x="870" y="877"/>
                  </a:lnTo>
                  <a:lnTo>
                    <a:pt x="878" y="865"/>
                  </a:lnTo>
                  <a:lnTo>
                    <a:pt x="900" y="855"/>
                  </a:lnTo>
                  <a:lnTo>
                    <a:pt x="914" y="857"/>
                  </a:lnTo>
                  <a:lnTo>
                    <a:pt x="920" y="867"/>
                  </a:lnTo>
                  <a:lnTo>
                    <a:pt x="914" y="881"/>
                  </a:lnTo>
                  <a:lnTo>
                    <a:pt x="914" y="897"/>
                  </a:lnTo>
                  <a:lnTo>
                    <a:pt x="898" y="911"/>
                  </a:lnTo>
                  <a:close/>
                  <a:moveTo>
                    <a:pt x="100" y="261"/>
                  </a:moveTo>
                  <a:lnTo>
                    <a:pt x="92" y="247"/>
                  </a:lnTo>
                  <a:lnTo>
                    <a:pt x="100" y="241"/>
                  </a:lnTo>
                  <a:lnTo>
                    <a:pt x="66" y="199"/>
                  </a:lnTo>
                  <a:lnTo>
                    <a:pt x="100" y="189"/>
                  </a:lnTo>
                  <a:lnTo>
                    <a:pt x="106" y="183"/>
                  </a:lnTo>
                  <a:lnTo>
                    <a:pt x="100" y="141"/>
                  </a:lnTo>
                  <a:lnTo>
                    <a:pt x="140" y="149"/>
                  </a:lnTo>
                  <a:lnTo>
                    <a:pt x="146" y="137"/>
                  </a:lnTo>
                  <a:lnTo>
                    <a:pt x="134" y="115"/>
                  </a:lnTo>
                  <a:lnTo>
                    <a:pt x="148" y="113"/>
                  </a:lnTo>
                  <a:lnTo>
                    <a:pt x="152" y="97"/>
                  </a:lnTo>
                  <a:lnTo>
                    <a:pt x="158" y="95"/>
                  </a:lnTo>
                  <a:lnTo>
                    <a:pt x="172" y="111"/>
                  </a:lnTo>
                  <a:lnTo>
                    <a:pt x="194" y="125"/>
                  </a:lnTo>
                  <a:lnTo>
                    <a:pt x="224" y="131"/>
                  </a:lnTo>
                  <a:lnTo>
                    <a:pt x="246" y="151"/>
                  </a:lnTo>
                  <a:lnTo>
                    <a:pt x="254" y="179"/>
                  </a:lnTo>
                  <a:lnTo>
                    <a:pt x="266" y="189"/>
                  </a:lnTo>
                  <a:lnTo>
                    <a:pt x="292" y="193"/>
                  </a:lnTo>
                  <a:lnTo>
                    <a:pt x="318" y="197"/>
                  </a:lnTo>
                  <a:lnTo>
                    <a:pt x="348" y="213"/>
                  </a:lnTo>
                  <a:lnTo>
                    <a:pt x="362" y="215"/>
                  </a:lnTo>
                  <a:lnTo>
                    <a:pt x="382" y="237"/>
                  </a:lnTo>
                  <a:lnTo>
                    <a:pt x="400" y="253"/>
                  </a:lnTo>
                  <a:lnTo>
                    <a:pt x="420" y="251"/>
                  </a:lnTo>
                  <a:lnTo>
                    <a:pt x="462" y="257"/>
                  </a:lnTo>
                  <a:lnTo>
                    <a:pt x="484" y="253"/>
                  </a:lnTo>
                  <a:lnTo>
                    <a:pt x="506" y="257"/>
                  </a:lnTo>
                  <a:lnTo>
                    <a:pt x="542" y="271"/>
                  </a:lnTo>
                  <a:lnTo>
                    <a:pt x="566" y="271"/>
                  </a:lnTo>
                  <a:lnTo>
                    <a:pt x="578" y="279"/>
                  </a:lnTo>
                  <a:lnTo>
                    <a:pt x="592" y="267"/>
                  </a:lnTo>
                  <a:lnTo>
                    <a:pt x="620" y="259"/>
                  </a:lnTo>
                  <a:lnTo>
                    <a:pt x="646" y="257"/>
                  </a:lnTo>
                  <a:lnTo>
                    <a:pt x="664" y="249"/>
                  </a:lnTo>
                  <a:lnTo>
                    <a:pt x="670" y="235"/>
                  </a:lnTo>
                  <a:lnTo>
                    <a:pt x="678" y="227"/>
                  </a:lnTo>
                  <a:lnTo>
                    <a:pt x="670" y="219"/>
                  </a:lnTo>
                  <a:lnTo>
                    <a:pt x="658" y="209"/>
                  </a:lnTo>
                  <a:lnTo>
                    <a:pt x="660" y="193"/>
                  </a:lnTo>
                  <a:lnTo>
                    <a:pt x="672" y="195"/>
                  </a:lnTo>
                  <a:lnTo>
                    <a:pt x="692" y="201"/>
                  </a:lnTo>
                  <a:lnTo>
                    <a:pt x="704" y="187"/>
                  </a:lnTo>
                  <a:lnTo>
                    <a:pt x="724" y="179"/>
                  </a:lnTo>
                  <a:lnTo>
                    <a:pt x="728" y="163"/>
                  </a:lnTo>
                  <a:lnTo>
                    <a:pt x="736" y="157"/>
                  </a:lnTo>
                  <a:lnTo>
                    <a:pt x="762" y="153"/>
                  </a:lnTo>
                  <a:lnTo>
                    <a:pt x="778" y="155"/>
                  </a:lnTo>
                  <a:lnTo>
                    <a:pt x="774" y="147"/>
                  </a:lnTo>
                  <a:lnTo>
                    <a:pt x="746" y="131"/>
                  </a:lnTo>
                  <a:lnTo>
                    <a:pt x="726" y="125"/>
                  </a:lnTo>
                  <a:lnTo>
                    <a:pt x="718" y="131"/>
                  </a:lnTo>
                  <a:lnTo>
                    <a:pt x="698" y="127"/>
                  </a:lnTo>
                  <a:lnTo>
                    <a:pt x="688" y="131"/>
                  </a:lnTo>
                  <a:lnTo>
                    <a:pt x="678" y="123"/>
                  </a:lnTo>
                  <a:lnTo>
                    <a:pt x="676" y="99"/>
                  </a:lnTo>
                  <a:lnTo>
                    <a:pt x="672" y="81"/>
                  </a:lnTo>
                  <a:lnTo>
                    <a:pt x="698" y="89"/>
                  </a:lnTo>
                  <a:lnTo>
                    <a:pt x="714" y="77"/>
                  </a:lnTo>
                  <a:lnTo>
                    <a:pt x="706" y="65"/>
                  </a:lnTo>
                  <a:lnTo>
                    <a:pt x="702" y="41"/>
                  </a:lnTo>
                  <a:lnTo>
                    <a:pt x="706" y="33"/>
                  </a:lnTo>
                  <a:lnTo>
                    <a:pt x="696" y="23"/>
                  </a:lnTo>
                  <a:lnTo>
                    <a:pt x="682" y="16"/>
                  </a:lnTo>
                  <a:lnTo>
                    <a:pt x="686" y="4"/>
                  </a:lnTo>
                  <a:lnTo>
                    <a:pt x="706" y="0"/>
                  </a:lnTo>
                  <a:lnTo>
                    <a:pt x="728" y="0"/>
                  </a:lnTo>
                  <a:lnTo>
                    <a:pt x="760" y="6"/>
                  </a:lnTo>
                  <a:lnTo>
                    <a:pt x="782" y="16"/>
                  </a:lnTo>
                  <a:lnTo>
                    <a:pt x="814" y="37"/>
                  </a:lnTo>
                  <a:lnTo>
                    <a:pt x="826" y="47"/>
                  </a:lnTo>
                  <a:lnTo>
                    <a:pt x="846" y="63"/>
                  </a:lnTo>
                  <a:lnTo>
                    <a:pt x="868" y="83"/>
                  </a:lnTo>
                  <a:lnTo>
                    <a:pt x="908" y="91"/>
                  </a:lnTo>
                  <a:lnTo>
                    <a:pt x="942" y="109"/>
                  </a:lnTo>
                  <a:lnTo>
                    <a:pt x="966" y="129"/>
                  </a:lnTo>
                  <a:lnTo>
                    <a:pt x="994" y="129"/>
                  </a:lnTo>
                  <a:lnTo>
                    <a:pt x="1004" y="121"/>
                  </a:lnTo>
                  <a:lnTo>
                    <a:pt x="1026" y="115"/>
                  </a:lnTo>
                  <a:lnTo>
                    <a:pt x="1034" y="135"/>
                  </a:lnTo>
                  <a:lnTo>
                    <a:pt x="1034" y="143"/>
                  </a:lnTo>
                  <a:lnTo>
                    <a:pt x="1048" y="171"/>
                  </a:lnTo>
                  <a:lnTo>
                    <a:pt x="1054" y="193"/>
                  </a:lnTo>
                  <a:lnTo>
                    <a:pt x="1028" y="189"/>
                  </a:lnTo>
                  <a:lnTo>
                    <a:pt x="1018" y="197"/>
                  </a:lnTo>
                  <a:lnTo>
                    <a:pt x="1038" y="219"/>
                  </a:lnTo>
                  <a:lnTo>
                    <a:pt x="1056" y="247"/>
                  </a:lnTo>
                  <a:lnTo>
                    <a:pt x="1046" y="247"/>
                  </a:lnTo>
                  <a:lnTo>
                    <a:pt x="1056" y="261"/>
                  </a:lnTo>
                  <a:lnTo>
                    <a:pt x="1032" y="245"/>
                  </a:lnTo>
                  <a:lnTo>
                    <a:pt x="1034" y="259"/>
                  </a:lnTo>
                  <a:lnTo>
                    <a:pt x="1010" y="271"/>
                  </a:lnTo>
                  <a:lnTo>
                    <a:pt x="1022" y="283"/>
                  </a:lnTo>
                  <a:lnTo>
                    <a:pt x="1006" y="281"/>
                  </a:lnTo>
                  <a:lnTo>
                    <a:pt x="992" y="273"/>
                  </a:lnTo>
                  <a:lnTo>
                    <a:pt x="990" y="293"/>
                  </a:lnTo>
                  <a:lnTo>
                    <a:pt x="976" y="307"/>
                  </a:lnTo>
                  <a:lnTo>
                    <a:pt x="970" y="321"/>
                  </a:lnTo>
                  <a:lnTo>
                    <a:pt x="948" y="329"/>
                  </a:lnTo>
                  <a:lnTo>
                    <a:pt x="942" y="341"/>
                  </a:lnTo>
                  <a:lnTo>
                    <a:pt x="924" y="349"/>
                  </a:lnTo>
                  <a:lnTo>
                    <a:pt x="928" y="337"/>
                  </a:lnTo>
                  <a:lnTo>
                    <a:pt x="918" y="325"/>
                  </a:lnTo>
                  <a:lnTo>
                    <a:pt x="922" y="311"/>
                  </a:lnTo>
                  <a:lnTo>
                    <a:pt x="906" y="297"/>
                  </a:lnTo>
                  <a:lnTo>
                    <a:pt x="894" y="305"/>
                  </a:lnTo>
                  <a:lnTo>
                    <a:pt x="882" y="321"/>
                  </a:lnTo>
                  <a:lnTo>
                    <a:pt x="880" y="339"/>
                  </a:lnTo>
                  <a:lnTo>
                    <a:pt x="862" y="341"/>
                  </a:lnTo>
                  <a:lnTo>
                    <a:pt x="858" y="353"/>
                  </a:lnTo>
                  <a:lnTo>
                    <a:pt x="876" y="369"/>
                  </a:lnTo>
                  <a:lnTo>
                    <a:pt x="896" y="373"/>
                  </a:lnTo>
                  <a:lnTo>
                    <a:pt x="902" y="385"/>
                  </a:lnTo>
                  <a:lnTo>
                    <a:pt x="920" y="393"/>
                  </a:lnTo>
                  <a:lnTo>
                    <a:pt x="934" y="373"/>
                  </a:lnTo>
                  <a:lnTo>
                    <a:pt x="958" y="385"/>
                  </a:lnTo>
                  <a:lnTo>
                    <a:pt x="968" y="385"/>
                  </a:lnTo>
                  <a:lnTo>
                    <a:pt x="980" y="399"/>
                  </a:lnTo>
                  <a:lnTo>
                    <a:pt x="956" y="407"/>
                  </a:lnTo>
                  <a:lnTo>
                    <a:pt x="954" y="419"/>
                  </a:lnTo>
                  <a:lnTo>
                    <a:pt x="942" y="433"/>
                  </a:lnTo>
                  <a:lnTo>
                    <a:pt x="940" y="453"/>
                  </a:lnTo>
                  <a:lnTo>
                    <a:pt x="968" y="465"/>
                  </a:lnTo>
                  <a:lnTo>
                    <a:pt x="988" y="493"/>
                  </a:lnTo>
                  <a:lnTo>
                    <a:pt x="1010" y="515"/>
                  </a:lnTo>
                  <a:lnTo>
                    <a:pt x="1034" y="537"/>
                  </a:lnTo>
                  <a:lnTo>
                    <a:pt x="1044" y="557"/>
                  </a:lnTo>
                  <a:lnTo>
                    <a:pt x="1034" y="563"/>
                  </a:lnTo>
                  <a:lnTo>
                    <a:pt x="1044" y="579"/>
                  </a:lnTo>
                  <a:lnTo>
                    <a:pt x="1058" y="587"/>
                  </a:lnTo>
                  <a:lnTo>
                    <a:pt x="1064" y="609"/>
                  </a:lnTo>
                  <a:lnTo>
                    <a:pt x="1068" y="631"/>
                  </a:lnTo>
                  <a:lnTo>
                    <a:pt x="1058" y="633"/>
                  </a:lnTo>
                  <a:lnTo>
                    <a:pt x="1056" y="663"/>
                  </a:lnTo>
                  <a:lnTo>
                    <a:pt x="1050" y="699"/>
                  </a:lnTo>
                  <a:lnTo>
                    <a:pt x="1042" y="733"/>
                  </a:lnTo>
                  <a:lnTo>
                    <a:pt x="1020" y="757"/>
                  </a:lnTo>
                  <a:lnTo>
                    <a:pt x="1000" y="781"/>
                  </a:lnTo>
                  <a:lnTo>
                    <a:pt x="976" y="785"/>
                  </a:lnTo>
                  <a:lnTo>
                    <a:pt x="966" y="797"/>
                  </a:lnTo>
                  <a:lnTo>
                    <a:pt x="958" y="789"/>
                  </a:lnTo>
                  <a:lnTo>
                    <a:pt x="950" y="801"/>
                  </a:lnTo>
                  <a:lnTo>
                    <a:pt x="924" y="815"/>
                  </a:lnTo>
                  <a:lnTo>
                    <a:pt x="904" y="819"/>
                  </a:lnTo>
                  <a:lnTo>
                    <a:pt x="904" y="849"/>
                  </a:lnTo>
                  <a:lnTo>
                    <a:pt x="892" y="851"/>
                  </a:lnTo>
                  <a:lnTo>
                    <a:pt x="882" y="831"/>
                  </a:lnTo>
                  <a:lnTo>
                    <a:pt x="884" y="819"/>
                  </a:lnTo>
                  <a:lnTo>
                    <a:pt x="854" y="811"/>
                  </a:lnTo>
                  <a:lnTo>
                    <a:pt x="844" y="815"/>
                  </a:lnTo>
                  <a:lnTo>
                    <a:pt x="820" y="807"/>
                  </a:lnTo>
                  <a:lnTo>
                    <a:pt x="810" y="797"/>
                  </a:lnTo>
                  <a:lnTo>
                    <a:pt x="808" y="781"/>
                  </a:lnTo>
                  <a:lnTo>
                    <a:pt x="786" y="775"/>
                  </a:lnTo>
                  <a:lnTo>
                    <a:pt x="774" y="765"/>
                  </a:lnTo>
                  <a:lnTo>
                    <a:pt x="762" y="781"/>
                  </a:lnTo>
                  <a:lnTo>
                    <a:pt x="740" y="783"/>
                  </a:lnTo>
                  <a:lnTo>
                    <a:pt x="724" y="783"/>
                  </a:lnTo>
                  <a:lnTo>
                    <a:pt x="716" y="791"/>
                  </a:lnTo>
                  <a:lnTo>
                    <a:pt x="706" y="795"/>
                  </a:lnTo>
                  <a:lnTo>
                    <a:pt x="716" y="827"/>
                  </a:lnTo>
                  <a:lnTo>
                    <a:pt x="704" y="825"/>
                  </a:lnTo>
                  <a:lnTo>
                    <a:pt x="702" y="819"/>
                  </a:lnTo>
                  <a:lnTo>
                    <a:pt x="698" y="807"/>
                  </a:lnTo>
                  <a:lnTo>
                    <a:pt x="684" y="815"/>
                  </a:lnTo>
                  <a:lnTo>
                    <a:pt x="674" y="809"/>
                  </a:lnTo>
                  <a:lnTo>
                    <a:pt x="656" y="801"/>
                  </a:lnTo>
                  <a:lnTo>
                    <a:pt x="656" y="777"/>
                  </a:lnTo>
                  <a:lnTo>
                    <a:pt x="642" y="771"/>
                  </a:lnTo>
                  <a:lnTo>
                    <a:pt x="630" y="747"/>
                  </a:lnTo>
                  <a:lnTo>
                    <a:pt x="610" y="751"/>
                  </a:lnTo>
                  <a:lnTo>
                    <a:pt x="602" y="717"/>
                  </a:lnTo>
                  <a:lnTo>
                    <a:pt x="616" y="695"/>
                  </a:lnTo>
                  <a:lnTo>
                    <a:pt x="610" y="671"/>
                  </a:lnTo>
                  <a:lnTo>
                    <a:pt x="604" y="651"/>
                  </a:lnTo>
                  <a:lnTo>
                    <a:pt x="592" y="645"/>
                  </a:lnTo>
                  <a:lnTo>
                    <a:pt x="580" y="627"/>
                  </a:lnTo>
                  <a:lnTo>
                    <a:pt x="570" y="629"/>
                  </a:lnTo>
                  <a:lnTo>
                    <a:pt x="546" y="625"/>
                  </a:lnTo>
                  <a:lnTo>
                    <a:pt x="550" y="613"/>
                  </a:lnTo>
                  <a:lnTo>
                    <a:pt x="534" y="597"/>
                  </a:lnTo>
                  <a:lnTo>
                    <a:pt x="524" y="609"/>
                  </a:lnTo>
                  <a:lnTo>
                    <a:pt x="504" y="603"/>
                  </a:lnTo>
                  <a:lnTo>
                    <a:pt x="486" y="619"/>
                  </a:lnTo>
                  <a:lnTo>
                    <a:pt x="474" y="641"/>
                  </a:lnTo>
                  <a:lnTo>
                    <a:pt x="458" y="643"/>
                  </a:lnTo>
                  <a:lnTo>
                    <a:pt x="446" y="635"/>
                  </a:lnTo>
                  <a:lnTo>
                    <a:pt x="436" y="635"/>
                  </a:lnTo>
                  <a:lnTo>
                    <a:pt x="420" y="629"/>
                  </a:lnTo>
                  <a:lnTo>
                    <a:pt x="410" y="635"/>
                  </a:lnTo>
                  <a:lnTo>
                    <a:pt x="402" y="657"/>
                  </a:lnTo>
                  <a:lnTo>
                    <a:pt x="394" y="635"/>
                  </a:lnTo>
                  <a:lnTo>
                    <a:pt x="384" y="641"/>
                  </a:lnTo>
                  <a:lnTo>
                    <a:pt x="358" y="637"/>
                  </a:lnTo>
                  <a:lnTo>
                    <a:pt x="334" y="631"/>
                  </a:lnTo>
                  <a:lnTo>
                    <a:pt x="314" y="619"/>
                  </a:lnTo>
                  <a:lnTo>
                    <a:pt x="296" y="613"/>
                  </a:lnTo>
                  <a:lnTo>
                    <a:pt x="288" y="601"/>
                  </a:lnTo>
                  <a:lnTo>
                    <a:pt x="274" y="597"/>
                  </a:lnTo>
                  <a:lnTo>
                    <a:pt x="248" y="579"/>
                  </a:lnTo>
                  <a:lnTo>
                    <a:pt x="230" y="571"/>
                  </a:lnTo>
                  <a:lnTo>
                    <a:pt x="224" y="577"/>
                  </a:lnTo>
                  <a:lnTo>
                    <a:pt x="190" y="559"/>
                  </a:lnTo>
                  <a:lnTo>
                    <a:pt x="164" y="541"/>
                  </a:lnTo>
                  <a:lnTo>
                    <a:pt x="150" y="513"/>
                  </a:lnTo>
                  <a:lnTo>
                    <a:pt x="166" y="515"/>
                  </a:lnTo>
                  <a:lnTo>
                    <a:pt x="162" y="503"/>
                  </a:lnTo>
                  <a:lnTo>
                    <a:pt x="150" y="489"/>
                  </a:lnTo>
                  <a:lnTo>
                    <a:pt x="148" y="467"/>
                  </a:lnTo>
                  <a:lnTo>
                    <a:pt x="114" y="437"/>
                  </a:lnTo>
                  <a:lnTo>
                    <a:pt x="80" y="425"/>
                  </a:lnTo>
                  <a:lnTo>
                    <a:pt x="66" y="407"/>
                  </a:lnTo>
                  <a:lnTo>
                    <a:pt x="50" y="393"/>
                  </a:lnTo>
                  <a:lnTo>
                    <a:pt x="44" y="385"/>
                  </a:lnTo>
                  <a:lnTo>
                    <a:pt x="36" y="371"/>
                  </a:lnTo>
                  <a:lnTo>
                    <a:pt x="32" y="363"/>
                  </a:lnTo>
                  <a:lnTo>
                    <a:pt x="18" y="357"/>
                  </a:lnTo>
                  <a:lnTo>
                    <a:pt x="12" y="359"/>
                  </a:lnTo>
                  <a:lnTo>
                    <a:pt x="2" y="335"/>
                  </a:lnTo>
                  <a:lnTo>
                    <a:pt x="4" y="329"/>
                  </a:lnTo>
                  <a:lnTo>
                    <a:pt x="0" y="321"/>
                  </a:lnTo>
                  <a:lnTo>
                    <a:pt x="12" y="311"/>
                  </a:lnTo>
                  <a:lnTo>
                    <a:pt x="24" y="307"/>
                  </a:lnTo>
                  <a:lnTo>
                    <a:pt x="46" y="309"/>
                  </a:lnTo>
                  <a:lnTo>
                    <a:pt x="48" y="293"/>
                  </a:lnTo>
                  <a:lnTo>
                    <a:pt x="70" y="291"/>
                  </a:lnTo>
                  <a:lnTo>
                    <a:pt x="74" y="279"/>
                  </a:lnTo>
                  <a:lnTo>
                    <a:pt x="100" y="267"/>
                  </a:lnTo>
                  <a:lnTo>
                    <a:pt x="100" y="26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329">
              <a:extLst>
                <a:ext uri="{FF2B5EF4-FFF2-40B4-BE49-F238E27FC236}">
                  <a16:creationId xmlns:a16="http://schemas.microsoft.com/office/drawing/2014/main" id="{90153E8A-9AAD-375A-27A4-17998752C6EF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74275" y="2259013"/>
              <a:ext cx="47625" cy="146050"/>
            </a:xfrm>
            <a:custGeom>
              <a:avLst/>
              <a:gdLst>
                <a:gd name="T0" fmla="*/ 28 w 30"/>
                <a:gd name="T1" fmla="*/ 26 h 92"/>
                <a:gd name="T2" fmla="*/ 30 w 30"/>
                <a:gd name="T3" fmla="*/ 70 h 92"/>
                <a:gd name="T4" fmla="*/ 26 w 30"/>
                <a:gd name="T5" fmla="*/ 92 h 92"/>
                <a:gd name="T6" fmla="*/ 10 w 30"/>
                <a:gd name="T7" fmla="*/ 70 h 92"/>
                <a:gd name="T8" fmla="*/ 0 w 30"/>
                <a:gd name="T9" fmla="*/ 48 h 92"/>
                <a:gd name="T10" fmla="*/ 4 w 30"/>
                <a:gd name="T11" fmla="*/ 22 h 92"/>
                <a:gd name="T12" fmla="*/ 14 w 30"/>
                <a:gd name="T13" fmla="*/ 0 h 92"/>
                <a:gd name="T14" fmla="*/ 26 w 30"/>
                <a:gd name="T15" fmla="*/ 8 h 92"/>
                <a:gd name="T16" fmla="*/ 28 w 30"/>
                <a:gd name="T17" fmla="*/ 26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0" h="92">
                  <a:moveTo>
                    <a:pt x="28" y="26"/>
                  </a:moveTo>
                  <a:lnTo>
                    <a:pt x="30" y="70"/>
                  </a:lnTo>
                  <a:lnTo>
                    <a:pt x="26" y="92"/>
                  </a:lnTo>
                  <a:lnTo>
                    <a:pt x="10" y="70"/>
                  </a:lnTo>
                  <a:lnTo>
                    <a:pt x="0" y="48"/>
                  </a:lnTo>
                  <a:lnTo>
                    <a:pt x="4" y="22"/>
                  </a:lnTo>
                  <a:lnTo>
                    <a:pt x="14" y="0"/>
                  </a:lnTo>
                  <a:lnTo>
                    <a:pt x="26" y="8"/>
                  </a:lnTo>
                  <a:lnTo>
                    <a:pt x="28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330">
              <a:extLst>
                <a:ext uri="{FF2B5EF4-FFF2-40B4-BE49-F238E27FC236}">
                  <a16:creationId xmlns:a16="http://schemas.microsoft.com/office/drawing/2014/main" id="{F207D90F-B42F-F864-F898-57D58E6B05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99200" y="1360488"/>
              <a:ext cx="365125" cy="415925"/>
            </a:xfrm>
            <a:custGeom>
              <a:avLst/>
              <a:gdLst>
                <a:gd name="T0" fmla="*/ 76 w 230"/>
                <a:gd name="T1" fmla="*/ 10 h 262"/>
                <a:gd name="T2" fmla="*/ 98 w 230"/>
                <a:gd name="T3" fmla="*/ 0 h 262"/>
                <a:gd name="T4" fmla="*/ 128 w 230"/>
                <a:gd name="T5" fmla="*/ 16 h 262"/>
                <a:gd name="T6" fmla="*/ 132 w 230"/>
                <a:gd name="T7" fmla="*/ 36 h 262"/>
                <a:gd name="T8" fmla="*/ 102 w 230"/>
                <a:gd name="T9" fmla="*/ 42 h 262"/>
                <a:gd name="T10" fmla="*/ 102 w 230"/>
                <a:gd name="T11" fmla="*/ 62 h 262"/>
                <a:gd name="T12" fmla="*/ 128 w 230"/>
                <a:gd name="T13" fmla="*/ 86 h 262"/>
                <a:gd name="T14" fmla="*/ 162 w 230"/>
                <a:gd name="T15" fmla="*/ 126 h 262"/>
                <a:gd name="T16" fmla="*/ 182 w 230"/>
                <a:gd name="T17" fmla="*/ 130 h 262"/>
                <a:gd name="T18" fmla="*/ 196 w 230"/>
                <a:gd name="T19" fmla="*/ 146 h 262"/>
                <a:gd name="T20" fmla="*/ 228 w 230"/>
                <a:gd name="T21" fmla="*/ 166 h 262"/>
                <a:gd name="T22" fmla="*/ 226 w 230"/>
                <a:gd name="T23" fmla="*/ 180 h 262"/>
                <a:gd name="T24" fmla="*/ 198 w 230"/>
                <a:gd name="T25" fmla="*/ 164 h 262"/>
                <a:gd name="T26" fmla="*/ 204 w 230"/>
                <a:gd name="T27" fmla="*/ 190 h 262"/>
                <a:gd name="T28" fmla="*/ 198 w 230"/>
                <a:gd name="T29" fmla="*/ 204 h 262"/>
                <a:gd name="T30" fmla="*/ 180 w 230"/>
                <a:gd name="T31" fmla="*/ 228 h 262"/>
                <a:gd name="T32" fmla="*/ 182 w 230"/>
                <a:gd name="T33" fmla="*/ 208 h 262"/>
                <a:gd name="T34" fmla="*/ 178 w 230"/>
                <a:gd name="T35" fmla="*/ 186 h 262"/>
                <a:gd name="T36" fmla="*/ 162 w 230"/>
                <a:gd name="T37" fmla="*/ 172 h 262"/>
                <a:gd name="T38" fmla="*/ 144 w 230"/>
                <a:gd name="T39" fmla="*/ 156 h 262"/>
                <a:gd name="T40" fmla="*/ 120 w 230"/>
                <a:gd name="T41" fmla="*/ 144 h 262"/>
                <a:gd name="T42" fmla="*/ 86 w 230"/>
                <a:gd name="T43" fmla="*/ 116 h 262"/>
                <a:gd name="T44" fmla="*/ 64 w 230"/>
                <a:gd name="T45" fmla="*/ 78 h 262"/>
                <a:gd name="T46" fmla="*/ 40 w 230"/>
                <a:gd name="T47" fmla="*/ 68 h 262"/>
                <a:gd name="T48" fmla="*/ 20 w 230"/>
                <a:gd name="T49" fmla="*/ 80 h 262"/>
                <a:gd name="T50" fmla="*/ 14 w 230"/>
                <a:gd name="T51" fmla="*/ 74 h 262"/>
                <a:gd name="T52" fmla="*/ 0 w 230"/>
                <a:gd name="T53" fmla="*/ 50 h 262"/>
                <a:gd name="T54" fmla="*/ 0 w 230"/>
                <a:gd name="T55" fmla="*/ 34 h 262"/>
                <a:gd name="T56" fmla="*/ 8 w 230"/>
                <a:gd name="T57" fmla="*/ 32 h 262"/>
                <a:gd name="T58" fmla="*/ 28 w 230"/>
                <a:gd name="T59" fmla="*/ 24 h 262"/>
                <a:gd name="T60" fmla="*/ 40 w 230"/>
                <a:gd name="T61" fmla="*/ 28 h 262"/>
                <a:gd name="T62" fmla="*/ 56 w 230"/>
                <a:gd name="T63" fmla="*/ 20 h 262"/>
                <a:gd name="T64" fmla="*/ 64 w 230"/>
                <a:gd name="T65" fmla="*/ 6 h 262"/>
                <a:gd name="T66" fmla="*/ 176 w 230"/>
                <a:gd name="T67" fmla="*/ 222 h 262"/>
                <a:gd name="T68" fmla="*/ 174 w 230"/>
                <a:gd name="T69" fmla="*/ 248 h 262"/>
                <a:gd name="T70" fmla="*/ 154 w 230"/>
                <a:gd name="T71" fmla="*/ 252 h 262"/>
                <a:gd name="T72" fmla="*/ 116 w 230"/>
                <a:gd name="T73" fmla="*/ 236 h 262"/>
                <a:gd name="T74" fmla="*/ 142 w 230"/>
                <a:gd name="T75" fmla="*/ 224 h 262"/>
                <a:gd name="T76" fmla="*/ 40 w 230"/>
                <a:gd name="T77" fmla="*/ 152 h 262"/>
                <a:gd name="T78" fmla="*/ 62 w 230"/>
                <a:gd name="T79" fmla="*/ 164 h 262"/>
                <a:gd name="T80" fmla="*/ 52 w 230"/>
                <a:gd name="T81" fmla="*/ 194 h 262"/>
                <a:gd name="T82" fmla="*/ 38 w 230"/>
                <a:gd name="T83" fmla="*/ 196 h 262"/>
                <a:gd name="T84" fmla="*/ 30 w 230"/>
                <a:gd name="T85" fmla="*/ 152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230" h="262">
                  <a:moveTo>
                    <a:pt x="64" y="6"/>
                  </a:moveTo>
                  <a:lnTo>
                    <a:pt x="76" y="10"/>
                  </a:lnTo>
                  <a:lnTo>
                    <a:pt x="78" y="4"/>
                  </a:lnTo>
                  <a:lnTo>
                    <a:pt x="98" y="0"/>
                  </a:lnTo>
                  <a:lnTo>
                    <a:pt x="102" y="10"/>
                  </a:lnTo>
                  <a:lnTo>
                    <a:pt x="128" y="16"/>
                  </a:lnTo>
                  <a:lnTo>
                    <a:pt x="126" y="28"/>
                  </a:lnTo>
                  <a:lnTo>
                    <a:pt x="132" y="36"/>
                  </a:lnTo>
                  <a:lnTo>
                    <a:pt x="116" y="32"/>
                  </a:lnTo>
                  <a:lnTo>
                    <a:pt x="102" y="42"/>
                  </a:lnTo>
                  <a:lnTo>
                    <a:pt x="104" y="54"/>
                  </a:lnTo>
                  <a:lnTo>
                    <a:pt x="102" y="62"/>
                  </a:lnTo>
                  <a:lnTo>
                    <a:pt x="108" y="74"/>
                  </a:lnTo>
                  <a:lnTo>
                    <a:pt x="128" y="86"/>
                  </a:lnTo>
                  <a:lnTo>
                    <a:pt x="140" y="106"/>
                  </a:lnTo>
                  <a:lnTo>
                    <a:pt x="162" y="126"/>
                  </a:lnTo>
                  <a:lnTo>
                    <a:pt x="176" y="126"/>
                  </a:lnTo>
                  <a:lnTo>
                    <a:pt x="182" y="130"/>
                  </a:lnTo>
                  <a:lnTo>
                    <a:pt x="176" y="136"/>
                  </a:lnTo>
                  <a:lnTo>
                    <a:pt x="196" y="146"/>
                  </a:lnTo>
                  <a:lnTo>
                    <a:pt x="208" y="154"/>
                  </a:lnTo>
                  <a:lnTo>
                    <a:pt x="228" y="166"/>
                  </a:lnTo>
                  <a:lnTo>
                    <a:pt x="230" y="172"/>
                  </a:lnTo>
                  <a:lnTo>
                    <a:pt x="226" y="180"/>
                  </a:lnTo>
                  <a:lnTo>
                    <a:pt x="214" y="168"/>
                  </a:lnTo>
                  <a:lnTo>
                    <a:pt x="198" y="164"/>
                  </a:lnTo>
                  <a:lnTo>
                    <a:pt x="192" y="180"/>
                  </a:lnTo>
                  <a:lnTo>
                    <a:pt x="204" y="190"/>
                  </a:lnTo>
                  <a:lnTo>
                    <a:pt x="204" y="204"/>
                  </a:lnTo>
                  <a:lnTo>
                    <a:pt x="198" y="204"/>
                  </a:lnTo>
                  <a:lnTo>
                    <a:pt x="188" y="226"/>
                  </a:lnTo>
                  <a:lnTo>
                    <a:pt x="180" y="228"/>
                  </a:lnTo>
                  <a:lnTo>
                    <a:pt x="180" y="222"/>
                  </a:lnTo>
                  <a:lnTo>
                    <a:pt x="182" y="208"/>
                  </a:lnTo>
                  <a:lnTo>
                    <a:pt x="186" y="202"/>
                  </a:lnTo>
                  <a:lnTo>
                    <a:pt x="178" y="186"/>
                  </a:lnTo>
                  <a:lnTo>
                    <a:pt x="170" y="174"/>
                  </a:lnTo>
                  <a:lnTo>
                    <a:pt x="162" y="172"/>
                  </a:lnTo>
                  <a:lnTo>
                    <a:pt x="154" y="160"/>
                  </a:lnTo>
                  <a:lnTo>
                    <a:pt x="144" y="156"/>
                  </a:lnTo>
                  <a:lnTo>
                    <a:pt x="134" y="146"/>
                  </a:lnTo>
                  <a:lnTo>
                    <a:pt x="120" y="144"/>
                  </a:lnTo>
                  <a:lnTo>
                    <a:pt x="104" y="132"/>
                  </a:lnTo>
                  <a:lnTo>
                    <a:pt x="86" y="116"/>
                  </a:lnTo>
                  <a:lnTo>
                    <a:pt x="72" y="102"/>
                  </a:lnTo>
                  <a:lnTo>
                    <a:pt x="64" y="78"/>
                  </a:lnTo>
                  <a:lnTo>
                    <a:pt x="54" y="76"/>
                  </a:lnTo>
                  <a:lnTo>
                    <a:pt x="40" y="68"/>
                  </a:lnTo>
                  <a:lnTo>
                    <a:pt x="32" y="70"/>
                  </a:lnTo>
                  <a:lnTo>
                    <a:pt x="20" y="80"/>
                  </a:lnTo>
                  <a:lnTo>
                    <a:pt x="12" y="82"/>
                  </a:lnTo>
                  <a:lnTo>
                    <a:pt x="14" y="74"/>
                  </a:lnTo>
                  <a:lnTo>
                    <a:pt x="6" y="70"/>
                  </a:lnTo>
                  <a:lnTo>
                    <a:pt x="0" y="50"/>
                  </a:lnTo>
                  <a:lnTo>
                    <a:pt x="6" y="42"/>
                  </a:lnTo>
                  <a:lnTo>
                    <a:pt x="0" y="34"/>
                  </a:lnTo>
                  <a:lnTo>
                    <a:pt x="0" y="28"/>
                  </a:lnTo>
                  <a:lnTo>
                    <a:pt x="8" y="32"/>
                  </a:lnTo>
                  <a:lnTo>
                    <a:pt x="16" y="30"/>
                  </a:lnTo>
                  <a:lnTo>
                    <a:pt x="28" y="24"/>
                  </a:lnTo>
                  <a:lnTo>
                    <a:pt x="30" y="28"/>
                  </a:lnTo>
                  <a:lnTo>
                    <a:pt x="40" y="28"/>
                  </a:lnTo>
                  <a:lnTo>
                    <a:pt x="44" y="18"/>
                  </a:lnTo>
                  <a:lnTo>
                    <a:pt x="56" y="20"/>
                  </a:lnTo>
                  <a:lnTo>
                    <a:pt x="64" y="16"/>
                  </a:lnTo>
                  <a:lnTo>
                    <a:pt x="64" y="6"/>
                  </a:lnTo>
                  <a:close/>
                  <a:moveTo>
                    <a:pt x="160" y="222"/>
                  </a:moveTo>
                  <a:lnTo>
                    <a:pt x="176" y="222"/>
                  </a:lnTo>
                  <a:lnTo>
                    <a:pt x="170" y="240"/>
                  </a:lnTo>
                  <a:lnTo>
                    <a:pt x="174" y="248"/>
                  </a:lnTo>
                  <a:lnTo>
                    <a:pt x="170" y="262"/>
                  </a:lnTo>
                  <a:lnTo>
                    <a:pt x="154" y="252"/>
                  </a:lnTo>
                  <a:lnTo>
                    <a:pt x="146" y="250"/>
                  </a:lnTo>
                  <a:lnTo>
                    <a:pt x="116" y="236"/>
                  </a:lnTo>
                  <a:lnTo>
                    <a:pt x="118" y="222"/>
                  </a:lnTo>
                  <a:lnTo>
                    <a:pt x="142" y="224"/>
                  </a:lnTo>
                  <a:lnTo>
                    <a:pt x="160" y="222"/>
                  </a:lnTo>
                  <a:close/>
                  <a:moveTo>
                    <a:pt x="40" y="152"/>
                  </a:moveTo>
                  <a:lnTo>
                    <a:pt x="50" y="144"/>
                  </a:lnTo>
                  <a:lnTo>
                    <a:pt x="62" y="164"/>
                  </a:lnTo>
                  <a:lnTo>
                    <a:pt x="60" y="196"/>
                  </a:lnTo>
                  <a:lnTo>
                    <a:pt x="52" y="194"/>
                  </a:lnTo>
                  <a:lnTo>
                    <a:pt x="44" y="204"/>
                  </a:lnTo>
                  <a:lnTo>
                    <a:pt x="38" y="196"/>
                  </a:lnTo>
                  <a:lnTo>
                    <a:pt x="34" y="166"/>
                  </a:lnTo>
                  <a:lnTo>
                    <a:pt x="30" y="152"/>
                  </a:lnTo>
                  <a:lnTo>
                    <a:pt x="40" y="1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331">
              <a:extLst>
                <a:ext uri="{FF2B5EF4-FFF2-40B4-BE49-F238E27FC236}">
                  <a16:creationId xmlns:a16="http://schemas.microsoft.com/office/drawing/2014/main" id="{445A835D-1E98-2FB0-4972-AC5E7BD3C84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15075" y="987425"/>
              <a:ext cx="127000" cy="98425"/>
            </a:xfrm>
            <a:custGeom>
              <a:avLst/>
              <a:gdLst>
                <a:gd name="T0" fmla="*/ 34 w 80"/>
                <a:gd name="T1" fmla="*/ 58 h 62"/>
                <a:gd name="T2" fmla="*/ 24 w 80"/>
                <a:gd name="T3" fmla="*/ 62 h 62"/>
                <a:gd name="T4" fmla="*/ 10 w 80"/>
                <a:gd name="T5" fmla="*/ 58 h 62"/>
                <a:gd name="T6" fmla="*/ 2 w 80"/>
                <a:gd name="T7" fmla="*/ 46 h 62"/>
                <a:gd name="T8" fmla="*/ 0 w 80"/>
                <a:gd name="T9" fmla="*/ 24 h 62"/>
                <a:gd name="T10" fmla="*/ 2 w 80"/>
                <a:gd name="T11" fmla="*/ 20 h 62"/>
                <a:gd name="T12" fmla="*/ 6 w 80"/>
                <a:gd name="T13" fmla="*/ 14 h 62"/>
                <a:gd name="T14" fmla="*/ 22 w 80"/>
                <a:gd name="T15" fmla="*/ 12 h 62"/>
                <a:gd name="T16" fmla="*/ 28 w 80"/>
                <a:gd name="T17" fmla="*/ 6 h 62"/>
                <a:gd name="T18" fmla="*/ 42 w 80"/>
                <a:gd name="T19" fmla="*/ 0 h 62"/>
                <a:gd name="T20" fmla="*/ 42 w 80"/>
                <a:gd name="T21" fmla="*/ 12 h 62"/>
                <a:gd name="T22" fmla="*/ 38 w 80"/>
                <a:gd name="T23" fmla="*/ 18 h 62"/>
                <a:gd name="T24" fmla="*/ 40 w 80"/>
                <a:gd name="T25" fmla="*/ 24 h 62"/>
                <a:gd name="T26" fmla="*/ 48 w 80"/>
                <a:gd name="T27" fmla="*/ 26 h 62"/>
                <a:gd name="T28" fmla="*/ 44 w 80"/>
                <a:gd name="T29" fmla="*/ 34 h 62"/>
                <a:gd name="T30" fmla="*/ 40 w 80"/>
                <a:gd name="T31" fmla="*/ 32 h 62"/>
                <a:gd name="T32" fmla="*/ 28 w 80"/>
                <a:gd name="T33" fmla="*/ 48 h 62"/>
                <a:gd name="T34" fmla="*/ 34 w 80"/>
                <a:gd name="T35" fmla="*/ 58 h 62"/>
                <a:gd name="T36" fmla="*/ 74 w 80"/>
                <a:gd name="T37" fmla="*/ 34 h 62"/>
                <a:gd name="T38" fmla="*/ 80 w 80"/>
                <a:gd name="T39" fmla="*/ 44 h 62"/>
                <a:gd name="T40" fmla="*/ 72 w 80"/>
                <a:gd name="T41" fmla="*/ 62 h 62"/>
                <a:gd name="T42" fmla="*/ 52 w 80"/>
                <a:gd name="T43" fmla="*/ 50 h 62"/>
                <a:gd name="T44" fmla="*/ 48 w 80"/>
                <a:gd name="T45" fmla="*/ 40 h 62"/>
                <a:gd name="T46" fmla="*/ 74 w 80"/>
                <a:gd name="T47" fmla="*/ 34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0" h="62">
                  <a:moveTo>
                    <a:pt x="34" y="58"/>
                  </a:moveTo>
                  <a:lnTo>
                    <a:pt x="24" y="62"/>
                  </a:lnTo>
                  <a:lnTo>
                    <a:pt x="10" y="58"/>
                  </a:lnTo>
                  <a:lnTo>
                    <a:pt x="2" y="46"/>
                  </a:lnTo>
                  <a:lnTo>
                    <a:pt x="0" y="24"/>
                  </a:lnTo>
                  <a:lnTo>
                    <a:pt x="2" y="20"/>
                  </a:lnTo>
                  <a:lnTo>
                    <a:pt x="6" y="14"/>
                  </a:lnTo>
                  <a:lnTo>
                    <a:pt x="22" y="12"/>
                  </a:lnTo>
                  <a:lnTo>
                    <a:pt x="28" y="6"/>
                  </a:lnTo>
                  <a:lnTo>
                    <a:pt x="42" y="0"/>
                  </a:lnTo>
                  <a:lnTo>
                    <a:pt x="42" y="12"/>
                  </a:lnTo>
                  <a:lnTo>
                    <a:pt x="38" y="18"/>
                  </a:lnTo>
                  <a:lnTo>
                    <a:pt x="40" y="24"/>
                  </a:lnTo>
                  <a:lnTo>
                    <a:pt x="48" y="26"/>
                  </a:lnTo>
                  <a:lnTo>
                    <a:pt x="44" y="34"/>
                  </a:lnTo>
                  <a:lnTo>
                    <a:pt x="40" y="32"/>
                  </a:lnTo>
                  <a:lnTo>
                    <a:pt x="28" y="48"/>
                  </a:lnTo>
                  <a:lnTo>
                    <a:pt x="34" y="58"/>
                  </a:lnTo>
                  <a:close/>
                  <a:moveTo>
                    <a:pt x="74" y="34"/>
                  </a:moveTo>
                  <a:lnTo>
                    <a:pt x="80" y="44"/>
                  </a:lnTo>
                  <a:lnTo>
                    <a:pt x="72" y="62"/>
                  </a:lnTo>
                  <a:lnTo>
                    <a:pt x="52" y="50"/>
                  </a:lnTo>
                  <a:lnTo>
                    <a:pt x="48" y="40"/>
                  </a:lnTo>
                  <a:lnTo>
                    <a:pt x="74" y="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332">
              <a:extLst>
                <a:ext uri="{FF2B5EF4-FFF2-40B4-BE49-F238E27FC236}">
                  <a16:creationId xmlns:a16="http://schemas.microsoft.com/office/drawing/2014/main" id="{AF92A4A7-31BC-ACB5-9AE5-79DC608987B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89625" y="958850"/>
              <a:ext cx="257175" cy="296863"/>
            </a:xfrm>
            <a:custGeom>
              <a:avLst/>
              <a:gdLst>
                <a:gd name="T0" fmla="*/ 24 w 162"/>
                <a:gd name="T1" fmla="*/ 98 h 187"/>
                <a:gd name="T2" fmla="*/ 12 w 162"/>
                <a:gd name="T3" fmla="*/ 94 h 187"/>
                <a:gd name="T4" fmla="*/ 0 w 162"/>
                <a:gd name="T5" fmla="*/ 94 h 187"/>
                <a:gd name="T6" fmla="*/ 4 w 162"/>
                <a:gd name="T7" fmla="*/ 84 h 187"/>
                <a:gd name="T8" fmla="*/ 2 w 162"/>
                <a:gd name="T9" fmla="*/ 72 h 187"/>
                <a:gd name="T10" fmla="*/ 16 w 162"/>
                <a:gd name="T11" fmla="*/ 72 h 187"/>
                <a:gd name="T12" fmla="*/ 34 w 162"/>
                <a:gd name="T13" fmla="*/ 86 h 187"/>
                <a:gd name="T14" fmla="*/ 24 w 162"/>
                <a:gd name="T15" fmla="*/ 98 h 187"/>
                <a:gd name="T16" fmla="*/ 76 w 162"/>
                <a:gd name="T17" fmla="*/ 110 h 187"/>
                <a:gd name="T18" fmla="*/ 80 w 162"/>
                <a:gd name="T19" fmla="*/ 96 h 187"/>
                <a:gd name="T20" fmla="*/ 70 w 162"/>
                <a:gd name="T21" fmla="*/ 84 h 187"/>
                <a:gd name="T22" fmla="*/ 48 w 162"/>
                <a:gd name="T23" fmla="*/ 80 h 187"/>
                <a:gd name="T24" fmla="*/ 44 w 162"/>
                <a:gd name="T25" fmla="*/ 74 h 187"/>
                <a:gd name="T26" fmla="*/ 50 w 162"/>
                <a:gd name="T27" fmla="*/ 64 h 187"/>
                <a:gd name="T28" fmla="*/ 46 w 162"/>
                <a:gd name="T29" fmla="*/ 58 h 187"/>
                <a:gd name="T30" fmla="*/ 36 w 162"/>
                <a:gd name="T31" fmla="*/ 68 h 187"/>
                <a:gd name="T32" fmla="*/ 36 w 162"/>
                <a:gd name="T33" fmla="*/ 48 h 187"/>
                <a:gd name="T34" fmla="*/ 26 w 162"/>
                <a:gd name="T35" fmla="*/ 38 h 187"/>
                <a:gd name="T36" fmla="*/ 34 w 162"/>
                <a:gd name="T37" fmla="*/ 16 h 187"/>
                <a:gd name="T38" fmla="*/ 48 w 162"/>
                <a:gd name="T39" fmla="*/ 0 h 187"/>
                <a:gd name="T40" fmla="*/ 62 w 162"/>
                <a:gd name="T41" fmla="*/ 0 h 187"/>
                <a:gd name="T42" fmla="*/ 80 w 162"/>
                <a:gd name="T43" fmla="*/ 0 h 187"/>
                <a:gd name="T44" fmla="*/ 64 w 162"/>
                <a:gd name="T45" fmla="*/ 22 h 187"/>
                <a:gd name="T46" fmla="*/ 80 w 162"/>
                <a:gd name="T47" fmla="*/ 20 h 187"/>
                <a:gd name="T48" fmla="*/ 98 w 162"/>
                <a:gd name="T49" fmla="*/ 20 h 187"/>
                <a:gd name="T50" fmla="*/ 94 w 162"/>
                <a:gd name="T51" fmla="*/ 36 h 187"/>
                <a:gd name="T52" fmla="*/ 78 w 162"/>
                <a:gd name="T53" fmla="*/ 54 h 187"/>
                <a:gd name="T54" fmla="*/ 96 w 162"/>
                <a:gd name="T55" fmla="*/ 56 h 187"/>
                <a:gd name="T56" fmla="*/ 98 w 162"/>
                <a:gd name="T57" fmla="*/ 58 h 187"/>
                <a:gd name="T58" fmla="*/ 112 w 162"/>
                <a:gd name="T59" fmla="*/ 84 h 187"/>
                <a:gd name="T60" fmla="*/ 124 w 162"/>
                <a:gd name="T61" fmla="*/ 88 h 187"/>
                <a:gd name="T62" fmla="*/ 134 w 162"/>
                <a:gd name="T63" fmla="*/ 112 h 187"/>
                <a:gd name="T64" fmla="*/ 140 w 162"/>
                <a:gd name="T65" fmla="*/ 120 h 187"/>
                <a:gd name="T66" fmla="*/ 162 w 162"/>
                <a:gd name="T67" fmla="*/ 124 h 187"/>
                <a:gd name="T68" fmla="*/ 160 w 162"/>
                <a:gd name="T69" fmla="*/ 139 h 187"/>
                <a:gd name="T70" fmla="*/ 150 w 162"/>
                <a:gd name="T71" fmla="*/ 145 h 187"/>
                <a:gd name="T72" fmla="*/ 158 w 162"/>
                <a:gd name="T73" fmla="*/ 157 h 187"/>
                <a:gd name="T74" fmla="*/ 142 w 162"/>
                <a:gd name="T75" fmla="*/ 169 h 187"/>
                <a:gd name="T76" fmla="*/ 118 w 162"/>
                <a:gd name="T77" fmla="*/ 169 h 187"/>
                <a:gd name="T78" fmla="*/ 86 w 162"/>
                <a:gd name="T79" fmla="*/ 175 h 187"/>
                <a:gd name="T80" fmla="*/ 78 w 162"/>
                <a:gd name="T81" fmla="*/ 171 h 187"/>
                <a:gd name="T82" fmla="*/ 68 w 162"/>
                <a:gd name="T83" fmla="*/ 183 h 187"/>
                <a:gd name="T84" fmla="*/ 50 w 162"/>
                <a:gd name="T85" fmla="*/ 179 h 187"/>
                <a:gd name="T86" fmla="*/ 36 w 162"/>
                <a:gd name="T87" fmla="*/ 187 h 187"/>
                <a:gd name="T88" fmla="*/ 28 w 162"/>
                <a:gd name="T89" fmla="*/ 183 h 187"/>
                <a:gd name="T90" fmla="*/ 56 w 162"/>
                <a:gd name="T91" fmla="*/ 159 h 187"/>
                <a:gd name="T92" fmla="*/ 72 w 162"/>
                <a:gd name="T93" fmla="*/ 155 h 187"/>
                <a:gd name="T94" fmla="*/ 72 w 162"/>
                <a:gd name="T95" fmla="*/ 153 h 187"/>
                <a:gd name="T96" fmla="*/ 44 w 162"/>
                <a:gd name="T97" fmla="*/ 151 h 187"/>
                <a:gd name="T98" fmla="*/ 38 w 162"/>
                <a:gd name="T99" fmla="*/ 141 h 187"/>
                <a:gd name="T100" fmla="*/ 58 w 162"/>
                <a:gd name="T101" fmla="*/ 135 h 187"/>
                <a:gd name="T102" fmla="*/ 48 w 162"/>
                <a:gd name="T103" fmla="*/ 122 h 187"/>
                <a:gd name="T104" fmla="*/ 52 w 162"/>
                <a:gd name="T105" fmla="*/ 108 h 187"/>
                <a:gd name="T106" fmla="*/ 76 w 162"/>
                <a:gd name="T107" fmla="*/ 110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62" h="187">
                  <a:moveTo>
                    <a:pt x="24" y="98"/>
                  </a:moveTo>
                  <a:lnTo>
                    <a:pt x="12" y="94"/>
                  </a:lnTo>
                  <a:lnTo>
                    <a:pt x="0" y="94"/>
                  </a:lnTo>
                  <a:lnTo>
                    <a:pt x="4" y="84"/>
                  </a:lnTo>
                  <a:lnTo>
                    <a:pt x="2" y="72"/>
                  </a:lnTo>
                  <a:lnTo>
                    <a:pt x="16" y="72"/>
                  </a:lnTo>
                  <a:lnTo>
                    <a:pt x="34" y="86"/>
                  </a:lnTo>
                  <a:lnTo>
                    <a:pt x="24" y="98"/>
                  </a:lnTo>
                  <a:close/>
                  <a:moveTo>
                    <a:pt x="76" y="110"/>
                  </a:moveTo>
                  <a:lnTo>
                    <a:pt x="80" y="96"/>
                  </a:lnTo>
                  <a:lnTo>
                    <a:pt x="70" y="84"/>
                  </a:lnTo>
                  <a:lnTo>
                    <a:pt x="48" y="80"/>
                  </a:lnTo>
                  <a:lnTo>
                    <a:pt x="44" y="74"/>
                  </a:lnTo>
                  <a:lnTo>
                    <a:pt x="50" y="64"/>
                  </a:lnTo>
                  <a:lnTo>
                    <a:pt x="46" y="58"/>
                  </a:lnTo>
                  <a:lnTo>
                    <a:pt x="36" y="68"/>
                  </a:lnTo>
                  <a:lnTo>
                    <a:pt x="36" y="48"/>
                  </a:lnTo>
                  <a:lnTo>
                    <a:pt x="26" y="38"/>
                  </a:lnTo>
                  <a:lnTo>
                    <a:pt x="34" y="16"/>
                  </a:lnTo>
                  <a:lnTo>
                    <a:pt x="48" y="0"/>
                  </a:lnTo>
                  <a:lnTo>
                    <a:pt x="62" y="0"/>
                  </a:lnTo>
                  <a:lnTo>
                    <a:pt x="80" y="0"/>
                  </a:lnTo>
                  <a:lnTo>
                    <a:pt x="64" y="22"/>
                  </a:lnTo>
                  <a:lnTo>
                    <a:pt x="80" y="20"/>
                  </a:lnTo>
                  <a:lnTo>
                    <a:pt x="98" y="20"/>
                  </a:lnTo>
                  <a:lnTo>
                    <a:pt x="94" y="36"/>
                  </a:lnTo>
                  <a:lnTo>
                    <a:pt x="78" y="54"/>
                  </a:lnTo>
                  <a:lnTo>
                    <a:pt x="96" y="56"/>
                  </a:lnTo>
                  <a:lnTo>
                    <a:pt x="98" y="58"/>
                  </a:lnTo>
                  <a:lnTo>
                    <a:pt x="112" y="84"/>
                  </a:lnTo>
                  <a:lnTo>
                    <a:pt x="124" y="88"/>
                  </a:lnTo>
                  <a:lnTo>
                    <a:pt x="134" y="112"/>
                  </a:lnTo>
                  <a:lnTo>
                    <a:pt x="140" y="120"/>
                  </a:lnTo>
                  <a:lnTo>
                    <a:pt x="162" y="124"/>
                  </a:lnTo>
                  <a:lnTo>
                    <a:pt x="160" y="139"/>
                  </a:lnTo>
                  <a:lnTo>
                    <a:pt x="150" y="145"/>
                  </a:lnTo>
                  <a:lnTo>
                    <a:pt x="158" y="157"/>
                  </a:lnTo>
                  <a:lnTo>
                    <a:pt x="142" y="169"/>
                  </a:lnTo>
                  <a:lnTo>
                    <a:pt x="118" y="169"/>
                  </a:lnTo>
                  <a:lnTo>
                    <a:pt x="86" y="175"/>
                  </a:lnTo>
                  <a:lnTo>
                    <a:pt x="78" y="171"/>
                  </a:lnTo>
                  <a:lnTo>
                    <a:pt x="68" y="183"/>
                  </a:lnTo>
                  <a:lnTo>
                    <a:pt x="50" y="179"/>
                  </a:lnTo>
                  <a:lnTo>
                    <a:pt x="36" y="187"/>
                  </a:lnTo>
                  <a:lnTo>
                    <a:pt x="28" y="183"/>
                  </a:lnTo>
                  <a:lnTo>
                    <a:pt x="56" y="159"/>
                  </a:lnTo>
                  <a:lnTo>
                    <a:pt x="72" y="155"/>
                  </a:lnTo>
                  <a:lnTo>
                    <a:pt x="72" y="153"/>
                  </a:lnTo>
                  <a:lnTo>
                    <a:pt x="44" y="151"/>
                  </a:lnTo>
                  <a:lnTo>
                    <a:pt x="38" y="141"/>
                  </a:lnTo>
                  <a:lnTo>
                    <a:pt x="58" y="135"/>
                  </a:lnTo>
                  <a:lnTo>
                    <a:pt x="48" y="122"/>
                  </a:lnTo>
                  <a:lnTo>
                    <a:pt x="52" y="108"/>
                  </a:lnTo>
                  <a:lnTo>
                    <a:pt x="76" y="1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333">
              <a:extLst>
                <a:ext uri="{FF2B5EF4-FFF2-40B4-BE49-F238E27FC236}">
                  <a16:creationId xmlns:a16="http://schemas.microsoft.com/office/drawing/2014/main" id="{219154BC-CC91-3847-77A9-B01FDFD1D122}"/>
                </a:ext>
              </a:extLst>
            </p:cNvPr>
            <p:cNvSpPr>
              <a:spLocks/>
            </p:cNvSpPr>
            <p:nvPr/>
          </p:nvSpPr>
          <p:spPr bwMode="auto">
            <a:xfrm>
              <a:off x="5502275" y="727075"/>
              <a:ext cx="260350" cy="82550"/>
            </a:xfrm>
            <a:custGeom>
              <a:avLst/>
              <a:gdLst>
                <a:gd name="T0" fmla="*/ 154 w 164"/>
                <a:gd name="T1" fmla="*/ 0 h 52"/>
                <a:gd name="T2" fmla="*/ 148 w 164"/>
                <a:gd name="T3" fmla="*/ 12 h 52"/>
                <a:gd name="T4" fmla="*/ 164 w 164"/>
                <a:gd name="T5" fmla="*/ 24 h 52"/>
                <a:gd name="T6" fmla="*/ 142 w 164"/>
                <a:gd name="T7" fmla="*/ 38 h 52"/>
                <a:gd name="T8" fmla="*/ 94 w 164"/>
                <a:gd name="T9" fmla="*/ 50 h 52"/>
                <a:gd name="T10" fmla="*/ 80 w 164"/>
                <a:gd name="T11" fmla="*/ 52 h 52"/>
                <a:gd name="T12" fmla="*/ 60 w 164"/>
                <a:gd name="T13" fmla="*/ 50 h 52"/>
                <a:gd name="T14" fmla="*/ 18 w 164"/>
                <a:gd name="T15" fmla="*/ 44 h 52"/>
                <a:gd name="T16" fmla="*/ 34 w 164"/>
                <a:gd name="T17" fmla="*/ 38 h 52"/>
                <a:gd name="T18" fmla="*/ 2 w 164"/>
                <a:gd name="T19" fmla="*/ 28 h 52"/>
                <a:gd name="T20" fmla="*/ 30 w 164"/>
                <a:gd name="T21" fmla="*/ 26 h 52"/>
                <a:gd name="T22" fmla="*/ 30 w 164"/>
                <a:gd name="T23" fmla="*/ 20 h 52"/>
                <a:gd name="T24" fmla="*/ 0 w 164"/>
                <a:gd name="T25" fmla="*/ 16 h 52"/>
                <a:gd name="T26" fmla="*/ 12 w 164"/>
                <a:gd name="T27" fmla="*/ 4 h 52"/>
                <a:gd name="T28" fmla="*/ 36 w 164"/>
                <a:gd name="T29" fmla="*/ 2 h 52"/>
                <a:gd name="T30" fmla="*/ 58 w 164"/>
                <a:gd name="T31" fmla="*/ 14 h 52"/>
                <a:gd name="T32" fmla="*/ 82 w 164"/>
                <a:gd name="T33" fmla="*/ 4 h 52"/>
                <a:gd name="T34" fmla="*/ 102 w 164"/>
                <a:gd name="T35" fmla="*/ 10 h 52"/>
                <a:gd name="T36" fmla="*/ 128 w 164"/>
                <a:gd name="T37" fmla="*/ 0 h 52"/>
                <a:gd name="T38" fmla="*/ 154 w 164"/>
                <a:gd name="T39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64" h="52">
                  <a:moveTo>
                    <a:pt x="154" y="0"/>
                  </a:moveTo>
                  <a:lnTo>
                    <a:pt x="148" y="12"/>
                  </a:lnTo>
                  <a:lnTo>
                    <a:pt x="164" y="24"/>
                  </a:lnTo>
                  <a:lnTo>
                    <a:pt x="142" y="38"/>
                  </a:lnTo>
                  <a:lnTo>
                    <a:pt x="94" y="50"/>
                  </a:lnTo>
                  <a:lnTo>
                    <a:pt x="80" y="52"/>
                  </a:lnTo>
                  <a:lnTo>
                    <a:pt x="60" y="50"/>
                  </a:lnTo>
                  <a:lnTo>
                    <a:pt x="18" y="44"/>
                  </a:lnTo>
                  <a:lnTo>
                    <a:pt x="34" y="38"/>
                  </a:lnTo>
                  <a:lnTo>
                    <a:pt x="2" y="28"/>
                  </a:lnTo>
                  <a:lnTo>
                    <a:pt x="30" y="26"/>
                  </a:lnTo>
                  <a:lnTo>
                    <a:pt x="30" y="20"/>
                  </a:lnTo>
                  <a:lnTo>
                    <a:pt x="0" y="16"/>
                  </a:lnTo>
                  <a:lnTo>
                    <a:pt x="12" y="4"/>
                  </a:lnTo>
                  <a:lnTo>
                    <a:pt x="36" y="2"/>
                  </a:lnTo>
                  <a:lnTo>
                    <a:pt x="58" y="14"/>
                  </a:lnTo>
                  <a:lnTo>
                    <a:pt x="82" y="4"/>
                  </a:lnTo>
                  <a:lnTo>
                    <a:pt x="102" y="10"/>
                  </a:lnTo>
                  <a:lnTo>
                    <a:pt x="128" y="0"/>
                  </a:lnTo>
                  <a:lnTo>
                    <a:pt x="15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334">
              <a:extLst>
                <a:ext uri="{FF2B5EF4-FFF2-40B4-BE49-F238E27FC236}">
                  <a16:creationId xmlns:a16="http://schemas.microsoft.com/office/drawing/2014/main" id="{8D4390ED-418B-7789-9922-B020E514E52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61250" y="1563688"/>
              <a:ext cx="174625" cy="146050"/>
            </a:xfrm>
            <a:custGeom>
              <a:avLst/>
              <a:gdLst>
                <a:gd name="T0" fmla="*/ 26 w 110"/>
                <a:gd name="T1" fmla="*/ 0 h 92"/>
                <a:gd name="T2" fmla="*/ 32 w 110"/>
                <a:gd name="T3" fmla="*/ 0 h 92"/>
                <a:gd name="T4" fmla="*/ 46 w 110"/>
                <a:gd name="T5" fmla="*/ 16 h 92"/>
                <a:gd name="T6" fmla="*/ 56 w 110"/>
                <a:gd name="T7" fmla="*/ 18 h 92"/>
                <a:gd name="T8" fmla="*/ 58 w 110"/>
                <a:gd name="T9" fmla="*/ 12 h 92"/>
                <a:gd name="T10" fmla="*/ 66 w 110"/>
                <a:gd name="T11" fmla="*/ 0 h 92"/>
                <a:gd name="T12" fmla="*/ 80 w 110"/>
                <a:gd name="T13" fmla="*/ 14 h 92"/>
                <a:gd name="T14" fmla="*/ 94 w 110"/>
                <a:gd name="T15" fmla="*/ 34 h 92"/>
                <a:gd name="T16" fmla="*/ 102 w 110"/>
                <a:gd name="T17" fmla="*/ 34 h 92"/>
                <a:gd name="T18" fmla="*/ 110 w 110"/>
                <a:gd name="T19" fmla="*/ 42 h 92"/>
                <a:gd name="T20" fmla="*/ 94 w 110"/>
                <a:gd name="T21" fmla="*/ 44 h 92"/>
                <a:gd name="T22" fmla="*/ 96 w 110"/>
                <a:gd name="T23" fmla="*/ 62 h 92"/>
                <a:gd name="T24" fmla="*/ 94 w 110"/>
                <a:gd name="T25" fmla="*/ 72 h 92"/>
                <a:gd name="T26" fmla="*/ 90 w 110"/>
                <a:gd name="T27" fmla="*/ 78 h 92"/>
                <a:gd name="T28" fmla="*/ 92 w 110"/>
                <a:gd name="T29" fmla="*/ 90 h 92"/>
                <a:gd name="T30" fmla="*/ 90 w 110"/>
                <a:gd name="T31" fmla="*/ 92 h 92"/>
                <a:gd name="T32" fmla="*/ 74 w 110"/>
                <a:gd name="T33" fmla="*/ 78 h 92"/>
                <a:gd name="T34" fmla="*/ 78 w 110"/>
                <a:gd name="T35" fmla="*/ 64 h 92"/>
                <a:gd name="T36" fmla="*/ 70 w 110"/>
                <a:gd name="T37" fmla="*/ 58 h 92"/>
                <a:gd name="T38" fmla="*/ 64 w 110"/>
                <a:gd name="T39" fmla="*/ 60 h 92"/>
                <a:gd name="T40" fmla="*/ 44 w 110"/>
                <a:gd name="T41" fmla="*/ 78 h 92"/>
                <a:gd name="T42" fmla="*/ 42 w 110"/>
                <a:gd name="T43" fmla="*/ 60 h 92"/>
                <a:gd name="T44" fmla="*/ 32 w 110"/>
                <a:gd name="T45" fmla="*/ 56 h 92"/>
                <a:gd name="T46" fmla="*/ 22 w 110"/>
                <a:gd name="T47" fmla="*/ 48 h 92"/>
                <a:gd name="T48" fmla="*/ 24 w 110"/>
                <a:gd name="T49" fmla="*/ 42 h 92"/>
                <a:gd name="T50" fmla="*/ 12 w 110"/>
                <a:gd name="T51" fmla="*/ 34 h 92"/>
                <a:gd name="T52" fmla="*/ 14 w 110"/>
                <a:gd name="T53" fmla="*/ 26 h 92"/>
                <a:gd name="T54" fmla="*/ 6 w 110"/>
                <a:gd name="T55" fmla="*/ 22 h 92"/>
                <a:gd name="T56" fmla="*/ 0 w 110"/>
                <a:gd name="T57" fmla="*/ 16 h 92"/>
                <a:gd name="T58" fmla="*/ 4 w 110"/>
                <a:gd name="T59" fmla="*/ 12 h 92"/>
                <a:gd name="T60" fmla="*/ 22 w 110"/>
                <a:gd name="T61" fmla="*/ 18 h 92"/>
                <a:gd name="T62" fmla="*/ 32 w 110"/>
                <a:gd name="T63" fmla="*/ 20 h 92"/>
                <a:gd name="T64" fmla="*/ 34 w 110"/>
                <a:gd name="T65" fmla="*/ 18 h 92"/>
                <a:gd name="T66" fmla="*/ 22 w 110"/>
                <a:gd name="T67" fmla="*/ 4 h 92"/>
                <a:gd name="T68" fmla="*/ 26 w 110"/>
                <a:gd name="T69" fmla="*/ 0 h 92"/>
                <a:gd name="T70" fmla="*/ 38 w 110"/>
                <a:gd name="T71" fmla="*/ 80 h 92"/>
                <a:gd name="T72" fmla="*/ 24 w 110"/>
                <a:gd name="T73" fmla="*/ 76 h 92"/>
                <a:gd name="T74" fmla="*/ 12 w 110"/>
                <a:gd name="T75" fmla="*/ 64 h 92"/>
                <a:gd name="T76" fmla="*/ 6 w 110"/>
                <a:gd name="T77" fmla="*/ 54 h 92"/>
                <a:gd name="T78" fmla="*/ 10 w 110"/>
                <a:gd name="T79" fmla="*/ 54 h 92"/>
                <a:gd name="T80" fmla="*/ 18 w 110"/>
                <a:gd name="T81" fmla="*/ 60 h 92"/>
                <a:gd name="T82" fmla="*/ 26 w 110"/>
                <a:gd name="T83" fmla="*/ 60 h 92"/>
                <a:gd name="T84" fmla="*/ 26 w 110"/>
                <a:gd name="T85" fmla="*/ 64 h 92"/>
                <a:gd name="T86" fmla="*/ 38 w 110"/>
                <a:gd name="T87" fmla="*/ 80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0" h="92">
                  <a:moveTo>
                    <a:pt x="26" y="0"/>
                  </a:moveTo>
                  <a:lnTo>
                    <a:pt x="32" y="0"/>
                  </a:lnTo>
                  <a:lnTo>
                    <a:pt x="46" y="16"/>
                  </a:lnTo>
                  <a:lnTo>
                    <a:pt x="56" y="18"/>
                  </a:lnTo>
                  <a:lnTo>
                    <a:pt x="58" y="12"/>
                  </a:lnTo>
                  <a:lnTo>
                    <a:pt x="66" y="0"/>
                  </a:lnTo>
                  <a:lnTo>
                    <a:pt x="80" y="14"/>
                  </a:lnTo>
                  <a:lnTo>
                    <a:pt x="94" y="34"/>
                  </a:lnTo>
                  <a:lnTo>
                    <a:pt x="102" y="34"/>
                  </a:lnTo>
                  <a:lnTo>
                    <a:pt x="110" y="42"/>
                  </a:lnTo>
                  <a:lnTo>
                    <a:pt x="94" y="44"/>
                  </a:lnTo>
                  <a:lnTo>
                    <a:pt x="96" y="62"/>
                  </a:lnTo>
                  <a:lnTo>
                    <a:pt x="94" y="72"/>
                  </a:lnTo>
                  <a:lnTo>
                    <a:pt x="90" y="78"/>
                  </a:lnTo>
                  <a:lnTo>
                    <a:pt x="92" y="90"/>
                  </a:lnTo>
                  <a:lnTo>
                    <a:pt x="90" y="92"/>
                  </a:lnTo>
                  <a:lnTo>
                    <a:pt x="74" y="78"/>
                  </a:lnTo>
                  <a:lnTo>
                    <a:pt x="78" y="64"/>
                  </a:lnTo>
                  <a:lnTo>
                    <a:pt x="70" y="58"/>
                  </a:lnTo>
                  <a:lnTo>
                    <a:pt x="64" y="60"/>
                  </a:lnTo>
                  <a:lnTo>
                    <a:pt x="44" y="78"/>
                  </a:lnTo>
                  <a:lnTo>
                    <a:pt x="42" y="60"/>
                  </a:lnTo>
                  <a:lnTo>
                    <a:pt x="32" y="56"/>
                  </a:lnTo>
                  <a:lnTo>
                    <a:pt x="22" y="48"/>
                  </a:lnTo>
                  <a:lnTo>
                    <a:pt x="24" y="42"/>
                  </a:lnTo>
                  <a:lnTo>
                    <a:pt x="12" y="34"/>
                  </a:lnTo>
                  <a:lnTo>
                    <a:pt x="14" y="26"/>
                  </a:lnTo>
                  <a:lnTo>
                    <a:pt x="6" y="22"/>
                  </a:lnTo>
                  <a:lnTo>
                    <a:pt x="0" y="16"/>
                  </a:lnTo>
                  <a:lnTo>
                    <a:pt x="4" y="12"/>
                  </a:lnTo>
                  <a:lnTo>
                    <a:pt x="22" y="18"/>
                  </a:lnTo>
                  <a:lnTo>
                    <a:pt x="32" y="20"/>
                  </a:lnTo>
                  <a:lnTo>
                    <a:pt x="34" y="18"/>
                  </a:lnTo>
                  <a:lnTo>
                    <a:pt x="22" y="4"/>
                  </a:lnTo>
                  <a:lnTo>
                    <a:pt x="26" y="0"/>
                  </a:lnTo>
                  <a:close/>
                  <a:moveTo>
                    <a:pt x="38" y="80"/>
                  </a:moveTo>
                  <a:lnTo>
                    <a:pt x="24" y="76"/>
                  </a:lnTo>
                  <a:lnTo>
                    <a:pt x="12" y="64"/>
                  </a:lnTo>
                  <a:lnTo>
                    <a:pt x="6" y="54"/>
                  </a:lnTo>
                  <a:lnTo>
                    <a:pt x="10" y="54"/>
                  </a:lnTo>
                  <a:lnTo>
                    <a:pt x="18" y="60"/>
                  </a:lnTo>
                  <a:lnTo>
                    <a:pt x="26" y="60"/>
                  </a:lnTo>
                  <a:lnTo>
                    <a:pt x="26" y="64"/>
                  </a:lnTo>
                  <a:lnTo>
                    <a:pt x="38" y="8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335">
              <a:extLst>
                <a:ext uri="{FF2B5EF4-FFF2-40B4-BE49-F238E27FC236}">
                  <a16:creationId xmlns:a16="http://schemas.microsoft.com/office/drawing/2014/main" id="{41200D8F-7DF0-6D67-2D7D-89110B153C40}"/>
                </a:ext>
              </a:extLst>
            </p:cNvPr>
            <p:cNvSpPr>
              <a:spLocks/>
            </p:cNvSpPr>
            <p:nvPr/>
          </p:nvSpPr>
          <p:spPr bwMode="auto">
            <a:xfrm>
              <a:off x="7296150" y="1497013"/>
              <a:ext cx="219075" cy="98425"/>
            </a:xfrm>
            <a:custGeom>
              <a:avLst/>
              <a:gdLst>
                <a:gd name="T0" fmla="*/ 0 w 138"/>
                <a:gd name="T1" fmla="*/ 2 h 62"/>
                <a:gd name="T2" fmla="*/ 0 w 138"/>
                <a:gd name="T3" fmla="*/ 0 h 62"/>
                <a:gd name="T4" fmla="*/ 16 w 138"/>
                <a:gd name="T5" fmla="*/ 4 h 62"/>
                <a:gd name="T6" fmla="*/ 46 w 138"/>
                <a:gd name="T7" fmla="*/ 8 h 62"/>
                <a:gd name="T8" fmla="*/ 74 w 138"/>
                <a:gd name="T9" fmla="*/ 20 h 62"/>
                <a:gd name="T10" fmla="*/ 78 w 138"/>
                <a:gd name="T11" fmla="*/ 26 h 62"/>
                <a:gd name="T12" fmla="*/ 90 w 138"/>
                <a:gd name="T13" fmla="*/ 22 h 62"/>
                <a:gd name="T14" fmla="*/ 108 w 138"/>
                <a:gd name="T15" fmla="*/ 26 h 62"/>
                <a:gd name="T16" fmla="*/ 116 w 138"/>
                <a:gd name="T17" fmla="*/ 38 h 62"/>
                <a:gd name="T18" fmla="*/ 130 w 138"/>
                <a:gd name="T19" fmla="*/ 42 h 62"/>
                <a:gd name="T20" fmla="*/ 126 w 138"/>
                <a:gd name="T21" fmla="*/ 46 h 62"/>
                <a:gd name="T22" fmla="*/ 138 w 138"/>
                <a:gd name="T23" fmla="*/ 60 h 62"/>
                <a:gd name="T24" fmla="*/ 136 w 138"/>
                <a:gd name="T25" fmla="*/ 62 h 62"/>
                <a:gd name="T26" fmla="*/ 126 w 138"/>
                <a:gd name="T27" fmla="*/ 60 h 62"/>
                <a:gd name="T28" fmla="*/ 108 w 138"/>
                <a:gd name="T29" fmla="*/ 54 h 62"/>
                <a:gd name="T30" fmla="*/ 104 w 138"/>
                <a:gd name="T31" fmla="*/ 58 h 62"/>
                <a:gd name="T32" fmla="*/ 80 w 138"/>
                <a:gd name="T33" fmla="*/ 62 h 62"/>
                <a:gd name="T34" fmla="*/ 58 w 138"/>
                <a:gd name="T35" fmla="*/ 48 h 62"/>
                <a:gd name="T36" fmla="*/ 38 w 138"/>
                <a:gd name="T37" fmla="*/ 50 h 62"/>
                <a:gd name="T38" fmla="*/ 40 w 138"/>
                <a:gd name="T39" fmla="*/ 40 h 62"/>
                <a:gd name="T40" fmla="*/ 30 w 138"/>
                <a:gd name="T41" fmla="*/ 24 h 62"/>
                <a:gd name="T42" fmla="*/ 18 w 138"/>
                <a:gd name="T43" fmla="*/ 14 h 62"/>
                <a:gd name="T44" fmla="*/ 6 w 138"/>
                <a:gd name="T45" fmla="*/ 10 h 62"/>
                <a:gd name="T46" fmla="*/ 0 w 138"/>
                <a:gd name="T47" fmla="*/ 2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38" h="62">
                  <a:moveTo>
                    <a:pt x="0" y="2"/>
                  </a:moveTo>
                  <a:lnTo>
                    <a:pt x="0" y="0"/>
                  </a:lnTo>
                  <a:lnTo>
                    <a:pt x="16" y="4"/>
                  </a:lnTo>
                  <a:lnTo>
                    <a:pt x="46" y="8"/>
                  </a:lnTo>
                  <a:lnTo>
                    <a:pt x="74" y="20"/>
                  </a:lnTo>
                  <a:lnTo>
                    <a:pt x="78" y="26"/>
                  </a:lnTo>
                  <a:lnTo>
                    <a:pt x="90" y="22"/>
                  </a:lnTo>
                  <a:lnTo>
                    <a:pt x="108" y="26"/>
                  </a:lnTo>
                  <a:lnTo>
                    <a:pt x="116" y="38"/>
                  </a:lnTo>
                  <a:lnTo>
                    <a:pt x="130" y="42"/>
                  </a:lnTo>
                  <a:lnTo>
                    <a:pt x="126" y="46"/>
                  </a:lnTo>
                  <a:lnTo>
                    <a:pt x="138" y="60"/>
                  </a:lnTo>
                  <a:lnTo>
                    <a:pt x="136" y="62"/>
                  </a:lnTo>
                  <a:lnTo>
                    <a:pt x="126" y="60"/>
                  </a:lnTo>
                  <a:lnTo>
                    <a:pt x="108" y="54"/>
                  </a:lnTo>
                  <a:lnTo>
                    <a:pt x="104" y="58"/>
                  </a:lnTo>
                  <a:lnTo>
                    <a:pt x="80" y="62"/>
                  </a:lnTo>
                  <a:lnTo>
                    <a:pt x="58" y="48"/>
                  </a:lnTo>
                  <a:lnTo>
                    <a:pt x="38" y="50"/>
                  </a:lnTo>
                  <a:lnTo>
                    <a:pt x="40" y="40"/>
                  </a:lnTo>
                  <a:lnTo>
                    <a:pt x="30" y="24"/>
                  </a:lnTo>
                  <a:lnTo>
                    <a:pt x="18" y="14"/>
                  </a:lnTo>
                  <a:lnTo>
                    <a:pt x="6" y="10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336">
              <a:extLst>
                <a:ext uri="{FF2B5EF4-FFF2-40B4-BE49-F238E27FC236}">
                  <a16:creationId xmlns:a16="http://schemas.microsoft.com/office/drawing/2014/main" id="{F4AEF4BD-6F0E-B623-5DCA-EDC92D39495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118725" y="2560638"/>
              <a:ext cx="327025" cy="595313"/>
            </a:xfrm>
            <a:custGeom>
              <a:avLst/>
              <a:gdLst>
                <a:gd name="T0" fmla="*/ 46 w 206"/>
                <a:gd name="T1" fmla="*/ 145 h 375"/>
                <a:gd name="T2" fmla="*/ 76 w 206"/>
                <a:gd name="T3" fmla="*/ 157 h 375"/>
                <a:gd name="T4" fmla="*/ 62 w 206"/>
                <a:gd name="T5" fmla="*/ 167 h 375"/>
                <a:gd name="T6" fmla="*/ 116 w 206"/>
                <a:gd name="T7" fmla="*/ 237 h 375"/>
                <a:gd name="T8" fmla="*/ 128 w 206"/>
                <a:gd name="T9" fmla="*/ 219 h 375"/>
                <a:gd name="T10" fmla="*/ 140 w 206"/>
                <a:gd name="T11" fmla="*/ 209 h 375"/>
                <a:gd name="T12" fmla="*/ 134 w 206"/>
                <a:gd name="T13" fmla="*/ 247 h 375"/>
                <a:gd name="T14" fmla="*/ 124 w 206"/>
                <a:gd name="T15" fmla="*/ 275 h 375"/>
                <a:gd name="T16" fmla="*/ 112 w 206"/>
                <a:gd name="T17" fmla="*/ 245 h 375"/>
                <a:gd name="T18" fmla="*/ 202 w 206"/>
                <a:gd name="T19" fmla="*/ 311 h 375"/>
                <a:gd name="T20" fmla="*/ 200 w 206"/>
                <a:gd name="T21" fmla="*/ 353 h 375"/>
                <a:gd name="T22" fmla="*/ 182 w 206"/>
                <a:gd name="T23" fmla="*/ 337 h 375"/>
                <a:gd name="T24" fmla="*/ 186 w 206"/>
                <a:gd name="T25" fmla="*/ 375 h 375"/>
                <a:gd name="T26" fmla="*/ 150 w 206"/>
                <a:gd name="T27" fmla="*/ 335 h 375"/>
                <a:gd name="T28" fmla="*/ 142 w 206"/>
                <a:gd name="T29" fmla="*/ 309 h 375"/>
                <a:gd name="T30" fmla="*/ 126 w 206"/>
                <a:gd name="T31" fmla="*/ 319 h 375"/>
                <a:gd name="T32" fmla="*/ 106 w 206"/>
                <a:gd name="T33" fmla="*/ 327 h 375"/>
                <a:gd name="T34" fmla="*/ 126 w 206"/>
                <a:gd name="T35" fmla="*/ 293 h 375"/>
                <a:gd name="T36" fmla="*/ 144 w 206"/>
                <a:gd name="T37" fmla="*/ 295 h 375"/>
                <a:gd name="T38" fmla="*/ 162 w 206"/>
                <a:gd name="T39" fmla="*/ 277 h 375"/>
                <a:gd name="T40" fmla="*/ 174 w 206"/>
                <a:gd name="T41" fmla="*/ 253 h 375"/>
                <a:gd name="T42" fmla="*/ 196 w 206"/>
                <a:gd name="T43" fmla="*/ 281 h 375"/>
                <a:gd name="T44" fmla="*/ 26 w 206"/>
                <a:gd name="T45" fmla="*/ 265 h 375"/>
                <a:gd name="T46" fmla="*/ 8 w 206"/>
                <a:gd name="T47" fmla="*/ 273 h 375"/>
                <a:gd name="T48" fmla="*/ 32 w 206"/>
                <a:gd name="T49" fmla="*/ 235 h 375"/>
                <a:gd name="T50" fmla="*/ 46 w 206"/>
                <a:gd name="T51" fmla="*/ 231 h 375"/>
                <a:gd name="T52" fmla="*/ 26 w 206"/>
                <a:gd name="T53" fmla="*/ 265 h 375"/>
                <a:gd name="T54" fmla="*/ 60 w 206"/>
                <a:gd name="T55" fmla="*/ 20 h 375"/>
                <a:gd name="T56" fmla="*/ 72 w 206"/>
                <a:gd name="T57" fmla="*/ 64 h 375"/>
                <a:gd name="T58" fmla="*/ 64 w 206"/>
                <a:gd name="T59" fmla="*/ 97 h 375"/>
                <a:gd name="T60" fmla="*/ 86 w 206"/>
                <a:gd name="T61" fmla="*/ 125 h 375"/>
                <a:gd name="T62" fmla="*/ 124 w 206"/>
                <a:gd name="T63" fmla="*/ 137 h 375"/>
                <a:gd name="T64" fmla="*/ 134 w 206"/>
                <a:gd name="T65" fmla="*/ 159 h 375"/>
                <a:gd name="T66" fmla="*/ 114 w 206"/>
                <a:gd name="T67" fmla="*/ 157 h 375"/>
                <a:gd name="T68" fmla="*/ 98 w 206"/>
                <a:gd name="T69" fmla="*/ 153 h 375"/>
                <a:gd name="T70" fmla="*/ 64 w 206"/>
                <a:gd name="T71" fmla="*/ 141 h 375"/>
                <a:gd name="T72" fmla="*/ 50 w 206"/>
                <a:gd name="T73" fmla="*/ 123 h 375"/>
                <a:gd name="T74" fmla="*/ 48 w 206"/>
                <a:gd name="T75" fmla="*/ 109 h 375"/>
                <a:gd name="T76" fmla="*/ 34 w 206"/>
                <a:gd name="T77" fmla="*/ 101 h 375"/>
                <a:gd name="T78" fmla="*/ 22 w 206"/>
                <a:gd name="T79" fmla="*/ 62 h 375"/>
                <a:gd name="T80" fmla="*/ 24 w 206"/>
                <a:gd name="T81" fmla="*/ 26 h 375"/>
                <a:gd name="T82" fmla="*/ 38 w 206"/>
                <a:gd name="T83" fmla="*/ 0 h 375"/>
                <a:gd name="T84" fmla="*/ 58 w 206"/>
                <a:gd name="T85" fmla="*/ 0 h 375"/>
                <a:gd name="T86" fmla="*/ 94 w 206"/>
                <a:gd name="T87" fmla="*/ 205 h 375"/>
                <a:gd name="T88" fmla="*/ 102 w 206"/>
                <a:gd name="T89" fmla="*/ 199 h 375"/>
                <a:gd name="T90" fmla="*/ 118 w 206"/>
                <a:gd name="T91" fmla="*/ 211 h 375"/>
                <a:gd name="T92" fmla="*/ 96 w 206"/>
                <a:gd name="T93" fmla="*/ 233 h 375"/>
                <a:gd name="T94" fmla="*/ 94 w 206"/>
                <a:gd name="T95" fmla="*/ 205 h 375"/>
                <a:gd name="T96" fmla="*/ 176 w 206"/>
                <a:gd name="T97" fmla="*/ 215 h 375"/>
                <a:gd name="T98" fmla="*/ 160 w 206"/>
                <a:gd name="T99" fmla="*/ 217 h 375"/>
                <a:gd name="T100" fmla="*/ 158 w 206"/>
                <a:gd name="T101" fmla="*/ 241 h 375"/>
                <a:gd name="T102" fmla="*/ 148 w 206"/>
                <a:gd name="T103" fmla="*/ 221 h 375"/>
                <a:gd name="T104" fmla="*/ 154 w 206"/>
                <a:gd name="T105" fmla="*/ 205 h 375"/>
                <a:gd name="T106" fmla="*/ 138 w 206"/>
                <a:gd name="T107" fmla="*/ 173 h 375"/>
                <a:gd name="T108" fmla="*/ 164 w 206"/>
                <a:gd name="T109" fmla="*/ 183 h 3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206" h="375">
                  <a:moveTo>
                    <a:pt x="62" y="167"/>
                  </a:moveTo>
                  <a:lnTo>
                    <a:pt x="46" y="145"/>
                  </a:lnTo>
                  <a:lnTo>
                    <a:pt x="66" y="145"/>
                  </a:lnTo>
                  <a:lnTo>
                    <a:pt x="76" y="157"/>
                  </a:lnTo>
                  <a:lnTo>
                    <a:pt x="74" y="183"/>
                  </a:lnTo>
                  <a:lnTo>
                    <a:pt x="62" y="167"/>
                  </a:lnTo>
                  <a:close/>
                  <a:moveTo>
                    <a:pt x="112" y="245"/>
                  </a:moveTo>
                  <a:lnTo>
                    <a:pt x="116" y="237"/>
                  </a:lnTo>
                  <a:lnTo>
                    <a:pt x="116" y="221"/>
                  </a:lnTo>
                  <a:lnTo>
                    <a:pt x="128" y="219"/>
                  </a:lnTo>
                  <a:lnTo>
                    <a:pt x="126" y="237"/>
                  </a:lnTo>
                  <a:lnTo>
                    <a:pt x="140" y="209"/>
                  </a:lnTo>
                  <a:lnTo>
                    <a:pt x="142" y="237"/>
                  </a:lnTo>
                  <a:lnTo>
                    <a:pt x="134" y="247"/>
                  </a:lnTo>
                  <a:lnTo>
                    <a:pt x="130" y="265"/>
                  </a:lnTo>
                  <a:lnTo>
                    <a:pt x="124" y="275"/>
                  </a:lnTo>
                  <a:lnTo>
                    <a:pt x="108" y="253"/>
                  </a:lnTo>
                  <a:lnTo>
                    <a:pt x="112" y="245"/>
                  </a:lnTo>
                  <a:close/>
                  <a:moveTo>
                    <a:pt x="198" y="291"/>
                  </a:moveTo>
                  <a:lnTo>
                    <a:pt x="202" y="311"/>
                  </a:lnTo>
                  <a:lnTo>
                    <a:pt x="206" y="327"/>
                  </a:lnTo>
                  <a:lnTo>
                    <a:pt x="200" y="353"/>
                  </a:lnTo>
                  <a:lnTo>
                    <a:pt x="190" y="325"/>
                  </a:lnTo>
                  <a:lnTo>
                    <a:pt x="182" y="337"/>
                  </a:lnTo>
                  <a:lnTo>
                    <a:pt x="190" y="361"/>
                  </a:lnTo>
                  <a:lnTo>
                    <a:pt x="186" y="375"/>
                  </a:lnTo>
                  <a:lnTo>
                    <a:pt x="158" y="357"/>
                  </a:lnTo>
                  <a:lnTo>
                    <a:pt x="150" y="335"/>
                  </a:lnTo>
                  <a:lnTo>
                    <a:pt x="156" y="323"/>
                  </a:lnTo>
                  <a:lnTo>
                    <a:pt x="142" y="309"/>
                  </a:lnTo>
                  <a:lnTo>
                    <a:pt x="136" y="321"/>
                  </a:lnTo>
                  <a:lnTo>
                    <a:pt x="126" y="319"/>
                  </a:lnTo>
                  <a:lnTo>
                    <a:pt x="110" y="335"/>
                  </a:lnTo>
                  <a:lnTo>
                    <a:pt x="106" y="327"/>
                  </a:lnTo>
                  <a:lnTo>
                    <a:pt x="112" y="303"/>
                  </a:lnTo>
                  <a:lnTo>
                    <a:pt x="126" y="293"/>
                  </a:lnTo>
                  <a:lnTo>
                    <a:pt x="136" y="285"/>
                  </a:lnTo>
                  <a:lnTo>
                    <a:pt x="144" y="295"/>
                  </a:lnTo>
                  <a:lnTo>
                    <a:pt x="160" y="287"/>
                  </a:lnTo>
                  <a:lnTo>
                    <a:pt x="162" y="277"/>
                  </a:lnTo>
                  <a:lnTo>
                    <a:pt x="178" y="275"/>
                  </a:lnTo>
                  <a:lnTo>
                    <a:pt x="174" y="253"/>
                  </a:lnTo>
                  <a:lnTo>
                    <a:pt x="192" y="267"/>
                  </a:lnTo>
                  <a:lnTo>
                    <a:pt x="196" y="281"/>
                  </a:lnTo>
                  <a:lnTo>
                    <a:pt x="198" y="291"/>
                  </a:lnTo>
                  <a:close/>
                  <a:moveTo>
                    <a:pt x="26" y="265"/>
                  </a:moveTo>
                  <a:lnTo>
                    <a:pt x="0" y="293"/>
                  </a:lnTo>
                  <a:lnTo>
                    <a:pt x="8" y="273"/>
                  </a:lnTo>
                  <a:lnTo>
                    <a:pt x="22" y="255"/>
                  </a:lnTo>
                  <a:lnTo>
                    <a:pt x="32" y="235"/>
                  </a:lnTo>
                  <a:lnTo>
                    <a:pt x="40" y="205"/>
                  </a:lnTo>
                  <a:lnTo>
                    <a:pt x="46" y="231"/>
                  </a:lnTo>
                  <a:lnTo>
                    <a:pt x="36" y="245"/>
                  </a:lnTo>
                  <a:lnTo>
                    <a:pt x="26" y="265"/>
                  </a:lnTo>
                  <a:close/>
                  <a:moveTo>
                    <a:pt x="62" y="8"/>
                  </a:moveTo>
                  <a:lnTo>
                    <a:pt x="60" y="20"/>
                  </a:lnTo>
                  <a:lnTo>
                    <a:pt x="74" y="42"/>
                  </a:lnTo>
                  <a:lnTo>
                    <a:pt x="72" y="64"/>
                  </a:lnTo>
                  <a:lnTo>
                    <a:pt x="62" y="75"/>
                  </a:lnTo>
                  <a:lnTo>
                    <a:pt x="64" y="97"/>
                  </a:lnTo>
                  <a:lnTo>
                    <a:pt x="72" y="121"/>
                  </a:lnTo>
                  <a:lnTo>
                    <a:pt x="86" y="125"/>
                  </a:lnTo>
                  <a:lnTo>
                    <a:pt x="94" y="121"/>
                  </a:lnTo>
                  <a:lnTo>
                    <a:pt x="124" y="137"/>
                  </a:lnTo>
                  <a:lnTo>
                    <a:pt x="124" y="151"/>
                  </a:lnTo>
                  <a:lnTo>
                    <a:pt x="134" y="159"/>
                  </a:lnTo>
                  <a:lnTo>
                    <a:pt x="134" y="173"/>
                  </a:lnTo>
                  <a:lnTo>
                    <a:pt x="114" y="157"/>
                  </a:lnTo>
                  <a:lnTo>
                    <a:pt x="102" y="143"/>
                  </a:lnTo>
                  <a:lnTo>
                    <a:pt x="98" y="153"/>
                  </a:lnTo>
                  <a:lnTo>
                    <a:pt x="82" y="137"/>
                  </a:lnTo>
                  <a:lnTo>
                    <a:pt x="64" y="141"/>
                  </a:lnTo>
                  <a:lnTo>
                    <a:pt x="52" y="135"/>
                  </a:lnTo>
                  <a:lnTo>
                    <a:pt x="50" y="123"/>
                  </a:lnTo>
                  <a:lnTo>
                    <a:pt x="56" y="115"/>
                  </a:lnTo>
                  <a:lnTo>
                    <a:pt x="48" y="109"/>
                  </a:lnTo>
                  <a:lnTo>
                    <a:pt x="46" y="119"/>
                  </a:lnTo>
                  <a:lnTo>
                    <a:pt x="34" y="101"/>
                  </a:lnTo>
                  <a:lnTo>
                    <a:pt x="28" y="91"/>
                  </a:lnTo>
                  <a:lnTo>
                    <a:pt x="22" y="62"/>
                  </a:lnTo>
                  <a:lnTo>
                    <a:pt x="32" y="73"/>
                  </a:lnTo>
                  <a:lnTo>
                    <a:pt x="24" y="26"/>
                  </a:lnTo>
                  <a:lnTo>
                    <a:pt x="26" y="0"/>
                  </a:lnTo>
                  <a:lnTo>
                    <a:pt x="38" y="0"/>
                  </a:lnTo>
                  <a:lnTo>
                    <a:pt x="52" y="8"/>
                  </a:lnTo>
                  <a:lnTo>
                    <a:pt x="58" y="0"/>
                  </a:lnTo>
                  <a:lnTo>
                    <a:pt x="62" y="8"/>
                  </a:lnTo>
                  <a:close/>
                  <a:moveTo>
                    <a:pt x="94" y="205"/>
                  </a:moveTo>
                  <a:lnTo>
                    <a:pt x="90" y="191"/>
                  </a:lnTo>
                  <a:lnTo>
                    <a:pt x="102" y="199"/>
                  </a:lnTo>
                  <a:lnTo>
                    <a:pt x="116" y="199"/>
                  </a:lnTo>
                  <a:lnTo>
                    <a:pt x="118" y="211"/>
                  </a:lnTo>
                  <a:lnTo>
                    <a:pt x="110" y="225"/>
                  </a:lnTo>
                  <a:lnTo>
                    <a:pt x="96" y="233"/>
                  </a:lnTo>
                  <a:lnTo>
                    <a:pt x="94" y="219"/>
                  </a:lnTo>
                  <a:lnTo>
                    <a:pt x="94" y="205"/>
                  </a:lnTo>
                  <a:close/>
                  <a:moveTo>
                    <a:pt x="164" y="183"/>
                  </a:moveTo>
                  <a:lnTo>
                    <a:pt x="176" y="215"/>
                  </a:lnTo>
                  <a:lnTo>
                    <a:pt x="158" y="207"/>
                  </a:lnTo>
                  <a:lnTo>
                    <a:pt x="160" y="217"/>
                  </a:lnTo>
                  <a:lnTo>
                    <a:pt x="168" y="237"/>
                  </a:lnTo>
                  <a:lnTo>
                    <a:pt x="158" y="241"/>
                  </a:lnTo>
                  <a:lnTo>
                    <a:pt x="154" y="221"/>
                  </a:lnTo>
                  <a:lnTo>
                    <a:pt x="148" y="221"/>
                  </a:lnTo>
                  <a:lnTo>
                    <a:pt x="142" y="201"/>
                  </a:lnTo>
                  <a:lnTo>
                    <a:pt x="154" y="205"/>
                  </a:lnTo>
                  <a:lnTo>
                    <a:pt x="152" y="193"/>
                  </a:lnTo>
                  <a:lnTo>
                    <a:pt x="138" y="173"/>
                  </a:lnTo>
                  <a:lnTo>
                    <a:pt x="156" y="173"/>
                  </a:lnTo>
                  <a:lnTo>
                    <a:pt x="164" y="18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337">
              <a:extLst>
                <a:ext uri="{FF2B5EF4-FFF2-40B4-BE49-F238E27FC236}">
                  <a16:creationId xmlns:a16="http://schemas.microsoft.com/office/drawing/2014/main" id="{6F5C10B0-3D23-692D-32F9-C82797F2773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9540875" y="3092450"/>
              <a:ext cx="657225" cy="285750"/>
            </a:xfrm>
            <a:custGeom>
              <a:avLst/>
              <a:gdLst>
                <a:gd name="T0" fmla="*/ 0 w 414"/>
                <a:gd name="T1" fmla="*/ 12 h 180"/>
                <a:gd name="T2" fmla="*/ 2 w 414"/>
                <a:gd name="T3" fmla="*/ 8 h 180"/>
                <a:gd name="T4" fmla="*/ 22 w 414"/>
                <a:gd name="T5" fmla="*/ 20 h 180"/>
                <a:gd name="T6" fmla="*/ 24 w 414"/>
                <a:gd name="T7" fmla="*/ 36 h 180"/>
                <a:gd name="T8" fmla="*/ 38 w 414"/>
                <a:gd name="T9" fmla="*/ 32 h 180"/>
                <a:gd name="T10" fmla="*/ 44 w 414"/>
                <a:gd name="T11" fmla="*/ 20 h 180"/>
                <a:gd name="T12" fmla="*/ 50 w 414"/>
                <a:gd name="T13" fmla="*/ 22 h 180"/>
                <a:gd name="T14" fmla="*/ 64 w 414"/>
                <a:gd name="T15" fmla="*/ 42 h 180"/>
                <a:gd name="T16" fmla="*/ 74 w 414"/>
                <a:gd name="T17" fmla="*/ 60 h 180"/>
                <a:gd name="T18" fmla="*/ 74 w 414"/>
                <a:gd name="T19" fmla="*/ 80 h 180"/>
                <a:gd name="T20" fmla="*/ 74 w 414"/>
                <a:gd name="T21" fmla="*/ 94 h 180"/>
                <a:gd name="T22" fmla="*/ 76 w 414"/>
                <a:gd name="T23" fmla="*/ 102 h 180"/>
                <a:gd name="T24" fmla="*/ 78 w 414"/>
                <a:gd name="T25" fmla="*/ 120 h 180"/>
                <a:gd name="T26" fmla="*/ 86 w 414"/>
                <a:gd name="T27" fmla="*/ 128 h 180"/>
                <a:gd name="T28" fmla="*/ 96 w 414"/>
                <a:gd name="T29" fmla="*/ 154 h 180"/>
                <a:gd name="T30" fmla="*/ 96 w 414"/>
                <a:gd name="T31" fmla="*/ 164 h 180"/>
                <a:gd name="T32" fmla="*/ 80 w 414"/>
                <a:gd name="T33" fmla="*/ 166 h 180"/>
                <a:gd name="T34" fmla="*/ 60 w 414"/>
                <a:gd name="T35" fmla="*/ 144 h 180"/>
                <a:gd name="T36" fmla="*/ 32 w 414"/>
                <a:gd name="T37" fmla="*/ 120 h 180"/>
                <a:gd name="T38" fmla="*/ 30 w 414"/>
                <a:gd name="T39" fmla="*/ 106 h 180"/>
                <a:gd name="T40" fmla="*/ 18 w 414"/>
                <a:gd name="T41" fmla="*/ 88 h 180"/>
                <a:gd name="T42" fmla="*/ 12 w 414"/>
                <a:gd name="T43" fmla="*/ 62 h 180"/>
                <a:gd name="T44" fmla="*/ 4 w 414"/>
                <a:gd name="T45" fmla="*/ 48 h 180"/>
                <a:gd name="T46" fmla="*/ 4 w 414"/>
                <a:gd name="T47" fmla="*/ 26 h 180"/>
                <a:gd name="T48" fmla="*/ 0 w 414"/>
                <a:gd name="T49" fmla="*/ 12 h 180"/>
                <a:gd name="T50" fmla="*/ 390 w 414"/>
                <a:gd name="T51" fmla="*/ 82 h 180"/>
                <a:gd name="T52" fmla="*/ 370 w 414"/>
                <a:gd name="T53" fmla="*/ 76 h 180"/>
                <a:gd name="T54" fmla="*/ 346 w 414"/>
                <a:gd name="T55" fmla="*/ 76 h 180"/>
                <a:gd name="T56" fmla="*/ 340 w 414"/>
                <a:gd name="T57" fmla="*/ 108 h 180"/>
                <a:gd name="T58" fmla="*/ 330 w 414"/>
                <a:gd name="T59" fmla="*/ 120 h 180"/>
                <a:gd name="T60" fmla="*/ 320 w 414"/>
                <a:gd name="T61" fmla="*/ 160 h 180"/>
                <a:gd name="T62" fmla="*/ 304 w 414"/>
                <a:gd name="T63" fmla="*/ 166 h 180"/>
                <a:gd name="T64" fmla="*/ 282 w 414"/>
                <a:gd name="T65" fmla="*/ 158 h 180"/>
                <a:gd name="T66" fmla="*/ 272 w 414"/>
                <a:gd name="T67" fmla="*/ 160 h 180"/>
                <a:gd name="T68" fmla="*/ 260 w 414"/>
                <a:gd name="T69" fmla="*/ 176 h 180"/>
                <a:gd name="T70" fmla="*/ 246 w 414"/>
                <a:gd name="T71" fmla="*/ 174 h 180"/>
                <a:gd name="T72" fmla="*/ 232 w 414"/>
                <a:gd name="T73" fmla="*/ 180 h 180"/>
                <a:gd name="T74" fmla="*/ 218 w 414"/>
                <a:gd name="T75" fmla="*/ 162 h 180"/>
                <a:gd name="T76" fmla="*/ 214 w 414"/>
                <a:gd name="T77" fmla="*/ 144 h 180"/>
                <a:gd name="T78" fmla="*/ 228 w 414"/>
                <a:gd name="T79" fmla="*/ 152 h 180"/>
                <a:gd name="T80" fmla="*/ 246 w 414"/>
                <a:gd name="T81" fmla="*/ 146 h 180"/>
                <a:gd name="T82" fmla="*/ 250 w 414"/>
                <a:gd name="T83" fmla="*/ 122 h 180"/>
                <a:gd name="T84" fmla="*/ 260 w 414"/>
                <a:gd name="T85" fmla="*/ 118 h 180"/>
                <a:gd name="T86" fmla="*/ 284 w 414"/>
                <a:gd name="T87" fmla="*/ 110 h 180"/>
                <a:gd name="T88" fmla="*/ 300 w 414"/>
                <a:gd name="T89" fmla="*/ 88 h 180"/>
                <a:gd name="T90" fmla="*/ 310 w 414"/>
                <a:gd name="T91" fmla="*/ 70 h 180"/>
                <a:gd name="T92" fmla="*/ 318 w 414"/>
                <a:gd name="T93" fmla="*/ 86 h 180"/>
                <a:gd name="T94" fmla="*/ 322 w 414"/>
                <a:gd name="T95" fmla="*/ 74 h 180"/>
                <a:gd name="T96" fmla="*/ 334 w 414"/>
                <a:gd name="T97" fmla="*/ 76 h 180"/>
                <a:gd name="T98" fmla="*/ 334 w 414"/>
                <a:gd name="T99" fmla="*/ 56 h 180"/>
                <a:gd name="T100" fmla="*/ 334 w 414"/>
                <a:gd name="T101" fmla="*/ 44 h 180"/>
                <a:gd name="T102" fmla="*/ 350 w 414"/>
                <a:gd name="T103" fmla="*/ 22 h 180"/>
                <a:gd name="T104" fmla="*/ 360 w 414"/>
                <a:gd name="T105" fmla="*/ 0 h 180"/>
                <a:gd name="T106" fmla="*/ 366 w 414"/>
                <a:gd name="T107" fmla="*/ 0 h 180"/>
                <a:gd name="T108" fmla="*/ 380 w 414"/>
                <a:gd name="T109" fmla="*/ 14 h 180"/>
                <a:gd name="T110" fmla="*/ 382 w 414"/>
                <a:gd name="T111" fmla="*/ 28 h 180"/>
                <a:gd name="T112" fmla="*/ 396 w 414"/>
                <a:gd name="T113" fmla="*/ 36 h 180"/>
                <a:gd name="T114" fmla="*/ 414 w 414"/>
                <a:gd name="T115" fmla="*/ 44 h 180"/>
                <a:gd name="T116" fmla="*/ 414 w 414"/>
                <a:gd name="T117" fmla="*/ 54 h 180"/>
                <a:gd name="T118" fmla="*/ 400 w 414"/>
                <a:gd name="T119" fmla="*/ 56 h 180"/>
                <a:gd name="T120" fmla="*/ 406 w 414"/>
                <a:gd name="T121" fmla="*/ 70 h 180"/>
                <a:gd name="T122" fmla="*/ 390 w 414"/>
                <a:gd name="T123" fmla="*/ 82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14" h="180">
                  <a:moveTo>
                    <a:pt x="0" y="12"/>
                  </a:moveTo>
                  <a:lnTo>
                    <a:pt x="2" y="8"/>
                  </a:lnTo>
                  <a:lnTo>
                    <a:pt x="22" y="20"/>
                  </a:lnTo>
                  <a:lnTo>
                    <a:pt x="24" y="36"/>
                  </a:lnTo>
                  <a:lnTo>
                    <a:pt x="38" y="32"/>
                  </a:lnTo>
                  <a:lnTo>
                    <a:pt x="44" y="20"/>
                  </a:lnTo>
                  <a:lnTo>
                    <a:pt x="50" y="22"/>
                  </a:lnTo>
                  <a:lnTo>
                    <a:pt x="64" y="42"/>
                  </a:lnTo>
                  <a:lnTo>
                    <a:pt x="74" y="60"/>
                  </a:lnTo>
                  <a:lnTo>
                    <a:pt x="74" y="80"/>
                  </a:lnTo>
                  <a:lnTo>
                    <a:pt x="74" y="94"/>
                  </a:lnTo>
                  <a:lnTo>
                    <a:pt x="76" y="102"/>
                  </a:lnTo>
                  <a:lnTo>
                    <a:pt x="78" y="120"/>
                  </a:lnTo>
                  <a:lnTo>
                    <a:pt x="86" y="128"/>
                  </a:lnTo>
                  <a:lnTo>
                    <a:pt x="96" y="154"/>
                  </a:lnTo>
                  <a:lnTo>
                    <a:pt x="96" y="164"/>
                  </a:lnTo>
                  <a:lnTo>
                    <a:pt x="80" y="166"/>
                  </a:lnTo>
                  <a:lnTo>
                    <a:pt x="60" y="144"/>
                  </a:lnTo>
                  <a:lnTo>
                    <a:pt x="32" y="120"/>
                  </a:lnTo>
                  <a:lnTo>
                    <a:pt x="30" y="106"/>
                  </a:lnTo>
                  <a:lnTo>
                    <a:pt x="18" y="88"/>
                  </a:lnTo>
                  <a:lnTo>
                    <a:pt x="12" y="62"/>
                  </a:lnTo>
                  <a:lnTo>
                    <a:pt x="4" y="48"/>
                  </a:lnTo>
                  <a:lnTo>
                    <a:pt x="4" y="26"/>
                  </a:lnTo>
                  <a:lnTo>
                    <a:pt x="0" y="12"/>
                  </a:lnTo>
                  <a:close/>
                  <a:moveTo>
                    <a:pt x="390" y="82"/>
                  </a:moveTo>
                  <a:lnTo>
                    <a:pt x="370" y="76"/>
                  </a:lnTo>
                  <a:lnTo>
                    <a:pt x="346" y="76"/>
                  </a:lnTo>
                  <a:lnTo>
                    <a:pt x="340" y="108"/>
                  </a:lnTo>
                  <a:lnTo>
                    <a:pt x="330" y="120"/>
                  </a:lnTo>
                  <a:lnTo>
                    <a:pt x="320" y="160"/>
                  </a:lnTo>
                  <a:lnTo>
                    <a:pt x="304" y="166"/>
                  </a:lnTo>
                  <a:lnTo>
                    <a:pt x="282" y="158"/>
                  </a:lnTo>
                  <a:lnTo>
                    <a:pt x="272" y="160"/>
                  </a:lnTo>
                  <a:lnTo>
                    <a:pt x="260" y="176"/>
                  </a:lnTo>
                  <a:lnTo>
                    <a:pt x="246" y="174"/>
                  </a:lnTo>
                  <a:lnTo>
                    <a:pt x="232" y="180"/>
                  </a:lnTo>
                  <a:lnTo>
                    <a:pt x="218" y="162"/>
                  </a:lnTo>
                  <a:lnTo>
                    <a:pt x="214" y="144"/>
                  </a:lnTo>
                  <a:lnTo>
                    <a:pt x="228" y="152"/>
                  </a:lnTo>
                  <a:lnTo>
                    <a:pt x="246" y="146"/>
                  </a:lnTo>
                  <a:lnTo>
                    <a:pt x="250" y="122"/>
                  </a:lnTo>
                  <a:lnTo>
                    <a:pt x="260" y="118"/>
                  </a:lnTo>
                  <a:lnTo>
                    <a:pt x="284" y="110"/>
                  </a:lnTo>
                  <a:lnTo>
                    <a:pt x="300" y="88"/>
                  </a:lnTo>
                  <a:lnTo>
                    <a:pt x="310" y="70"/>
                  </a:lnTo>
                  <a:lnTo>
                    <a:pt x="318" y="86"/>
                  </a:lnTo>
                  <a:lnTo>
                    <a:pt x="322" y="74"/>
                  </a:lnTo>
                  <a:lnTo>
                    <a:pt x="334" y="76"/>
                  </a:lnTo>
                  <a:lnTo>
                    <a:pt x="334" y="56"/>
                  </a:lnTo>
                  <a:lnTo>
                    <a:pt x="334" y="44"/>
                  </a:lnTo>
                  <a:lnTo>
                    <a:pt x="350" y="22"/>
                  </a:lnTo>
                  <a:lnTo>
                    <a:pt x="360" y="0"/>
                  </a:lnTo>
                  <a:lnTo>
                    <a:pt x="366" y="0"/>
                  </a:lnTo>
                  <a:lnTo>
                    <a:pt x="380" y="14"/>
                  </a:lnTo>
                  <a:lnTo>
                    <a:pt x="382" y="28"/>
                  </a:lnTo>
                  <a:lnTo>
                    <a:pt x="396" y="36"/>
                  </a:lnTo>
                  <a:lnTo>
                    <a:pt x="414" y="44"/>
                  </a:lnTo>
                  <a:lnTo>
                    <a:pt x="414" y="54"/>
                  </a:lnTo>
                  <a:lnTo>
                    <a:pt x="400" y="56"/>
                  </a:lnTo>
                  <a:lnTo>
                    <a:pt x="406" y="70"/>
                  </a:lnTo>
                  <a:lnTo>
                    <a:pt x="390" y="8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338">
              <a:extLst>
                <a:ext uri="{FF2B5EF4-FFF2-40B4-BE49-F238E27FC236}">
                  <a16:creationId xmlns:a16="http://schemas.microsoft.com/office/drawing/2014/main" id="{B2FD9CF2-6DDD-31C7-5421-AFC394FB6D59}"/>
                </a:ext>
              </a:extLst>
            </p:cNvPr>
            <p:cNvSpPr>
              <a:spLocks/>
            </p:cNvSpPr>
            <p:nvPr/>
          </p:nvSpPr>
          <p:spPr bwMode="auto">
            <a:xfrm>
              <a:off x="10033000" y="3162300"/>
              <a:ext cx="38100" cy="66675"/>
            </a:xfrm>
            <a:custGeom>
              <a:avLst/>
              <a:gdLst>
                <a:gd name="T0" fmla="*/ 24 w 24"/>
                <a:gd name="T1" fmla="*/ 0 h 42"/>
                <a:gd name="T2" fmla="*/ 24 w 24"/>
                <a:gd name="T3" fmla="*/ 12 h 42"/>
                <a:gd name="T4" fmla="*/ 24 w 24"/>
                <a:gd name="T5" fmla="*/ 32 h 42"/>
                <a:gd name="T6" fmla="*/ 12 w 24"/>
                <a:gd name="T7" fmla="*/ 30 h 42"/>
                <a:gd name="T8" fmla="*/ 8 w 24"/>
                <a:gd name="T9" fmla="*/ 42 h 42"/>
                <a:gd name="T10" fmla="*/ 0 w 24"/>
                <a:gd name="T11" fmla="*/ 26 h 42"/>
                <a:gd name="T12" fmla="*/ 6 w 24"/>
                <a:gd name="T13" fmla="*/ 14 h 42"/>
                <a:gd name="T14" fmla="*/ 24 w 24"/>
                <a:gd name="T15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" h="42">
                  <a:moveTo>
                    <a:pt x="24" y="0"/>
                  </a:moveTo>
                  <a:lnTo>
                    <a:pt x="24" y="12"/>
                  </a:lnTo>
                  <a:lnTo>
                    <a:pt x="24" y="32"/>
                  </a:lnTo>
                  <a:lnTo>
                    <a:pt x="12" y="30"/>
                  </a:lnTo>
                  <a:lnTo>
                    <a:pt x="8" y="42"/>
                  </a:lnTo>
                  <a:lnTo>
                    <a:pt x="0" y="26"/>
                  </a:lnTo>
                  <a:lnTo>
                    <a:pt x="6" y="14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339">
              <a:extLst>
                <a:ext uri="{FF2B5EF4-FFF2-40B4-BE49-F238E27FC236}">
                  <a16:creationId xmlns:a16="http://schemas.microsoft.com/office/drawing/2014/main" id="{233D9150-C173-815B-5628-E414CEBABAA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99225" y="1373188"/>
              <a:ext cx="85725" cy="50800"/>
            </a:xfrm>
            <a:custGeom>
              <a:avLst/>
              <a:gdLst>
                <a:gd name="T0" fmla="*/ 2 w 54"/>
                <a:gd name="T1" fmla="*/ 8 h 32"/>
                <a:gd name="T2" fmla="*/ 18 w 54"/>
                <a:gd name="T3" fmla="*/ 10 h 32"/>
                <a:gd name="T4" fmla="*/ 26 w 54"/>
                <a:gd name="T5" fmla="*/ 4 h 32"/>
                <a:gd name="T6" fmla="*/ 42 w 54"/>
                <a:gd name="T7" fmla="*/ 4 h 32"/>
                <a:gd name="T8" fmla="*/ 46 w 54"/>
                <a:gd name="T9" fmla="*/ 0 h 32"/>
                <a:gd name="T10" fmla="*/ 48 w 54"/>
                <a:gd name="T11" fmla="*/ 0 h 32"/>
                <a:gd name="T12" fmla="*/ 54 w 54"/>
                <a:gd name="T13" fmla="*/ 8 h 32"/>
                <a:gd name="T14" fmla="*/ 38 w 54"/>
                <a:gd name="T15" fmla="*/ 14 h 32"/>
                <a:gd name="T16" fmla="*/ 38 w 54"/>
                <a:gd name="T17" fmla="*/ 22 h 32"/>
                <a:gd name="T18" fmla="*/ 30 w 54"/>
                <a:gd name="T19" fmla="*/ 24 h 32"/>
                <a:gd name="T20" fmla="*/ 32 w 54"/>
                <a:gd name="T21" fmla="*/ 32 h 32"/>
                <a:gd name="T22" fmla="*/ 24 w 54"/>
                <a:gd name="T23" fmla="*/ 32 h 32"/>
                <a:gd name="T24" fmla="*/ 20 w 54"/>
                <a:gd name="T25" fmla="*/ 28 h 32"/>
                <a:gd name="T26" fmla="*/ 16 w 54"/>
                <a:gd name="T27" fmla="*/ 32 h 32"/>
                <a:gd name="T28" fmla="*/ 2 w 54"/>
                <a:gd name="T29" fmla="*/ 30 h 32"/>
                <a:gd name="T30" fmla="*/ 6 w 54"/>
                <a:gd name="T31" fmla="*/ 28 h 32"/>
                <a:gd name="T32" fmla="*/ 0 w 54"/>
                <a:gd name="T33" fmla="*/ 20 h 32"/>
                <a:gd name="T34" fmla="*/ 2 w 54"/>
                <a:gd name="T35" fmla="*/ 8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32">
                  <a:moveTo>
                    <a:pt x="2" y="8"/>
                  </a:moveTo>
                  <a:lnTo>
                    <a:pt x="18" y="10"/>
                  </a:lnTo>
                  <a:lnTo>
                    <a:pt x="26" y="4"/>
                  </a:lnTo>
                  <a:lnTo>
                    <a:pt x="42" y="4"/>
                  </a:lnTo>
                  <a:lnTo>
                    <a:pt x="46" y="0"/>
                  </a:lnTo>
                  <a:lnTo>
                    <a:pt x="48" y="0"/>
                  </a:lnTo>
                  <a:lnTo>
                    <a:pt x="54" y="8"/>
                  </a:lnTo>
                  <a:lnTo>
                    <a:pt x="38" y="14"/>
                  </a:lnTo>
                  <a:lnTo>
                    <a:pt x="38" y="22"/>
                  </a:lnTo>
                  <a:lnTo>
                    <a:pt x="30" y="24"/>
                  </a:lnTo>
                  <a:lnTo>
                    <a:pt x="32" y="32"/>
                  </a:lnTo>
                  <a:lnTo>
                    <a:pt x="24" y="32"/>
                  </a:lnTo>
                  <a:lnTo>
                    <a:pt x="20" y="28"/>
                  </a:lnTo>
                  <a:lnTo>
                    <a:pt x="16" y="32"/>
                  </a:lnTo>
                  <a:lnTo>
                    <a:pt x="2" y="30"/>
                  </a:lnTo>
                  <a:lnTo>
                    <a:pt x="6" y="28"/>
                  </a:lnTo>
                  <a:lnTo>
                    <a:pt x="0" y="20"/>
                  </a:lnTo>
                  <a:lnTo>
                    <a:pt x="2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340">
              <a:extLst>
                <a:ext uri="{FF2B5EF4-FFF2-40B4-BE49-F238E27FC236}">
                  <a16:creationId xmlns:a16="http://schemas.microsoft.com/office/drawing/2014/main" id="{1770CB85-1008-8889-A992-FCEEE7B73AAE}"/>
                </a:ext>
              </a:extLst>
            </p:cNvPr>
            <p:cNvSpPr>
              <a:spLocks/>
            </p:cNvSpPr>
            <p:nvPr/>
          </p:nvSpPr>
          <p:spPr bwMode="auto">
            <a:xfrm>
              <a:off x="6588125" y="638175"/>
              <a:ext cx="307975" cy="282575"/>
            </a:xfrm>
            <a:custGeom>
              <a:avLst/>
              <a:gdLst>
                <a:gd name="T0" fmla="*/ 116 w 194"/>
                <a:gd name="T1" fmla="*/ 16 h 178"/>
                <a:gd name="T2" fmla="*/ 118 w 194"/>
                <a:gd name="T3" fmla="*/ 26 h 178"/>
                <a:gd name="T4" fmla="*/ 146 w 194"/>
                <a:gd name="T5" fmla="*/ 38 h 178"/>
                <a:gd name="T6" fmla="*/ 134 w 194"/>
                <a:gd name="T7" fmla="*/ 50 h 178"/>
                <a:gd name="T8" fmla="*/ 158 w 194"/>
                <a:gd name="T9" fmla="*/ 68 h 178"/>
                <a:gd name="T10" fmla="*/ 152 w 194"/>
                <a:gd name="T11" fmla="*/ 84 h 178"/>
                <a:gd name="T12" fmla="*/ 168 w 194"/>
                <a:gd name="T13" fmla="*/ 98 h 178"/>
                <a:gd name="T14" fmla="*/ 166 w 194"/>
                <a:gd name="T15" fmla="*/ 108 h 178"/>
                <a:gd name="T16" fmla="*/ 194 w 194"/>
                <a:gd name="T17" fmla="*/ 120 h 178"/>
                <a:gd name="T18" fmla="*/ 190 w 194"/>
                <a:gd name="T19" fmla="*/ 130 h 178"/>
                <a:gd name="T20" fmla="*/ 178 w 194"/>
                <a:gd name="T21" fmla="*/ 142 h 178"/>
                <a:gd name="T22" fmla="*/ 150 w 194"/>
                <a:gd name="T23" fmla="*/ 164 h 178"/>
                <a:gd name="T24" fmla="*/ 120 w 194"/>
                <a:gd name="T25" fmla="*/ 166 h 178"/>
                <a:gd name="T26" fmla="*/ 92 w 194"/>
                <a:gd name="T27" fmla="*/ 174 h 178"/>
                <a:gd name="T28" fmla="*/ 66 w 194"/>
                <a:gd name="T29" fmla="*/ 178 h 178"/>
                <a:gd name="T30" fmla="*/ 56 w 194"/>
                <a:gd name="T31" fmla="*/ 168 h 178"/>
                <a:gd name="T32" fmla="*/ 38 w 194"/>
                <a:gd name="T33" fmla="*/ 160 h 178"/>
                <a:gd name="T34" fmla="*/ 38 w 194"/>
                <a:gd name="T35" fmla="*/ 142 h 178"/>
                <a:gd name="T36" fmla="*/ 28 w 194"/>
                <a:gd name="T37" fmla="*/ 126 h 178"/>
                <a:gd name="T38" fmla="*/ 32 w 194"/>
                <a:gd name="T39" fmla="*/ 114 h 178"/>
                <a:gd name="T40" fmla="*/ 46 w 194"/>
                <a:gd name="T41" fmla="*/ 102 h 178"/>
                <a:gd name="T42" fmla="*/ 76 w 194"/>
                <a:gd name="T43" fmla="*/ 84 h 178"/>
                <a:gd name="T44" fmla="*/ 86 w 194"/>
                <a:gd name="T45" fmla="*/ 80 h 178"/>
                <a:gd name="T46" fmla="*/ 82 w 194"/>
                <a:gd name="T47" fmla="*/ 74 h 178"/>
                <a:gd name="T48" fmla="*/ 60 w 194"/>
                <a:gd name="T49" fmla="*/ 64 h 178"/>
                <a:gd name="T50" fmla="*/ 54 w 194"/>
                <a:gd name="T51" fmla="*/ 58 h 178"/>
                <a:gd name="T52" fmla="*/ 46 w 194"/>
                <a:gd name="T53" fmla="*/ 34 h 178"/>
                <a:gd name="T54" fmla="*/ 20 w 194"/>
                <a:gd name="T55" fmla="*/ 22 h 178"/>
                <a:gd name="T56" fmla="*/ 0 w 194"/>
                <a:gd name="T57" fmla="*/ 14 h 178"/>
                <a:gd name="T58" fmla="*/ 8 w 194"/>
                <a:gd name="T59" fmla="*/ 10 h 178"/>
                <a:gd name="T60" fmla="*/ 24 w 194"/>
                <a:gd name="T61" fmla="*/ 18 h 178"/>
                <a:gd name="T62" fmla="*/ 44 w 194"/>
                <a:gd name="T63" fmla="*/ 18 h 178"/>
                <a:gd name="T64" fmla="*/ 62 w 194"/>
                <a:gd name="T65" fmla="*/ 22 h 178"/>
                <a:gd name="T66" fmla="*/ 74 w 194"/>
                <a:gd name="T67" fmla="*/ 14 h 178"/>
                <a:gd name="T68" fmla="*/ 78 w 194"/>
                <a:gd name="T69" fmla="*/ 4 h 178"/>
                <a:gd name="T70" fmla="*/ 100 w 194"/>
                <a:gd name="T71" fmla="*/ 0 h 178"/>
                <a:gd name="T72" fmla="*/ 120 w 194"/>
                <a:gd name="T73" fmla="*/ 4 h 178"/>
                <a:gd name="T74" fmla="*/ 116 w 194"/>
                <a:gd name="T75" fmla="*/ 16 h 1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94" h="178">
                  <a:moveTo>
                    <a:pt x="116" y="16"/>
                  </a:moveTo>
                  <a:lnTo>
                    <a:pt x="118" y="26"/>
                  </a:lnTo>
                  <a:lnTo>
                    <a:pt x="146" y="38"/>
                  </a:lnTo>
                  <a:lnTo>
                    <a:pt x="134" y="50"/>
                  </a:lnTo>
                  <a:lnTo>
                    <a:pt x="158" y="68"/>
                  </a:lnTo>
                  <a:lnTo>
                    <a:pt x="152" y="84"/>
                  </a:lnTo>
                  <a:lnTo>
                    <a:pt x="168" y="98"/>
                  </a:lnTo>
                  <a:lnTo>
                    <a:pt x="166" y="108"/>
                  </a:lnTo>
                  <a:lnTo>
                    <a:pt x="194" y="120"/>
                  </a:lnTo>
                  <a:lnTo>
                    <a:pt x="190" y="130"/>
                  </a:lnTo>
                  <a:lnTo>
                    <a:pt x="178" y="142"/>
                  </a:lnTo>
                  <a:lnTo>
                    <a:pt x="150" y="164"/>
                  </a:lnTo>
                  <a:lnTo>
                    <a:pt x="120" y="166"/>
                  </a:lnTo>
                  <a:lnTo>
                    <a:pt x="92" y="174"/>
                  </a:lnTo>
                  <a:lnTo>
                    <a:pt x="66" y="178"/>
                  </a:lnTo>
                  <a:lnTo>
                    <a:pt x="56" y="168"/>
                  </a:lnTo>
                  <a:lnTo>
                    <a:pt x="38" y="160"/>
                  </a:lnTo>
                  <a:lnTo>
                    <a:pt x="38" y="142"/>
                  </a:lnTo>
                  <a:lnTo>
                    <a:pt x="28" y="126"/>
                  </a:lnTo>
                  <a:lnTo>
                    <a:pt x="32" y="114"/>
                  </a:lnTo>
                  <a:lnTo>
                    <a:pt x="46" y="102"/>
                  </a:lnTo>
                  <a:lnTo>
                    <a:pt x="76" y="84"/>
                  </a:lnTo>
                  <a:lnTo>
                    <a:pt x="86" y="80"/>
                  </a:lnTo>
                  <a:lnTo>
                    <a:pt x="82" y="74"/>
                  </a:lnTo>
                  <a:lnTo>
                    <a:pt x="60" y="64"/>
                  </a:lnTo>
                  <a:lnTo>
                    <a:pt x="54" y="58"/>
                  </a:lnTo>
                  <a:lnTo>
                    <a:pt x="46" y="34"/>
                  </a:lnTo>
                  <a:lnTo>
                    <a:pt x="20" y="22"/>
                  </a:lnTo>
                  <a:lnTo>
                    <a:pt x="0" y="14"/>
                  </a:lnTo>
                  <a:lnTo>
                    <a:pt x="8" y="10"/>
                  </a:lnTo>
                  <a:lnTo>
                    <a:pt x="24" y="18"/>
                  </a:lnTo>
                  <a:lnTo>
                    <a:pt x="44" y="18"/>
                  </a:lnTo>
                  <a:lnTo>
                    <a:pt x="62" y="22"/>
                  </a:lnTo>
                  <a:lnTo>
                    <a:pt x="74" y="14"/>
                  </a:lnTo>
                  <a:lnTo>
                    <a:pt x="78" y="4"/>
                  </a:lnTo>
                  <a:lnTo>
                    <a:pt x="100" y="0"/>
                  </a:lnTo>
                  <a:lnTo>
                    <a:pt x="120" y="4"/>
                  </a:lnTo>
                  <a:lnTo>
                    <a:pt x="116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341">
              <a:extLst>
                <a:ext uri="{FF2B5EF4-FFF2-40B4-BE49-F238E27FC236}">
                  <a16:creationId xmlns:a16="http://schemas.microsoft.com/office/drawing/2014/main" id="{E6CBB0D2-D192-39D5-8EC2-82622669476D}"/>
                </a:ext>
              </a:extLst>
            </p:cNvPr>
            <p:cNvSpPr>
              <a:spLocks/>
            </p:cNvSpPr>
            <p:nvPr/>
          </p:nvSpPr>
          <p:spPr bwMode="auto">
            <a:xfrm>
              <a:off x="6584950" y="1268413"/>
              <a:ext cx="161925" cy="66675"/>
            </a:xfrm>
            <a:custGeom>
              <a:avLst/>
              <a:gdLst>
                <a:gd name="T0" fmla="*/ 102 w 102"/>
                <a:gd name="T1" fmla="*/ 12 h 42"/>
                <a:gd name="T2" fmla="*/ 98 w 102"/>
                <a:gd name="T3" fmla="*/ 18 h 42"/>
                <a:gd name="T4" fmla="*/ 94 w 102"/>
                <a:gd name="T5" fmla="*/ 28 h 42"/>
                <a:gd name="T6" fmla="*/ 92 w 102"/>
                <a:gd name="T7" fmla="*/ 32 h 42"/>
                <a:gd name="T8" fmla="*/ 70 w 102"/>
                <a:gd name="T9" fmla="*/ 24 h 42"/>
                <a:gd name="T10" fmla="*/ 66 w 102"/>
                <a:gd name="T11" fmla="*/ 26 h 42"/>
                <a:gd name="T12" fmla="*/ 62 w 102"/>
                <a:gd name="T13" fmla="*/ 30 h 42"/>
                <a:gd name="T14" fmla="*/ 54 w 102"/>
                <a:gd name="T15" fmla="*/ 34 h 42"/>
                <a:gd name="T16" fmla="*/ 52 w 102"/>
                <a:gd name="T17" fmla="*/ 32 h 42"/>
                <a:gd name="T18" fmla="*/ 42 w 102"/>
                <a:gd name="T19" fmla="*/ 36 h 42"/>
                <a:gd name="T20" fmla="*/ 36 w 102"/>
                <a:gd name="T21" fmla="*/ 36 h 42"/>
                <a:gd name="T22" fmla="*/ 34 w 102"/>
                <a:gd name="T23" fmla="*/ 40 h 42"/>
                <a:gd name="T24" fmla="*/ 18 w 102"/>
                <a:gd name="T25" fmla="*/ 42 h 42"/>
                <a:gd name="T26" fmla="*/ 14 w 102"/>
                <a:gd name="T27" fmla="*/ 40 h 42"/>
                <a:gd name="T28" fmla="*/ 4 w 102"/>
                <a:gd name="T29" fmla="*/ 36 h 42"/>
                <a:gd name="T30" fmla="*/ 0 w 102"/>
                <a:gd name="T31" fmla="*/ 28 h 42"/>
                <a:gd name="T32" fmla="*/ 2 w 102"/>
                <a:gd name="T33" fmla="*/ 24 h 42"/>
                <a:gd name="T34" fmla="*/ 4 w 102"/>
                <a:gd name="T35" fmla="*/ 20 h 42"/>
                <a:gd name="T36" fmla="*/ 12 w 102"/>
                <a:gd name="T37" fmla="*/ 20 h 42"/>
                <a:gd name="T38" fmla="*/ 18 w 102"/>
                <a:gd name="T39" fmla="*/ 16 h 42"/>
                <a:gd name="T40" fmla="*/ 18 w 102"/>
                <a:gd name="T41" fmla="*/ 14 h 42"/>
                <a:gd name="T42" fmla="*/ 20 w 102"/>
                <a:gd name="T43" fmla="*/ 14 h 42"/>
                <a:gd name="T44" fmla="*/ 20 w 102"/>
                <a:gd name="T45" fmla="*/ 8 h 42"/>
                <a:gd name="T46" fmla="*/ 24 w 102"/>
                <a:gd name="T47" fmla="*/ 8 h 42"/>
                <a:gd name="T48" fmla="*/ 28 w 102"/>
                <a:gd name="T49" fmla="*/ 2 h 42"/>
                <a:gd name="T50" fmla="*/ 32 w 102"/>
                <a:gd name="T51" fmla="*/ 2 h 42"/>
                <a:gd name="T52" fmla="*/ 34 w 102"/>
                <a:gd name="T53" fmla="*/ 4 h 42"/>
                <a:gd name="T54" fmla="*/ 42 w 102"/>
                <a:gd name="T55" fmla="*/ 0 h 42"/>
                <a:gd name="T56" fmla="*/ 52 w 102"/>
                <a:gd name="T57" fmla="*/ 10 h 42"/>
                <a:gd name="T58" fmla="*/ 62 w 102"/>
                <a:gd name="T59" fmla="*/ 4 h 42"/>
                <a:gd name="T60" fmla="*/ 70 w 102"/>
                <a:gd name="T61" fmla="*/ 6 h 42"/>
                <a:gd name="T62" fmla="*/ 82 w 102"/>
                <a:gd name="T63" fmla="*/ 4 h 42"/>
                <a:gd name="T64" fmla="*/ 102 w 102"/>
                <a:gd name="T65" fmla="*/ 1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02" h="42">
                  <a:moveTo>
                    <a:pt x="102" y="12"/>
                  </a:moveTo>
                  <a:lnTo>
                    <a:pt x="98" y="18"/>
                  </a:lnTo>
                  <a:lnTo>
                    <a:pt x="94" y="28"/>
                  </a:lnTo>
                  <a:lnTo>
                    <a:pt x="92" y="32"/>
                  </a:lnTo>
                  <a:lnTo>
                    <a:pt x="70" y="24"/>
                  </a:lnTo>
                  <a:lnTo>
                    <a:pt x="66" y="26"/>
                  </a:lnTo>
                  <a:lnTo>
                    <a:pt x="62" y="30"/>
                  </a:lnTo>
                  <a:lnTo>
                    <a:pt x="54" y="34"/>
                  </a:lnTo>
                  <a:lnTo>
                    <a:pt x="52" y="32"/>
                  </a:lnTo>
                  <a:lnTo>
                    <a:pt x="42" y="36"/>
                  </a:lnTo>
                  <a:lnTo>
                    <a:pt x="36" y="36"/>
                  </a:lnTo>
                  <a:lnTo>
                    <a:pt x="34" y="40"/>
                  </a:lnTo>
                  <a:lnTo>
                    <a:pt x="18" y="42"/>
                  </a:lnTo>
                  <a:lnTo>
                    <a:pt x="14" y="40"/>
                  </a:lnTo>
                  <a:lnTo>
                    <a:pt x="4" y="36"/>
                  </a:lnTo>
                  <a:lnTo>
                    <a:pt x="0" y="28"/>
                  </a:lnTo>
                  <a:lnTo>
                    <a:pt x="2" y="24"/>
                  </a:lnTo>
                  <a:lnTo>
                    <a:pt x="4" y="20"/>
                  </a:lnTo>
                  <a:lnTo>
                    <a:pt x="12" y="20"/>
                  </a:lnTo>
                  <a:lnTo>
                    <a:pt x="18" y="16"/>
                  </a:lnTo>
                  <a:lnTo>
                    <a:pt x="18" y="14"/>
                  </a:lnTo>
                  <a:lnTo>
                    <a:pt x="20" y="14"/>
                  </a:lnTo>
                  <a:lnTo>
                    <a:pt x="20" y="8"/>
                  </a:lnTo>
                  <a:lnTo>
                    <a:pt x="24" y="8"/>
                  </a:lnTo>
                  <a:lnTo>
                    <a:pt x="28" y="2"/>
                  </a:lnTo>
                  <a:lnTo>
                    <a:pt x="32" y="2"/>
                  </a:lnTo>
                  <a:lnTo>
                    <a:pt x="34" y="4"/>
                  </a:lnTo>
                  <a:lnTo>
                    <a:pt x="42" y="0"/>
                  </a:lnTo>
                  <a:lnTo>
                    <a:pt x="52" y="10"/>
                  </a:lnTo>
                  <a:lnTo>
                    <a:pt x="62" y="4"/>
                  </a:lnTo>
                  <a:lnTo>
                    <a:pt x="70" y="6"/>
                  </a:lnTo>
                  <a:lnTo>
                    <a:pt x="82" y="4"/>
                  </a:lnTo>
                  <a:lnTo>
                    <a:pt x="102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342">
              <a:extLst>
                <a:ext uri="{FF2B5EF4-FFF2-40B4-BE49-F238E27FC236}">
                  <a16:creationId xmlns:a16="http://schemas.microsoft.com/office/drawing/2014/main" id="{4B1CEBA8-F3E0-54DD-9F6F-46F0BEE5033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48425" y="1214438"/>
              <a:ext cx="187325" cy="95250"/>
            </a:xfrm>
            <a:custGeom>
              <a:avLst/>
              <a:gdLst>
                <a:gd name="T0" fmla="*/ 48 w 118"/>
                <a:gd name="T1" fmla="*/ 0 h 60"/>
                <a:gd name="T2" fmla="*/ 56 w 118"/>
                <a:gd name="T3" fmla="*/ 8 h 60"/>
                <a:gd name="T4" fmla="*/ 68 w 118"/>
                <a:gd name="T5" fmla="*/ 10 h 60"/>
                <a:gd name="T6" fmla="*/ 68 w 118"/>
                <a:gd name="T7" fmla="*/ 16 h 60"/>
                <a:gd name="T8" fmla="*/ 78 w 118"/>
                <a:gd name="T9" fmla="*/ 22 h 60"/>
                <a:gd name="T10" fmla="*/ 80 w 118"/>
                <a:gd name="T11" fmla="*/ 16 h 60"/>
                <a:gd name="T12" fmla="*/ 94 w 118"/>
                <a:gd name="T13" fmla="*/ 18 h 60"/>
                <a:gd name="T14" fmla="*/ 96 w 118"/>
                <a:gd name="T15" fmla="*/ 26 h 60"/>
                <a:gd name="T16" fmla="*/ 108 w 118"/>
                <a:gd name="T17" fmla="*/ 26 h 60"/>
                <a:gd name="T18" fmla="*/ 118 w 118"/>
                <a:gd name="T19" fmla="*/ 36 h 60"/>
                <a:gd name="T20" fmla="*/ 114 w 118"/>
                <a:gd name="T21" fmla="*/ 36 h 60"/>
                <a:gd name="T22" fmla="*/ 110 w 118"/>
                <a:gd name="T23" fmla="*/ 42 h 60"/>
                <a:gd name="T24" fmla="*/ 106 w 118"/>
                <a:gd name="T25" fmla="*/ 42 h 60"/>
                <a:gd name="T26" fmla="*/ 106 w 118"/>
                <a:gd name="T27" fmla="*/ 48 h 60"/>
                <a:gd name="T28" fmla="*/ 104 w 118"/>
                <a:gd name="T29" fmla="*/ 48 h 60"/>
                <a:gd name="T30" fmla="*/ 104 w 118"/>
                <a:gd name="T31" fmla="*/ 50 h 60"/>
                <a:gd name="T32" fmla="*/ 98 w 118"/>
                <a:gd name="T33" fmla="*/ 54 h 60"/>
                <a:gd name="T34" fmla="*/ 90 w 118"/>
                <a:gd name="T35" fmla="*/ 54 h 60"/>
                <a:gd name="T36" fmla="*/ 88 w 118"/>
                <a:gd name="T37" fmla="*/ 58 h 60"/>
                <a:gd name="T38" fmla="*/ 78 w 118"/>
                <a:gd name="T39" fmla="*/ 54 h 60"/>
                <a:gd name="T40" fmla="*/ 70 w 118"/>
                <a:gd name="T41" fmla="*/ 56 h 60"/>
                <a:gd name="T42" fmla="*/ 56 w 118"/>
                <a:gd name="T43" fmla="*/ 48 h 60"/>
                <a:gd name="T44" fmla="*/ 50 w 118"/>
                <a:gd name="T45" fmla="*/ 50 h 60"/>
                <a:gd name="T46" fmla="*/ 40 w 118"/>
                <a:gd name="T47" fmla="*/ 60 h 60"/>
                <a:gd name="T48" fmla="*/ 26 w 118"/>
                <a:gd name="T49" fmla="*/ 52 h 60"/>
                <a:gd name="T50" fmla="*/ 14 w 118"/>
                <a:gd name="T51" fmla="*/ 42 h 60"/>
                <a:gd name="T52" fmla="*/ 6 w 118"/>
                <a:gd name="T53" fmla="*/ 36 h 60"/>
                <a:gd name="T54" fmla="*/ 4 w 118"/>
                <a:gd name="T55" fmla="*/ 26 h 60"/>
                <a:gd name="T56" fmla="*/ 0 w 118"/>
                <a:gd name="T57" fmla="*/ 20 h 60"/>
                <a:gd name="T58" fmla="*/ 10 w 118"/>
                <a:gd name="T59" fmla="*/ 16 h 60"/>
                <a:gd name="T60" fmla="*/ 16 w 118"/>
                <a:gd name="T61" fmla="*/ 10 h 60"/>
                <a:gd name="T62" fmla="*/ 30 w 118"/>
                <a:gd name="T63" fmla="*/ 4 h 60"/>
                <a:gd name="T64" fmla="*/ 34 w 118"/>
                <a:gd name="T65" fmla="*/ 0 h 60"/>
                <a:gd name="T66" fmla="*/ 40 w 118"/>
                <a:gd name="T67" fmla="*/ 2 h 60"/>
                <a:gd name="T68" fmla="*/ 48 w 118"/>
                <a:gd name="T69" fmla="*/ 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8" h="60">
                  <a:moveTo>
                    <a:pt x="48" y="0"/>
                  </a:moveTo>
                  <a:lnTo>
                    <a:pt x="56" y="8"/>
                  </a:lnTo>
                  <a:lnTo>
                    <a:pt x="68" y="10"/>
                  </a:lnTo>
                  <a:lnTo>
                    <a:pt x="68" y="16"/>
                  </a:lnTo>
                  <a:lnTo>
                    <a:pt x="78" y="22"/>
                  </a:lnTo>
                  <a:lnTo>
                    <a:pt x="80" y="16"/>
                  </a:lnTo>
                  <a:lnTo>
                    <a:pt x="94" y="18"/>
                  </a:lnTo>
                  <a:lnTo>
                    <a:pt x="96" y="26"/>
                  </a:lnTo>
                  <a:lnTo>
                    <a:pt x="108" y="26"/>
                  </a:lnTo>
                  <a:lnTo>
                    <a:pt x="118" y="36"/>
                  </a:lnTo>
                  <a:lnTo>
                    <a:pt x="114" y="36"/>
                  </a:lnTo>
                  <a:lnTo>
                    <a:pt x="110" y="42"/>
                  </a:lnTo>
                  <a:lnTo>
                    <a:pt x="106" y="42"/>
                  </a:lnTo>
                  <a:lnTo>
                    <a:pt x="106" y="48"/>
                  </a:lnTo>
                  <a:lnTo>
                    <a:pt x="104" y="48"/>
                  </a:lnTo>
                  <a:lnTo>
                    <a:pt x="104" y="50"/>
                  </a:lnTo>
                  <a:lnTo>
                    <a:pt x="98" y="54"/>
                  </a:lnTo>
                  <a:lnTo>
                    <a:pt x="90" y="54"/>
                  </a:lnTo>
                  <a:lnTo>
                    <a:pt x="88" y="58"/>
                  </a:lnTo>
                  <a:lnTo>
                    <a:pt x="78" y="54"/>
                  </a:lnTo>
                  <a:lnTo>
                    <a:pt x="70" y="56"/>
                  </a:lnTo>
                  <a:lnTo>
                    <a:pt x="56" y="48"/>
                  </a:lnTo>
                  <a:lnTo>
                    <a:pt x="50" y="50"/>
                  </a:lnTo>
                  <a:lnTo>
                    <a:pt x="40" y="60"/>
                  </a:lnTo>
                  <a:lnTo>
                    <a:pt x="26" y="52"/>
                  </a:lnTo>
                  <a:lnTo>
                    <a:pt x="14" y="42"/>
                  </a:lnTo>
                  <a:lnTo>
                    <a:pt x="6" y="36"/>
                  </a:lnTo>
                  <a:lnTo>
                    <a:pt x="4" y="26"/>
                  </a:lnTo>
                  <a:lnTo>
                    <a:pt x="0" y="20"/>
                  </a:lnTo>
                  <a:lnTo>
                    <a:pt x="10" y="16"/>
                  </a:lnTo>
                  <a:lnTo>
                    <a:pt x="16" y="10"/>
                  </a:lnTo>
                  <a:lnTo>
                    <a:pt x="30" y="4"/>
                  </a:lnTo>
                  <a:lnTo>
                    <a:pt x="34" y="0"/>
                  </a:lnTo>
                  <a:lnTo>
                    <a:pt x="40" y="2"/>
                  </a:lnTo>
                  <a:lnTo>
                    <a:pt x="4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343">
              <a:extLst>
                <a:ext uri="{FF2B5EF4-FFF2-40B4-BE49-F238E27FC236}">
                  <a16:creationId xmlns:a16="http://schemas.microsoft.com/office/drawing/2014/main" id="{B85523DB-DDC2-33D5-9874-9B6561F88E6D}"/>
                </a:ext>
              </a:extLst>
            </p:cNvPr>
            <p:cNvSpPr>
              <a:spLocks/>
            </p:cNvSpPr>
            <p:nvPr/>
          </p:nvSpPr>
          <p:spPr bwMode="auto">
            <a:xfrm>
              <a:off x="7331075" y="2582863"/>
              <a:ext cx="234950" cy="255588"/>
            </a:xfrm>
            <a:custGeom>
              <a:avLst/>
              <a:gdLst>
                <a:gd name="T0" fmla="*/ 4 w 148"/>
                <a:gd name="T1" fmla="*/ 105 h 161"/>
                <a:gd name="T2" fmla="*/ 0 w 148"/>
                <a:gd name="T3" fmla="*/ 93 h 161"/>
                <a:gd name="T4" fmla="*/ 6 w 148"/>
                <a:gd name="T5" fmla="*/ 50 h 161"/>
                <a:gd name="T6" fmla="*/ 8 w 148"/>
                <a:gd name="T7" fmla="*/ 30 h 161"/>
                <a:gd name="T8" fmla="*/ 14 w 148"/>
                <a:gd name="T9" fmla="*/ 22 h 161"/>
                <a:gd name="T10" fmla="*/ 28 w 148"/>
                <a:gd name="T11" fmla="*/ 18 h 161"/>
                <a:gd name="T12" fmla="*/ 38 w 148"/>
                <a:gd name="T13" fmla="*/ 0 h 161"/>
                <a:gd name="T14" fmla="*/ 54 w 148"/>
                <a:gd name="T15" fmla="*/ 34 h 161"/>
                <a:gd name="T16" fmla="*/ 62 w 148"/>
                <a:gd name="T17" fmla="*/ 61 h 161"/>
                <a:gd name="T18" fmla="*/ 74 w 148"/>
                <a:gd name="T19" fmla="*/ 75 h 161"/>
                <a:gd name="T20" fmla="*/ 104 w 148"/>
                <a:gd name="T21" fmla="*/ 103 h 161"/>
                <a:gd name="T22" fmla="*/ 118 w 148"/>
                <a:gd name="T23" fmla="*/ 119 h 161"/>
                <a:gd name="T24" fmla="*/ 130 w 148"/>
                <a:gd name="T25" fmla="*/ 135 h 161"/>
                <a:gd name="T26" fmla="*/ 138 w 148"/>
                <a:gd name="T27" fmla="*/ 145 h 161"/>
                <a:gd name="T28" fmla="*/ 148 w 148"/>
                <a:gd name="T29" fmla="*/ 153 h 161"/>
                <a:gd name="T30" fmla="*/ 142 w 148"/>
                <a:gd name="T31" fmla="*/ 161 h 161"/>
                <a:gd name="T32" fmla="*/ 132 w 148"/>
                <a:gd name="T33" fmla="*/ 159 h 161"/>
                <a:gd name="T34" fmla="*/ 124 w 148"/>
                <a:gd name="T35" fmla="*/ 149 h 161"/>
                <a:gd name="T36" fmla="*/ 116 w 148"/>
                <a:gd name="T37" fmla="*/ 131 h 161"/>
                <a:gd name="T38" fmla="*/ 106 w 148"/>
                <a:gd name="T39" fmla="*/ 123 h 161"/>
                <a:gd name="T40" fmla="*/ 100 w 148"/>
                <a:gd name="T41" fmla="*/ 113 h 161"/>
                <a:gd name="T42" fmla="*/ 80 w 148"/>
                <a:gd name="T43" fmla="*/ 101 h 161"/>
                <a:gd name="T44" fmla="*/ 66 w 148"/>
                <a:gd name="T45" fmla="*/ 101 h 161"/>
                <a:gd name="T46" fmla="*/ 60 w 148"/>
                <a:gd name="T47" fmla="*/ 95 h 161"/>
                <a:gd name="T48" fmla="*/ 48 w 148"/>
                <a:gd name="T49" fmla="*/ 101 h 161"/>
                <a:gd name="T50" fmla="*/ 32 w 148"/>
                <a:gd name="T51" fmla="*/ 89 h 161"/>
                <a:gd name="T52" fmla="*/ 28 w 148"/>
                <a:gd name="T53" fmla="*/ 111 h 161"/>
                <a:gd name="T54" fmla="*/ 4 w 148"/>
                <a:gd name="T55" fmla="*/ 105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48" h="161">
                  <a:moveTo>
                    <a:pt x="4" y="105"/>
                  </a:moveTo>
                  <a:lnTo>
                    <a:pt x="0" y="93"/>
                  </a:lnTo>
                  <a:lnTo>
                    <a:pt x="6" y="50"/>
                  </a:lnTo>
                  <a:lnTo>
                    <a:pt x="8" y="30"/>
                  </a:lnTo>
                  <a:lnTo>
                    <a:pt x="14" y="22"/>
                  </a:lnTo>
                  <a:lnTo>
                    <a:pt x="28" y="18"/>
                  </a:lnTo>
                  <a:lnTo>
                    <a:pt x="38" y="0"/>
                  </a:lnTo>
                  <a:lnTo>
                    <a:pt x="54" y="34"/>
                  </a:lnTo>
                  <a:lnTo>
                    <a:pt x="62" y="61"/>
                  </a:lnTo>
                  <a:lnTo>
                    <a:pt x="74" y="75"/>
                  </a:lnTo>
                  <a:lnTo>
                    <a:pt x="104" y="103"/>
                  </a:lnTo>
                  <a:lnTo>
                    <a:pt x="118" y="119"/>
                  </a:lnTo>
                  <a:lnTo>
                    <a:pt x="130" y="135"/>
                  </a:lnTo>
                  <a:lnTo>
                    <a:pt x="138" y="145"/>
                  </a:lnTo>
                  <a:lnTo>
                    <a:pt x="148" y="153"/>
                  </a:lnTo>
                  <a:lnTo>
                    <a:pt x="142" y="161"/>
                  </a:lnTo>
                  <a:lnTo>
                    <a:pt x="132" y="159"/>
                  </a:lnTo>
                  <a:lnTo>
                    <a:pt x="124" y="149"/>
                  </a:lnTo>
                  <a:lnTo>
                    <a:pt x="116" y="131"/>
                  </a:lnTo>
                  <a:lnTo>
                    <a:pt x="106" y="123"/>
                  </a:lnTo>
                  <a:lnTo>
                    <a:pt x="100" y="113"/>
                  </a:lnTo>
                  <a:lnTo>
                    <a:pt x="80" y="101"/>
                  </a:lnTo>
                  <a:lnTo>
                    <a:pt x="66" y="101"/>
                  </a:lnTo>
                  <a:lnTo>
                    <a:pt x="60" y="95"/>
                  </a:lnTo>
                  <a:lnTo>
                    <a:pt x="48" y="101"/>
                  </a:lnTo>
                  <a:lnTo>
                    <a:pt x="32" y="89"/>
                  </a:lnTo>
                  <a:lnTo>
                    <a:pt x="28" y="111"/>
                  </a:lnTo>
                  <a:lnTo>
                    <a:pt x="4" y="10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344">
              <a:extLst>
                <a:ext uri="{FF2B5EF4-FFF2-40B4-BE49-F238E27FC236}">
                  <a16:creationId xmlns:a16="http://schemas.microsoft.com/office/drawing/2014/main" id="{E7F6481D-EE29-B152-739B-42F0CB659EA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0207625" y="1420813"/>
              <a:ext cx="301625" cy="590550"/>
            </a:xfrm>
            <a:custGeom>
              <a:avLst/>
              <a:gdLst>
                <a:gd name="T0" fmla="*/ 158 w 190"/>
                <a:gd name="T1" fmla="*/ 184 h 372"/>
                <a:gd name="T2" fmla="*/ 180 w 190"/>
                <a:gd name="T3" fmla="*/ 232 h 372"/>
                <a:gd name="T4" fmla="*/ 190 w 190"/>
                <a:gd name="T5" fmla="*/ 262 h 372"/>
                <a:gd name="T6" fmla="*/ 138 w 190"/>
                <a:gd name="T7" fmla="*/ 278 h 372"/>
                <a:gd name="T8" fmla="*/ 108 w 190"/>
                <a:gd name="T9" fmla="*/ 296 h 372"/>
                <a:gd name="T10" fmla="*/ 66 w 190"/>
                <a:gd name="T11" fmla="*/ 282 h 372"/>
                <a:gd name="T12" fmla="*/ 26 w 190"/>
                <a:gd name="T13" fmla="*/ 296 h 372"/>
                <a:gd name="T14" fmla="*/ 64 w 190"/>
                <a:gd name="T15" fmla="*/ 360 h 372"/>
                <a:gd name="T16" fmla="*/ 40 w 190"/>
                <a:gd name="T17" fmla="*/ 362 h 372"/>
                <a:gd name="T18" fmla="*/ 18 w 190"/>
                <a:gd name="T19" fmla="*/ 330 h 372"/>
                <a:gd name="T20" fmla="*/ 16 w 190"/>
                <a:gd name="T21" fmla="*/ 302 h 372"/>
                <a:gd name="T22" fmla="*/ 32 w 190"/>
                <a:gd name="T23" fmla="*/ 274 h 372"/>
                <a:gd name="T24" fmla="*/ 72 w 190"/>
                <a:gd name="T25" fmla="*/ 246 h 372"/>
                <a:gd name="T26" fmla="*/ 88 w 190"/>
                <a:gd name="T27" fmla="*/ 206 h 372"/>
                <a:gd name="T28" fmla="*/ 124 w 190"/>
                <a:gd name="T29" fmla="*/ 192 h 372"/>
                <a:gd name="T30" fmla="*/ 120 w 190"/>
                <a:gd name="T31" fmla="*/ 152 h 372"/>
                <a:gd name="T32" fmla="*/ 94 w 190"/>
                <a:gd name="T33" fmla="*/ 106 h 372"/>
                <a:gd name="T34" fmla="*/ 146 w 190"/>
                <a:gd name="T35" fmla="*/ 136 h 372"/>
                <a:gd name="T36" fmla="*/ 126 w 190"/>
                <a:gd name="T37" fmla="*/ 40 h 372"/>
                <a:gd name="T38" fmla="*/ 156 w 190"/>
                <a:gd name="T39" fmla="*/ 56 h 372"/>
                <a:gd name="T40" fmla="*/ 134 w 190"/>
                <a:gd name="T41" fmla="*/ 88 h 372"/>
                <a:gd name="T42" fmla="*/ 102 w 190"/>
                <a:gd name="T43" fmla="*/ 96 h 372"/>
                <a:gd name="T44" fmla="*/ 62 w 190"/>
                <a:gd name="T45" fmla="*/ 74 h 372"/>
                <a:gd name="T46" fmla="*/ 76 w 190"/>
                <a:gd name="T47" fmla="*/ 52 h 372"/>
                <a:gd name="T48" fmla="*/ 46 w 190"/>
                <a:gd name="T49" fmla="*/ 0 h 372"/>
                <a:gd name="T50" fmla="*/ 110 w 190"/>
                <a:gd name="T51" fmla="*/ 34 h 372"/>
                <a:gd name="T52" fmla="*/ 58 w 190"/>
                <a:gd name="T53" fmla="*/ 306 h 372"/>
                <a:gd name="T54" fmla="*/ 74 w 190"/>
                <a:gd name="T55" fmla="*/ 294 h 372"/>
                <a:gd name="T56" fmla="*/ 94 w 190"/>
                <a:gd name="T57" fmla="*/ 288 h 372"/>
                <a:gd name="T58" fmla="*/ 98 w 190"/>
                <a:gd name="T59" fmla="*/ 314 h 372"/>
                <a:gd name="T60" fmla="*/ 80 w 190"/>
                <a:gd name="T61" fmla="*/ 312 h 372"/>
                <a:gd name="T62" fmla="*/ 64 w 190"/>
                <a:gd name="T63" fmla="*/ 320 h 3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90" h="372">
                  <a:moveTo>
                    <a:pt x="160" y="158"/>
                  </a:moveTo>
                  <a:lnTo>
                    <a:pt x="158" y="184"/>
                  </a:lnTo>
                  <a:lnTo>
                    <a:pt x="176" y="210"/>
                  </a:lnTo>
                  <a:lnTo>
                    <a:pt x="180" y="232"/>
                  </a:lnTo>
                  <a:lnTo>
                    <a:pt x="190" y="244"/>
                  </a:lnTo>
                  <a:lnTo>
                    <a:pt x="190" y="262"/>
                  </a:lnTo>
                  <a:lnTo>
                    <a:pt x="174" y="276"/>
                  </a:lnTo>
                  <a:lnTo>
                    <a:pt x="138" y="278"/>
                  </a:lnTo>
                  <a:lnTo>
                    <a:pt x="128" y="306"/>
                  </a:lnTo>
                  <a:lnTo>
                    <a:pt x="108" y="296"/>
                  </a:lnTo>
                  <a:lnTo>
                    <a:pt x="96" y="278"/>
                  </a:lnTo>
                  <a:lnTo>
                    <a:pt x="66" y="282"/>
                  </a:lnTo>
                  <a:lnTo>
                    <a:pt x="48" y="294"/>
                  </a:lnTo>
                  <a:lnTo>
                    <a:pt x="26" y="296"/>
                  </a:lnTo>
                  <a:lnTo>
                    <a:pt x="54" y="316"/>
                  </a:lnTo>
                  <a:lnTo>
                    <a:pt x="64" y="360"/>
                  </a:lnTo>
                  <a:lnTo>
                    <a:pt x="56" y="372"/>
                  </a:lnTo>
                  <a:lnTo>
                    <a:pt x="40" y="362"/>
                  </a:lnTo>
                  <a:lnTo>
                    <a:pt x="36" y="336"/>
                  </a:lnTo>
                  <a:lnTo>
                    <a:pt x="18" y="330"/>
                  </a:lnTo>
                  <a:lnTo>
                    <a:pt x="0" y="312"/>
                  </a:lnTo>
                  <a:lnTo>
                    <a:pt x="16" y="302"/>
                  </a:lnTo>
                  <a:lnTo>
                    <a:pt x="18" y="286"/>
                  </a:lnTo>
                  <a:lnTo>
                    <a:pt x="32" y="274"/>
                  </a:lnTo>
                  <a:lnTo>
                    <a:pt x="36" y="254"/>
                  </a:lnTo>
                  <a:lnTo>
                    <a:pt x="72" y="246"/>
                  </a:lnTo>
                  <a:lnTo>
                    <a:pt x="94" y="252"/>
                  </a:lnTo>
                  <a:lnTo>
                    <a:pt x="88" y="206"/>
                  </a:lnTo>
                  <a:lnTo>
                    <a:pt x="110" y="218"/>
                  </a:lnTo>
                  <a:lnTo>
                    <a:pt x="124" y="192"/>
                  </a:lnTo>
                  <a:lnTo>
                    <a:pt x="128" y="184"/>
                  </a:lnTo>
                  <a:lnTo>
                    <a:pt x="120" y="152"/>
                  </a:lnTo>
                  <a:lnTo>
                    <a:pt x="96" y="124"/>
                  </a:lnTo>
                  <a:lnTo>
                    <a:pt x="94" y="106"/>
                  </a:lnTo>
                  <a:lnTo>
                    <a:pt x="112" y="102"/>
                  </a:lnTo>
                  <a:lnTo>
                    <a:pt x="146" y="136"/>
                  </a:lnTo>
                  <a:lnTo>
                    <a:pt x="160" y="158"/>
                  </a:lnTo>
                  <a:close/>
                  <a:moveTo>
                    <a:pt x="126" y="40"/>
                  </a:moveTo>
                  <a:lnTo>
                    <a:pt x="132" y="28"/>
                  </a:lnTo>
                  <a:lnTo>
                    <a:pt x="156" y="56"/>
                  </a:lnTo>
                  <a:lnTo>
                    <a:pt x="134" y="62"/>
                  </a:lnTo>
                  <a:lnTo>
                    <a:pt x="134" y="88"/>
                  </a:lnTo>
                  <a:lnTo>
                    <a:pt x="92" y="70"/>
                  </a:lnTo>
                  <a:lnTo>
                    <a:pt x="102" y="96"/>
                  </a:lnTo>
                  <a:lnTo>
                    <a:pt x="82" y="98"/>
                  </a:lnTo>
                  <a:lnTo>
                    <a:pt x="62" y="74"/>
                  </a:lnTo>
                  <a:lnTo>
                    <a:pt x="56" y="54"/>
                  </a:lnTo>
                  <a:lnTo>
                    <a:pt x="76" y="52"/>
                  </a:lnTo>
                  <a:lnTo>
                    <a:pt x="56" y="20"/>
                  </a:lnTo>
                  <a:lnTo>
                    <a:pt x="46" y="0"/>
                  </a:lnTo>
                  <a:lnTo>
                    <a:pt x="88" y="26"/>
                  </a:lnTo>
                  <a:lnTo>
                    <a:pt x="110" y="34"/>
                  </a:lnTo>
                  <a:lnTo>
                    <a:pt x="126" y="40"/>
                  </a:lnTo>
                  <a:close/>
                  <a:moveTo>
                    <a:pt x="58" y="306"/>
                  </a:moveTo>
                  <a:lnTo>
                    <a:pt x="62" y="290"/>
                  </a:lnTo>
                  <a:lnTo>
                    <a:pt x="74" y="294"/>
                  </a:lnTo>
                  <a:lnTo>
                    <a:pt x="78" y="282"/>
                  </a:lnTo>
                  <a:lnTo>
                    <a:pt x="94" y="288"/>
                  </a:lnTo>
                  <a:lnTo>
                    <a:pt x="102" y="298"/>
                  </a:lnTo>
                  <a:lnTo>
                    <a:pt x="98" y="314"/>
                  </a:lnTo>
                  <a:lnTo>
                    <a:pt x="86" y="306"/>
                  </a:lnTo>
                  <a:lnTo>
                    <a:pt x="80" y="312"/>
                  </a:lnTo>
                  <a:lnTo>
                    <a:pt x="82" y="328"/>
                  </a:lnTo>
                  <a:lnTo>
                    <a:pt x="64" y="320"/>
                  </a:lnTo>
                  <a:lnTo>
                    <a:pt x="58" y="3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345">
              <a:extLst>
                <a:ext uri="{FF2B5EF4-FFF2-40B4-BE49-F238E27FC236}">
                  <a16:creationId xmlns:a16="http://schemas.microsoft.com/office/drawing/2014/main" id="{AD121686-16D3-CF1B-B2EE-916C57C1D9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3200" y="4300538"/>
              <a:ext cx="295275" cy="361950"/>
            </a:xfrm>
            <a:custGeom>
              <a:avLst/>
              <a:gdLst>
                <a:gd name="T0" fmla="*/ 88 w 186"/>
                <a:gd name="T1" fmla="*/ 22 h 228"/>
                <a:gd name="T2" fmla="*/ 96 w 186"/>
                <a:gd name="T3" fmla="*/ 38 h 228"/>
                <a:gd name="T4" fmla="*/ 100 w 186"/>
                <a:gd name="T5" fmla="*/ 76 h 228"/>
                <a:gd name="T6" fmla="*/ 122 w 186"/>
                <a:gd name="T7" fmla="*/ 82 h 228"/>
                <a:gd name="T8" fmla="*/ 130 w 186"/>
                <a:gd name="T9" fmla="*/ 76 h 228"/>
                <a:gd name="T10" fmla="*/ 146 w 186"/>
                <a:gd name="T11" fmla="*/ 84 h 228"/>
                <a:gd name="T12" fmla="*/ 150 w 186"/>
                <a:gd name="T13" fmla="*/ 94 h 228"/>
                <a:gd name="T14" fmla="*/ 154 w 186"/>
                <a:gd name="T15" fmla="*/ 118 h 228"/>
                <a:gd name="T16" fmla="*/ 158 w 186"/>
                <a:gd name="T17" fmla="*/ 130 h 228"/>
                <a:gd name="T18" fmla="*/ 168 w 186"/>
                <a:gd name="T19" fmla="*/ 130 h 228"/>
                <a:gd name="T20" fmla="*/ 174 w 186"/>
                <a:gd name="T21" fmla="*/ 126 h 228"/>
                <a:gd name="T22" fmla="*/ 184 w 186"/>
                <a:gd name="T23" fmla="*/ 130 h 228"/>
                <a:gd name="T24" fmla="*/ 186 w 186"/>
                <a:gd name="T25" fmla="*/ 146 h 228"/>
                <a:gd name="T26" fmla="*/ 186 w 186"/>
                <a:gd name="T27" fmla="*/ 162 h 228"/>
                <a:gd name="T28" fmla="*/ 184 w 186"/>
                <a:gd name="T29" fmla="*/ 178 h 228"/>
                <a:gd name="T30" fmla="*/ 184 w 186"/>
                <a:gd name="T31" fmla="*/ 202 h 228"/>
                <a:gd name="T32" fmla="*/ 168 w 186"/>
                <a:gd name="T33" fmla="*/ 224 h 228"/>
                <a:gd name="T34" fmla="*/ 152 w 186"/>
                <a:gd name="T35" fmla="*/ 228 h 228"/>
                <a:gd name="T36" fmla="*/ 130 w 186"/>
                <a:gd name="T37" fmla="*/ 224 h 228"/>
                <a:gd name="T38" fmla="*/ 106 w 186"/>
                <a:gd name="T39" fmla="*/ 216 h 228"/>
                <a:gd name="T40" fmla="*/ 120 w 186"/>
                <a:gd name="T41" fmla="*/ 174 h 228"/>
                <a:gd name="T42" fmla="*/ 114 w 186"/>
                <a:gd name="T43" fmla="*/ 162 h 228"/>
                <a:gd name="T44" fmla="*/ 92 w 186"/>
                <a:gd name="T45" fmla="*/ 152 h 228"/>
                <a:gd name="T46" fmla="*/ 62 w 186"/>
                <a:gd name="T47" fmla="*/ 132 h 228"/>
                <a:gd name="T48" fmla="*/ 46 w 186"/>
                <a:gd name="T49" fmla="*/ 126 h 228"/>
                <a:gd name="T50" fmla="*/ 0 w 186"/>
                <a:gd name="T51" fmla="*/ 82 h 228"/>
                <a:gd name="T52" fmla="*/ 4 w 186"/>
                <a:gd name="T53" fmla="*/ 48 h 228"/>
                <a:gd name="T54" fmla="*/ 2 w 186"/>
                <a:gd name="T55" fmla="*/ 32 h 228"/>
                <a:gd name="T56" fmla="*/ 8 w 186"/>
                <a:gd name="T57" fmla="*/ 8 h 228"/>
                <a:gd name="T58" fmla="*/ 44 w 186"/>
                <a:gd name="T59" fmla="*/ 0 h 228"/>
                <a:gd name="T60" fmla="*/ 64 w 186"/>
                <a:gd name="T61" fmla="*/ 0 h 228"/>
                <a:gd name="T62" fmla="*/ 86 w 186"/>
                <a:gd name="T63" fmla="*/ 14 h 228"/>
                <a:gd name="T64" fmla="*/ 88 w 186"/>
                <a:gd name="T65" fmla="*/ 22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86" h="228">
                  <a:moveTo>
                    <a:pt x="88" y="22"/>
                  </a:moveTo>
                  <a:lnTo>
                    <a:pt x="96" y="38"/>
                  </a:lnTo>
                  <a:lnTo>
                    <a:pt x="100" y="76"/>
                  </a:lnTo>
                  <a:lnTo>
                    <a:pt x="122" y="82"/>
                  </a:lnTo>
                  <a:lnTo>
                    <a:pt x="130" y="76"/>
                  </a:lnTo>
                  <a:lnTo>
                    <a:pt x="146" y="84"/>
                  </a:lnTo>
                  <a:lnTo>
                    <a:pt x="150" y="94"/>
                  </a:lnTo>
                  <a:lnTo>
                    <a:pt x="154" y="118"/>
                  </a:lnTo>
                  <a:lnTo>
                    <a:pt x="158" y="130"/>
                  </a:lnTo>
                  <a:lnTo>
                    <a:pt x="168" y="130"/>
                  </a:lnTo>
                  <a:lnTo>
                    <a:pt x="174" y="126"/>
                  </a:lnTo>
                  <a:lnTo>
                    <a:pt x="184" y="130"/>
                  </a:lnTo>
                  <a:lnTo>
                    <a:pt x="186" y="146"/>
                  </a:lnTo>
                  <a:lnTo>
                    <a:pt x="186" y="162"/>
                  </a:lnTo>
                  <a:lnTo>
                    <a:pt x="184" y="178"/>
                  </a:lnTo>
                  <a:lnTo>
                    <a:pt x="184" y="202"/>
                  </a:lnTo>
                  <a:lnTo>
                    <a:pt x="168" y="224"/>
                  </a:lnTo>
                  <a:lnTo>
                    <a:pt x="152" y="228"/>
                  </a:lnTo>
                  <a:lnTo>
                    <a:pt x="130" y="224"/>
                  </a:lnTo>
                  <a:lnTo>
                    <a:pt x="106" y="216"/>
                  </a:lnTo>
                  <a:lnTo>
                    <a:pt x="120" y="174"/>
                  </a:lnTo>
                  <a:lnTo>
                    <a:pt x="114" y="162"/>
                  </a:lnTo>
                  <a:lnTo>
                    <a:pt x="92" y="152"/>
                  </a:lnTo>
                  <a:lnTo>
                    <a:pt x="62" y="132"/>
                  </a:lnTo>
                  <a:lnTo>
                    <a:pt x="46" y="126"/>
                  </a:lnTo>
                  <a:lnTo>
                    <a:pt x="0" y="82"/>
                  </a:lnTo>
                  <a:lnTo>
                    <a:pt x="4" y="48"/>
                  </a:lnTo>
                  <a:lnTo>
                    <a:pt x="2" y="32"/>
                  </a:lnTo>
                  <a:lnTo>
                    <a:pt x="8" y="8"/>
                  </a:lnTo>
                  <a:lnTo>
                    <a:pt x="44" y="0"/>
                  </a:lnTo>
                  <a:lnTo>
                    <a:pt x="64" y="0"/>
                  </a:lnTo>
                  <a:lnTo>
                    <a:pt x="86" y="14"/>
                  </a:lnTo>
                  <a:lnTo>
                    <a:pt x="88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346">
              <a:extLst>
                <a:ext uri="{FF2B5EF4-FFF2-40B4-BE49-F238E27FC236}">
                  <a16:creationId xmlns:a16="http://schemas.microsoft.com/office/drawing/2014/main" id="{3A9E461F-A1E6-784C-998C-BF7F2F1D27CE}"/>
                </a:ext>
              </a:extLst>
            </p:cNvPr>
            <p:cNvSpPr>
              <a:spLocks/>
            </p:cNvSpPr>
            <p:nvPr/>
          </p:nvSpPr>
          <p:spPr bwMode="auto">
            <a:xfrm>
              <a:off x="7543800" y="2541588"/>
              <a:ext cx="349250" cy="290513"/>
            </a:xfrm>
            <a:custGeom>
              <a:avLst/>
              <a:gdLst>
                <a:gd name="T0" fmla="*/ 190 w 220"/>
                <a:gd name="T1" fmla="*/ 0 h 183"/>
                <a:gd name="T2" fmla="*/ 212 w 220"/>
                <a:gd name="T3" fmla="*/ 46 h 183"/>
                <a:gd name="T4" fmla="*/ 220 w 220"/>
                <a:gd name="T5" fmla="*/ 64 h 183"/>
                <a:gd name="T6" fmla="*/ 206 w 220"/>
                <a:gd name="T7" fmla="*/ 72 h 183"/>
                <a:gd name="T8" fmla="*/ 202 w 220"/>
                <a:gd name="T9" fmla="*/ 87 h 183"/>
                <a:gd name="T10" fmla="*/ 202 w 220"/>
                <a:gd name="T11" fmla="*/ 97 h 183"/>
                <a:gd name="T12" fmla="*/ 182 w 220"/>
                <a:gd name="T13" fmla="*/ 107 h 183"/>
                <a:gd name="T14" fmla="*/ 150 w 220"/>
                <a:gd name="T15" fmla="*/ 121 h 183"/>
                <a:gd name="T16" fmla="*/ 134 w 220"/>
                <a:gd name="T17" fmla="*/ 143 h 183"/>
                <a:gd name="T18" fmla="*/ 124 w 220"/>
                <a:gd name="T19" fmla="*/ 145 h 183"/>
                <a:gd name="T20" fmla="*/ 116 w 220"/>
                <a:gd name="T21" fmla="*/ 143 h 183"/>
                <a:gd name="T22" fmla="*/ 104 w 220"/>
                <a:gd name="T23" fmla="*/ 153 h 183"/>
                <a:gd name="T24" fmla="*/ 90 w 220"/>
                <a:gd name="T25" fmla="*/ 159 h 183"/>
                <a:gd name="T26" fmla="*/ 74 w 220"/>
                <a:gd name="T27" fmla="*/ 161 h 183"/>
                <a:gd name="T28" fmla="*/ 68 w 220"/>
                <a:gd name="T29" fmla="*/ 163 h 183"/>
                <a:gd name="T30" fmla="*/ 64 w 220"/>
                <a:gd name="T31" fmla="*/ 169 h 183"/>
                <a:gd name="T32" fmla="*/ 58 w 220"/>
                <a:gd name="T33" fmla="*/ 173 h 183"/>
                <a:gd name="T34" fmla="*/ 56 w 220"/>
                <a:gd name="T35" fmla="*/ 179 h 183"/>
                <a:gd name="T36" fmla="*/ 44 w 220"/>
                <a:gd name="T37" fmla="*/ 179 h 183"/>
                <a:gd name="T38" fmla="*/ 38 w 220"/>
                <a:gd name="T39" fmla="*/ 183 h 183"/>
                <a:gd name="T40" fmla="*/ 24 w 220"/>
                <a:gd name="T41" fmla="*/ 181 h 183"/>
                <a:gd name="T42" fmla="*/ 16 w 220"/>
                <a:gd name="T43" fmla="*/ 165 h 183"/>
                <a:gd name="T44" fmla="*/ 16 w 220"/>
                <a:gd name="T45" fmla="*/ 149 h 183"/>
                <a:gd name="T46" fmla="*/ 12 w 220"/>
                <a:gd name="T47" fmla="*/ 141 h 183"/>
                <a:gd name="T48" fmla="*/ 6 w 220"/>
                <a:gd name="T49" fmla="*/ 119 h 183"/>
                <a:gd name="T50" fmla="*/ 0 w 220"/>
                <a:gd name="T51" fmla="*/ 107 h 183"/>
                <a:gd name="T52" fmla="*/ 4 w 220"/>
                <a:gd name="T53" fmla="*/ 105 h 183"/>
                <a:gd name="T54" fmla="*/ 0 w 220"/>
                <a:gd name="T55" fmla="*/ 93 h 183"/>
                <a:gd name="T56" fmla="*/ 2 w 220"/>
                <a:gd name="T57" fmla="*/ 87 h 183"/>
                <a:gd name="T58" fmla="*/ 0 w 220"/>
                <a:gd name="T59" fmla="*/ 74 h 183"/>
                <a:gd name="T60" fmla="*/ 10 w 220"/>
                <a:gd name="T61" fmla="*/ 64 h 183"/>
                <a:gd name="T62" fmla="*/ 6 w 220"/>
                <a:gd name="T63" fmla="*/ 54 h 183"/>
                <a:gd name="T64" fmla="*/ 10 w 220"/>
                <a:gd name="T65" fmla="*/ 40 h 183"/>
                <a:gd name="T66" fmla="*/ 20 w 220"/>
                <a:gd name="T67" fmla="*/ 46 h 183"/>
                <a:gd name="T68" fmla="*/ 26 w 220"/>
                <a:gd name="T69" fmla="*/ 44 h 183"/>
                <a:gd name="T70" fmla="*/ 50 w 220"/>
                <a:gd name="T71" fmla="*/ 44 h 183"/>
                <a:gd name="T72" fmla="*/ 54 w 220"/>
                <a:gd name="T73" fmla="*/ 46 h 183"/>
                <a:gd name="T74" fmla="*/ 76 w 220"/>
                <a:gd name="T75" fmla="*/ 50 h 183"/>
                <a:gd name="T76" fmla="*/ 84 w 220"/>
                <a:gd name="T77" fmla="*/ 48 h 183"/>
                <a:gd name="T78" fmla="*/ 88 w 220"/>
                <a:gd name="T79" fmla="*/ 56 h 183"/>
                <a:gd name="T80" fmla="*/ 98 w 220"/>
                <a:gd name="T81" fmla="*/ 54 h 183"/>
                <a:gd name="T82" fmla="*/ 112 w 220"/>
                <a:gd name="T83" fmla="*/ 22 h 183"/>
                <a:gd name="T84" fmla="*/ 130 w 220"/>
                <a:gd name="T85" fmla="*/ 8 h 183"/>
                <a:gd name="T86" fmla="*/ 190 w 220"/>
                <a:gd name="T87" fmla="*/ 0 h 1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20" h="183">
                  <a:moveTo>
                    <a:pt x="190" y="0"/>
                  </a:moveTo>
                  <a:lnTo>
                    <a:pt x="212" y="46"/>
                  </a:lnTo>
                  <a:lnTo>
                    <a:pt x="220" y="64"/>
                  </a:lnTo>
                  <a:lnTo>
                    <a:pt x="206" y="72"/>
                  </a:lnTo>
                  <a:lnTo>
                    <a:pt x="202" y="87"/>
                  </a:lnTo>
                  <a:lnTo>
                    <a:pt x="202" y="97"/>
                  </a:lnTo>
                  <a:lnTo>
                    <a:pt x="182" y="107"/>
                  </a:lnTo>
                  <a:lnTo>
                    <a:pt x="150" y="121"/>
                  </a:lnTo>
                  <a:lnTo>
                    <a:pt x="134" y="143"/>
                  </a:lnTo>
                  <a:lnTo>
                    <a:pt x="124" y="145"/>
                  </a:lnTo>
                  <a:lnTo>
                    <a:pt x="116" y="143"/>
                  </a:lnTo>
                  <a:lnTo>
                    <a:pt x="104" y="153"/>
                  </a:lnTo>
                  <a:lnTo>
                    <a:pt x="90" y="159"/>
                  </a:lnTo>
                  <a:lnTo>
                    <a:pt x="74" y="161"/>
                  </a:lnTo>
                  <a:lnTo>
                    <a:pt x="68" y="163"/>
                  </a:lnTo>
                  <a:lnTo>
                    <a:pt x="64" y="169"/>
                  </a:lnTo>
                  <a:lnTo>
                    <a:pt x="58" y="173"/>
                  </a:lnTo>
                  <a:lnTo>
                    <a:pt x="56" y="179"/>
                  </a:lnTo>
                  <a:lnTo>
                    <a:pt x="44" y="179"/>
                  </a:lnTo>
                  <a:lnTo>
                    <a:pt x="38" y="183"/>
                  </a:lnTo>
                  <a:lnTo>
                    <a:pt x="24" y="181"/>
                  </a:lnTo>
                  <a:lnTo>
                    <a:pt x="16" y="165"/>
                  </a:lnTo>
                  <a:lnTo>
                    <a:pt x="16" y="149"/>
                  </a:lnTo>
                  <a:lnTo>
                    <a:pt x="12" y="141"/>
                  </a:lnTo>
                  <a:lnTo>
                    <a:pt x="6" y="119"/>
                  </a:lnTo>
                  <a:lnTo>
                    <a:pt x="0" y="107"/>
                  </a:lnTo>
                  <a:lnTo>
                    <a:pt x="4" y="105"/>
                  </a:lnTo>
                  <a:lnTo>
                    <a:pt x="0" y="93"/>
                  </a:lnTo>
                  <a:lnTo>
                    <a:pt x="2" y="87"/>
                  </a:lnTo>
                  <a:lnTo>
                    <a:pt x="0" y="74"/>
                  </a:lnTo>
                  <a:lnTo>
                    <a:pt x="10" y="64"/>
                  </a:lnTo>
                  <a:lnTo>
                    <a:pt x="6" y="54"/>
                  </a:lnTo>
                  <a:lnTo>
                    <a:pt x="10" y="40"/>
                  </a:lnTo>
                  <a:lnTo>
                    <a:pt x="20" y="46"/>
                  </a:lnTo>
                  <a:lnTo>
                    <a:pt x="26" y="44"/>
                  </a:lnTo>
                  <a:lnTo>
                    <a:pt x="50" y="44"/>
                  </a:lnTo>
                  <a:lnTo>
                    <a:pt x="54" y="46"/>
                  </a:lnTo>
                  <a:lnTo>
                    <a:pt x="76" y="50"/>
                  </a:lnTo>
                  <a:lnTo>
                    <a:pt x="84" y="48"/>
                  </a:lnTo>
                  <a:lnTo>
                    <a:pt x="88" y="56"/>
                  </a:lnTo>
                  <a:lnTo>
                    <a:pt x="98" y="54"/>
                  </a:lnTo>
                  <a:lnTo>
                    <a:pt x="112" y="22"/>
                  </a:lnTo>
                  <a:lnTo>
                    <a:pt x="130" y="8"/>
                  </a:lnTo>
                  <a:lnTo>
                    <a:pt x="19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347">
              <a:extLst>
                <a:ext uri="{FF2B5EF4-FFF2-40B4-BE49-F238E27FC236}">
                  <a16:creationId xmlns:a16="http://schemas.microsoft.com/office/drawing/2014/main" id="{A2DB90E8-0A75-3C79-2F3E-D3194B3A2F58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3125" y="1960563"/>
              <a:ext cx="727075" cy="698500"/>
            </a:xfrm>
            <a:custGeom>
              <a:avLst/>
              <a:gdLst>
                <a:gd name="T0" fmla="*/ 28 w 458"/>
                <a:gd name="T1" fmla="*/ 82 h 440"/>
                <a:gd name="T2" fmla="*/ 40 w 458"/>
                <a:gd name="T3" fmla="*/ 64 h 440"/>
                <a:gd name="T4" fmla="*/ 56 w 458"/>
                <a:gd name="T5" fmla="*/ 50 h 440"/>
                <a:gd name="T6" fmla="*/ 40 w 458"/>
                <a:gd name="T7" fmla="*/ 20 h 440"/>
                <a:gd name="T8" fmla="*/ 80 w 458"/>
                <a:gd name="T9" fmla="*/ 0 h 440"/>
                <a:gd name="T10" fmla="*/ 140 w 458"/>
                <a:gd name="T11" fmla="*/ 28 h 440"/>
                <a:gd name="T12" fmla="*/ 242 w 458"/>
                <a:gd name="T13" fmla="*/ 84 h 440"/>
                <a:gd name="T14" fmla="*/ 268 w 458"/>
                <a:gd name="T15" fmla="*/ 100 h 440"/>
                <a:gd name="T16" fmla="*/ 294 w 458"/>
                <a:gd name="T17" fmla="*/ 122 h 440"/>
                <a:gd name="T18" fmla="*/ 310 w 458"/>
                <a:gd name="T19" fmla="*/ 138 h 440"/>
                <a:gd name="T20" fmla="*/ 330 w 458"/>
                <a:gd name="T21" fmla="*/ 162 h 440"/>
                <a:gd name="T22" fmla="*/ 332 w 458"/>
                <a:gd name="T23" fmla="*/ 180 h 440"/>
                <a:gd name="T24" fmla="*/ 342 w 458"/>
                <a:gd name="T25" fmla="*/ 196 h 440"/>
                <a:gd name="T26" fmla="*/ 354 w 458"/>
                <a:gd name="T27" fmla="*/ 208 h 440"/>
                <a:gd name="T28" fmla="*/ 366 w 458"/>
                <a:gd name="T29" fmla="*/ 218 h 440"/>
                <a:gd name="T30" fmla="*/ 380 w 458"/>
                <a:gd name="T31" fmla="*/ 252 h 440"/>
                <a:gd name="T32" fmla="*/ 446 w 458"/>
                <a:gd name="T33" fmla="*/ 260 h 440"/>
                <a:gd name="T34" fmla="*/ 452 w 458"/>
                <a:gd name="T35" fmla="*/ 336 h 440"/>
                <a:gd name="T36" fmla="*/ 332 w 458"/>
                <a:gd name="T37" fmla="*/ 374 h 440"/>
                <a:gd name="T38" fmla="*/ 300 w 458"/>
                <a:gd name="T39" fmla="*/ 420 h 440"/>
                <a:gd name="T40" fmla="*/ 286 w 458"/>
                <a:gd name="T41" fmla="*/ 414 h 440"/>
                <a:gd name="T42" fmla="*/ 256 w 458"/>
                <a:gd name="T43" fmla="*/ 412 h 440"/>
                <a:gd name="T44" fmla="*/ 228 w 458"/>
                <a:gd name="T45" fmla="*/ 410 h 440"/>
                <a:gd name="T46" fmla="*/ 212 w 458"/>
                <a:gd name="T47" fmla="*/ 406 h 440"/>
                <a:gd name="T48" fmla="*/ 212 w 458"/>
                <a:gd name="T49" fmla="*/ 430 h 440"/>
                <a:gd name="T50" fmla="*/ 198 w 458"/>
                <a:gd name="T51" fmla="*/ 428 h 440"/>
                <a:gd name="T52" fmla="*/ 190 w 458"/>
                <a:gd name="T53" fmla="*/ 408 h 440"/>
                <a:gd name="T54" fmla="*/ 164 w 458"/>
                <a:gd name="T55" fmla="*/ 374 h 440"/>
                <a:gd name="T56" fmla="*/ 142 w 458"/>
                <a:gd name="T57" fmla="*/ 330 h 440"/>
                <a:gd name="T58" fmla="*/ 114 w 458"/>
                <a:gd name="T59" fmla="*/ 300 h 440"/>
                <a:gd name="T60" fmla="*/ 108 w 458"/>
                <a:gd name="T61" fmla="*/ 264 h 440"/>
                <a:gd name="T62" fmla="*/ 84 w 458"/>
                <a:gd name="T63" fmla="*/ 222 h 440"/>
                <a:gd name="T64" fmla="*/ 62 w 458"/>
                <a:gd name="T65" fmla="*/ 200 h 440"/>
                <a:gd name="T66" fmla="*/ 56 w 458"/>
                <a:gd name="T67" fmla="*/ 180 h 440"/>
                <a:gd name="T68" fmla="*/ 40 w 458"/>
                <a:gd name="T69" fmla="*/ 152 h 440"/>
                <a:gd name="T70" fmla="*/ 12 w 458"/>
                <a:gd name="T71" fmla="*/ 112 h 440"/>
                <a:gd name="T72" fmla="*/ 2 w 458"/>
                <a:gd name="T73" fmla="*/ 96 h 440"/>
                <a:gd name="T74" fmla="*/ 4 w 458"/>
                <a:gd name="T75" fmla="*/ 78 h 4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458" h="440">
                  <a:moveTo>
                    <a:pt x="4" y="78"/>
                  </a:moveTo>
                  <a:lnTo>
                    <a:pt x="28" y="82"/>
                  </a:lnTo>
                  <a:lnTo>
                    <a:pt x="36" y="74"/>
                  </a:lnTo>
                  <a:lnTo>
                    <a:pt x="40" y="64"/>
                  </a:lnTo>
                  <a:lnTo>
                    <a:pt x="54" y="60"/>
                  </a:lnTo>
                  <a:lnTo>
                    <a:pt x="56" y="50"/>
                  </a:lnTo>
                  <a:lnTo>
                    <a:pt x="62" y="46"/>
                  </a:lnTo>
                  <a:lnTo>
                    <a:pt x="40" y="20"/>
                  </a:lnTo>
                  <a:lnTo>
                    <a:pt x="78" y="6"/>
                  </a:lnTo>
                  <a:lnTo>
                    <a:pt x="80" y="0"/>
                  </a:lnTo>
                  <a:lnTo>
                    <a:pt x="106" y="8"/>
                  </a:lnTo>
                  <a:lnTo>
                    <a:pt x="140" y="28"/>
                  </a:lnTo>
                  <a:lnTo>
                    <a:pt x="204" y="82"/>
                  </a:lnTo>
                  <a:lnTo>
                    <a:pt x="242" y="84"/>
                  </a:lnTo>
                  <a:lnTo>
                    <a:pt x="260" y="86"/>
                  </a:lnTo>
                  <a:lnTo>
                    <a:pt x="268" y="100"/>
                  </a:lnTo>
                  <a:lnTo>
                    <a:pt x="282" y="98"/>
                  </a:lnTo>
                  <a:lnTo>
                    <a:pt x="294" y="122"/>
                  </a:lnTo>
                  <a:lnTo>
                    <a:pt x="304" y="130"/>
                  </a:lnTo>
                  <a:lnTo>
                    <a:pt x="310" y="138"/>
                  </a:lnTo>
                  <a:lnTo>
                    <a:pt x="326" y="150"/>
                  </a:lnTo>
                  <a:lnTo>
                    <a:pt x="330" y="162"/>
                  </a:lnTo>
                  <a:lnTo>
                    <a:pt x="328" y="170"/>
                  </a:lnTo>
                  <a:lnTo>
                    <a:pt x="332" y="180"/>
                  </a:lnTo>
                  <a:lnTo>
                    <a:pt x="338" y="186"/>
                  </a:lnTo>
                  <a:lnTo>
                    <a:pt x="342" y="196"/>
                  </a:lnTo>
                  <a:lnTo>
                    <a:pt x="346" y="204"/>
                  </a:lnTo>
                  <a:lnTo>
                    <a:pt x="354" y="208"/>
                  </a:lnTo>
                  <a:lnTo>
                    <a:pt x="360" y="206"/>
                  </a:lnTo>
                  <a:lnTo>
                    <a:pt x="366" y="218"/>
                  </a:lnTo>
                  <a:lnTo>
                    <a:pt x="366" y="224"/>
                  </a:lnTo>
                  <a:lnTo>
                    <a:pt x="380" y="252"/>
                  </a:lnTo>
                  <a:lnTo>
                    <a:pt x="442" y="266"/>
                  </a:lnTo>
                  <a:lnTo>
                    <a:pt x="446" y="260"/>
                  </a:lnTo>
                  <a:lnTo>
                    <a:pt x="458" y="280"/>
                  </a:lnTo>
                  <a:lnTo>
                    <a:pt x="452" y="336"/>
                  </a:lnTo>
                  <a:lnTo>
                    <a:pt x="392" y="366"/>
                  </a:lnTo>
                  <a:lnTo>
                    <a:pt x="332" y="374"/>
                  </a:lnTo>
                  <a:lnTo>
                    <a:pt x="314" y="388"/>
                  </a:lnTo>
                  <a:lnTo>
                    <a:pt x="300" y="420"/>
                  </a:lnTo>
                  <a:lnTo>
                    <a:pt x="290" y="422"/>
                  </a:lnTo>
                  <a:lnTo>
                    <a:pt x="286" y="414"/>
                  </a:lnTo>
                  <a:lnTo>
                    <a:pt x="278" y="416"/>
                  </a:lnTo>
                  <a:lnTo>
                    <a:pt x="256" y="412"/>
                  </a:lnTo>
                  <a:lnTo>
                    <a:pt x="252" y="410"/>
                  </a:lnTo>
                  <a:lnTo>
                    <a:pt x="228" y="410"/>
                  </a:lnTo>
                  <a:lnTo>
                    <a:pt x="222" y="412"/>
                  </a:lnTo>
                  <a:lnTo>
                    <a:pt x="212" y="406"/>
                  </a:lnTo>
                  <a:lnTo>
                    <a:pt x="208" y="420"/>
                  </a:lnTo>
                  <a:lnTo>
                    <a:pt x="212" y="430"/>
                  </a:lnTo>
                  <a:lnTo>
                    <a:pt x="202" y="440"/>
                  </a:lnTo>
                  <a:lnTo>
                    <a:pt x="198" y="428"/>
                  </a:lnTo>
                  <a:lnTo>
                    <a:pt x="192" y="420"/>
                  </a:lnTo>
                  <a:lnTo>
                    <a:pt x="190" y="408"/>
                  </a:lnTo>
                  <a:lnTo>
                    <a:pt x="178" y="398"/>
                  </a:lnTo>
                  <a:lnTo>
                    <a:pt x="164" y="374"/>
                  </a:lnTo>
                  <a:lnTo>
                    <a:pt x="156" y="350"/>
                  </a:lnTo>
                  <a:lnTo>
                    <a:pt x="142" y="330"/>
                  </a:lnTo>
                  <a:lnTo>
                    <a:pt x="130" y="326"/>
                  </a:lnTo>
                  <a:lnTo>
                    <a:pt x="114" y="300"/>
                  </a:lnTo>
                  <a:lnTo>
                    <a:pt x="110" y="280"/>
                  </a:lnTo>
                  <a:lnTo>
                    <a:pt x="108" y="264"/>
                  </a:lnTo>
                  <a:lnTo>
                    <a:pt x="96" y="232"/>
                  </a:lnTo>
                  <a:lnTo>
                    <a:pt x="84" y="222"/>
                  </a:lnTo>
                  <a:lnTo>
                    <a:pt x="72" y="216"/>
                  </a:lnTo>
                  <a:lnTo>
                    <a:pt x="62" y="200"/>
                  </a:lnTo>
                  <a:lnTo>
                    <a:pt x="64" y="194"/>
                  </a:lnTo>
                  <a:lnTo>
                    <a:pt x="56" y="180"/>
                  </a:lnTo>
                  <a:lnTo>
                    <a:pt x="48" y="174"/>
                  </a:lnTo>
                  <a:lnTo>
                    <a:pt x="40" y="152"/>
                  </a:lnTo>
                  <a:lnTo>
                    <a:pt x="24" y="132"/>
                  </a:lnTo>
                  <a:lnTo>
                    <a:pt x="12" y="112"/>
                  </a:lnTo>
                  <a:lnTo>
                    <a:pt x="0" y="112"/>
                  </a:lnTo>
                  <a:lnTo>
                    <a:pt x="2" y="96"/>
                  </a:lnTo>
                  <a:lnTo>
                    <a:pt x="2" y="86"/>
                  </a:lnTo>
                  <a:lnTo>
                    <a:pt x="4" y="7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348">
              <a:extLst>
                <a:ext uri="{FF2B5EF4-FFF2-40B4-BE49-F238E27FC236}">
                  <a16:creationId xmlns:a16="http://schemas.microsoft.com/office/drawing/2014/main" id="{0B440F58-5A18-3AC3-DF5E-58C6392413C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374900" y="6003925"/>
              <a:ext cx="7664450" cy="434975"/>
            </a:xfrm>
            <a:custGeom>
              <a:avLst/>
              <a:gdLst>
                <a:gd name="T0" fmla="*/ 0 w 4828"/>
                <a:gd name="T1" fmla="*/ 260 h 274"/>
                <a:gd name="T2" fmla="*/ 124 w 4828"/>
                <a:gd name="T3" fmla="*/ 256 h 274"/>
                <a:gd name="T4" fmla="*/ 484 w 4828"/>
                <a:gd name="T5" fmla="*/ 262 h 274"/>
                <a:gd name="T6" fmla="*/ 284 w 4828"/>
                <a:gd name="T7" fmla="*/ 240 h 274"/>
                <a:gd name="T8" fmla="*/ 302 w 4828"/>
                <a:gd name="T9" fmla="*/ 224 h 274"/>
                <a:gd name="T10" fmla="*/ 252 w 4828"/>
                <a:gd name="T11" fmla="*/ 206 h 274"/>
                <a:gd name="T12" fmla="*/ 352 w 4828"/>
                <a:gd name="T13" fmla="*/ 184 h 274"/>
                <a:gd name="T14" fmla="*/ 520 w 4828"/>
                <a:gd name="T15" fmla="*/ 174 h 274"/>
                <a:gd name="T16" fmla="*/ 718 w 4828"/>
                <a:gd name="T17" fmla="*/ 168 h 274"/>
                <a:gd name="T18" fmla="*/ 896 w 4828"/>
                <a:gd name="T19" fmla="*/ 180 h 274"/>
                <a:gd name="T20" fmla="*/ 890 w 4828"/>
                <a:gd name="T21" fmla="*/ 152 h 274"/>
                <a:gd name="T22" fmla="*/ 1064 w 4828"/>
                <a:gd name="T23" fmla="*/ 148 h 274"/>
                <a:gd name="T24" fmla="*/ 1236 w 4828"/>
                <a:gd name="T25" fmla="*/ 160 h 274"/>
                <a:gd name="T26" fmla="*/ 1376 w 4828"/>
                <a:gd name="T27" fmla="*/ 142 h 274"/>
                <a:gd name="T28" fmla="*/ 1324 w 4828"/>
                <a:gd name="T29" fmla="*/ 78 h 274"/>
                <a:gd name="T30" fmla="*/ 1382 w 4828"/>
                <a:gd name="T31" fmla="*/ 20 h 274"/>
                <a:gd name="T32" fmla="*/ 1396 w 4828"/>
                <a:gd name="T33" fmla="*/ 20 h 274"/>
                <a:gd name="T34" fmla="*/ 1354 w 4828"/>
                <a:gd name="T35" fmla="*/ 76 h 274"/>
                <a:gd name="T36" fmla="*/ 1460 w 4828"/>
                <a:gd name="T37" fmla="*/ 140 h 274"/>
                <a:gd name="T38" fmla="*/ 1412 w 4828"/>
                <a:gd name="T39" fmla="*/ 188 h 274"/>
                <a:gd name="T40" fmla="*/ 1340 w 4828"/>
                <a:gd name="T41" fmla="*/ 212 h 274"/>
                <a:gd name="T42" fmla="*/ 1414 w 4828"/>
                <a:gd name="T43" fmla="*/ 238 h 274"/>
                <a:gd name="T44" fmla="*/ 1664 w 4828"/>
                <a:gd name="T45" fmla="*/ 244 h 274"/>
                <a:gd name="T46" fmla="*/ 1944 w 4828"/>
                <a:gd name="T47" fmla="*/ 236 h 274"/>
                <a:gd name="T48" fmla="*/ 1884 w 4828"/>
                <a:gd name="T49" fmla="*/ 210 h 274"/>
                <a:gd name="T50" fmla="*/ 2066 w 4828"/>
                <a:gd name="T51" fmla="*/ 188 h 274"/>
                <a:gd name="T52" fmla="*/ 2168 w 4828"/>
                <a:gd name="T53" fmla="*/ 146 h 274"/>
                <a:gd name="T54" fmla="*/ 2284 w 4828"/>
                <a:gd name="T55" fmla="*/ 134 h 274"/>
                <a:gd name="T56" fmla="*/ 2450 w 4828"/>
                <a:gd name="T57" fmla="*/ 116 h 274"/>
                <a:gd name="T58" fmla="*/ 2580 w 4828"/>
                <a:gd name="T59" fmla="*/ 114 h 274"/>
                <a:gd name="T60" fmla="*/ 2744 w 4828"/>
                <a:gd name="T61" fmla="*/ 120 h 274"/>
                <a:gd name="T62" fmla="*/ 2884 w 4828"/>
                <a:gd name="T63" fmla="*/ 100 h 274"/>
                <a:gd name="T64" fmla="*/ 3036 w 4828"/>
                <a:gd name="T65" fmla="*/ 80 h 274"/>
                <a:gd name="T66" fmla="*/ 3188 w 4828"/>
                <a:gd name="T67" fmla="*/ 46 h 274"/>
                <a:gd name="T68" fmla="*/ 3300 w 4828"/>
                <a:gd name="T69" fmla="*/ 80 h 274"/>
                <a:gd name="T70" fmla="*/ 3342 w 4828"/>
                <a:gd name="T71" fmla="*/ 118 h 274"/>
                <a:gd name="T72" fmla="*/ 3402 w 4828"/>
                <a:gd name="T73" fmla="*/ 128 h 274"/>
                <a:gd name="T74" fmla="*/ 3552 w 4828"/>
                <a:gd name="T75" fmla="*/ 84 h 274"/>
                <a:gd name="T76" fmla="*/ 3698 w 4828"/>
                <a:gd name="T77" fmla="*/ 56 h 274"/>
                <a:gd name="T78" fmla="*/ 3830 w 4828"/>
                <a:gd name="T79" fmla="*/ 70 h 274"/>
                <a:gd name="T80" fmla="*/ 3978 w 4828"/>
                <a:gd name="T81" fmla="*/ 64 h 274"/>
                <a:gd name="T82" fmla="*/ 4130 w 4828"/>
                <a:gd name="T83" fmla="*/ 60 h 274"/>
                <a:gd name="T84" fmla="*/ 4290 w 4828"/>
                <a:gd name="T85" fmla="*/ 58 h 274"/>
                <a:gd name="T86" fmla="*/ 4446 w 4828"/>
                <a:gd name="T87" fmla="*/ 42 h 274"/>
                <a:gd name="T88" fmla="*/ 4564 w 4828"/>
                <a:gd name="T89" fmla="*/ 64 h 274"/>
                <a:gd name="T90" fmla="*/ 4664 w 4828"/>
                <a:gd name="T91" fmla="*/ 94 h 274"/>
                <a:gd name="T92" fmla="*/ 4778 w 4828"/>
                <a:gd name="T93" fmla="*/ 124 h 274"/>
                <a:gd name="T94" fmla="*/ 4728 w 4828"/>
                <a:gd name="T95" fmla="*/ 166 h 274"/>
                <a:gd name="T96" fmla="*/ 4588 w 4828"/>
                <a:gd name="T97" fmla="*/ 210 h 274"/>
                <a:gd name="T98" fmla="*/ 4486 w 4828"/>
                <a:gd name="T99" fmla="*/ 240 h 274"/>
                <a:gd name="T100" fmla="*/ 4644 w 4828"/>
                <a:gd name="T101" fmla="*/ 258 h 274"/>
                <a:gd name="T102" fmla="*/ 4662 w 4828"/>
                <a:gd name="T103" fmla="*/ 274 h 274"/>
                <a:gd name="T104" fmla="*/ 1702 w 4828"/>
                <a:gd name="T105" fmla="*/ 236 h 274"/>
                <a:gd name="T106" fmla="*/ 1458 w 4828"/>
                <a:gd name="T107" fmla="*/ 234 h 274"/>
                <a:gd name="T108" fmla="*/ 1458 w 4828"/>
                <a:gd name="T109" fmla="*/ 234 h 274"/>
                <a:gd name="T110" fmla="*/ 1328 w 4828"/>
                <a:gd name="T111" fmla="*/ 114 h 274"/>
                <a:gd name="T112" fmla="*/ 1278 w 4828"/>
                <a:gd name="T113" fmla="*/ 146 h 274"/>
                <a:gd name="T114" fmla="*/ 950 w 4828"/>
                <a:gd name="T115" fmla="*/ 146 h 274"/>
                <a:gd name="T116" fmla="*/ 656 w 4828"/>
                <a:gd name="T117" fmla="*/ 166 h 274"/>
                <a:gd name="T118" fmla="*/ 126 w 4828"/>
                <a:gd name="T119" fmla="*/ 218 h 2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828" h="274">
                  <a:moveTo>
                    <a:pt x="4662" y="274"/>
                  </a:moveTo>
                  <a:lnTo>
                    <a:pt x="30" y="274"/>
                  </a:lnTo>
                  <a:lnTo>
                    <a:pt x="28" y="272"/>
                  </a:lnTo>
                  <a:lnTo>
                    <a:pt x="26" y="272"/>
                  </a:lnTo>
                  <a:lnTo>
                    <a:pt x="24" y="270"/>
                  </a:lnTo>
                  <a:lnTo>
                    <a:pt x="20" y="270"/>
                  </a:lnTo>
                  <a:lnTo>
                    <a:pt x="18" y="268"/>
                  </a:lnTo>
                  <a:lnTo>
                    <a:pt x="14" y="266"/>
                  </a:lnTo>
                  <a:lnTo>
                    <a:pt x="10" y="264"/>
                  </a:lnTo>
                  <a:lnTo>
                    <a:pt x="6" y="262"/>
                  </a:lnTo>
                  <a:lnTo>
                    <a:pt x="0" y="260"/>
                  </a:lnTo>
                  <a:lnTo>
                    <a:pt x="2" y="260"/>
                  </a:lnTo>
                  <a:lnTo>
                    <a:pt x="6" y="258"/>
                  </a:lnTo>
                  <a:lnTo>
                    <a:pt x="32" y="260"/>
                  </a:lnTo>
                  <a:lnTo>
                    <a:pt x="34" y="260"/>
                  </a:lnTo>
                  <a:lnTo>
                    <a:pt x="44" y="258"/>
                  </a:lnTo>
                  <a:lnTo>
                    <a:pt x="46" y="258"/>
                  </a:lnTo>
                  <a:lnTo>
                    <a:pt x="48" y="258"/>
                  </a:lnTo>
                  <a:lnTo>
                    <a:pt x="72" y="260"/>
                  </a:lnTo>
                  <a:lnTo>
                    <a:pt x="84" y="258"/>
                  </a:lnTo>
                  <a:lnTo>
                    <a:pt x="86" y="258"/>
                  </a:lnTo>
                  <a:lnTo>
                    <a:pt x="124" y="256"/>
                  </a:lnTo>
                  <a:lnTo>
                    <a:pt x="138" y="258"/>
                  </a:lnTo>
                  <a:lnTo>
                    <a:pt x="144" y="258"/>
                  </a:lnTo>
                  <a:lnTo>
                    <a:pt x="168" y="260"/>
                  </a:lnTo>
                  <a:lnTo>
                    <a:pt x="208" y="262"/>
                  </a:lnTo>
                  <a:lnTo>
                    <a:pt x="240" y="262"/>
                  </a:lnTo>
                  <a:lnTo>
                    <a:pt x="292" y="264"/>
                  </a:lnTo>
                  <a:lnTo>
                    <a:pt x="326" y="262"/>
                  </a:lnTo>
                  <a:lnTo>
                    <a:pt x="384" y="264"/>
                  </a:lnTo>
                  <a:lnTo>
                    <a:pt x="416" y="264"/>
                  </a:lnTo>
                  <a:lnTo>
                    <a:pt x="450" y="264"/>
                  </a:lnTo>
                  <a:lnTo>
                    <a:pt x="484" y="262"/>
                  </a:lnTo>
                  <a:lnTo>
                    <a:pt x="482" y="260"/>
                  </a:lnTo>
                  <a:lnTo>
                    <a:pt x="430" y="260"/>
                  </a:lnTo>
                  <a:lnTo>
                    <a:pt x="386" y="258"/>
                  </a:lnTo>
                  <a:lnTo>
                    <a:pt x="372" y="256"/>
                  </a:lnTo>
                  <a:lnTo>
                    <a:pt x="334" y="256"/>
                  </a:lnTo>
                  <a:lnTo>
                    <a:pt x="332" y="252"/>
                  </a:lnTo>
                  <a:lnTo>
                    <a:pt x="332" y="250"/>
                  </a:lnTo>
                  <a:lnTo>
                    <a:pt x="332" y="248"/>
                  </a:lnTo>
                  <a:lnTo>
                    <a:pt x="324" y="244"/>
                  </a:lnTo>
                  <a:lnTo>
                    <a:pt x="300" y="244"/>
                  </a:lnTo>
                  <a:lnTo>
                    <a:pt x="284" y="240"/>
                  </a:lnTo>
                  <a:lnTo>
                    <a:pt x="260" y="238"/>
                  </a:lnTo>
                  <a:lnTo>
                    <a:pt x="292" y="238"/>
                  </a:lnTo>
                  <a:lnTo>
                    <a:pt x="320" y="238"/>
                  </a:lnTo>
                  <a:lnTo>
                    <a:pt x="344" y="240"/>
                  </a:lnTo>
                  <a:lnTo>
                    <a:pt x="366" y="238"/>
                  </a:lnTo>
                  <a:lnTo>
                    <a:pt x="380" y="236"/>
                  </a:lnTo>
                  <a:lnTo>
                    <a:pt x="386" y="234"/>
                  </a:lnTo>
                  <a:lnTo>
                    <a:pt x="376" y="230"/>
                  </a:lnTo>
                  <a:lnTo>
                    <a:pt x="354" y="228"/>
                  </a:lnTo>
                  <a:lnTo>
                    <a:pt x="330" y="226"/>
                  </a:lnTo>
                  <a:lnTo>
                    <a:pt x="302" y="224"/>
                  </a:lnTo>
                  <a:lnTo>
                    <a:pt x="274" y="224"/>
                  </a:lnTo>
                  <a:lnTo>
                    <a:pt x="246" y="222"/>
                  </a:lnTo>
                  <a:lnTo>
                    <a:pt x="232" y="218"/>
                  </a:lnTo>
                  <a:lnTo>
                    <a:pt x="208" y="216"/>
                  </a:lnTo>
                  <a:lnTo>
                    <a:pt x="192" y="212"/>
                  </a:lnTo>
                  <a:lnTo>
                    <a:pt x="166" y="200"/>
                  </a:lnTo>
                  <a:lnTo>
                    <a:pt x="174" y="202"/>
                  </a:lnTo>
                  <a:lnTo>
                    <a:pt x="192" y="204"/>
                  </a:lnTo>
                  <a:lnTo>
                    <a:pt x="214" y="204"/>
                  </a:lnTo>
                  <a:lnTo>
                    <a:pt x="232" y="202"/>
                  </a:lnTo>
                  <a:lnTo>
                    <a:pt x="252" y="206"/>
                  </a:lnTo>
                  <a:lnTo>
                    <a:pt x="272" y="206"/>
                  </a:lnTo>
                  <a:lnTo>
                    <a:pt x="286" y="204"/>
                  </a:lnTo>
                  <a:lnTo>
                    <a:pt x="298" y="200"/>
                  </a:lnTo>
                  <a:lnTo>
                    <a:pt x="308" y="196"/>
                  </a:lnTo>
                  <a:lnTo>
                    <a:pt x="326" y="196"/>
                  </a:lnTo>
                  <a:lnTo>
                    <a:pt x="320" y="192"/>
                  </a:lnTo>
                  <a:lnTo>
                    <a:pt x="308" y="188"/>
                  </a:lnTo>
                  <a:lnTo>
                    <a:pt x="304" y="184"/>
                  </a:lnTo>
                  <a:lnTo>
                    <a:pt x="320" y="182"/>
                  </a:lnTo>
                  <a:lnTo>
                    <a:pt x="332" y="186"/>
                  </a:lnTo>
                  <a:lnTo>
                    <a:pt x="352" y="184"/>
                  </a:lnTo>
                  <a:lnTo>
                    <a:pt x="362" y="182"/>
                  </a:lnTo>
                  <a:lnTo>
                    <a:pt x="382" y="182"/>
                  </a:lnTo>
                  <a:lnTo>
                    <a:pt x="400" y="180"/>
                  </a:lnTo>
                  <a:lnTo>
                    <a:pt x="414" y="176"/>
                  </a:lnTo>
                  <a:lnTo>
                    <a:pt x="424" y="174"/>
                  </a:lnTo>
                  <a:lnTo>
                    <a:pt x="438" y="172"/>
                  </a:lnTo>
                  <a:lnTo>
                    <a:pt x="450" y="172"/>
                  </a:lnTo>
                  <a:lnTo>
                    <a:pt x="462" y="174"/>
                  </a:lnTo>
                  <a:lnTo>
                    <a:pt x="478" y="172"/>
                  </a:lnTo>
                  <a:lnTo>
                    <a:pt x="502" y="174"/>
                  </a:lnTo>
                  <a:lnTo>
                    <a:pt x="520" y="174"/>
                  </a:lnTo>
                  <a:lnTo>
                    <a:pt x="536" y="172"/>
                  </a:lnTo>
                  <a:lnTo>
                    <a:pt x="558" y="174"/>
                  </a:lnTo>
                  <a:lnTo>
                    <a:pt x="580" y="174"/>
                  </a:lnTo>
                  <a:lnTo>
                    <a:pt x="600" y="174"/>
                  </a:lnTo>
                  <a:lnTo>
                    <a:pt x="618" y="174"/>
                  </a:lnTo>
                  <a:lnTo>
                    <a:pt x="640" y="174"/>
                  </a:lnTo>
                  <a:lnTo>
                    <a:pt x="658" y="174"/>
                  </a:lnTo>
                  <a:lnTo>
                    <a:pt x="668" y="170"/>
                  </a:lnTo>
                  <a:lnTo>
                    <a:pt x="684" y="168"/>
                  </a:lnTo>
                  <a:lnTo>
                    <a:pt x="704" y="170"/>
                  </a:lnTo>
                  <a:lnTo>
                    <a:pt x="718" y="168"/>
                  </a:lnTo>
                  <a:lnTo>
                    <a:pt x="728" y="164"/>
                  </a:lnTo>
                  <a:lnTo>
                    <a:pt x="742" y="168"/>
                  </a:lnTo>
                  <a:lnTo>
                    <a:pt x="752" y="172"/>
                  </a:lnTo>
                  <a:lnTo>
                    <a:pt x="766" y="176"/>
                  </a:lnTo>
                  <a:lnTo>
                    <a:pt x="778" y="174"/>
                  </a:lnTo>
                  <a:lnTo>
                    <a:pt x="800" y="178"/>
                  </a:lnTo>
                  <a:lnTo>
                    <a:pt x="820" y="180"/>
                  </a:lnTo>
                  <a:lnTo>
                    <a:pt x="842" y="182"/>
                  </a:lnTo>
                  <a:lnTo>
                    <a:pt x="860" y="182"/>
                  </a:lnTo>
                  <a:lnTo>
                    <a:pt x="876" y="180"/>
                  </a:lnTo>
                  <a:lnTo>
                    <a:pt x="896" y="180"/>
                  </a:lnTo>
                  <a:lnTo>
                    <a:pt x="918" y="182"/>
                  </a:lnTo>
                  <a:lnTo>
                    <a:pt x="940" y="184"/>
                  </a:lnTo>
                  <a:lnTo>
                    <a:pt x="942" y="178"/>
                  </a:lnTo>
                  <a:lnTo>
                    <a:pt x="928" y="174"/>
                  </a:lnTo>
                  <a:lnTo>
                    <a:pt x="914" y="170"/>
                  </a:lnTo>
                  <a:lnTo>
                    <a:pt x="896" y="170"/>
                  </a:lnTo>
                  <a:lnTo>
                    <a:pt x="882" y="164"/>
                  </a:lnTo>
                  <a:lnTo>
                    <a:pt x="874" y="160"/>
                  </a:lnTo>
                  <a:lnTo>
                    <a:pt x="856" y="150"/>
                  </a:lnTo>
                  <a:lnTo>
                    <a:pt x="870" y="150"/>
                  </a:lnTo>
                  <a:lnTo>
                    <a:pt x="890" y="152"/>
                  </a:lnTo>
                  <a:lnTo>
                    <a:pt x="908" y="150"/>
                  </a:lnTo>
                  <a:lnTo>
                    <a:pt x="926" y="154"/>
                  </a:lnTo>
                  <a:lnTo>
                    <a:pt x="944" y="158"/>
                  </a:lnTo>
                  <a:lnTo>
                    <a:pt x="956" y="162"/>
                  </a:lnTo>
                  <a:lnTo>
                    <a:pt x="976" y="162"/>
                  </a:lnTo>
                  <a:lnTo>
                    <a:pt x="992" y="160"/>
                  </a:lnTo>
                  <a:lnTo>
                    <a:pt x="1010" y="158"/>
                  </a:lnTo>
                  <a:lnTo>
                    <a:pt x="1026" y="156"/>
                  </a:lnTo>
                  <a:lnTo>
                    <a:pt x="1042" y="160"/>
                  </a:lnTo>
                  <a:lnTo>
                    <a:pt x="1062" y="158"/>
                  </a:lnTo>
                  <a:lnTo>
                    <a:pt x="1064" y="148"/>
                  </a:lnTo>
                  <a:lnTo>
                    <a:pt x="1082" y="154"/>
                  </a:lnTo>
                  <a:lnTo>
                    <a:pt x="1100" y="156"/>
                  </a:lnTo>
                  <a:lnTo>
                    <a:pt x="1116" y="156"/>
                  </a:lnTo>
                  <a:lnTo>
                    <a:pt x="1134" y="160"/>
                  </a:lnTo>
                  <a:lnTo>
                    <a:pt x="1152" y="162"/>
                  </a:lnTo>
                  <a:lnTo>
                    <a:pt x="1172" y="162"/>
                  </a:lnTo>
                  <a:lnTo>
                    <a:pt x="1190" y="166"/>
                  </a:lnTo>
                  <a:lnTo>
                    <a:pt x="1196" y="160"/>
                  </a:lnTo>
                  <a:lnTo>
                    <a:pt x="1198" y="156"/>
                  </a:lnTo>
                  <a:lnTo>
                    <a:pt x="1218" y="162"/>
                  </a:lnTo>
                  <a:lnTo>
                    <a:pt x="1236" y="160"/>
                  </a:lnTo>
                  <a:lnTo>
                    <a:pt x="1252" y="162"/>
                  </a:lnTo>
                  <a:lnTo>
                    <a:pt x="1266" y="168"/>
                  </a:lnTo>
                  <a:lnTo>
                    <a:pt x="1284" y="166"/>
                  </a:lnTo>
                  <a:lnTo>
                    <a:pt x="1296" y="164"/>
                  </a:lnTo>
                  <a:lnTo>
                    <a:pt x="1308" y="160"/>
                  </a:lnTo>
                  <a:lnTo>
                    <a:pt x="1326" y="158"/>
                  </a:lnTo>
                  <a:lnTo>
                    <a:pt x="1342" y="156"/>
                  </a:lnTo>
                  <a:lnTo>
                    <a:pt x="1360" y="154"/>
                  </a:lnTo>
                  <a:lnTo>
                    <a:pt x="1372" y="152"/>
                  </a:lnTo>
                  <a:lnTo>
                    <a:pt x="1376" y="148"/>
                  </a:lnTo>
                  <a:lnTo>
                    <a:pt x="1376" y="142"/>
                  </a:lnTo>
                  <a:lnTo>
                    <a:pt x="1372" y="138"/>
                  </a:lnTo>
                  <a:lnTo>
                    <a:pt x="1362" y="132"/>
                  </a:lnTo>
                  <a:lnTo>
                    <a:pt x="1352" y="126"/>
                  </a:lnTo>
                  <a:lnTo>
                    <a:pt x="1344" y="120"/>
                  </a:lnTo>
                  <a:lnTo>
                    <a:pt x="1336" y="114"/>
                  </a:lnTo>
                  <a:lnTo>
                    <a:pt x="1330" y="108"/>
                  </a:lnTo>
                  <a:lnTo>
                    <a:pt x="1328" y="102"/>
                  </a:lnTo>
                  <a:lnTo>
                    <a:pt x="1330" y="96"/>
                  </a:lnTo>
                  <a:lnTo>
                    <a:pt x="1332" y="92"/>
                  </a:lnTo>
                  <a:lnTo>
                    <a:pt x="1330" y="86"/>
                  </a:lnTo>
                  <a:lnTo>
                    <a:pt x="1324" y="78"/>
                  </a:lnTo>
                  <a:lnTo>
                    <a:pt x="1318" y="72"/>
                  </a:lnTo>
                  <a:lnTo>
                    <a:pt x="1320" y="64"/>
                  </a:lnTo>
                  <a:lnTo>
                    <a:pt x="1326" y="58"/>
                  </a:lnTo>
                  <a:lnTo>
                    <a:pt x="1330" y="52"/>
                  </a:lnTo>
                  <a:lnTo>
                    <a:pt x="1338" y="46"/>
                  </a:lnTo>
                  <a:lnTo>
                    <a:pt x="1346" y="44"/>
                  </a:lnTo>
                  <a:lnTo>
                    <a:pt x="1348" y="36"/>
                  </a:lnTo>
                  <a:lnTo>
                    <a:pt x="1354" y="30"/>
                  </a:lnTo>
                  <a:lnTo>
                    <a:pt x="1362" y="26"/>
                  </a:lnTo>
                  <a:lnTo>
                    <a:pt x="1376" y="24"/>
                  </a:lnTo>
                  <a:lnTo>
                    <a:pt x="1382" y="20"/>
                  </a:lnTo>
                  <a:lnTo>
                    <a:pt x="1392" y="16"/>
                  </a:lnTo>
                  <a:lnTo>
                    <a:pt x="1404" y="14"/>
                  </a:lnTo>
                  <a:lnTo>
                    <a:pt x="1412" y="8"/>
                  </a:lnTo>
                  <a:lnTo>
                    <a:pt x="1418" y="2"/>
                  </a:lnTo>
                  <a:lnTo>
                    <a:pt x="1428" y="0"/>
                  </a:lnTo>
                  <a:lnTo>
                    <a:pt x="1440" y="6"/>
                  </a:lnTo>
                  <a:lnTo>
                    <a:pt x="1438" y="12"/>
                  </a:lnTo>
                  <a:lnTo>
                    <a:pt x="1424" y="16"/>
                  </a:lnTo>
                  <a:lnTo>
                    <a:pt x="1422" y="20"/>
                  </a:lnTo>
                  <a:lnTo>
                    <a:pt x="1408" y="18"/>
                  </a:lnTo>
                  <a:lnTo>
                    <a:pt x="1396" y="20"/>
                  </a:lnTo>
                  <a:lnTo>
                    <a:pt x="1386" y="24"/>
                  </a:lnTo>
                  <a:lnTo>
                    <a:pt x="1378" y="28"/>
                  </a:lnTo>
                  <a:lnTo>
                    <a:pt x="1374" y="34"/>
                  </a:lnTo>
                  <a:lnTo>
                    <a:pt x="1376" y="42"/>
                  </a:lnTo>
                  <a:lnTo>
                    <a:pt x="1380" y="46"/>
                  </a:lnTo>
                  <a:lnTo>
                    <a:pt x="1390" y="52"/>
                  </a:lnTo>
                  <a:lnTo>
                    <a:pt x="1382" y="56"/>
                  </a:lnTo>
                  <a:lnTo>
                    <a:pt x="1370" y="58"/>
                  </a:lnTo>
                  <a:lnTo>
                    <a:pt x="1364" y="62"/>
                  </a:lnTo>
                  <a:lnTo>
                    <a:pt x="1358" y="68"/>
                  </a:lnTo>
                  <a:lnTo>
                    <a:pt x="1354" y="76"/>
                  </a:lnTo>
                  <a:lnTo>
                    <a:pt x="1356" y="82"/>
                  </a:lnTo>
                  <a:lnTo>
                    <a:pt x="1366" y="88"/>
                  </a:lnTo>
                  <a:lnTo>
                    <a:pt x="1376" y="92"/>
                  </a:lnTo>
                  <a:lnTo>
                    <a:pt x="1390" y="96"/>
                  </a:lnTo>
                  <a:lnTo>
                    <a:pt x="1406" y="100"/>
                  </a:lnTo>
                  <a:lnTo>
                    <a:pt x="1416" y="106"/>
                  </a:lnTo>
                  <a:lnTo>
                    <a:pt x="1424" y="112"/>
                  </a:lnTo>
                  <a:lnTo>
                    <a:pt x="1430" y="118"/>
                  </a:lnTo>
                  <a:lnTo>
                    <a:pt x="1440" y="124"/>
                  </a:lnTo>
                  <a:lnTo>
                    <a:pt x="1448" y="130"/>
                  </a:lnTo>
                  <a:lnTo>
                    <a:pt x="1460" y="140"/>
                  </a:lnTo>
                  <a:lnTo>
                    <a:pt x="1468" y="146"/>
                  </a:lnTo>
                  <a:lnTo>
                    <a:pt x="1472" y="152"/>
                  </a:lnTo>
                  <a:lnTo>
                    <a:pt x="1478" y="156"/>
                  </a:lnTo>
                  <a:lnTo>
                    <a:pt x="1482" y="164"/>
                  </a:lnTo>
                  <a:lnTo>
                    <a:pt x="1476" y="170"/>
                  </a:lnTo>
                  <a:lnTo>
                    <a:pt x="1472" y="174"/>
                  </a:lnTo>
                  <a:lnTo>
                    <a:pt x="1456" y="176"/>
                  </a:lnTo>
                  <a:lnTo>
                    <a:pt x="1452" y="180"/>
                  </a:lnTo>
                  <a:lnTo>
                    <a:pt x="1446" y="184"/>
                  </a:lnTo>
                  <a:lnTo>
                    <a:pt x="1428" y="188"/>
                  </a:lnTo>
                  <a:lnTo>
                    <a:pt x="1412" y="188"/>
                  </a:lnTo>
                  <a:lnTo>
                    <a:pt x="1396" y="190"/>
                  </a:lnTo>
                  <a:lnTo>
                    <a:pt x="1378" y="192"/>
                  </a:lnTo>
                  <a:lnTo>
                    <a:pt x="1372" y="198"/>
                  </a:lnTo>
                  <a:lnTo>
                    <a:pt x="1350" y="198"/>
                  </a:lnTo>
                  <a:lnTo>
                    <a:pt x="1326" y="198"/>
                  </a:lnTo>
                  <a:lnTo>
                    <a:pt x="1304" y="198"/>
                  </a:lnTo>
                  <a:lnTo>
                    <a:pt x="1280" y="198"/>
                  </a:lnTo>
                  <a:lnTo>
                    <a:pt x="1288" y="202"/>
                  </a:lnTo>
                  <a:lnTo>
                    <a:pt x="1312" y="204"/>
                  </a:lnTo>
                  <a:lnTo>
                    <a:pt x="1328" y="208"/>
                  </a:lnTo>
                  <a:lnTo>
                    <a:pt x="1340" y="212"/>
                  </a:lnTo>
                  <a:lnTo>
                    <a:pt x="1328" y="214"/>
                  </a:lnTo>
                  <a:lnTo>
                    <a:pt x="1304" y="214"/>
                  </a:lnTo>
                  <a:lnTo>
                    <a:pt x="1286" y="216"/>
                  </a:lnTo>
                  <a:lnTo>
                    <a:pt x="1288" y="220"/>
                  </a:lnTo>
                  <a:lnTo>
                    <a:pt x="1292" y="224"/>
                  </a:lnTo>
                  <a:lnTo>
                    <a:pt x="1312" y="226"/>
                  </a:lnTo>
                  <a:lnTo>
                    <a:pt x="1318" y="230"/>
                  </a:lnTo>
                  <a:lnTo>
                    <a:pt x="1336" y="234"/>
                  </a:lnTo>
                  <a:lnTo>
                    <a:pt x="1366" y="234"/>
                  </a:lnTo>
                  <a:lnTo>
                    <a:pt x="1392" y="236"/>
                  </a:lnTo>
                  <a:lnTo>
                    <a:pt x="1414" y="238"/>
                  </a:lnTo>
                  <a:lnTo>
                    <a:pt x="1440" y="240"/>
                  </a:lnTo>
                  <a:lnTo>
                    <a:pt x="1472" y="240"/>
                  </a:lnTo>
                  <a:lnTo>
                    <a:pt x="1508" y="242"/>
                  </a:lnTo>
                  <a:lnTo>
                    <a:pt x="1532" y="244"/>
                  </a:lnTo>
                  <a:lnTo>
                    <a:pt x="1558" y="248"/>
                  </a:lnTo>
                  <a:lnTo>
                    <a:pt x="1572" y="250"/>
                  </a:lnTo>
                  <a:lnTo>
                    <a:pt x="1580" y="252"/>
                  </a:lnTo>
                  <a:lnTo>
                    <a:pt x="1596" y="250"/>
                  </a:lnTo>
                  <a:lnTo>
                    <a:pt x="1616" y="248"/>
                  </a:lnTo>
                  <a:lnTo>
                    <a:pt x="1638" y="246"/>
                  </a:lnTo>
                  <a:lnTo>
                    <a:pt x="1664" y="244"/>
                  </a:lnTo>
                  <a:lnTo>
                    <a:pt x="1686" y="242"/>
                  </a:lnTo>
                  <a:lnTo>
                    <a:pt x="1718" y="242"/>
                  </a:lnTo>
                  <a:lnTo>
                    <a:pt x="1752" y="244"/>
                  </a:lnTo>
                  <a:lnTo>
                    <a:pt x="1780" y="246"/>
                  </a:lnTo>
                  <a:lnTo>
                    <a:pt x="1786" y="242"/>
                  </a:lnTo>
                  <a:lnTo>
                    <a:pt x="1804" y="240"/>
                  </a:lnTo>
                  <a:lnTo>
                    <a:pt x="1838" y="240"/>
                  </a:lnTo>
                  <a:lnTo>
                    <a:pt x="1862" y="238"/>
                  </a:lnTo>
                  <a:lnTo>
                    <a:pt x="1888" y="236"/>
                  </a:lnTo>
                  <a:lnTo>
                    <a:pt x="1914" y="236"/>
                  </a:lnTo>
                  <a:lnTo>
                    <a:pt x="1944" y="236"/>
                  </a:lnTo>
                  <a:lnTo>
                    <a:pt x="1964" y="234"/>
                  </a:lnTo>
                  <a:lnTo>
                    <a:pt x="1952" y="230"/>
                  </a:lnTo>
                  <a:lnTo>
                    <a:pt x="1948" y="228"/>
                  </a:lnTo>
                  <a:lnTo>
                    <a:pt x="1946" y="224"/>
                  </a:lnTo>
                  <a:lnTo>
                    <a:pt x="1918" y="224"/>
                  </a:lnTo>
                  <a:lnTo>
                    <a:pt x="1892" y="226"/>
                  </a:lnTo>
                  <a:lnTo>
                    <a:pt x="1864" y="226"/>
                  </a:lnTo>
                  <a:lnTo>
                    <a:pt x="1860" y="222"/>
                  </a:lnTo>
                  <a:lnTo>
                    <a:pt x="1858" y="216"/>
                  </a:lnTo>
                  <a:lnTo>
                    <a:pt x="1864" y="214"/>
                  </a:lnTo>
                  <a:lnTo>
                    <a:pt x="1884" y="210"/>
                  </a:lnTo>
                  <a:lnTo>
                    <a:pt x="1904" y="208"/>
                  </a:lnTo>
                  <a:lnTo>
                    <a:pt x="1920" y="206"/>
                  </a:lnTo>
                  <a:lnTo>
                    <a:pt x="1936" y="202"/>
                  </a:lnTo>
                  <a:lnTo>
                    <a:pt x="1948" y="198"/>
                  </a:lnTo>
                  <a:lnTo>
                    <a:pt x="1964" y="196"/>
                  </a:lnTo>
                  <a:lnTo>
                    <a:pt x="1984" y="194"/>
                  </a:lnTo>
                  <a:lnTo>
                    <a:pt x="1994" y="194"/>
                  </a:lnTo>
                  <a:lnTo>
                    <a:pt x="2014" y="194"/>
                  </a:lnTo>
                  <a:lnTo>
                    <a:pt x="2034" y="192"/>
                  </a:lnTo>
                  <a:lnTo>
                    <a:pt x="2050" y="190"/>
                  </a:lnTo>
                  <a:lnTo>
                    <a:pt x="2066" y="188"/>
                  </a:lnTo>
                  <a:lnTo>
                    <a:pt x="2082" y="186"/>
                  </a:lnTo>
                  <a:lnTo>
                    <a:pt x="2100" y="182"/>
                  </a:lnTo>
                  <a:lnTo>
                    <a:pt x="2112" y="178"/>
                  </a:lnTo>
                  <a:lnTo>
                    <a:pt x="2124" y="174"/>
                  </a:lnTo>
                  <a:lnTo>
                    <a:pt x="2128" y="170"/>
                  </a:lnTo>
                  <a:lnTo>
                    <a:pt x="2112" y="166"/>
                  </a:lnTo>
                  <a:lnTo>
                    <a:pt x="2116" y="160"/>
                  </a:lnTo>
                  <a:lnTo>
                    <a:pt x="2126" y="156"/>
                  </a:lnTo>
                  <a:lnTo>
                    <a:pt x="2140" y="154"/>
                  </a:lnTo>
                  <a:lnTo>
                    <a:pt x="2154" y="150"/>
                  </a:lnTo>
                  <a:lnTo>
                    <a:pt x="2168" y="146"/>
                  </a:lnTo>
                  <a:lnTo>
                    <a:pt x="2180" y="140"/>
                  </a:lnTo>
                  <a:lnTo>
                    <a:pt x="2186" y="136"/>
                  </a:lnTo>
                  <a:lnTo>
                    <a:pt x="2194" y="132"/>
                  </a:lnTo>
                  <a:lnTo>
                    <a:pt x="2214" y="132"/>
                  </a:lnTo>
                  <a:lnTo>
                    <a:pt x="2220" y="138"/>
                  </a:lnTo>
                  <a:lnTo>
                    <a:pt x="2238" y="138"/>
                  </a:lnTo>
                  <a:lnTo>
                    <a:pt x="2238" y="132"/>
                  </a:lnTo>
                  <a:lnTo>
                    <a:pt x="2244" y="126"/>
                  </a:lnTo>
                  <a:lnTo>
                    <a:pt x="2260" y="128"/>
                  </a:lnTo>
                  <a:lnTo>
                    <a:pt x="2266" y="134"/>
                  </a:lnTo>
                  <a:lnTo>
                    <a:pt x="2284" y="134"/>
                  </a:lnTo>
                  <a:lnTo>
                    <a:pt x="2300" y="132"/>
                  </a:lnTo>
                  <a:lnTo>
                    <a:pt x="2320" y="130"/>
                  </a:lnTo>
                  <a:lnTo>
                    <a:pt x="2334" y="132"/>
                  </a:lnTo>
                  <a:lnTo>
                    <a:pt x="2342" y="138"/>
                  </a:lnTo>
                  <a:lnTo>
                    <a:pt x="2358" y="132"/>
                  </a:lnTo>
                  <a:lnTo>
                    <a:pt x="2374" y="130"/>
                  </a:lnTo>
                  <a:lnTo>
                    <a:pt x="2388" y="128"/>
                  </a:lnTo>
                  <a:lnTo>
                    <a:pt x="2406" y="126"/>
                  </a:lnTo>
                  <a:lnTo>
                    <a:pt x="2422" y="122"/>
                  </a:lnTo>
                  <a:lnTo>
                    <a:pt x="2436" y="120"/>
                  </a:lnTo>
                  <a:lnTo>
                    <a:pt x="2450" y="116"/>
                  </a:lnTo>
                  <a:lnTo>
                    <a:pt x="2460" y="110"/>
                  </a:lnTo>
                  <a:lnTo>
                    <a:pt x="2472" y="114"/>
                  </a:lnTo>
                  <a:lnTo>
                    <a:pt x="2486" y="112"/>
                  </a:lnTo>
                  <a:lnTo>
                    <a:pt x="2496" y="120"/>
                  </a:lnTo>
                  <a:lnTo>
                    <a:pt x="2504" y="126"/>
                  </a:lnTo>
                  <a:lnTo>
                    <a:pt x="2522" y="122"/>
                  </a:lnTo>
                  <a:lnTo>
                    <a:pt x="2528" y="116"/>
                  </a:lnTo>
                  <a:lnTo>
                    <a:pt x="2544" y="112"/>
                  </a:lnTo>
                  <a:lnTo>
                    <a:pt x="2564" y="114"/>
                  </a:lnTo>
                  <a:lnTo>
                    <a:pt x="2568" y="118"/>
                  </a:lnTo>
                  <a:lnTo>
                    <a:pt x="2580" y="114"/>
                  </a:lnTo>
                  <a:lnTo>
                    <a:pt x="2596" y="112"/>
                  </a:lnTo>
                  <a:lnTo>
                    <a:pt x="2616" y="110"/>
                  </a:lnTo>
                  <a:lnTo>
                    <a:pt x="2630" y="110"/>
                  </a:lnTo>
                  <a:lnTo>
                    <a:pt x="2646" y="112"/>
                  </a:lnTo>
                  <a:lnTo>
                    <a:pt x="2662" y="114"/>
                  </a:lnTo>
                  <a:lnTo>
                    <a:pt x="2668" y="118"/>
                  </a:lnTo>
                  <a:lnTo>
                    <a:pt x="2676" y="124"/>
                  </a:lnTo>
                  <a:lnTo>
                    <a:pt x="2692" y="120"/>
                  </a:lnTo>
                  <a:lnTo>
                    <a:pt x="2710" y="120"/>
                  </a:lnTo>
                  <a:lnTo>
                    <a:pt x="2726" y="120"/>
                  </a:lnTo>
                  <a:lnTo>
                    <a:pt x="2744" y="120"/>
                  </a:lnTo>
                  <a:lnTo>
                    <a:pt x="2760" y="118"/>
                  </a:lnTo>
                  <a:lnTo>
                    <a:pt x="2774" y="116"/>
                  </a:lnTo>
                  <a:lnTo>
                    <a:pt x="2788" y="112"/>
                  </a:lnTo>
                  <a:lnTo>
                    <a:pt x="2804" y="108"/>
                  </a:lnTo>
                  <a:lnTo>
                    <a:pt x="2818" y="108"/>
                  </a:lnTo>
                  <a:lnTo>
                    <a:pt x="2832" y="102"/>
                  </a:lnTo>
                  <a:lnTo>
                    <a:pt x="2844" y="94"/>
                  </a:lnTo>
                  <a:lnTo>
                    <a:pt x="2854" y="90"/>
                  </a:lnTo>
                  <a:lnTo>
                    <a:pt x="2868" y="92"/>
                  </a:lnTo>
                  <a:lnTo>
                    <a:pt x="2872" y="98"/>
                  </a:lnTo>
                  <a:lnTo>
                    <a:pt x="2884" y="100"/>
                  </a:lnTo>
                  <a:lnTo>
                    <a:pt x="2900" y="100"/>
                  </a:lnTo>
                  <a:lnTo>
                    <a:pt x="2908" y="106"/>
                  </a:lnTo>
                  <a:lnTo>
                    <a:pt x="2916" y="110"/>
                  </a:lnTo>
                  <a:lnTo>
                    <a:pt x="2934" y="106"/>
                  </a:lnTo>
                  <a:lnTo>
                    <a:pt x="2942" y="98"/>
                  </a:lnTo>
                  <a:lnTo>
                    <a:pt x="2958" y="96"/>
                  </a:lnTo>
                  <a:lnTo>
                    <a:pt x="2974" y="92"/>
                  </a:lnTo>
                  <a:lnTo>
                    <a:pt x="2990" y="90"/>
                  </a:lnTo>
                  <a:lnTo>
                    <a:pt x="3008" y="86"/>
                  </a:lnTo>
                  <a:lnTo>
                    <a:pt x="3022" y="84"/>
                  </a:lnTo>
                  <a:lnTo>
                    <a:pt x="3036" y="80"/>
                  </a:lnTo>
                  <a:lnTo>
                    <a:pt x="3050" y="76"/>
                  </a:lnTo>
                  <a:lnTo>
                    <a:pt x="3062" y="78"/>
                  </a:lnTo>
                  <a:lnTo>
                    <a:pt x="3080" y="72"/>
                  </a:lnTo>
                  <a:lnTo>
                    <a:pt x="3092" y="68"/>
                  </a:lnTo>
                  <a:lnTo>
                    <a:pt x="3104" y="68"/>
                  </a:lnTo>
                  <a:lnTo>
                    <a:pt x="3120" y="64"/>
                  </a:lnTo>
                  <a:lnTo>
                    <a:pt x="3126" y="58"/>
                  </a:lnTo>
                  <a:lnTo>
                    <a:pt x="3142" y="52"/>
                  </a:lnTo>
                  <a:lnTo>
                    <a:pt x="3154" y="50"/>
                  </a:lnTo>
                  <a:lnTo>
                    <a:pt x="3172" y="46"/>
                  </a:lnTo>
                  <a:lnTo>
                    <a:pt x="3188" y="46"/>
                  </a:lnTo>
                  <a:lnTo>
                    <a:pt x="3200" y="46"/>
                  </a:lnTo>
                  <a:lnTo>
                    <a:pt x="3214" y="48"/>
                  </a:lnTo>
                  <a:lnTo>
                    <a:pt x="3224" y="52"/>
                  </a:lnTo>
                  <a:lnTo>
                    <a:pt x="3220" y="60"/>
                  </a:lnTo>
                  <a:lnTo>
                    <a:pt x="3232" y="66"/>
                  </a:lnTo>
                  <a:lnTo>
                    <a:pt x="3238" y="70"/>
                  </a:lnTo>
                  <a:lnTo>
                    <a:pt x="3254" y="72"/>
                  </a:lnTo>
                  <a:lnTo>
                    <a:pt x="3262" y="78"/>
                  </a:lnTo>
                  <a:lnTo>
                    <a:pt x="3272" y="82"/>
                  </a:lnTo>
                  <a:lnTo>
                    <a:pt x="3286" y="82"/>
                  </a:lnTo>
                  <a:lnTo>
                    <a:pt x="3300" y="80"/>
                  </a:lnTo>
                  <a:lnTo>
                    <a:pt x="3318" y="72"/>
                  </a:lnTo>
                  <a:lnTo>
                    <a:pt x="3330" y="76"/>
                  </a:lnTo>
                  <a:lnTo>
                    <a:pt x="3342" y="78"/>
                  </a:lnTo>
                  <a:lnTo>
                    <a:pt x="3356" y="80"/>
                  </a:lnTo>
                  <a:lnTo>
                    <a:pt x="3370" y="82"/>
                  </a:lnTo>
                  <a:lnTo>
                    <a:pt x="3386" y="82"/>
                  </a:lnTo>
                  <a:lnTo>
                    <a:pt x="3386" y="96"/>
                  </a:lnTo>
                  <a:lnTo>
                    <a:pt x="3382" y="100"/>
                  </a:lnTo>
                  <a:lnTo>
                    <a:pt x="3376" y="108"/>
                  </a:lnTo>
                  <a:lnTo>
                    <a:pt x="3358" y="112"/>
                  </a:lnTo>
                  <a:lnTo>
                    <a:pt x="3342" y="118"/>
                  </a:lnTo>
                  <a:lnTo>
                    <a:pt x="3342" y="124"/>
                  </a:lnTo>
                  <a:lnTo>
                    <a:pt x="3356" y="122"/>
                  </a:lnTo>
                  <a:lnTo>
                    <a:pt x="3350" y="128"/>
                  </a:lnTo>
                  <a:lnTo>
                    <a:pt x="3340" y="134"/>
                  </a:lnTo>
                  <a:lnTo>
                    <a:pt x="3330" y="140"/>
                  </a:lnTo>
                  <a:lnTo>
                    <a:pt x="3338" y="142"/>
                  </a:lnTo>
                  <a:lnTo>
                    <a:pt x="3352" y="144"/>
                  </a:lnTo>
                  <a:lnTo>
                    <a:pt x="3370" y="142"/>
                  </a:lnTo>
                  <a:lnTo>
                    <a:pt x="3384" y="138"/>
                  </a:lnTo>
                  <a:lnTo>
                    <a:pt x="3390" y="132"/>
                  </a:lnTo>
                  <a:lnTo>
                    <a:pt x="3402" y="128"/>
                  </a:lnTo>
                  <a:lnTo>
                    <a:pt x="3416" y="124"/>
                  </a:lnTo>
                  <a:lnTo>
                    <a:pt x="3424" y="118"/>
                  </a:lnTo>
                  <a:lnTo>
                    <a:pt x="3438" y="110"/>
                  </a:lnTo>
                  <a:lnTo>
                    <a:pt x="3446" y="110"/>
                  </a:lnTo>
                  <a:lnTo>
                    <a:pt x="3464" y="108"/>
                  </a:lnTo>
                  <a:lnTo>
                    <a:pt x="3482" y="106"/>
                  </a:lnTo>
                  <a:lnTo>
                    <a:pt x="3498" y="104"/>
                  </a:lnTo>
                  <a:lnTo>
                    <a:pt x="3510" y="98"/>
                  </a:lnTo>
                  <a:lnTo>
                    <a:pt x="3520" y="92"/>
                  </a:lnTo>
                  <a:lnTo>
                    <a:pt x="3534" y="88"/>
                  </a:lnTo>
                  <a:lnTo>
                    <a:pt x="3552" y="84"/>
                  </a:lnTo>
                  <a:lnTo>
                    <a:pt x="3568" y="80"/>
                  </a:lnTo>
                  <a:lnTo>
                    <a:pt x="3580" y="74"/>
                  </a:lnTo>
                  <a:lnTo>
                    <a:pt x="3590" y="72"/>
                  </a:lnTo>
                  <a:lnTo>
                    <a:pt x="3604" y="70"/>
                  </a:lnTo>
                  <a:lnTo>
                    <a:pt x="3618" y="70"/>
                  </a:lnTo>
                  <a:lnTo>
                    <a:pt x="3632" y="70"/>
                  </a:lnTo>
                  <a:lnTo>
                    <a:pt x="3650" y="68"/>
                  </a:lnTo>
                  <a:lnTo>
                    <a:pt x="3666" y="68"/>
                  </a:lnTo>
                  <a:lnTo>
                    <a:pt x="3680" y="64"/>
                  </a:lnTo>
                  <a:lnTo>
                    <a:pt x="3698" y="52"/>
                  </a:lnTo>
                  <a:lnTo>
                    <a:pt x="3698" y="56"/>
                  </a:lnTo>
                  <a:lnTo>
                    <a:pt x="3700" y="64"/>
                  </a:lnTo>
                  <a:lnTo>
                    <a:pt x="3710" y="68"/>
                  </a:lnTo>
                  <a:lnTo>
                    <a:pt x="3724" y="70"/>
                  </a:lnTo>
                  <a:lnTo>
                    <a:pt x="3738" y="68"/>
                  </a:lnTo>
                  <a:lnTo>
                    <a:pt x="3754" y="68"/>
                  </a:lnTo>
                  <a:lnTo>
                    <a:pt x="3768" y="70"/>
                  </a:lnTo>
                  <a:lnTo>
                    <a:pt x="3778" y="68"/>
                  </a:lnTo>
                  <a:lnTo>
                    <a:pt x="3790" y="68"/>
                  </a:lnTo>
                  <a:lnTo>
                    <a:pt x="3798" y="72"/>
                  </a:lnTo>
                  <a:lnTo>
                    <a:pt x="3816" y="70"/>
                  </a:lnTo>
                  <a:lnTo>
                    <a:pt x="3830" y="70"/>
                  </a:lnTo>
                  <a:lnTo>
                    <a:pt x="3848" y="68"/>
                  </a:lnTo>
                  <a:lnTo>
                    <a:pt x="3862" y="70"/>
                  </a:lnTo>
                  <a:lnTo>
                    <a:pt x="3876" y="64"/>
                  </a:lnTo>
                  <a:lnTo>
                    <a:pt x="3890" y="58"/>
                  </a:lnTo>
                  <a:lnTo>
                    <a:pt x="3906" y="54"/>
                  </a:lnTo>
                  <a:lnTo>
                    <a:pt x="3936" y="42"/>
                  </a:lnTo>
                  <a:lnTo>
                    <a:pt x="3944" y="44"/>
                  </a:lnTo>
                  <a:lnTo>
                    <a:pt x="3952" y="48"/>
                  </a:lnTo>
                  <a:lnTo>
                    <a:pt x="3956" y="54"/>
                  </a:lnTo>
                  <a:lnTo>
                    <a:pt x="3966" y="64"/>
                  </a:lnTo>
                  <a:lnTo>
                    <a:pt x="3978" y="64"/>
                  </a:lnTo>
                  <a:lnTo>
                    <a:pt x="3994" y="64"/>
                  </a:lnTo>
                  <a:lnTo>
                    <a:pt x="4012" y="62"/>
                  </a:lnTo>
                  <a:lnTo>
                    <a:pt x="4030" y="60"/>
                  </a:lnTo>
                  <a:lnTo>
                    <a:pt x="4048" y="56"/>
                  </a:lnTo>
                  <a:lnTo>
                    <a:pt x="4062" y="50"/>
                  </a:lnTo>
                  <a:lnTo>
                    <a:pt x="4082" y="50"/>
                  </a:lnTo>
                  <a:lnTo>
                    <a:pt x="4098" y="46"/>
                  </a:lnTo>
                  <a:lnTo>
                    <a:pt x="4106" y="50"/>
                  </a:lnTo>
                  <a:lnTo>
                    <a:pt x="4108" y="56"/>
                  </a:lnTo>
                  <a:lnTo>
                    <a:pt x="4112" y="60"/>
                  </a:lnTo>
                  <a:lnTo>
                    <a:pt x="4130" y="60"/>
                  </a:lnTo>
                  <a:lnTo>
                    <a:pt x="4136" y="64"/>
                  </a:lnTo>
                  <a:lnTo>
                    <a:pt x="4150" y="68"/>
                  </a:lnTo>
                  <a:lnTo>
                    <a:pt x="4166" y="70"/>
                  </a:lnTo>
                  <a:lnTo>
                    <a:pt x="4184" y="68"/>
                  </a:lnTo>
                  <a:lnTo>
                    <a:pt x="4202" y="64"/>
                  </a:lnTo>
                  <a:lnTo>
                    <a:pt x="4218" y="58"/>
                  </a:lnTo>
                  <a:lnTo>
                    <a:pt x="4234" y="56"/>
                  </a:lnTo>
                  <a:lnTo>
                    <a:pt x="4244" y="60"/>
                  </a:lnTo>
                  <a:lnTo>
                    <a:pt x="4258" y="60"/>
                  </a:lnTo>
                  <a:lnTo>
                    <a:pt x="4276" y="58"/>
                  </a:lnTo>
                  <a:lnTo>
                    <a:pt x="4290" y="58"/>
                  </a:lnTo>
                  <a:lnTo>
                    <a:pt x="4302" y="60"/>
                  </a:lnTo>
                  <a:lnTo>
                    <a:pt x="4312" y="62"/>
                  </a:lnTo>
                  <a:lnTo>
                    <a:pt x="4330" y="58"/>
                  </a:lnTo>
                  <a:lnTo>
                    <a:pt x="4350" y="56"/>
                  </a:lnTo>
                  <a:lnTo>
                    <a:pt x="4366" y="56"/>
                  </a:lnTo>
                  <a:lnTo>
                    <a:pt x="4384" y="56"/>
                  </a:lnTo>
                  <a:lnTo>
                    <a:pt x="4400" y="54"/>
                  </a:lnTo>
                  <a:lnTo>
                    <a:pt x="4416" y="52"/>
                  </a:lnTo>
                  <a:lnTo>
                    <a:pt x="4432" y="44"/>
                  </a:lnTo>
                  <a:lnTo>
                    <a:pt x="4442" y="38"/>
                  </a:lnTo>
                  <a:lnTo>
                    <a:pt x="4446" y="42"/>
                  </a:lnTo>
                  <a:lnTo>
                    <a:pt x="4438" y="48"/>
                  </a:lnTo>
                  <a:lnTo>
                    <a:pt x="4434" y="56"/>
                  </a:lnTo>
                  <a:lnTo>
                    <a:pt x="4432" y="62"/>
                  </a:lnTo>
                  <a:lnTo>
                    <a:pt x="4442" y="64"/>
                  </a:lnTo>
                  <a:lnTo>
                    <a:pt x="4460" y="64"/>
                  </a:lnTo>
                  <a:lnTo>
                    <a:pt x="4480" y="64"/>
                  </a:lnTo>
                  <a:lnTo>
                    <a:pt x="4494" y="62"/>
                  </a:lnTo>
                  <a:lnTo>
                    <a:pt x="4514" y="62"/>
                  </a:lnTo>
                  <a:lnTo>
                    <a:pt x="4530" y="62"/>
                  </a:lnTo>
                  <a:lnTo>
                    <a:pt x="4548" y="62"/>
                  </a:lnTo>
                  <a:lnTo>
                    <a:pt x="4564" y="64"/>
                  </a:lnTo>
                  <a:lnTo>
                    <a:pt x="4568" y="70"/>
                  </a:lnTo>
                  <a:lnTo>
                    <a:pt x="4556" y="76"/>
                  </a:lnTo>
                  <a:lnTo>
                    <a:pt x="4558" y="80"/>
                  </a:lnTo>
                  <a:lnTo>
                    <a:pt x="4570" y="84"/>
                  </a:lnTo>
                  <a:lnTo>
                    <a:pt x="4580" y="88"/>
                  </a:lnTo>
                  <a:lnTo>
                    <a:pt x="4594" y="92"/>
                  </a:lnTo>
                  <a:lnTo>
                    <a:pt x="4612" y="92"/>
                  </a:lnTo>
                  <a:lnTo>
                    <a:pt x="4624" y="94"/>
                  </a:lnTo>
                  <a:lnTo>
                    <a:pt x="4638" y="96"/>
                  </a:lnTo>
                  <a:lnTo>
                    <a:pt x="4658" y="92"/>
                  </a:lnTo>
                  <a:lnTo>
                    <a:pt x="4664" y="94"/>
                  </a:lnTo>
                  <a:lnTo>
                    <a:pt x="4668" y="100"/>
                  </a:lnTo>
                  <a:lnTo>
                    <a:pt x="4676" y="102"/>
                  </a:lnTo>
                  <a:lnTo>
                    <a:pt x="4690" y="104"/>
                  </a:lnTo>
                  <a:lnTo>
                    <a:pt x="4704" y="106"/>
                  </a:lnTo>
                  <a:lnTo>
                    <a:pt x="4702" y="112"/>
                  </a:lnTo>
                  <a:lnTo>
                    <a:pt x="4712" y="116"/>
                  </a:lnTo>
                  <a:lnTo>
                    <a:pt x="4716" y="122"/>
                  </a:lnTo>
                  <a:lnTo>
                    <a:pt x="4728" y="124"/>
                  </a:lnTo>
                  <a:lnTo>
                    <a:pt x="4744" y="124"/>
                  </a:lnTo>
                  <a:lnTo>
                    <a:pt x="4760" y="124"/>
                  </a:lnTo>
                  <a:lnTo>
                    <a:pt x="4778" y="124"/>
                  </a:lnTo>
                  <a:lnTo>
                    <a:pt x="4792" y="126"/>
                  </a:lnTo>
                  <a:lnTo>
                    <a:pt x="4806" y="128"/>
                  </a:lnTo>
                  <a:lnTo>
                    <a:pt x="4814" y="130"/>
                  </a:lnTo>
                  <a:lnTo>
                    <a:pt x="4826" y="134"/>
                  </a:lnTo>
                  <a:lnTo>
                    <a:pt x="4828" y="138"/>
                  </a:lnTo>
                  <a:lnTo>
                    <a:pt x="4816" y="142"/>
                  </a:lnTo>
                  <a:lnTo>
                    <a:pt x="4798" y="146"/>
                  </a:lnTo>
                  <a:lnTo>
                    <a:pt x="4780" y="152"/>
                  </a:lnTo>
                  <a:lnTo>
                    <a:pt x="4768" y="158"/>
                  </a:lnTo>
                  <a:lnTo>
                    <a:pt x="4750" y="164"/>
                  </a:lnTo>
                  <a:lnTo>
                    <a:pt x="4728" y="166"/>
                  </a:lnTo>
                  <a:lnTo>
                    <a:pt x="4712" y="170"/>
                  </a:lnTo>
                  <a:lnTo>
                    <a:pt x="4686" y="172"/>
                  </a:lnTo>
                  <a:lnTo>
                    <a:pt x="4672" y="178"/>
                  </a:lnTo>
                  <a:lnTo>
                    <a:pt x="4654" y="182"/>
                  </a:lnTo>
                  <a:lnTo>
                    <a:pt x="4636" y="186"/>
                  </a:lnTo>
                  <a:lnTo>
                    <a:pt x="4622" y="188"/>
                  </a:lnTo>
                  <a:lnTo>
                    <a:pt x="4610" y="194"/>
                  </a:lnTo>
                  <a:lnTo>
                    <a:pt x="4600" y="198"/>
                  </a:lnTo>
                  <a:lnTo>
                    <a:pt x="4592" y="202"/>
                  </a:lnTo>
                  <a:lnTo>
                    <a:pt x="4592" y="206"/>
                  </a:lnTo>
                  <a:lnTo>
                    <a:pt x="4588" y="210"/>
                  </a:lnTo>
                  <a:lnTo>
                    <a:pt x="4588" y="214"/>
                  </a:lnTo>
                  <a:lnTo>
                    <a:pt x="4610" y="216"/>
                  </a:lnTo>
                  <a:lnTo>
                    <a:pt x="4608" y="220"/>
                  </a:lnTo>
                  <a:lnTo>
                    <a:pt x="4580" y="222"/>
                  </a:lnTo>
                  <a:lnTo>
                    <a:pt x="4556" y="224"/>
                  </a:lnTo>
                  <a:lnTo>
                    <a:pt x="4530" y="224"/>
                  </a:lnTo>
                  <a:lnTo>
                    <a:pt x="4508" y="228"/>
                  </a:lnTo>
                  <a:lnTo>
                    <a:pt x="4498" y="232"/>
                  </a:lnTo>
                  <a:lnTo>
                    <a:pt x="4486" y="236"/>
                  </a:lnTo>
                  <a:lnTo>
                    <a:pt x="4474" y="236"/>
                  </a:lnTo>
                  <a:lnTo>
                    <a:pt x="4486" y="240"/>
                  </a:lnTo>
                  <a:lnTo>
                    <a:pt x="4488" y="242"/>
                  </a:lnTo>
                  <a:lnTo>
                    <a:pt x="4494" y="246"/>
                  </a:lnTo>
                  <a:lnTo>
                    <a:pt x="4504" y="248"/>
                  </a:lnTo>
                  <a:lnTo>
                    <a:pt x="4518" y="250"/>
                  </a:lnTo>
                  <a:lnTo>
                    <a:pt x="4536" y="252"/>
                  </a:lnTo>
                  <a:lnTo>
                    <a:pt x="4560" y="254"/>
                  </a:lnTo>
                  <a:lnTo>
                    <a:pt x="4562" y="256"/>
                  </a:lnTo>
                  <a:lnTo>
                    <a:pt x="4596" y="258"/>
                  </a:lnTo>
                  <a:lnTo>
                    <a:pt x="4598" y="258"/>
                  </a:lnTo>
                  <a:lnTo>
                    <a:pt x="4604" y="260"/>
                  </a:lnTo>
                  <a:lnTo>
                    <a:pt x="4644" y="258"/>
                  </a:lnTo>
                  <a:lnTo>
                    <a:pt x="4670" y="260"/>
                  </a:lnTo>
                  <a:lnTo>
                    <a:pt x="4690" y="260"/>
                  </a:lnTo>
                  <a:lnTo>
                    <a:pt x="4684" y="262"/>
                  </a:lnTo>
                  <a:lnTo>
                    <a:pt x="4682" y="264"/>
                  </a:lnTo>
                  <a:lnTo>
                    <a:pt x="4678" y="266"/>
                  </a:lnTo>
                  <a:lnTo>
                    <a:pt x="4674" y="268"/>
                  </a:lnTo>
                  <a:lnTo>
                    <a:pt x="4672" y="270"/>
                  </a:lnTo>
                  <a:lnTo>
                    <a:pt x="4668" y="270"/>
                  </a:lnTo>
                  <a:lnTo>
                    <a:pt x="4666" y="272"/>
                  </a:lnTo>
                  <a:lnTo>
                    <a:pt x="4664" y="272"/>
                  </a:lnTo>
                  <a:lnTo>
                    <a:pt x="4662" y="274"/>
                  </a:lnTo>
                  <a:close/>
                  <a:moveTo>
                    <a:pt x="1682" y="212"/>
                  </a:moveTo>
                  <a:lnTo>
                    <a:pt x="1690" y="212"/>
                  </a:lnTo>
                  <a:lnTo>
                    <a:pt x="1710" y="210"/>
                  </a:lnTo>
                  <a:lnTo>
                    <a:pt x="1730" y="212"/>
                  </a:lnTo>
                  <a:lnTo>
                    <a:pt x="1750" y="216"/>
                  </a:lnTo>
                  <a:lnTo>
                    <a:pt x="1760" y="222"/>
                  </a:lnTo>
                  <a:lnTo>
                    <a:pt x="1760" y="226"/>
                  </a:lnTo>
                  <a:lnTo>
                    <a:pt x="1764" y="232"/>
                  </a:lnTo>
                  <a:lnTo>
                    <a:pt x="1746" y="234"/>
                  </a:lnTo>
                  <a:lnTo>
                    <a:pt x="1724" y="236"/>
                  </a:lnTo>
                  <a:lnTo>
                    <a:pt x="1702" y="236"/>
                  </a:lnTo>
                  <a:lnTo>
                    <a:pt x="1674" y="238"/>
                  </a:lnTo>
                  <a:lnTo>
                    <a:pt x="1642" y="236"/>
                  </a:lnTo>
                  <a:lnTo>
                    <a:pt x="1622" y="236"/>
                  </a:lnTo>
                  <a:lnTo>
                    <a:pt x="1622" y="232"/>
                  </a:lnTo>
                  <a:lnTo>
                    <a:pt x="1650" y="230"/>
                  </a:lnTo>
                  <a:lnTo>
                    <a:pt x="1660" y="228"/>
                  </a:lnTo>
                  <a:lnTo>
                    <a:pt x="1664" y="224"/>
                  </a:lnTo>
                  <a:lnTo>
                    <a:pt x="1670" y="220"/>
                  </a:lnTo>
                  <a:lnTo>
                    <a:pt x="1676" y="216"/>
                  </a:lnTo>
                  <a:lnTo>
                    <a:pt x="1682" y="212"/>
                  </a:lnTo>
                  <a:close/>
                  <a:moveTo>
                    <a:pt x="1458" y="234"/>
                  </a:moveTo>
                  <a:lnTo>
                    <a:pt x="1488" y="234"/>
                  </a:lnTo>
                  <a:lnTo>
                    <a:pt x="1520" y="234"/>
                  </a:lnTo>
                  <a:lnTo>
                    <a:pt x="1524" y="230"/>
                  </a:lnTo>
                  <a:lnTo>
                    <a:pt x="1530" y="228"/>
                  </a:lnTo>
                  <a:lnTo>
                    <a:pt x="1548" y="232"/>
                  </a:lnTo>
                  <a:lnTo>
                    <a:pt x="1546" y="236"/>
                  </a:lnTo>
                  <a:lnTo>
                    <a:pt x="1544" y="238"/>
                  </a:lnTo>
                  <a:lnTo>
                    <a:pt x="1516" y="236"/>
                  </a:lnTo>
                  <a:lnTo>
                    <a:pt x="1486" y="236"/>
                  </a:lnTo>
                  <a:lnTo>
                    <a:pt x="1468" y="236"/>
                  </a:lnTo>
                  <a:lnTo>
                    <a:pt x="1458" y="234"/>
                  </a:lnTo>
                  <a:close/>
                  <a:moveTo>
                    <a:pt x="1270" y="132"/>
                  </a:moveTo>
                  <a:lnTo>
                    <a:pt x="1280" y="130"/>
                  </a:lnTo>
                  <a:lnTo>
                    <a:pt x="1296" y="130"/>
                  </a:lnTo>
                  <a:lnTo>
                    <a:pt x="1294" y="122"/>
                  </a:lnTo>
                  <a:lnTo>
                    <a:pt x="1290" y="118"/>
                  </a:lnTo>
                  <a:lnTo>
                    <a:pt x="1280" y="104"/>
                  </a:lnTo>
                  <a:lnTo>
                    <a:pt x="1284" y="98"/>
                  </a:lnTo>
                  <a:lnTo>
                    <a:pt x="1296" y="94"/>
                  </a:lnTo>
                  <a:lnTo>
                    <a:pt x="1308" y="100"/>
                  </a:lnTo>
                  <a:lnTo>
                    <a:pt x="1316" y="106"/>
                  </a:lnTo>
                  <a:lnTo>
                    <a:pt x="1328" y="114"/>
                  </a:lnTo>
                  <a:lnTo>
                    <a:pt x="1336" y="120"/>
                  </a:lnTo>
                  <a:lnTo>
                    <a:pt x="1346" y="128"/>
                  </a:lnTo>
                  <a:lnTo>
                    <a:pt x="1352" y="134"/>
                  </a:lnTo>
                  <a:lnTo>
                    <a:pt x="1354" y="140"/>
                  </a:lnTo>
                  <a:lnTo>
                    <a:pt x="1354" y="142"/>
                  </a:lnTo>
                  <a:lnTo>
                    <a:pt x="1338" y="144"/>
                  </a:lnTo>
                  <a:lnTo>
                    <a:pt x="1324" y="148"/>
                  </a:lnTo>
                  <a:lnTo>
                    <a:pt x="1304" y="148"/>
                  </a:lnTo>
                  <a:lnTo>
                    <a:pt x="1308" y="142"/>
                  </a:lnTo>
                  <a:lnTo>
                    <a:pt x="1292" y="144"/>
                  </a:lnTo>
                  <a:lnTo>
                    <a:pt x="1278" y="146"/>
                  </a:lnTo>
                  <a:lnTo>
                    <a:pt x="1264" y="142"/>
                  </a:lnTo>
                  <a:lnTo>
                    <a:pt x="1258" y="138"/>
                  </a:lnTo>
                  <a:lnTo>
                    <a:pt x="1270" y="132"/>
                  </a:lnTo>
                  <a:close/>
                  <a:moveTo>
                    <a:pt x="866" y="140"/>
                  </a:moveTo>
                  <a:lnTo>
                    <a:pt x="872" y="138"/>
                  </a:lnTo>
                  <a:lnTo>
                    <a:pt x="894" y="140"/>
                  </a:lnTo>
                  <a:lnTo>
                    <a:pt x="914" y="140"/>
                  </a:lnTo>
                  <a:lnTo>
                    <a:pt x="932" y="142"/>
                  </a:lnTo>
                  <a:lnTo>
                    <a:pt x="946" y="140"/>
                  </a:lnTo>
                  <a:lnTo>
                    <a:pt x="962" y="148"/>
                  </a:lnTo>
                  <a:lnTo>
                    <a:pt x="950" y="146"/>
                  </a:lnTo>
                  <a:lnTo>
                    <a:pt x="934" y="148"/>
                  </a:lnTo>
                  <a:lnTo>
                    <a:pt x="916" y="146"/>
                  </a:lnTo>
                  <a:lnTo>
                    <a:pt x="896" y="148"/>
                  </a:lnTo>
                  <a:lnTo>
                    <a:pt x="880" y="144"/>
                  </a:lnTo>
                  <a:lnTo>
                    <a:pt x="866" y="140"/>
                  </a:lnTo>
                  <a:close/>
                  <a:moveTo>
                    <a:pt x="604" y="164"/>
                  </a:moveTo>
                  <a:lnTo>
                    <a:pt x="602" y="158"/>
                  </a:lnTo>
                  <a:lnTo>
                    <a:pt x="620" y="162"/>
                  </a:lnTo>
                  <a:lnTo>
                    <a:pt x="642" y="164"/>
                  </a:lnTo>
                  <a:lnTo>
                    <a:pt x="656" y="160"/>
                  </a:lnTo>
                  <a:lnTo>
                    <a:pt x="656" y="166"/>
                  </a:lnTo>
                  <a:lnTo>
                    <a:pt x="646" y="168"/>
                  </a:lnTo>
                  <a:lnTo>
                    <a:pt x="624" y="168"/>
                  </a:lnTo>
                  <a:lnTo>
                    <a:pt x="604" y="164"/>
                  </a:lnTo>
                  <a:close/>
                  <a:moveTo>
                    <a:pt x="534" y="160"/>
                  </a:moveTo>
                  <a:lnTo>
                    <a:pt x="540" y="158"/>
                  </a:lnTo>
                  <a:lnTo>
                    <a:pt x="560" y="160"/>
                  </a:lnTo>
                  <a:lnTo>
                    <a:pt x="588" y="166"/>
                  </a:lnTo>
                  <a:lnTo>
                    <a:pt x="578" y="166"/>
                  </a:lnTo>
                  <a:lnTo>
                    <a:pt x="560" y="164"/>
                  </a:lnTo>
                  <a:lnTo>
                    <a:pt x="534" y="160"/>
                  </a:lnTo>
                  <a:close/>
                  <a:moveTo>
                    <a:pt x="126" y="218"/>
                  </a:moveTo>
                  <a:lnTo>
                    <a:pt x="128" y="214"/>
                  </a:lnTo>
                  <a:lnTo>
                    <a:pt x="154" y="216"/>
                  </a:lnTo>
                  <a:lnTo>
                    <a:pt x="174" y="220"/>
                  </a:lnTo>
                  <a:lnTo>
                    <a:pt x="190" y="222"/>
                  </a:lnTo>
                  <a:lnTo>
                    <a:pt x="202" y="226"/>
                  </a:lnTo>
                  <a:lnTo>
                    <a:pt x="178" y="228"/>
                  </a:lnTo>
                  <a:lnTo>
                    <a:pt x="154" y="224"/>
                  </a:lnTo>
                  <a:lnTo>
                    <a:pt x="140" y="222"/>
                  </a:lnTo>
                  <a:lnTo>
                    <a:pt x="138" y="220"/>
                  </a:lnTo>
                  <a:lnTo>
                    <a:pt x="126" y="2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349">
              <a:extLst>
                <a:ext uri="{FF2B5EF4-FFF2-40B4-BE49-F238E27FC236}">
                  <a16:creationId xmlns:a16="http://schemas.microsoft.com/office/drawing/2014/main" id="{FE637F13-76D2-722F-97C5-7EDDB6CF23E1}"/>
                </a:ext>
              </a:extLst>
            </p:cNvPr>
            <p:cNvSpPr>
              <a:spLocks/>
            </p:cNvSpPr>
            <p:nvPr/>
          </p:nvSpPr>
          <p:spPr bwMode="auto">
            <a:xfrm>
              <a:off x="7127875" y="1814513"/>
              <a:ext cx="53975" cy="28575"/>
            </a:xfrm>
            <a:custGeom>
              <a:avLst/>
              <a:gdLst>
                <a:gd name="T0" fmla="*/ 0 w 34"/>
                <a:gd name="T1" fmla="*/ 14 h 18"/>
                <a:gd name="T2" fmla="*/ 2 w 34"/>
                <a:gd name="T3" fmla="*/ 14 h 18"/>
                <a:gd name="T4" fmla="*/ 4 w 34"/>
                <a:gd name="T5" fmla="*/ 8 h 18"/>
                <a:gd name="T6" fmla="*/ 18 w 34"/>
                <a:gd name="T7" fmla="*/ 8 h 18"/>
                <a:gd name="T8" fmla="*/ 34 w 34"/>
                <a:gd name="T9" fmla="*/ 0 h 18"/>
                <a:gd name="T10" fmla="*/ 22 w 34"/>
                <a:gd name="T11" fmla="*/ 12 h 18"/>
                <a:gd name="T12" fmla="*/ 24 w 34"/>
                <a:gd name="T13" fmla="*/ 16 h 18"/>
                <a:gd name="T14" fmla="*/ 22 w 34"/>
                <a:gd name="T15" fmla="*/ 16 h 18"/>
                <a:gd name="T16" fmla="*/ 18 w 34"/>
                <a:gd name="T17" fmla="*/ 18 h 18"/>
                <a:gd name="T18" fmla="*/ 16 w 34"/>
                <a:gd name="T19" fmla="*/ 18 h 18"/>
                <a:gd name="T20" fmla="*/ 14 w 34"/>
                <a:gd name="T21" fmla="*/ 18 h 18"/>
                <a:gd name="T22" fmla="*/ 14 w 34"/>
                <a:gd name="T23" fmla="*/ 16 h 18"/>
                <a:gd name="T24" fmla="*/ 12 w 34"/>
                <a:gd name="T25" fmla="*/ 14 h 18"/>
                <a:gd name="T26" fmla="*/ 10 w 34"/>
                <a:gd name="T27" fmla="*/ 14 h 18"/>
                <a:gd name="T28" fmla="*/ 4 w 34"/>
                <a:gd name="T29" fmla="*/ 16 h 18"/>
                <a:gd name="T30" fmla="*/ 0 w 34"/>
                <a:gd name="T31" fmla="*/ 14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4" h="18">
                  <a:moveTo>
                    <a:pt x="0" y="14"/>
                  </a:moveTo>
                  <a:lnTo>
                    <a:pt x="2" y="14"/>
                  </a:lnTo>
                  <a:lnTo>
                    <a:pt x="4" y="8"/>
                  </a:lnTo>
                  <a:lnTo>
                    <a:pt x="18" y="8"/>
                  </a:lnTo>
                  <a:lnTo>
                    <a:pt x="34" y="0"/>
                  </a:lnTo>
                  <a:lnTo>
                    <a:pt x="22" y="12"/>
                  </a:lnTo>
                  <a:lnTo>
                    <a:pt x="24" y="16"/>
                  </a:lnTo>
                  <a:lnTo>
                    <a:pt x="22" y="16"/>
                  </a:lnTo>
                  <a:lnTo>
                    <a:pt x="18" y="18"/>
                  </a:lnTo>
                  <a:lnTo>
                    <a:pt x="16" y="18"/>
                  </a:lnTo>
                  <a:lnTo>
                    <a:pt x="14" y="18"/>
                  </a:lnTo>
                  <a:lnTo>
                    <a:pt x="14" y="16"/>
                  </a:lnTo>
                  <a:lnTo>
                    <a:pt x="12" y="14"/>
                  </a:lnTo>
                  <a:lnTo>
                    <a:pt x="10" y="14"/>
                  </a:lnTo>
                  <a:lnTo>
                    <a:pt x="4" y="16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350">
              <a:extLst>
                <a:ext uri="{FF2B5EF4-FFF2-40B4-BE49-F238E27FC236}">
                  <a16:creationId xmlns:a16="http://schemas.microsoft.com/office/drawing/2014/main" id="{51A7E6AE-3B0C-D437-7314-E4A48C60771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15175" y="1836738"/>
              <a:ext cx="53975" cy="25400"/>
            </a:xfrm>
            <a:custGeom>
              <a:avLst/>
              <a:gdLst>
                <a:gd name="T0" fmla="*/ 8 w 34"/>
                <a:gd name="T1" fmla="*/ 0 h 16"/>
                <a:gd name="T2" fmla="*/ 12 w 34"/>
                <a:gd name="T3" fmla="*/ 2 h 16"/>
                <a:gd name="T4" fmla="*/ 18 w 34"/>
                <a:gd name="T5" fmla="*/ 0 h 16"/>
                <a:gd name="T6" fmla="*/ 20 w 34"/>
                <a:gd name="T7" fmla="*/ 0 h 16"/>
                <a:gd name="T8" fmla="*/ 22 w 34"/>
                <a:gd name="T9" fmla="*/ 2 h 16"/>
                <a:gd name="T10" fmla="*/ 22 w 34"/>
                <a:gd name="T11" fmla="*/ 4 h 16"/>
                <a:gd name="T12" fmla="*/ 24 w 34"/>
                <a:gd name="T13" fmla="*/ 4 h 16"/>
                <a:gd name="T14" fmla="*/ 26 w 34"/>
                <a:gd name="T15" fmla="*/ 4 h 16"/>
                <a:gd name="T16" fmla="*/ 30 w 34"/>
                <a:gd name="T17" fmla="*/ 2 h 16"/>
                <a:gd name="T18" fmla="*/ 32 w 34"/>
                <a:gd name="T19" fmla="*/ 2 h 16"/>
                <a:gd name="T20" fmla="*/ 34 w 34"/>
                <a:gd name="T21" fmla="*/ 6 h 16"/>
                <a:gd name="T22" fmla="*/ 16 w 34"/>
                <a:gd name="T23" fmla="*/ 16 h 16"/>
                <a:gd name="T24" fmla="*/ 6 w 34"/>
                <a:gd name="T25" fmla="*/ 12 h 16"/>
                <a:gd name="T26" fmla="*/ 0 w 34"/>
                <a:gd name="T27" fmla="*/ 2 h 16"/>
                <a:gd name="T28" fmla="*/ 8 w 34"/>
                <a:gd name="T29" fmla="*/ 0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4" h="16">
                  <a:moveTo>
                    <a:pt x="8" y="0"/>
                  </a:moveTo>
                  <a:lnTo>
                    <a:pt x="12" y="2"/>
                  </a:lnTo>
                  <a:lnTo>
                    <a:pt x="18" y="0"/>
                  </a:lnTo>
                  <a:lnTo>
                    <a:pt x="20" y="0"/>
                  </a:lnTo>
                  <a:lnTo>
                    <a:pt x="22" y="2"/>
                  </a:lnTo>
                  <a:lnTo>
                    <a:pt x="22" y="4"/>
                  </a:lnTo>
                  <a:lnTo>
                    <a:pt x="24" y="4"/>
                  </a:lnTo>
                  <a:lnTo>
                    <a:pt x="26" y="4"/>
                  </a:lnTo>
                  <a:lnTo>
                    <a:pt x="30" y="2"/>
                  </a:lnTo>
                  <a:lnTo>
                    <a:pt x="32" y="2"/>
                  </a:lnTo>
                  <a:lnTo>
                    <a:pt x="34" y="6"/>
                  </a:lnTo>
                  <a:lnTo>
                    <a:pt x="16" y="16"/>
                  </a:lnTo>
                  <a:lnTo>
                    <a:pt x="6" y="12"/>
                  </a:lnTo>
                  <a:lnTo>
                    <a:pt x="0" y="2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351">
              <a:extLst>
                <a:ext uri="{FF2B5EF4-FFF2-40B4-BE49-F238E27FC236}">
                  <a16:creationId xmlns:a16="http://schemas.microsoft.com/office/drawing/2014/main" id="{857DABF7-9C98-1BEE-EC7F-5D5FDDA85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5530850" y="1811338"/>
              <a:ext cx="533400" cy="619125"/>
            </a:xfrm>
            <a:custGeom>
              <a:avLst/>
              <a:gdLst>
                <a:gd name="T0" fmla="*/ 314 w 336"/>
                <a:gd name="T1" fmla="*/ 16 h 390"/>
                <a:gd name="T2" fmla="*/ 322 w 336"/>
                <a:gd name="T3" fmla="*/ 34 h 390"/>
                <a:gd name="T4" fmla="*/ 322 w 336"/>
                <a:gd name="T5" fmla="*/ 48 h 390"/>
                <a:gd name="T6" fmla="*/ 330 w 336"/>
                <a:gd name="T7" fmla="*/ 78 h 390"/>
                <a:gd name="T8" fmla="*/ 336 w 336"/>
                <a:gd name="T9" fmla="*/ 84 h 390"/>
                <a:gd name="T10" fmla="*/ 332 w 336"/>
                <a:gd name="T11" fmla="*/ 92 h 390"/>
                <a:gd name="T12" fmla="*/ 304 w 336"/>
                <a:gd name="T13" fmla="*/ 96 h 390"/>
                <a:gd name="T14" fmla="*/ 296 w 336"/>
                <a:gd name="T15" fmla="*/ 108 h 390"/>
                <a:gd name="T16" fmla="*/ 284 w 336"/>
                <a:gd name="T17" fmla="*/ 110 h 390"/>
                <a:gd name="T18" fmla="*/ 284 w 336"/>
                <a:gd name="T19" fmla="*/ 130 h 390"/>
                <a:gd name="T20" fmla="*/ 258 w 336"/>
                <a:gd name="T21" fmla="*/ 140 h 390"/>
                <a:gd name="T22" fmla="*/ 250 w 336"/>
                <a:gd name="T23" fmla="*/ 154 h 390"/>
                <a:gd name="T24" fmla="*/ 234 w 336"/>
                <a:gd name="T25" fmla="*/ 160 h 390"/>
                <a:gd name="T26" fmla="*/ 214 w 336"/>
                <a:gd name="T27" fmla="*/ 166 h 390"/>
                <a:gd name="T28" fmla="*/ 180 w 336"/>
                <a:gd name="T29" fmla="*/ 184 h 390"/>
                <a:gd name="T30" fmla="*/ 180 w 336"/>
                <a:gd name="T31" fmla="*/ 218 h 390"/>
                <a:gd name="T32" fmla="*/ 176 w 336"/>
                <a:gd name="T33" fmla="*/ 218 h 390"/>
                <a:gd name="T34" fmla="*/ 176 w 336"/>
                <a:gd name="T35" fmla="*/ 232 h 390"/>
                <a:gd name="T36" fmla="*/ 164 w 336"/>
                <a:gd name="T37" fmla="*/ 232 h 390"/>
                <a:gd name="T38" fmla="*/ 156 w 336"/>
                <a:gd name="T39" fmla="*/ 238 h 390"/>
                <a:gd name="T40" fmla="*/ 148 w 336"/>
                <a:gd name="T41" fmla="*/ 238 h 390"/>
                <a:gd name="T42" fmla="*/ 140 w 336"/>
                <a:gd name="T43" fmla="*/ 234 h 390"/>
                <a:gd name="T44" fmla="*/ 122 w 336"/>
                <a:gd name="T45" fmla="*/ 238 h 390"/>
                <a:gd name="T46" fmla="*/ 114 w 336"/>
                <a:gd name="T47" fmla="*/ 260 h 390"/>
                <a:gd name="T48" fmla="*/ 108 w 336"/>
                <a:gd name="T49" fmla="*/ 262 h 390"/>
                <a:gd name="T50" fmla="*/ 98 w 336"/>
                <a:gd name="T51" fmla="*/ 296 h 390"/>
                <a:gd name="T52" fmla="*/ 68 w 336"/>
                <a:gd name="T53" fmla="*/ 326 h 390"/>
                <a:gd name="T54" fmla="*/ 58 w 336"/>
                <a:gd name="T55" fmla="*/ 366 h 390"/>
                <a:gd name="T56" fmla="*/ 52 w 336"/>
                <a:gd name="T57" fmla="*/ 378 h 390"/>
                <a:gd name="T58" fmla="*/ 48 w 336"/>
                <a:gd name="T59" fmla="*/ 388 h 390"/>
                <a:gd name="T60" fmla="*/ 0 w 336"/>
                <a:gd name="T61" fmla="*/ 390 h 390"/>
                <a:gd name="T62" fmla="*/ 2 w 336"/>
                <a:gd name="T63" fmla="*/ 376 h 390"/>
                <a:gd name="T64" fmla="*/ 10 w 336"/>
                <a:gd name="T65" fmla="*/ 370 h 390"/>
                <a:gd name="T66" fmla="*/ 16 w 336"/>
                <a:gd name="T67" fmla="*/ 356 h 390"/>
                <a:gd name="T68" fmla="*/ 16 w 336"/>
                <a:gd name="T69" fmla="*/ 346 h 390"/>
                <a:gd name="T70" fmla="*/ 24 w 336"/>
                <a:gd name="T71" fmla="*/ 326 h 390"/>
                <a:gd name="T72" fmla="*/ 36 w 336"/>
                <a:gd name="T73" fmla="*/ 308 h 390"/>
                <a:gd name="T74" fmla="*/ 44 w 336"/>
                <a:gd name="T75" fmla="*/ 304 h 390"/>
                <a:gd name="T76" fmla="*/ 50 w 336"/>
                <a:gd name="T77" fmla="*/ 288 h 390"/>
                <a:gd name="T78" fmla="*/ 52 w 336"/>
                <a:gd name="T79" fmla="*/ 274 h 390"/>
                <a:gd name="T80" fmla="*/ 58 w 336"/>
                <a:gd name="T81" fmla="*/ 256 h 390"/>
                <a:gd name="T82" fmla="*/ 74 w 336"/>
                <a:gd name="T83" fmla="*/ 246 h 390"/>
                <a:gd name="T84" fmla="*/ 88 w 336"/>
                <a:gd name="T85" fmla="*/ 218 h 390"/>
                <a:gd name="T86" fmla="*/ 100 w 336"/>
                <a:gd name="T87" fmla="*/ 208 h 390"/>
                <a:gd name="T88" fmla="*/ 118 w 336"/>
                <a:gd name="T89" fmla="*/ 204 h 390"/>
                <a:gd name="T90" fmla="*/ 134 w 336"/>
                <a:gd name="T91" fmla="*/ 184 h 390"/>
                <a:gd name="T92" fmla="*/ 146 w 336"/>
                <a:gd name="T93" fmla="*/ 178 h 390"/>
                <a:gd name="T94" fmla="*/ 162 w 336"/>
                <a:gd name="T95" fmla="*/ 156 h 390"/>
                <a:gd name="T96" fmla="*/ 158 w 336"/>
                <a:gd name="T97" fmla="*/ 122 h 390"/>
                <a:gd name="T98" fmla="*/ 168 w 336"/>
                <a:gd name="T99" fmla="*/ 98 h 390"/>
                <a:gd name="T100" fmla="*/ 170 w 336"/>
                <a:gd name="T101" fmla="*/ 84 h 390"/>
                <a:gd name="T102" fmla="*/ 184 w 336"/>
                <a:gd name="T103" fmla="*/ 66 h 390"/>
                <a:gd name="T104" fmla="*/ 204 w 336"/>
                <a:gd name="T105" fmla="*/ 54 h 390"/>
                <a:gd name="T106" fmla="*/ 220 w 336"/>
                <a:gd name="T107" fmla="*/ 42 h 390"/>
                <a:gd name="T108" fmla="*/ 234 w 336"/>
                <a:gd name="T109" fmla="*/ 16 h 390"/>
                <a:gd name="T110" fmla="*/ 240 w 336"/>
                <a:gd name="T111" fmla="*/ 0 h 390"/>
                <a:gd name="T112" fmla="*/ 254 w 336"/>
                <a:gd name="T113" fmla="*/ 0 h 390"/>
                <a:gd name="T114" fmla="*/ 266 w 336"/>
                <a:gd name="T115" fmla="*/ 12 h 390"/>
                <a:gd name="T116" fmla="*/ 286 w 336"/>
                <a:gd name="T117" fmla="*/ 10 h 390"/>
                <a:gd name="T118" fmla="*/ 306 w 336"/>
                <a:gd name="T119" fmla="*/ 16 h 390"/>
                <a:gd name="T120" fmla="*/ 314 w 336"/>
                <a:gd name="T121" fmla="*/ 16 h 3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36" h="390">
                  <a:moveTo>
                    <a:pt x="314" y="16"/>
                  </a:moveTo>
                  <a:lnTo>
                    <a:pt x="322" y="34"/>
                  </a:lnTo>
                  <a:lnTo>
                    <a:pt x="322" y="48"/>
                  </a:lnTo>
                  <a:lnTo>
                    <a:pt x="330" y="78"/>
                  </a:lnTo>
                  <a:lnTo>
                    <a:pt x="336" y="84"/>
                  </a:lnTo>
                  <a:lnTo>
                    <a:pt x="332" y="92"/>
                  </a:lnTo>
                  <a:lnTo>
                    <a:pt x="304" y="96"/>
                  </a:lnTo>
                  <a:lnTo>
                    <a:pt x="296" y="108"/>
                  </a:lnTo>
                  <a:lnTo>
                    <a:pt x="284" y="110"/>
                  </a:lnTo>
                  <a:lnTo>
                    <a:pt x="284" y="130"/>
                  </a:lnTo>
                  <a:lnTo>
                    <a:pt x="258" y="140"/>
                  </a:lnTo>
                  <a:lnTo>
                    <a:pt x="250" y="154"/>
                  </a:lnTo>
                  <a:lnTo>
                    <a:pt x="234" y="160"/>
                  </a:lnTo>
                  <a:lnTo>
                    <a:pt x="214" y="166"/>
                  </a:lnTo>
                  <a:lnTo>
                    <a:pt x="180" y="184"/>
                  </a:lnTo>
                  <a:lnTo>
                    <a:pt x="180" y="218"/>
                  </a:lnTo>
                  <a:lnTo>
                    <a:pt x="176" y="218"/>
                  </a:lnTo>
                  <a:lnTo>
                    <a:pt x="176" y="232"/>
                  </a:lnTo>
                  <a:lnTo>
                    <a:pt x="164" y="232"/>
                  </a:lnTo>
                  <a:lnTo>
                    <a:pt x="156" y="238"/>
                  </a:lnTo>
                  <a:lnTo>
                    <a:pt x="148" y="238"/>
                  </a:lnTo>
                  <a:lnTo>
                    <a:pt x="140" y="234"/>
                  </a:lnTo>
                  <a:lnTo>
                    <a:pt x="122" y="238"/>
                  </a:lnTo>
                  <a:lnTo>
                    <a:pt x="114" y="260"/>
                  </a:lnTo>
                  <a:lnTo>
                    <a:pt x="108" y="262"/>
                  </a:lnTo>
                  <a:lnTo>
                    <a:pt x="98" y="296"/>
                  </a:lnTo>
                  <a:lnTo>
                    <a:pt x="68" y="326"/>
                  </a:lnTo>
                  <a:lnTo>
                    <a:pt x="58" y="366"/>
                  </a:lnTo>
                  <a:lnTo>
                    <a:pt x="52" y="378"/>
                  </a:lnTo>
                  <a:lnTo>
                    <a:pt x="48" y="388"/>
                  </a:lnTo>
                  <a:lnTo>
                    <a:pt x="0" y="390"/>
                  </a:lnTo>
                  <a:lnTo>
                    <a:pt x="2" y="376"/>
                  </a:lnTo>
                  <a:lnTo>
                    <a:pt x="10" y="370"/>
                  </a:lnTo>
                  <a:lnTo>
                    <a:pt x="16" y="356"/>
                  </a:lnTo>
                  <a:lnTo>
                    <a:pt x="16" y="346"/>
                  </a:lnTo>
                  <a:lnTo>
                    <a:pt x="24" y="326"/>
                  </a:lnTo>
                  <a:lnTo>
                    <a:pt x="36" y="308"/>
                  </a:lnTo>
                  <a:lnTo>
                    <a:pt x="44" y="304"/>
                  </a:lnTo>
                  <a:lnTo>
                    <a:pt x="50" y="288"/>
                  </a:lnTo>
                  <a:lnTo>
                    <a:pt x="52" y="274"/>
                  </a:lnTo>
                  <a:lnTo>
                    <a:pt x="58" y="256"/>
                  </a:lnTo>
                  <a:lnTo>
                    <a:pt x="74" y="246"/>
                  </a:lnTo>
                  <a:lnTo>
                    <a:pt x="88" y="218"/>
                  </a:lnTo>
                  <a:lnTo>
                    <a:pt x="100" y="208"/>
                  </a:lnTo>
                  <a:lnTo>
                    <a:pt x="118" y="204"/>
                  </a:lnTo>
                  <a:lnTo>
                    <a:pt x="134" y="184"/>
                  </a:lnTo>
                  <a:lnTo>
                    <a:pt x="146" y="178"/>
                  </a:lnTo>
                  <a:lnTo>
                    <a:pt x="162" y="156"/>
                  </a:lnTo>
                  <a:lnTo>
                    <a:pt x="158" y="122"/>
                  </a:lnTo>
                  <a:lnTo>
                    <a:pt x="168" y="98"/>
                  </a:lnTo>
                  <a:lnTo>
                    <a:pt x="170" y="84"/>
                  </a:lnTo>
                  <a:lnTo>
                    <a:pt x="184" y="66"/>
                  </a:lnTo>
                  <a:lnTo>
                    <a:pt x="204" y="54"/>
                  </a:lnTo>
                  <a:lnTo>
                    <a:pt x="220" y="42"/>
                  </a:lnTo>
                  <a:lnTo>
                    <a:pt x="234" y="16"/>
                  </a:lnTo>
                  <a:lnTo>
                    <a:pt x="240" y="0"/>
                  </a:lnTo>
                  <a:lnTo>
                    <a:pt x="254" y="0"/>
                  </a:lnTo>
                  <a:lnTo>
                    <a:pt x="266" y="12"/>
                  </a:lnTo>
                  <a:lnTo>
                    <a:pt x="286" y="10"/>
                  </a:lnTo>
                  <a:lnTo>
                    <a:pt x="306" y="16"/>
                  </a:lnTo>
                  <a:lnTo>
                    <a:pt x="314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352">
              <a:extLst>
                <a:ext uri="{FF2B5EF4-FFF2-40B4-BE49-F238E27FC236}">
                  <a16:creationId xmlns:a16="http://schemas.microsoft.com/office/drawing/2014/main" id="{ADB24FC7-3ADE-690D-DE5E-370204D8F675}"/>
                </a:ext>
              </a:extLst>
            </p:cNvPr>
            <p:cNvSpPr>
              <a:spLocks/>
            </p:cNvSpPr>
            <p:nvPr/>
          </p:nvSpPr>
          <p:spPr bwMode="auto">
            <a:xfrm>
              <a:off x="6896100" y="1985963"/>
              <a:ext cx="428625" cy="419100"/>
            </a:xfrm>
            <a:custGeom>
              <a:avLst/>
              <a:gdLst>
                <a:gd name="T0" fmla="*/ 270 w 270"/>
                <a:gd name="T1" fmla="*/ 264 h 264"/>
                <a:gd name="T2" fmla="*/ 188 w 270"/>
                <a:gd name="T3" fmla="*/ 264 h 264"/>
                <a:gd name="T4" fmla="*/ 106 w 270"/>
                <a:gd name="T5" fmla="*/ 264 h 264"/>
                <a:gd name="T6" fmla="*/ 22 w 270"/>
                <a:gd name="T7" fmla="*/ 264 h 264"/>
                <a:gd name="T8" fmla="*/ 14 w 270"/>
                <a:gd name="T9" fmla="*/ 162 h 264"/>
                <a:gd name="T10" fmla="*/ 8 w 270"/>
                <a:gd name="T11" fmla="*/ 64 h 264"/>
                <a:gd name="T12" fmla="*/ 0 w 270"/>
                <a:gd name="T13" fmla="*/ 42 h 264"/>
                <a:gd name="T14" fmla="*/ 4 w 270"/>
                <a:gd name="T15" fmla="*/ 24 h 264"/>
                <a:gd name="T16" fmla="*/ 0 w 270"/>
                <a:gd name="T17" fmla="*/ 14 h 264"/>
                <a:gd name="T18" fmla="*/ 6 w 270"/>
                <a:gd name="T19" fmla="*/ 2 h 264"/>
                <a:gd name="T20" fmla="*/ 32 w 270"/>
                <a:gd name="T21" fmla="*/ 0 h 264"/>
                <a:gd name="T22" fmla="*/ 52 w 270"/>
                <a:gd name="T23" fmla="*/ 8 h 264"/>
                <a:gd name="T24" fmla="*/ 72 w 270"/>
                <a:gd name="T25" fmla="*/ 16 h 264"/>
                <a:gd name="T26" fmla="*/ 82 w 270"/>
                <a:gd name="T27" fmla="*/ 20 h 264"/>
                <a:gd name="T28" fmla="*/ 98 w 270"/>
                <a:gd name="T29" fmla="*/ 12 h 264"/>
                <a:gd name="T30" fmla="*/ 106 w 270"/>
                <a:gd name="T31" fmla="*/ 4 h 264"/>
                <a:gd name="T32" fmla="*/ 122 w 270"/>
                <a:gd name="T33" fmla="*/ 2 h 264"/>
                <a:gd name="T34" fmla="*/ 138 w 270"/>
                <a:gd name="T35" fmla="*/ 6 h 264"/>
                <a:gd name="T36" fmla="*/ 144 w 270"/>
                <a:gd name="T37" fmla="*/ 20 h 264"/>
                <a:gd name="T38" fmla="*/ 148 w 270"/>
                <a:gd name="T39" fmla="*/ 10 h 264"/>
                <a:gd name="T40" fmla="*/ 164 w 270"/>
                <a:gd name="T41" fmla="*/ 16 h 264"/>
                <a:gd name="T42" fmla="*/ 182 w 270"/>
                <a:gd name="T43" fmla="*/ 18 h 264"/>
                <a:gd name="T44" fmla="*/ 190 w 270"/>
                <a:gd name="T45" fmla="*/ 12 h 264"/>
                <a:gd name="T46" fmla="*/ 206 w 270"/>
                <a:gd name="T47" fmla="*/ 50 h 264"/>
                <a:gd name="T48" fmla="*/ 208 w 270"/>
                <a:gd name="T49" fmla="*/ 58 h 264"/>
                <a:gd name="T50" fmla="*/ 206 w 270"/>
                <a:gd name="T51" fmla="*/ 68 h 264"/>
                <a:gd name="T52" fmla="*/ 204 w 270"/>
                <a:gd name="T53" fmla="*/ 88 h 264"/>
                <a:gd name="T54" fmla="*/ 200 w 270"/>
                <a:gd name="T55" fmla="*/ 104 h 264"/>
                <a:gd name="T56" fmla="*/ 194 w 270"/>
                <a:gd name="T57" fmla="*/ 108 h 264"/>
                <a:gd name="T58" fmla="*/ 186 w 270"/>
                <a:gd name="T59" fmla="*/ 98 h 264"/>
                <a:gd name="T60" fmla="*/ 176 w 270"/>
                <a:gd name="T61" fmla="*/ 86 h 264"/>
                <a:gd name="T62" fmla="*/ 158 w 270"/>
                <a:gd name="T63" fmla="*/ 48 h 264"/>
                <a:gd name="T64" fmla="*/ 156 w 270"/>
                <a:gd name="T65" fmla="*/ 50 h 264"/>
                <a:gd name="T66" fmla="*/ 166 w 270"/>
                <a:gd name="T67" fmla="*/ 78 h 264"/>
                <a:gd name="T68" fmla="*/ 182 w 270"/>
                <a:gd name="T69" fmla="*/ 106 h 264"/>
                <a:gd name="T70" fmla="*/ 204 w 270"/>
                <a:gd name="T71" fmla="*/ 150 h 264"/>
                <a:gd name="T72" fmla="*/ 210 w 270"/>
                <a:gd name="T73" fmla="*/ 164 h 264"/>
                <a:gd name="T74" fmla="*/ 220 w 270"/>
                <a:gd name="T75" fmla="*/ 180 h 264"/>
                <a:gd name="T76" fmla="*/ 242 w 270"/>
                <a:gd name="T77" fmla="*/ 212 h 264"/>
                <a:gd name="T78" fmla="*/ 238 w 270"/>
                <a:gd name="T79" fmla="*/ 214 h 264"/>
                <a:gd name="T80" fmla="*/ 240 w 270"/>
                <a:gd name="T81" fmla="*/ 234 h 264"/>
                <a:gd name="T82" fmla="*/ 266 w 270"/>
                <a:gd name="T83" fmla="*/ 260 h 264"/>
                <a:gd name="T84" fmla="*/ 270 w 270"/>
                <a:gd name="T85" fmla="*/ 264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270" h="264">
                  <a:moveTo>
                    <a:pt x="270" y="264"/>
                  </a:moveTo>
                  <a:lnTo>
                    <a:pt x="188" y="264"/>
                  </a:lnTo>
                  <a:lnTo>
                    <a:pt x="106" y="264"/>
                  </a:lnTo>
                  <a:lnTo>
                    <a:pt x="22" y="264"/>
                  </a:lnTo>
                  <a:lnTo>
                    <a:pt x="14" y="162"/>
                  </a:lnTo>
                  <a:lnTo>
                    <a:pt x="8" y="64"/>
                  </a:lnTo>
                  <a:lnTo>
                    <a:pt x="0" y="42"/>
                  </a:lnTo>
                  <a:lnTo>
                    <a:pt x="4" y="24"/>
                  </a:lnTo>
                  <a:lnTo>
                    <a:pt x="0" y="14"/>
                  </a:lnTo>
                  <a:lnTo>
                    <a:pt x="6" y="2"/>
                  </a:lnTo>
                  <a:lnTo>
                    <a:pt x="32" y="0"/>
                  </a:lnTo>
                  <a:lnTo>
                    <a:pt x="52" y="8"/>
                  </a:lnTo>
                  <a:lnTo>
                    <a:pt x="72" y="16"/>
                  </a:lnTo>
                  <a:lnTo>
                    <a:pt x="82" y="20"/>
                  </a:lnTo>
                  <a:lnTo>
                    <a:pt x="98" y="12"/>
                  </a:lnTo>
                  <a:lnTo>
                    <a:pt x="106" y="4"/>
                  </a:lnTo>
                  <a:lnTo>
                    <a:pt x="122" y="2"/>
                  </a:lnTo>
                  <a:lnTo>
                    <a:pt x="138" y="6"/>
                  </a:lnTo>
                  <a:lnTo>
                    <a:pt x="144" y="20"/>
                  </a:lnTo>
                  <a:lnTo>
                    <a:pt x="148" y="10"/>
                  </a:lnTo>
                  <a:lnTo>
                    <a:pt x="164" y="16"/>
                  </a:lnTo>
                  <a:lnTo>
                    <a:pt x="182" y="18"/>
                  </a:lnTo>
                  <a:lnTo>
                    <a:pt x="190" y="12"/>
                  </a:lnTo>
                  <a:lnTo>
                    <a:pt x="206" y="50"/>
                  </a:lnTo>
                  <a:lnTo>
                    <a:pt x="208" y="58"/>
                  </a:lnTo>
                  <a:lnTo>
                    <a:pt x="206" y="68"/>
                  </a:lnTo>
                  <a:lnTo>
                    <a:pt x="204" y="88"/>
                  </a:lnTo>
                  <a:lnTo>
                    <a:pt x="200" y="104"/>
                  </a:lnTo>
                  <a:lnTo>
                    <a:pt x="194" y="108"/>
                  </a:lnTo>
                  <a:lnTo>
                    <a:pt x="186" y="98"/>
                  </a:lnTo>
                  <a:lnTo>
                    <a:pt x="176" y="86"/>
                  </a:lnTo>
                  <a:lnTo>
                    <a:pt x="158" y="48"/>
                  </a:lnTo>
                  <a:lnTo>
                    <a:pt x="156" y="50"/>
                  </a:lnTo>
                  <a:lnTo>
                    <a:pt x="166" y="78"/>
                  </a:lnTo>
                  <a:lnTo>
                    <a:pt x="182" y="106"/>
                  </a:lnTo>
                  <a:lnTo>
                    <a:pt x="204" y="150"/>
                  </a:lnTo>
                  <a:lnTo>
                    <a:pt x="210" y="164"/>
                  </a:lnTo>
                  <a:lnTo>
                    <a:pt x="220" y="180"/>
                  </a:lnTo>
                  <a:lnTo>
                    <a:pt x="242" y="212"/>
                  </a:lnTo>
                  <a:lnTo>
                    <a:pt x="238" y="214"/>
                  </a:lnTo>
                  <a:lnTo>
                    <a:pt x="240" y="234"/>
                  </a:lnTo>
                  <a:lnTo>
                    <a:pt x="266" y="260"/>
                  </a:lnTo>
                  <a:lnTo>
                    <a:pt x="270" y="26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353">
              <a:extLst>
                <a:ext uri="{FF2B5EF4-FFF2-40B4-BE49-F238E27FC236}">
                  <a16:creationId xmlns:a16="http://schemas.microsoft.com/office/drawing/2014/main" id="{95D3DC1A-F07A-5504-FA8C-2D8DF431628D}"/>
                </a:ext>
              </a:extLst>
            </p:cNvPr>
            <p:cNvSpPr>
              <a:spLocks/>
            </p:cNvSpPr>
            <p:nvPr/>
          </p:nvSpPr>
          <p:spPr bwMode="auto">
            <a:xfrm>
              <a:off x="6403975" y="1922463"/>
              <a:ext cx="530225" cy="590550"/>
            </a:xfrm>
            <a:custGeom>
              <a:avLst/>
              <a:gdLst>
                <a:gd name="T0" fmla="*/ 332 w 334"/>
                <a:gd name="T1" fmla="*/ 304 h 372"/>
                <a:gd name="T2" fmla="*/ 334 w 334"/>
                <a:gd name="T3" fmla="*/ 360 h 372"/>
                <a:gd name="T4" fmla="*/ 312 w 334"/>
                <a:gd name="T5" fmla="*/ 360 h 372"/>
                <a:gd name="T6" fmla="*/ 312 w 334"/>
                <a:gd name="T7" fmla="*/ 372 h 372"/>
                <a:gd name="T8" fmla="*/ 226 w 334"/>
                <a:gd name="T9" fmla="*/ 318 h 372"/>
                <a:gd name="T10" fmla="*/ 138 w 334"/>
                <a:gd name="T11" fmla="*/ 264 h 372"/>
                <a:gd name="T12" fmla="*/ 118 w 334"/>
                <a:gd name="T13" fmla="*/ 280 h 372"/>
                <a:gd name="T14" fmla="*/ 104 w 334"/>
                <a:gd name="T15" fmla="*/ 290 h 372"/>
                <a:gd name="T16" fmla="*/ 90 w 334"/>
                <a:gd name="T17" fmla="*/ 274 h 372"/>
                <a:gd name="T18" fmla="*/ 58 w 334"/>
                <a:gd name="T19" fmla="*/ 262 h 372"/>
                <a:gd name="T20" fmla="*/ 48 w 334"/>
                <a:gd name="T21" fmla="*/ 246 h 372"/>
                <a:gd name="T22" fmla="*/ 32 w 334"/>
                <a:gd name="T23" fmla="*/ 232 h 372"/>
                <a:gd name="T24" fmla="*/ 22 w 334"/>
                <a:gd name="T25" fmla="*/ 238 h 372"/>
                <a:gd name="T26" fmla="*/ 14 w 334"/>
                <a:gd name="T27" fmla="*/ 222 h 372"/>
                <a:gd name="T28" fmla="*/ 12 w 334"/>
                <a:gd name="T29" fmla="*/ 210 h 372"/>
                <a:gd name="T30" fmla="*/ 0 w 334"/>
                <a:gd name="T31" fmla="*/ 190 h 372"/>
                <a:gd name="T32" fmla="*/ 8 w 334"/>
                <a:gd name="T33" fmla="*/ 178 h 372"/>
                <a:gd name="T34" fmla="*/ 6 w 334"/>
                <a:gd name="T35" fmla="*/ 160 h 372"/>
                <a:gd name="T36" fmla="*/ 8 w 334"/>
                <a:gd name="T37" fmla="*/ 146 h 372"/>
                <a:gd name="T38" fmla="*/ 6 w 334"/>
                <a:gd name="T39" fmla="*/ 134 h 372"/>
                <a:gd name="T40" fmla="*/ 8 w 334"/>
                <a:gd name="T41" fmla="*/ 110 h 372"/>
                <a:gd name="T42" fmla="*/ 8 w 334"/>
                <a:gd name="T43" fmla="*/ 100 h 372"/>
                <a:gd name="T44" fmla="*/ 0 w 334"/>
                <a:gd name="T45" fmla="*/ 74 h 372"/>
                <a:gd name="T46" fmla="*/ 10 w 334"/>
                <a:gd name="T47" fmla="*/ 68 h 372"/>
                <a:gd name="T48" fmla="*/ 12 w 334"/>
                <a:gd name="T49" fmla="*/ 58 h 372"/>
                <a:gd name="T50" fmla="*/ 8 w 334"/>
                <a:gd name="T51" fmla="*/ 46 h 372"/>
                <a:gd name="T52" fmla="*/ 22 w 334"/>
                <a:gd name="T53" fmla="*/ 36 h 372"/>
                <a:gd name="T54" fmla="*/ 28 w 334"/>
                <a:gd name="T55" fmla="*/ 28 h 372"/>
                <a:gd name="T56" fmla="*/ 36 w 334"/>
                <a:gd name="T57" fmla="*/ 20 h 372"/>
                <a:gd name="T58" fmla="*/ 36 w 334"/>
                <a:gd name="T59" fmla="*/ 0 h 372"/>
                <a:gd name="T60" fmla="*/ 62 w 334"/>
                <a:gd name="T61" fmla="*/ 10 h 372"/>
                <a:gd name="T62" fmla="*/ 70 w 334"/>
                <a:gd name="T63" fmla="*/ 6 h 372"/>
                <a:gd name="T64" fmla="*/ 86 w 334"/>
                <a:gd name="T65" fmla="*/ 12 h 372"/>
                <a:gd name="T66" fmla="*/ 114 w 334"/>
                <a:gd name="T67" fmla="*/ 22 h 372"/>
                <a:gd name="T68" fmla="*/ 126 w 334"/>
                <a:gd name="T69" fmla="*/ 46 h 372"/>
                <a:gd name="T70" fmla="*/ 142 w 334"/>
                <a:gd name="T71" fmla="*/ 52 h 372"/>
                <a:gd name="T72" fmla="*/ 174 w 334"/>
                <a:gd name="T73" fmla="*/ 62 h 372"/>
                <a:gd name="T74" fmla="*/ 194 w 334"/>
                <a:gd name="T75" fmla="*/ 76 h 372"/>
                <a:gd name="T76" fmla="*/ 204 w 334"/>
                <a:gd name="T77" fmla="*/ 68 h 372"/>
                <a:gd name="T78" fmla="*/ 214 w 334"/>
                <a:gd name="T79" fmla="*/ 58 h 372"/>
                <a:gd name="T80" fmla="*/ 208 w 334"/>
                <a:gd name="T81" fmla="*/ 36 h 372"/>
                <a:gd name="T82" fmla="*/ 212 w 334"/>
                <a:gd name="T83" fmla="*/ 22 h 372"/>
                <a:gd name="T84" fmla="*/ 226 w 334"/>
                <a:gd name="T85" fmla="*/ 12 h 372"/>
                <a:gd name="T86" fmla="*/ 240 w 334"/>
                <a:gd name="T87" fmla="*/ 8 h 372"/>
                <a:gd name="T88" fmla="*/ 268 w 334"/>
                <a:gd name="T89" fmla="*/ 14 h 372"/>
                <a:gd name="T90" fmla="*/ 276 w 334"/>
                <a:gd name="T91" fmla="*/ 24 h 372"/>
                <a:gd name="T92" fmla="*/ 282 w 334"/>
                <a:gd name="T93" fmla="*/ 24 h 372"/>
                <a:gd name="T94" fmla="*/ 288 w 334"/>
                <a:gd name="T95" fmla="*/ 28 h 372"/>
                <a:gd name="T96" fmla="*/ 310 w 334"/>
                <a:gd name="T97" fmla="*/ 32 h 372"/>
                <a:gd name="T98" fmla="*/ 316 w 334"/>
                <a:gd name="T99" fmla="*/ 42 h 372"/>
                <a:gd name="T100" fmla="*/ 310 w 334"/>
                <a:gd name="T101" fmla="*/ 54 h 372"/>
                <a:gd name="T102" fmla="*/ 314 w 334"/>
                <a:gd name="T103" fmla="*/ 64 h 372"/>
                <a:gd name="T104" fmla="*/ 310 w 334"/>
                <a:gd name="T105" fmla="*/ 82 h 372"/>
                <a:gd name="T106" fmla="*/ 318 w 334"/>
                <a:gd name="T107" fmla="*/ 104 h 372"/>
                <a:gd name="T108" fmla="*/ 324 w 334"/>
                <a:gd name="T109" fmla="*/ 202 h 372"/>
                <a:gd name="T110" fmla="*/ 332 w 334"/>
                <a:gd name="T111" fmla="*/ 304 h 3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34" h="372">
                  <a:moveTo>
                    <a:pt x="332" y="304"/>
                  </a:moveTo>
                  <a:lnTo>
                    <a:pt x="334" y="360"/>
                  </a:lnTo>
                  <a:lnTo>
                    <a:pt x="312" y="360"/>
                  </a:lnTo>
                  <a:lnTo>
                    <a:pt x="312" y="372"/>
                  </a:lnTo>
                  <a:lnTo>
                    <a:pt x="226" y="318"/>
                  </a:lnTo>
                  <a:lnTo>
                    <a:pt x="138" y="264"/>
                  </a:lnTo>
                  <a:lnTo>
                    <a:pt x="118" y="280"/>
                  </a:lnTo>
                  <a:lnTo>
                    <a:pt x="104" y="290"/>
                  </a:lnTo>
                  <a:lnTo>
                    <a:pt x="90" y="274"/>
                  </a:lnTo>
                  <a:lnTo>
                    <a:pt x="58" y="262"/>
                  </a:lnTo>
                  <a:lnTo>
                    <a:pt x="48" y="246"/>
                  </a:lnTo>
                  <a:lnTo>
                    <a:pt x="32" y="232"/>
                  </a:lnTo>
                  <a:lnTo>
                    <a:pt x="22" y="238"/>
                  </a:lnTo>
                  <a:lnTo>
                    <a:pt x="14" y="222"/>
                  </a:lnTo>
                  <a:lnTo>
                    <a:pt x="12" y="210"/>
                  </a:lnTo>
                  <a:lnTo>
                    <a:pt x="0" y="190"/>
                  </a:lnTo>
                  <a:lnTo>
                    <a:pt x="8" y="178"/>
                  </a:lnTo>
                  <a:lnTo>
                    <a:pt x="6" y="160"/>
                  </a:lnTo>
                  <a:lnTo>
                    <a:pt x="8" y="146"/>
                  </a:lnTo>
                  <a:lnTo>
                    <a:pt x="6" y="134"/>
                  </a:lnTo>
                  <a:lnTo>
                    <a:pt x="8" y="110"/>
                  </a:lnTo>
                  <a:lnTo>
                    <a:pt x="8" y="100"/>
                  </a:lnTo>
                  <a:lnTo>
                    <a:pt x="0" y="74"/>
                  </a:lnTo>
                  <a:lnTo>
                    <a:pt x="10" y="68"/>
                  </a:lnTo>
                  <a:lnTo>
                    <a:pt x="12" y="58"/>
                  </a:lnTo>
                  <a:lnTo>
                    <a:pt x="8" y="46"/>
                  </a:lnTo>
                  <a:lnTo>
                    <a:pt x="22" y="36"/>
                  </a:lnTo>
                  <a:lnTo>
                    <a:pt x="28" y="28"/>
                  </a:lnTo>
                  <a:lnTo>
                    <a:pt x="36" y="20"/>
                  </a:lnTo>
                  <a:lnTo>
                    <a:pt x="36" y="0"/>
                  </a:lnTo>
                  <a:lnTo>
                    <a:pt x="62" y="10"/>
                  </a:lnTo>
                  <a:lnTo>
                    <a:pt x="70" y="6"/>
                  </a:lnTo>
                  <a:lnTo>
                    <a:pt x="86" y="12"/>
                  </a:lnTo>
                  <a:lnTo>
                    <a:pt x="114" y="22"/>
                  </a:lnTo>
                  <a:lnTo>
                    <a:pt x="126" y="46"/>
                  </a:lnTo>
                  <a:lnTo>
                    <a:pt x="142" y="52"/>
                  </a:lnTo>
                  <a:lnTo>
                    <a:pt x="174" y="62"/>
                  </a:lnTo>
                  <a:lnTo>
                    <a:pt x="194" y="76"/>
                  </a:lnTo>
                  <a:lnTo>
                    <a:pt x="204" y="68"/>
                  </a:lnTo>
                  <a:lnTo>
                    <a:pt x="214" y="58"/>
                  </a:lnTo>
                  <a:lnTo>
                    <a:pt x="208" y="36"/>
                  </a:lnTo>
                  <a:lnTo>
                    <a:pt x="212" y="22"/>
                  </a:lnTo>
                  <a:lnTo>
                    <a:pt x="226" y="12"/>
                  </a:lnTo>
                  <a:lnTo>
                    <a:pt x="240" y="8"/>
                  </a:lnTo>
                  <a:lnTo>
                    <a:pt x="268" y="14"/>
                  </a:lnTo>
                  <a:lnTo>
                    <a:pt x="276" y="24"/>
                  </a:lnTo>
                  <a:lnTo>
                    <a:pt x="282" y="24"/>
                  </a:lnTo>
                  <a:lnTo>
                    <a:pt x="288" y="28"/>
                  </a:lnTo>
                  <a:lnTo>
                    <a:pt x="310" y="32"/>
                  </a:lnTo>
                  <a:lnTo>
                    <a:pt x="316" y="42"/>
                  </a:lnTo>
                  <a:lnTo>
                    <a:pt x="310" y="54"/>
                  </a:lnTo>
                  <a:lnTo>
                    <a:pt x="314" y="64"/>
                  </a:lnTo>
                  <a:lnTo>
                    <a:pt x="310" y="82"/>
                  </a:lnTo>
                  <a:lnTo>
                    <a:pt x="318" y="104"/>
                  </a:lnTo>
                  <a:lnTo>
                    <a:pt x="324" y="202"/>
                  </a:lnTo>
                  <a:lnTo>
                    <a:pt x="332" y="30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354">
              <a:extLst>
                <a:ext uri="{FF2B5EF4-FFF2-40B4-BE49-F238E27FC236}">
                  <a16:creationId xmlns:a16="http://schemas.microsoft.com/office/drawing/2014/main" id="{ED427594-2774-FB2E-9B3F-E04404D06383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9475" y="2724150"/>
              <a:ext cx="511175" cy="527050"/>
            </a:xfrm>
            <a:custGeom>
              <a:avLst/>
              <a:gdLst>
                <a:gd name="T0" fmla="*/ 322 w 322"/>
                <a:gd name="T1" fmla="*/ 200 h 332"/>
                <a:gd name="T2" fmla="*/ 262 w 322"/>
                <a:gd name="T3" fmla="*/ 286 h 332"/>
                <a:gd name="T4" fmla="*/ 236 w 322"/>
                <a:gd name="T5" fmla="*/ 288 h 332"/>
                <a:gd name="T6" fmla="*/ 216 w 322"/>
                <a:gd name="T7" fmla="*/ 310 h 332"/>
                <a:gd name="T8" fmla="*/ 202 w 322"/>
                <a:gd name="T9" fmla="*/ 310 h 332"/>
                <a:gd name="T10" fmla="*/ 196 w 322"/>
                <a:gd name="T11" fmla="*/ 320 h 332"/>
                <a:gd name="T12" fmla="*/ 182 w 322"/>
                <a:gd name="T13" fmla="*/ 320 h 332"/>
                <a:gd name="T14" fmla="*/ 172 w 322"/>
                <a:gd name="T15" fmla="*/ 310 h 332"/>
                <a:gd name="T16" fmla="*/ 152 w 322"/>
                <a:gd name="T17" fmla="*/ 322 h 332"/>
                <a:gd name="T18" fmla="*/ 146 w 322"/>
                <a:gd name="T19" fmla="*/ 332 h 332"/>
                <a:gd name="T20" fmla="*/ 132 w 322"/>
                <a:gd name="T21" fmla="*/ 330 h 332"/>
                <a:gd name="T22" fmla="*/ 128 w 322"/>
                <a:gd name="T23" fmla="*/ 328 h 332"/>
                <a:gd name="T24" fmla="*/ 122 w 322"/>
                <a:gd name="T25" fmla="*/ 328 h 332"/>
                <a:gd name="T26" fmla="*/ 114 w 322"/>
                <a:gd name="T27" fmla="*/ 328 h 332"/>
                <a:gd name="T28" fmla="*/ 88 w 322"/>
                <a:gd name="T29" fmla="*/ 304 h 332"/>
                <a:gd name="T30" fmla="*/ 72 w 322"/>
                <a:gd name="T31" fmla="*/ 304 h 332"/>
                <a:gd name="T32" fmla="*/ 64 w 322"/>
                <a:gd name="T33" fmla="*/ 294 h 332"/>
                <a:gd name="T34" fmla="*/ 64 w 322"/>
                <a:gd name="T35" fmla="*/ 278 h 332"/>
                <a:gd name="T36" fmla="*/ 52 w 322"/>
                <a:gd name="T37" fmla="*/ 274 h 332"/>
                <a:gd name="T38" fmla="*/ 40 w 322"/>
                <a:gd name="T39" fmla="*/ 240 h 332"/>
                <a:gd name="T40" fmla="*/ 30 w 322"/>
                <a:gd name="T41" fmla="*/ 234 h 332"/>
                <a:gd name="T42" fmla="*/ 26 w 322"/>
                <a:gd name="T43" fmla="*/ 224 h 332"/>
                <a:gd name="T44" fmla="*/ 14 w 322"/>
                <a:gd name="T45" fmla="*/ 208 h 332"/>
                <a:gd name="T46" fmla="*/ 0 w 322"/>
                <a:gd name="T47" fmla="*/ 206 h 332"/>
                <a:gd name="T48" fmla="*/ 6 w 322"/>
                <a:gd name="T49" fmla="*/ 190 h 332"/>
                <a:gd name="T50" fmla="*/ 18 w 322"/>
                <a:gd name="T51" fmla="*/ 188 h 332"/>
                <a:gd name="T52" fmla="*/ 22 w 322"/>
                <a:gd name="T53" fmla="*/ 182 h 332"/>
                <a:gd name="T54" fmla="*/ 20 w 322"/>
                <a:gd name="T55" fmla="*/ 154 h 332"/>
                <a:gd name="T56" fmla="*/ 26 w 322"/>
                <a:gd name="T57" fmla="*/ 124 h 332"/>
                <a:gd name="T58" fmla="*/ 36 w 322"/>
                <a:gd name="T59" fmla="*/ 116 h 332"/>
                <a:gd name="T60" fmla="*/ 38 w 322"/>
                <a:gd name="T61" fmla="*/ 104 h 332"/>
                <a:gd name="T62" fmla="*/ 44 w 322"/>
                <a:gd name="T63" fmla="*/ 84 h 332"/>
                <a:gd name="T64" fmla="*/ 58 w 322"/>
                <a:gd name="T65" fmla="*/ 68 h 332"/>
                <a:gd name="T66" fmla="*/ 64 w 322"/>
                <a:gd name="T67" fmla="*/ 38 h 332"/>
                <a:gd name="T68" fmla="*/ 68 w 322"/>
                <a:gd name="T69" fmla="*/ 16 h 332"/>
                <a:gd name="T70" fmla="*/ 92 w 322"/>
                <a:gd name="T71" fmla="*/ 22 h 332"/>
                <a:gd name="T72" fmla="*/ 96 w 322"/>
                <a:gd name="T73" fmla="*/ 0 h 332"/>
                <a:gd name="T74" fmla="*/ 112 w 322"/>
                <a:gd name="T75" fmla="*/ 12 h 332"/>
                <a:gd name="T76" fmla="*/ 124 w 322"/>
                <a:gd name="T77" fmla="*/ 6 h 332"/>
                <a:gd name="T78" fmla="*/ 130 w 322"/>
                <a:gd name="T79" fmla="*/ 12 h 332"/>
                <a:gd name="T80" fmla="*/ 144 w 322"/>
                <a:gd name="T81" fmla="*/ 12 h 332"/>
                <a:gd name="T82" fmla="*/ 164 w 322"/>
                <a:gd name="T83" fmla="*/ 24 h 332"/>
                <a:gd name="T84" fmla="*/ 170 w 322"/>
                <a:gd name="T85" fmla="*/ 34 h 332"/>
                <a:gd name="T86" fmla="*/ 180 w 322"/>
                <a:gd name="T87" fmla="*/ 42 h 332"/>
                <a:gd name="T88" fmla="*/ 188 w 322"/>
                <a:gd name="T89" fmla="*/ 60 h 332"/>
                <a:gd name="T90" fmla="*/ 196 w 322"/>
                <a:gd name="T91" fmla="*/ 70 h 332"/>
                <a:gd name="T92" fmla="*/ 190 w 322"/>
                <a:gd name="T93" fmla="*/ 82 h 332"/>
                <a:gd name="T94" fmla="*/ 184 w 322"/>
                <a:gd name="T95" fmla="*/ 94 h 332"/>
                <a:gd name="T96" fmla="*/ 186 w 322"/>
                <a:gd name="T97" fmla="*/ 104 h 332"/>
                <a:gd name="T98" fmla="*/ 188 w 322"/>
                <a:gd name="T99" fmla="*/ 112 h 332"/>
                <a:gd name="T100" fmla="*/ 198 w 322"/>
                <a:gd name="T101" fmla="*/ 112 h 332"/>
                <a:gd name="T102" fmla="*/ 204 w 322"/>
                <a:gd name="T103" fmla="*/ 110 h 332"/>
                <a:gd name="T104" fmla="*/ 208 w 322"/>
                <a:gd name="T105" fmla="*/ 116 h 332"/>
                <a:gd name="T106" fmla="*/ 204 w 322"/>
                <a:gd name="T107" fmla="*/ 126 h 332"/>
                <a:gd name="T108" fmla="*/ 214 w 322"/>
                <a:gd name="T109" fmla="*/ 142 h 332"/>
                <a:gd name="T110" fmla="*/ 222 w 322"/>
                <a:gd name="T111" fmla="*/ 156 h 332"/>
                <a:gd name="T112" fmla="*/ 232 w 322"/>
                <a:gd name="T113" fmla="*/ 166 h 332"/>
                <a:gd name="T114" fmla="*/ 302 w 322"/>
                <a:gd name="T115" fmla="*/ 200 h 332"/>
                <a:gd name="T116" fmla="*/ 322 w 322"/>
                <a:gd name="T117" fmla="*/ 200 h 3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322" h="332">
                  <a:moveTo>
                    <a:pt x="322" y="200"/>
                  </a:moveTo>
                  <a:lnTo>
                    <a:pt x="262" y="286"/>
                  </a:lnTo>
                  <a:lnTo>
                    <a:pt x="236" y="288"/>
                  </a:lnTo>
                  <a:lnTo>
                    <a:pt x="216" y="310"/>
                  </a:lnTo>
                  <a:lnTo>
                    <a:pt x="202" y="310"/>
                  </a:lnTo>
                  <a:lnTo>
                    <a:pt x="196" y="320"/>
                  </a:lnTo>
                  <a:lnTo>
                    <a:pt x="182" y="320"/>
                  </a:lnTo>
                  <a:lnTo>
                    <a:pt x="172" y="310"/>
                  </a:lnTo>
                  <a:lnTo>
                    <a:pt x="152" y="322"/>
                  </a:lnTo>
                  <a:lnTo>
                    <a:pt x="146" y="332"/>
                  </a:lnTo>
                  <a:lnTo>
                    <a:pt x="132" y="330"/>
                  </a:lnTo>
                  <a:lnTo>
                    <a:pt x="128" y="328"/>
                  </a:lnTo>
                  <a:lnTo>
                    <a:pt x="122" y="328"/>
                  </a:lnTo>
                  <a:lnTo>
                    <a:pt x="114" y="328"/>
                  </a:lnTo>
                  <a:lnTo>
                    <a:pt x="88" y="304"/>
                  </a:lnTo>
                  <a:lnTo>
                    <a:pt x="72" y="304"/>
                  </a:lnTo>
                  <a:lnTo>
                    <a:pt x="64" y="294"/>
                  </a:lnTo>
                  <a:lnTo>
                    <a:pt x="64" y="278"/>
                  </a:lnTo>
                  <a:lnTo>
                    <a:pt x="52" y="274"/>
                  </a:lnTo>
                  <a:lnTo>
                    <a:pt x="40" y="240"/>
                  </a:lnTo>
                  <a:lnTo>
                    <a:pt x="30" y="234"/>
                  </a:lnTo>
                  <a:lnTo>
                    <a:pt x="26" y="224"/>
                  </a:lnTo>
                  <a:lnTo>
                    <a:pt x="14" y="208"/>
                  </a:lnTo>
                  <a:lnTo>
                    <a:pt x="0" y="206"/>
                  </a:lnTo>
                  <a:lnTo>
                    <a:pt x="6" y="190"/>
                  </a:lnTo>
                  <a:lnTo>
                    <a:pt x="18" y="188"/>
                  </a:lnTo>
                  <a:lnTo>
                    <a:pt x="22" y="182"/>
                  </a:lnTo>
                  <a:lnTo>
                    <a:pt x="20" y="154"/>
                  </a:lnTo>
                  <a:lnTo>
                    <a:pt x="26" y="124"/>
                  </a:lnTo>
                  <a:lnTo>
                    <a:pt x="36" y="116"/>
                  </a:lnTo>
                  <a:lnTo>
                    <a:pt x="38" y="104"/>
                  </a:lnTo>
                  <a:lnTo>
                    <a:pt x="44" y="84"/>
                  </a:lnTo>
                  <a:lnTo>
                    <a:pt x="58" y="68"/>
                  </a:lnTo>
                  <a:lnTo>
                    <a:pt x="64" y="38"/>
                  </a:lnTo>
                  <a:lnTo>
                    <a:pt x="68" y="16"/>
                  </a:lnTo>
                  <a:lnTo>
                    <a:pt x="92" y="22"/>
                  </a:lnTo>
                  <a:lnTo>
                    <a:pt x="96" y="0"/>
                  </a:lnTo>
                  <a:lnTo>
                    <a:pt x="112" y="12"/>
                  </a:lnTo>
                  <a:lnTo>
                    <a:pt x="124" y="6"/>
                  </a:lnTo>
                  <a:lnTo>
                    <a:pt x="130" y="12"/>
                  </a:lnTo>
                  <a:lnTo>
                    <a:pt x="144" y="12"/>
                  </a:lnTo>
                  <a:lnTo>
                    <a:pt x="164" y="24"/>
                  </a:lnTo>
                  <a:lnTo>
                    <a:pt x="170" y="34"/>
                  </a:lnTo>
                  <a:lnTo>
                    <a:pt x="180" y="42"/>
                  </a:lnTo>
                  <a:lnTo>
                    <a:pt x="188" y="60"/>
                  </a:lnTo>
                  <a:lnTo>
                    <a:pt x="196" y="70"/>
                  </a:lnTo>
                  <a:lnTo>
                    <a:pt x="190" y="82"/>
                  </a:lnTo>
                  <a:lnTo>
                    <a:pt x="184" y="94"/>
                  </a:lnTo>
                  <a:lnTo>
                    <a:pt x="186" y="104"/>
                  </a:lnTo>
                  <a:lnTo>
                    <a:pt x="188" y="112"/>
                  </a:lnTo>
                  <a:lnTo>
                    <a:pt x="198" y="112"/>
                  </a:lnTo>
                  <a:lnTo>
                    <a:pt x="204" y="110"/>
                  </a:lnTo>
                  <a:lnTo>
                    <a:pt x="208" y="116"/>
                  </a:lnTo>
                  <a:lnTo>
                    <a:pt x="204" y="126"/>
                  </a:lnTo>
                  <a:lnTo>
                    <a:pt x="214" y="142"/>
                  </a:lnTo>
                  <a:lnTo>
                    <a:pt x="222" y="156"/>
                  </a:lnTo>
                  <a:lnTo>
                    <a:pt x="232" y="166"/>
                  </a:lnTo>
                  <a:lnTo>
                    <a:pt x="302" y="200"/>
                  </a:lnTo>
                  <a:lnTo>
                    <a:pt x="322" y="20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355">
              <a:extLst>
                <a:ext uri="{FF2B5EF4-FFF2-40B4-BE49-F238E27FC236}">
                  <a16:creationId xmlns:a16="http://schemas.microsoft.com/office/drawing/2014/main" id="{48687AD4-36B5-E0F7-C51C-C3EF61362A82}"/>
                </a:ext>
              </a:extLst>
            </p:cNvPr>
            <p:cNvSpPr>
              <a:spLocks/>
            </p:cNvSpPr>
            <p:nvPr/>
          </p:nvSpPr>
          <p:spPr bwMode="auto">
            <a:xfrm>
              <a:off x="7521575" y="2825750"/>
              <a:ext cx="53975" cy="82550"/>
            </a:xfrm>
            <a:custGeom>
              <a:avLst/>
              <a:gdLst>
                <a:gd name="T0" fmla="*/ 12 w 34"/>
                <a:gd name="T1" fmla="*/ 6 h 52"/>
                <a:gd name="T2" fmla="*/ 22 w 34"/>
                <a:gd name="T3" fmla="*/ 8 h 52"/>
                <a:gd name="T4" fmla="*/ 28 w 34"/>
                <a:gd name="T5" fmla="*/ 0 h 52"/>
                <a:gd name="T6" fmla="*/ 34 w 34"/>
                <a:gd name="T7" fmla="*/ 10 h 52"/>
                <a:gd name="T8" fmla="*/ 34 w 34"/>
                <a:gd name="T9" fmla="*/ 22 h 52"/>
                <a:gd name="T10" fmla="*/ 22 w 34"/>
                <a:gd name="T11" fmla="*/ 28 h 52"/>
                <a:gd name="T12" fmla="*/ 32 w 34"/>
                <a:gd name="T13" fmla="*/ 36 h 52"/>
                <a:gd name="T14" fmla="*/ 24 w 34"/>
                <a:gd name="T15" fmla="*/ 52 h 52"/>
                <a:gd name="T16" fmla="*/ 20 w 34"/>
                <a:gd name="T17" fmla="*/ 46 h 52"/>
                <a:gd name="T18" fmla="*/ 14 w 34"/>
                <a:gd name="T19" fmla="*/ 48 h 52"/>
                <a:gd name="T20" fmla="*/ 4 w 34"/>
                <a:gd name="T21" fmla="*/ 48 h 52"/>
                <a:gd name="T22" fmla="*/ 2 w 34"/>
                <a:gd name="T23" fmla="*/ 40 h 52"/>
                <a:gd name="T24" fmla="*/ 0 w 34"/>
                <a:gd name="T25" fmla="*/ 30 h 52"/>
                <a:gd name="T26" fmla="*/ 6 w 34"/>
                <a:gd name="T27" fmla="*/ 18 h 52"/>
                <a:gd name="T28" fmla="*/ 12 w 34"/>
                <a:gd name="T29" fmla="*/ 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4" h="52">
                  <a:moveTo>
                    <a:pt x="12" y="6"/>
                  </a:moveTo>
                  <a:lnTo>
                    <a:pt x="22" y="8"/>
                  </a:lnTo>
                  <a:lnTo>
                    <a:pt x="28" y="0"/>
                  </a:lnTo>
                  <a:lnTo>
                    <a:pt x="34" y="10"/>
                  </a:lnTo>
                  <a:lnTo>
                    <a:pt x="34" y="22"/>
                  </a:lnTo>
                  <a:lnTo>
                    <a:pt x="22" y="28"/>
                  </a:lnTo>
                  <a:lnTo>
                    <a:pt x="32" y="36"/>
                  </a:lnTo>
                  <a:lnTo>
                    <a:pt x="24" y="52"/>
                  </a:lnTo>
                  <a:lnTo>
                    <a:pt x="20" y="46"/>
                  </a:lnTo>
                  <a:lnTo>
                    <a:pt x="14" y="48"/>
                  </a:lnTo>
                  <a:lnTo>
                    <a:pt x="4" y="48"/>
                  </a:lnTo>
                  <a:lnTo>
                    <a:pt x="2" y="40"/>
                  </a:lnTo>
                  <a:lnTo>
                    <a:pt x="0" y="30"/>
                  </a:lnTo>
                  <a:lnTo>
                    <a:pt x="6" y="18"/>
                  </a:lnTo>
                  <a:lnTo>
                    <a:pt x="12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356">
              <a:extLst>
                <a:ext uri="{FF2B5EF4-FFF2-40B4-BE49-F238E27FC236}">
                  <a16:creationId xmlns:a16="http://schemas.microsoft.com/office/drawing/2014/main" id="{C6A9DFFA-7901-A89C-B504-3616C8624498}"/>
                </a:ext>
              </a:extLst>
            </p:cNvPr>
            <p:cNvSpPr>
              <a:spLocks/>
            </p:cNvSpPr>
            <p:nvPr/>
          </p:nvSpPr>
          <p:spPr bwMode="auto">
            <a:xfrm>
              <a:off x="7553325" y="2882900"/>
              <a:ext cx="222250" cy="158750"/>
            </a:xfrm>
            <a:custGeom>
              <a:avLst/>
              <a:gdLst>
                <a:gd name="T0" fmla="*/ 136 w 140"/>
                <a:gd name="T1" fmla="*/ 2 h 100"/>
                <a:gd name="T2" fmla="*/ 136 w 140"/>
                <a:gd name="T3" fmla="*/ 14 h 100"/>
                <a:gd name="T4" fmla="*/ 138 w 140"/>
                <a:gd name="T5" fmla="*/ 42 h 100"/>
                <a:gd name="T6" fmla="*/ 140 w 140"/>
                <a:gd name="T7" fmla="*/ 58 h 100"/>
                <a:gd name="T8" fmla="*/ 130 w 140"/>
                <a:gd name="T9" fmla="*/ 76 h 100"/>
                <a:gd name="T10" fmla="*/ 118 w 140"/>
                <a:gd name="T11" fmla="*/ 100 h 100"/>
                <a:gd name="T12" fmla="*/ 98 w 140"/>
                <a:gd name="T13" fmla="*/ 100 h 100"/>
                <a:gd name="T14" fmla="*/ 28 w 140"/>
                <a:gd name="T15" fmla="*/ 66 h 100"/>
                <a:gd name="T16" fmla="*/ 18 w 140"/>
                <a:gd name="T17" fmla="*/ 56 h 100"/>
                <a:gd name="T18" fmla="*/ 10 w 140"/>
                <a:gd name="T19" fmla="*/ 42 h 100"/>
                <a:gd name="T20" fmla="*/ 0 w 140"/>
                <a:gd name="T21" fmla="*/ 26 h 100"/>
                <a:gd name="T22" fmla="*/ 4 w 140"/>
                <a:gd name="T23" fmla="*/ 16 h 100"/>
                <a:gd name="T24" fmla="*/ 12 w 140"/>
                <a:gd name="T25" fmla="*/ 0 h 100"/>
                <a:gd name="T26" fmla="*/ 20 w 140"/>
                <a:gd name="T27" fmla="*/ 6 h 100"/>
                <a:gd name="T28" fmla="*/ 24 w 140"/>
                <a:gd name="T29" fmla="*/ 18 h 100"/>
                <a:gd name="T30" fmla="*/ 34 w 140"/>
                <a:gd name="T31" fmla="*/ 30 h 100"/>
                <a:gd name="T32" fmla="*/ 44 w 140"/>
                <a:gd name="T33" fmla="*/ 30 h 100"/>
                <a:gd name="T34" fmla="*/ 66 w 140"/>
                <a:gd name="T35" fmla="*/ 22 h 100"/>
                <a:gd name="T36" fmla="*/ 88 w 140"/>
                <a:gd name="T37" fmla="*/ 20 h 100"/>
                <a:gd name="T38" fmla="*/ 106 w 140"/>
                <a:gd name="T39" fmla="*/ 10 h 100"/>
                <a:gd name="T40" fmla="*/ 118 w 140"/>
                <a:gd name="T41" fmla="*/ 8 h 100"/>
                <a:gd name="T42" fmla="*/ 126 w 140"/>
                <a:gd name="T43" fmla="*/ 2 h 100"/>
                <a:gd name="T44" fmla="*/ 136 w 140"/>
                <a:gd name="T45" fmla="*/ 2 h 100"/>
                <a:gd name="T46" fmla="*/ 136 w 140"/>
                <a:gd name="T47" fmla="*/ 2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40" h="100">
                  <a:moveTo>
                    <a:pt x="136" y="2"/>
                  </a:moveTo>
                  <a:lnTo>
                    <a:pt x="136" y="14"/>
                  </a:lnTo>
                  <a:lnTo>
                    <a:pt x="138" y="42"/>
                  </a:lnTo>
                  <a:lnTo>
                    <a:pt x="140" y="58"/>
                  </a:lnTo>
                  <a:lnTo>
                    <a:pt x="130" y="76"/>
                  </a:lnTo>
                  <a:lnTo>
                    <a:pt x="118" y="100"/>
                  </a:lnTo>
                  <a:lnTo>
                    <a:pt x="98" y="100"/>
                  </a:lnTo>
                  <a:lnTo>
                    <a:pt x="28" y="66"/>
                  </a:lnTo>
                  <a:lnTo>
                    <a:pt x="18" y="56"/>
                  </a:lnTo>
                  <a:lnTo>
                    <a:pt x="10" y="42"/>
                  </a:lnTo>
                  <a:lnTo>
                    <a:pt x="0" y="26"/>
                  </a:lnTo>
                  <a:lnTo>
                    <a:pt x="4" y="16"/>
                  </a:lnTo>
                  <a:lnTo>
                    <a:pt x="12" y="0"/>
                  </a:lnTo>
                  <a:lnTo>
                    <a:pt x="20" y="6"/>
                  </a:lnTo>
                  <a:lnTo>
                    <a:pt x="24" y="18"/>
                  </a:lnTo>
                  <a:lnTo>
                    <a:pt x="34" y="30"/>
                  </a:lnTo>
                  <a:lnTo>
                    <a:pt x="44" y="30"/>
                  </a:lnTo>
                  <a:lnTo>
                    <a:pt x="66" y="22"/>
                  </a:lnTo>
                  <a:lnTo>
                    <a:pt x="88" y="20"/>
                  </a:lnTo>
                  <a:lnTo>
                    <a:pt x="106" y="10"/>
                  </a:lnTo>
                  <a:lnTo>
                    <a:pt x="118" y="8"/>
                  </a:lnTo>
                  <a:lnTo>
                    <a:pt x="126" y="2"/>
                  </a:lnTo>
                  <a:lnTo>
                    <a:pt x="136" y="2"/>
                  </a:lnTo>
                  <a:lnTo>
                    <a:pt x="136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357">
              <a:extLst>
                <a:ext uri="{FF2B5EF4-FFF2-40B4-BE49-F238E27FC236}">
                  <a16:creationId xmlns:a16="http://schemas.microsoft.com/office/drawing/2014/main" id="{350632C3-615C-2AEF-18CA-E3F7251E0D50}"/>
                </a:ext>
              </a:extLst>
            </p:cNvPr>
            <p:cNvSpPr>
              <a:spLocks/>
            </p:cNvSpPr>
            <p:nvPr/>
          </p:nvSpPr>
          <p:spPr bwMode="auto">
            <a:xfrm>
              <a:off x="7118350" y="3216275"/>
              <a:ext cx="187325" cy="260350"/>
            </a:xfrm>
            <a:custGeom>
              <a:avLst/>
              <a:gdLst>
                <a:gd name="T0" fmla="*/ 94 w 118"/>
                <a:gd name="T1" fmla="*/ 152 h 164"/>
                <a:gd name="T2" fmla="*/ 50 w 118"/>
                <a:gd name="T3" fmla="*/ 154 h 164"/>
                <a:gd name="T4" fmla="*/ 26 w 118"/>
                <a:gd name="T5" fmla="*/ 154 h 164"/>
                <a:gd name="T6" fmla="*/ 18 w 118"/>
                <a:gd name="T7" fmla="*/ 158 h 164"/>
                <a:gd name="T8" fmla="*/ 6 w 118"/>
                <a:gd name="T9" fmla="*/ 164 h 164"/>
                <a:gd name="T10" fmla="*/ 0 w 118"/>
                <a:gd name="T11" fmla="*/ 162 h 164"/>
                <a:gd name="T12" fmla="*/ 0 w 118"/>
                <a:gd name="T13" fmla="*/ 140 h 164"/>
                <a:gd name="T14" fmla="*/ 6 w 118"/>
                <a:gd name="T15" fmla="*/ 128 h 164"/>
                <a:gd name="T16" fmla="*/ 8 w 118"/>
                <a:gd name="T17" fmla="*/ 106 h 164"/>
                <a:gd name="T18" fmla="*/ 12 w 118"/>
                <a:gd name="T19" fmla="*/ 92 h 164"/>
                <a:gd name="T20" fmla="*/ 18 w 118"/>
                <a:gd name="T21" fmla="*/ 76 h 164"/>
                <a:gd name="T22" fmla="*/ 26 w 118"/>
                <a:gd name="T23" fmla="*/ 68 h 164"/>
                <a:gd name="T24" fmla="*/ 34 w 118"/>
                <a:gd name="T25" fmla="*/ 60 h 164"/>
                <a:gd name="T26" fmla="*/ 26 w 118"/>
                <a:gd name="T27" fmla="*/ 56 h 164"/>
                <a:gd name="T28" fmla="*/ 26 w 118"/>
                <a:gd name="T29" fmla="*/ 20 h 164"/>
                <a:gd name="T30" fmla="*/ 36 w 118"/>
                <a:gd name="T31" fmla="*/ 14 h 164"/>
                <a:gd name="T32" fmla="*/ 50 w 118"/>
                <a:gd name="T33" fmla="*/ 18 h 164"/>
                <a:gd name="T34" fmla="*/ 66 w 118"/>
                <a:gd name="T35" fmla="*/ 14 h 164"/>
                <a:gd name="T36" fmla="*/ 82 w 118"/>
                <a:gd name="T37" fmla="*/ 14 h 164"/>
                <a:gd name="T38" fmla="*/ 96 w 118"/>
                <a:gd name="T39" fmla="*/ 0 h 164"/>
                <a:gd name="T40" fmla="*/ 106 w 118"/>
                <a:gd name="T41" fmla="*/ 18 h 164"/>
                <a:gd name="T42" fmla="*/ 110 w 118"/>
                <a:gd name="T43" fmla="*/ 34 h 164"/>
                <a:gd name="T44" fmla="*/ 118 w 118"/>
                <a:gd name="T45" fmla="*/ 66 h 164"/>
                <a:gd name="T46" fmla="*/ 112 w 118"/>
                <a:gd name="T47" fmla="*/ 88 h 164"/>
                <a:gd name="T48" fmla="*/ 100 w 118"/>
                <a:gd name="T49" fmla="*/ 110 h 164"/>
                <a:gd name="T50" fmla="*/ 94 w 118"/>
                <a:gd name="T51" fmla="*/ 120 h 164"/>
                <a:gd name="T52" fmla="*/ 94 w 118"/>
                <a:gd name="T53" fmla="*/ 152 h 1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8" h="164">
                  <a:moveTo>
                    <a:pt x="94" y="152"/>
                  </a:moveTo>
                  <a:lnTo>
                    <a:pt x="50" y="154"/>
                  </a:lnTo>
                  <a:lnTo>
                    <a:pt x="26" y="154"/>
                  </a:lnTo>
                  <a:lnTo>
                    <a:pt x="18" y="158"/>
                  </a:lnTo>
                  <a:lnTo>
                    <a:pt x="6" y="164"/>
                  </a:lnTo>
                  <a:lnTo>
                    <a:pt x="0" y="162"/>
                  </a:lnTo>
                  <a:lnTo>
                    <a:pt x="0" y="140"/>
                  </a:lnTo>
                  <a:lnTo>
                    <a:pt x="6" y="128"/>
                  </a:lnTo>
                  <a:lnTo>
                    <a:pt x="8" y="106"/>
                  </a:lnTo>
                  <a:lnTo>
                    <a:pt x="12" y="92"/>
                  </a:lnTo>
                  <a:lnTo>
                    <a:pt x="18" y="76"/>
                  </a:lnTo>
                  <a:lnTo>
                    <a:pt x="26" y="68"/>
                  </a:lnTo>
                  <a:lnTo>
                    <a:pt x="34" y="60"/>
                  </a:lnTo>
                  <a:lnTo>
                    <a:pt x="26" y="56"/>
                  </a:lnTo>
                  <a:lnTo>
                    <a:pt x="26" y="20"/>
                  </a:lnTo>
                  <a:lnTo>
                    <a:pt x="36" y="14"/>
                  </a:lnTo>
                  <a:lnTo>
                    <a:pt x="50" y="18"/>
                  </a:lnTo>
                  <a:lnTo>
                    <a:pt x="66" y="14"/>
                  </a:lnTo>
                  <a:lnTo>
                    <a:pt x="82" y="14"/>
                  </a:lnTo>
                  <a:lnTo>
                    <a:pt x="96" y="0"/>
                  </a:lnTo>
                  <a:lnTo>
                    <a:pt x="106" y="18"/>
                  </a:lnTo>
                  <a:lnTo>
                    <a:pt x="110" y="34"/>
                  </a:lnTo>
                  <a:lnTo>
                    <a:pt x="118" y="66"/>
                  </a:lnTo>
                  <a:lnTo>
                    <a:pt x="112" y="88"/>
                  </a:lnTo>
                  <a:lnTo>
                    <a:pt x="100" y="110"/>
                  </a:lnTo>
                  <a:lnTo>
                    <a:pt x="94" y="120"/>
                  </a:lnTo>
                  <a:lnTo>
                    <a:pt x="94" y="1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358">
              <a:extLst>
                <a:ext uri="{FF2B5EF4-FFF2-40B4-BE49-F238E27FC236}">
                  <a16:creationId xmlns:a16="http://schemas.microsoft.com/office/drawing/2014/main" id="{ACF6364C-D87B-3616-97E6-2129617FA1A3}"/>
                </a:ext>
              </a:extLst>
            </p:cNvPr>
            <p:cNvSpPr>
              <a:spLocks/>
            </p:cNvSpPr>
            <p:nvPr/>
          </p:nvSpPr>
          <p:spPr bwMode="auto">
            <a:xfrm>
              <a:off x="7099300" y="3467100"/>
              <a:ext cx="60325" cy="82550"/>
            </a:xfrm>
            <a:custGeom>
              <a:avLst/>
              <a:gdLst>
                <a:gd name="T0" fmla="*/ 30 w 38"/>
                <a:gd name="T1" fmla="*/ 0 h 52"/>
                <a:gd name="T2" fmla="*/ 38 w 38"/>
                <a:gd name="T3" fmla="*/ 14 h 52"/>
                <a:gd name="T4" fmla="*/ 36 w 38"/>
                <a:gd name="T5" fmla="*/ 32 h 52"/>
                <a:gd name="T6" fmla="*/ 30 w 38"/>
                <a:gd name="T7" fmla="*/ 36 h 52"/>
                <a:gd name="T8" fmla="*/ 20 w 38"/>
                <a:gd name="T9" fmla="*/ 34 h 52"/>
                <a:gd name="T10" fmla="*/ 14 w 38"/>
                <a:gd name="T11" fmla="*/ 52 h 52"/>
                <a:gd name="T12" fmla="*/ 0 w 38"/>
                <a:gd name="T13" fmla="*/ 48 h 52"/>
                <a:gd name="T14" fmla="*/ 2 w 38"/>
                <a:gd name="T15" fmla="*/ 32 h 52"/>
                <a:gd name="T16" fmla="*/ 4 w 38"/>
                <a:gd name="T17" fmla="*/ 30 h 52"/>
                <a:gd name="T18" fmla="*/ 6 w 38"/>
                <a:gd name="T19" fmla="*/ 12 h 52"/>
                <a:gd name="T20" fmla="*/ 12 w 38"/>
                <a:gd name="T21" fmla="*/ 4 h 52"/>
                <a:gd name="T22" fmla="*/ 18 w 38"/>
                <a:gd name="T23" fmla="*/ 6 h 52"/>
                <a:gd name="T24" fmla="*/ 30 w 38"/>
                <a:gd name="T25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52">
                  <a:moveTo>
                    <a:pt x="30" y="0"/>
                  </a:moveTo>
                  <a:lnTo>
                    <a:pt x="38" y="14"/>
                  </a:lnTo>
                  <a:lnTo>
                    <a:pt x="36" y="32"/>
                  </a:lnTo>
                  <a:lnTo>
                    <a:pt x="30" y="36"/>
                  </a:lnTo>
                  <a:lnTo>
                    <a:pt x="20" y="34"/>
                  </a:lnTo>
                  <a:lnTo>
                    <a:pt x="14" y="52"/>
                  </a:lnTo>
                  <a:lnTo>
                    <a:pt x="0" y="48"/>
                  </a:lnTo>
                  <a:lnTo>
                    <a:pt x="2" y="32"/>
                  </a:lnTo>
                  <a:lnTo>
                    <a:pt x="4" y="30"/>
                  </a:lnTo>
                  <a:lnTo>
                    <a:pt x="6" y="12"/>
                  </a:lnTo>
                  <a:lnTo>
                    <a:pt x="12" y="4"/>
                  </a:lnTo>
                  <a:lnTo>
                    <a:pt x="18" y="6"/>
                  </a:lnTo>
                  <a:lnTo>
                    <a:pt x="3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359">
              <a:extLst>
                <a:ext uri="{FF2B5EF4-FFF2-40B4-BE49-F238E27FC236}">
                  <a16:creationId xmlns:a16="http://schemas.microsoft.com/office/drawing/2014/main" id="{B65EC3F5-04B3-A35B-4F11-45F5F61E9D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565900" y="1433513"/>
              <a:ext cx="117475" cy="101600"/>
            </a:xfrm>
            <a:custGeom>
              <a:avLst/>
              <a:gdLst>
                <a:gd name="T0" fmla="*/ 58 w 74"/>
                <a:gd name="T1" fmla="*/ 64 h 64"/>
                <a:gd name="T2" fmla="*/ 38 w 74"/>
                <a:gd name="T3" fmla="*/ 54 h 64"/>
                <a:gd name="T4" fmla="*/ 30 w 74"/>
                <a:gd name="T5" fmla="*/ 42 h 64"/>
                <a:gd name="T6" fmla="*/ 24 w 74"/>
                <a:gd name="T7" fmla="*/ 38 h 64"/>
                <a:gd name="T8" fmla="*/ 14 w 74"/>
                <a:gd name="T9" fmla="*/ 30 h 64"/>
                <a:gd name="T10" fmla="*/ 10 w 74"/>
                <a:gd name="T11" fmla="*/ 22 h 64"/>
                <a:gd name="T12" fmla="*/ 0 w 74"/>
                <a:gd name="T13" fmla="*/ 10 h 64"/>
                <a:gd name="T14" fmla="*/ 2 w 74"/>
                <a:gd name="T15" fmla="*/ 0 h 64"/>
                <a:gd name="T16" fmla="*/ 10 w 74"/>
                <a:gd name="T17" fmla="*/ 6 h 64"/>
                <a:gd name="T18" fmla="*/ 14 w 74"/>
                <a:gd name="T19" fmla="*/ 0 h 64"/>
                <a:gd name="T20" fmla="*/ 22 w 74"/>
                <a:gd name="T21" fmla="*/ 0 h 64"/>
                <a:gd name="T22" fmla="*/ 38 w 74"/>
                <a:gd name="T23" fmla="*/ 4 h 64"/>
                <a:gd name="T24" fmla="*/ 50 w 74"/>
                <a:gd name="T25" fmla="*/ 4 h 64"/>
                <a:gd name="T26" fmla="*/ 60 w 74"/>
                <a:gd name="T27" fmla="*/ 8 h 64"/>
                <a:gd name="T28" fmla="*/ 68 w 74"/>
                <a:gd name="T29" fmla="*/ 8 h 64"/>
                <a:gd name="T30" fmla="*/ 64 w 74"/>
                <a:gd name="T31" fmla="*/ 20 h 64"/>
                <a:gd name="T32" fmla="*/ 74 w 74"/>
                <a:gd name="T33" fmla="*/ 30 h 64"/>
                <a:gd name="T34" fmla="*/ 72 w 74"/>
                <a:gd name="T35" fmla="*/ 40 h 64"/>
                <a:gd name="T36" fmla="*/ 68 w 74"/>
                <a:gd name="T37" fmla="*/ 40 h 64"/>
                <a:gd name="T38" fmla="*/ 64 w 74"/>
                <a:gd name="T39" fmla="*/ 44 h 64"/>
                <a:gd name="T40" fmla="*/ 58 w 74"/>
                <a:gd name="T41" fmla="*/ 48 h 64"/>
                <a:gd name="T42" fmla="*/ 58 w 74"/>
                <a:gd name="T43" fmla="*/ 64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4" h="64">
                  <a:moveTo>
                    <a:pt x="58" y="64"/>
                  </a:moveTo>
                  <a:lnTo>
                    <a:pt x="38" y="54"/>
                  </a:lnTo>
                  <a:lnTo>
                    <a:pt x="30" y="42"/>
                  </a:lnTo>
                  <a:lnTo>
                    <a:pt x="24" y="38"/>
                  </a:lnTo>
                  <a:lnTo>
                    <a:pt x="14" y="30"/>
                  </a:lnTo>
                  <a:lnTo>
                    <a:pt x="10" y="22"/>
                  </a:lnTo>
                  <a:lnTo>
                    <a:pt x="0" y="10"/>
                  </a:lnTo>
                  <a:lnTo>
                    <a:pt x="2" y="0"/>
                  </a:lnTo>
                  <a:lnTo>
                    <a:pt x="10" y="6"/>
                  </a:lnTo>
                  <a:lnTo>
                    <a:pt x="14" y="0"/>
                  </a:lnTo>
                  <a:lnTo>
                    <a:pt x="22" y="0"/>
                  </a:lnTo>
                  <a:lnTo>
                    <a:pt x="38" y="4"/>
                  </a:lnTo>
                  <a:lnTo>
                    <a:pt x="50" y="4"/>
                  </a:lnTo>
                  <a:lnTo>
                    <a:pt x="60" y="8"/>
                  </a:lnTo>
                  <a:lnTo>
                    <a:pt x="68" y="8"/>
                  </a:lnTo>
                  <a:lnTo>
                    <a:pt x="64" y="20"/>
                  </a:lnTo>
                  <a:lnTo>
                    <a:pt x="74" y="30"/>
                  </a:lnTo>
                  <a:lnTo>
                    <a:pt x="72" y="40"/>
                  </a:lnTo>
                  <a:lnTo>
                    <a:pt x="68" y="40"/>
                  </a:lnTo>
                  <a:lnTo>
                    <a:pt x="64" y="44"/>
                  </a:lnTo>
                  <a:lnTo>
                    <a:pt x="58" y="48"/>
                  </a:lnTo>
                  <a:lnTo>
                    <a:pt x="58" y="6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360">
              <a:extLst>
                <a:ext uri="{FF2B5EF4-FFF2-40B4-BE49-F238E27FC236}">
                  <a16:creationId xmlns:a16="http://schemas.microsoft.com/office/drawing/2014/main" id="{8DCACA94-BA00-3417-3611-13F210DFB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6718300" y="1547813"/>
              <a:ext cx="76200" cy="57150"/>
            </a:xfrm>
            <a:custGeom>
              <a:avLst/>
              <a:gdLst>
                <a:gd name="T0" fmla="*/ 34 w 48"/>
                <a:gd name="T1" fmla="*/ 0 h 36"/>
                <a:gd name="T2" fmla="*/ 44 w 48"/>
                <a:gd name="T3" fmla="*/ 8 h 36"/>
                <a:gd name="T4" fmla="*/ 48 w 48"/>
                <a:gd name="T5" fmla="*/ 24 h 36"/>
                <a:gd name="T6" fmla="*/ 44 w 48"/>
                <a:gd name="T7" fmla="*/ 24 h 36"/>
                <a:gd name="T8" fmla="*/ 42 w 48"/>
                <a:gd name="T9" fmla="*/ 28 h 36"/>
                <a:gd name="T10" fmla="*/ 30 w 48"/>
                <a:gd name="T11" fmla="*/ 28 h 36"/>
                <a:gd name="T12" fmla="*/ 26 w 48"/>
                <a:gd name="T13" fmla="*/ 34 h 36"/>
                <a:gd name="T14" fmla="*/ 12 w 48"/>
                <a:gd name="T15" fmla="*/ 36 h 36"/>
                <a:gd name="T16" fmla="*/ 4 w 48"/>
                <a:gd name="T17" fmla="*/ 30 h 36"/>
                <a:gd name="T18" fmla="*/ 0 w 48"/>
                <a:gd name="T19" fmla="*/ 18 h 36"/>
                <a:gd name="T20" fmla="*/ 2 w 48"/>
                <a:gd name="T21" fmla="*/ 10 h 36"/>
                <a:gd name="T22" fmla="*/ 4 w 48"/>
                <a:gd name="T23" fmla="*/ 10 h 36"/>
                <a:gd name="T24" fmla="*/ 4 w 48"/>
                <a:gd name="T25" fmla="*/ 6 h 36"/>
                <a:gd name="T26" fmla="*/ 16 w 48"/>
                <a:gd name="T27" fmla="*/ 2 h 36"/>
                <a:gd name="T28" fmla="*/ 20 w 48"/>
                <a:gd name="T29" fmla="*/ 2 h 36"/>
                <a:gd name="T30" fmla="*/ 26 w 48"/>
                <a:gd name="T31" fmla="*/ 0 h 36"/>
                <a:gd name="T32" fmla="*/ 34 w 48"/>
                <a:gd name="T33" fmla="*/ 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8" h="36">
                  <a:moveTo>
                    <a:pt x="34" y="0"/>
                  </a:moveTo>
                  <a:lnTo>
                    <a:pt x="44" y="8"/>
                  </a:lnTo>
                  <a:lnTo>
                    <a:pt x="48" y="24"/>
                  </a:lnTo>
                  <a:lnTo>
                    <a:pt x="44" y="24"/>
                  </a:lnTo>
                  <a:lnTo>
                    <a:pt x="42" y="28"/>
                  </a:lnTo>
                  <a:lnTo>
                    <a:pt x="30" y="28"/>
                  </a:lnTo>
                  <a:lnTo>
                    <a:pt x="26" y="34"/>
                  </a:lnTo>
                  <a:lnTo>
                    <a:pt x="12" y="36"/>
                  </a:lnTo>
                  <a:lnTo>
                    <a:pt x="4" y="30"/>
                  </a:lnTo>
                  <a:lnTo>
                    <a:pt x="0" y="18"/>
                  </a:lnTo>
                  <a:lnTo>
                    <a:pt x="2" y="10"/>
                  </a:lnTo>
                  <a:lnTo>
                    <a:pt x="4" y="10"/>
                  </a:lnTo>
                  <a:lnTo>
                    <a:pt x="4" y="6"/>
                  </a:lnTo>
                  <a:lnTo>
                    <a:pt x="16" y="2"/>
                  </a:lnTo>
                  <a:lnTo>
                    <a:pt x="20" y="2"/>
                  </a:lnTo>
                  <a:lnTo>
                    <a:pt x="26" y="0"/>
                  </a:lnTo>
                  <a:lnTo>
                    <a:pt x="3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361">
              <a:extLst>
                <a:ext uri="{FF2B5EF4-FFF2-40B4-BE49-F238E27FC236}">
                  <a16:creationId xmlns:a16="http://schemas.microsoft.com/office/drawing/2014/main" id="{89FDBEBA-350A-EDC5-FE13-838EB6CB3FB2}"/>
                </a:ext>
              </a:extLst>
            </p:cNvPr>
            <p:cNvSpPr>
              <a:spLocks/>
            </p:cNvSpPr>
            <p:nvPr/>
          </p:nvSpPr>
          <p:spPr bwMode="auto">
            <a:xfrm>
              <a:off x="6651625" y="1398588"/>
              <a:ext cx="133350" cy="152400"/>
            </a:xfrm>
            <a:custGeom>
              <a:avLst/>
              <a:gdLst>
                <a:gd name="T0" fmla="*/ 0 w 84"/>
                <a:gd name="T1" fmla="*/ 6 h 96"/>
                <a:gd name="T2" fmla="*/ 14 w 84"/>
                <a:gd name="T3" fmla="*/ 0 h 96"/>
                <a:gd name="T4" fmla="*/ 24 w 84"/>
                <a:gd name="T5" fmla="*/ 2 h 96"/>
                <a:gd name="T6" fmla="*/ 36 w 84"/>
                <a:gd name="T7" fmla="*/ 8 h 96"/>
                <a:gd name="T8" fmla="*/ 38 w 84"/>
                <a:gd name="T9" fmla="*/ 16 h 96"/>
                <a:gd name="T10" fmla="*/ 52 w 84"/>
                <a:gd name="T11" fmla="*/ 22 h 96"/>
                <a:gd name="T12" fmla="*/ 54 w 84"/>
                <a:gd name="T13" fmla="*/ 34 h 96"/>
                <a:gd name="T14" fmla="*/ 66 w 84"/>
                <a:gd name="T15" fmla="*/ 40 h 96"/>
                <a:gd name="T16" fmla="*/ 72 w 84"/>
                <a:gd name="T17" fmla="*/ 34 h 96"/>
                <a:gd name="T18" fmla="*/ 76 w 84"/>
                <a:gd name="T19" fmla="*/ 38 h 96"/>
                <a:gd name="T20" fmla="*/ 72 w 84"/>
                <a:gd name="T21" fmla="*/ 42 h 96"/>
                <a:gd name="T22" fmla="*/ 76 w 84"/>
                <a:gd name="T23" fmla="*/ 46 h 96"/>
                <a:gd name="T24" fmla="*/ 72 w 84"/>
                <a:gd name="T25" fmla="*/ 52 h 96"/>
                <a:gd name="T26" fmla="*/ 74 w 84"/>
                <a:gd name="T27" fmla="*/ 60 h 96"/>
                <a:gd name="T28" fmla="*/ 84 w 84"/>
                <a:gd name="T29" fmla="*/ 70 h 96"/>
                <a:gd name="T30" fmla="*/ 78 w 84"/>
                <a:gd name="T31" fmla="*/ 78 h 96"/>
                <a:gd name="T32" fmla="*/ 76 w 84"/>
                <a:gd name="T33" fmla="*/ 86 h 96"/>
                <a:gd name="T34" fmla="*/ 78 w 84"/>
                <a:gd name="T35" fmla="*/ 90 h 96"/>
                <a:gd name="T36" fmla="*/ 76 w 84"/>
                <a:gd name="T37" fmla="*/ 94 h 96"/>
                <a:gd name="T38" fmla="*/ 68 w 84"/>
                <a:gd name="T39" fmla="*/ 94 h 96"/>
                <a:gd name="T40" fmla="*/ 62 w 84"/>
                <a:gd name="T41" fmla="*/ 96 h 96"/>
                <a:gd name="T42" fmla="*/ 60 w 84"/>
                <a:gd name="T43" fmla="*/ 94 h 96"/>
                <a:gd name="T44" fmla="*/ 64 w 84"/>
                <a:gd name="T45" fmla="*/ 90 h 96"/>
                <a:gd name="T46" fmla="*/ 64 w 84"/>
                <a:gd name="T47" fmla="*/ 84 h 96"/>
                <a:gd name="T48" fmla="*/ 62 w 84"/>
                <a:gd name="T49" fmla="*/ 84 h 96"/>
                <a:gd name="T50" fmla="*/ 58 w 84"/>
                <a:gd name="T51" fmla="*/ 80 h 96"/>
                <a:gd name="T52" fmla="*/ 54 w 84"/>
                <a:gd name="T53" fmla="*/ 78 h 96"/>
                <a:gd name="T54" fmla="*/ 50 w 84"/>
                <a:gd name="T55" fmla="*/ 74 h 96"/>
                <a:gd name="T56" fmla="*/ 48 w 84"/>
                <a:gd name="T57" fmla="*/ 72 h 96"/>
                <a:gd name="T58" fmla="*/ 44 w 84"/>
                <a:gd name="T59" fmla="*/ 70 h 96"/>
                <a:gd name="T60" fmla="*/ 40 w 84"/>
                <a:gd name="T61" fmla="*/ 70 h 96"/>
                <a:gd name="T62" fmla="*/ 38 w 84"/>
                <a:gd name="T63" fmla="*/ 80 h 96"/>
                <a:gd name="T64" fmla="*/ 34 w 84"/>
                <a:gd name="T65" fmla="*/ 80 h 96"/>
                <a:gd name="T66" fmla="*/ 36 w 84"/>
                <a:gd name="T67" fmla="*/ 78 h 96"/>
                <a:gd name="T68" fmla="*/ 28 w 84"/>
                <a:gd name="T69" fmla="*/ 74 h 96"/>
                <a:gd name="T70" fmla="*/ 22 w 84"/>
                <a:gd name="T71" fmla="*/ 70 h 96"/>
                <a:gd name="T72" fmla="*/ 20 w 84"/>
                <a:gd name="T73" fmla="*/ 68 h 96"/>
                <a:gd name="T74" fmla="*/ 14 w 84"/>
                <a:gd name="T75" fmla="*/ 62 h 96"/>
                <a:gd name="T76" fmla="*/ 18 w 84"/>
                <a:gd name="T77" fmla="*/ 62 h 96"/>
                <a:gd name="T78" fmla="*/ 20 w 84"/>
                <a:gd name="T79" fmla="*/ 52 h 96"/>
                <a:gd name="T80" fmla="*/ 10 w 84"/>
                <a:gd name="T81" fmla="*/ 42 h 96"/>
                <a:gd name="T82" fmla="*/ 14 w 84"/>
                <a:gd name="T83" fmla="*/ 30 h 96"/>
                <a:gd name="T84" fmla="*/ 6 w 84"/>
                <a:gd name="T85" fmla="*/ 30 h 96"/>
                <a:gd name="T86" fmla="*/ 12 w 84"/>
                <a:gd name="T87" fmla="*/ 22 h 96"/>
                <a:gd name="T88" fmla="*/ 6 w 84"/>
                <a:gd name="T89" fmla="*/ 14 h 96"/>
                <a:gd name="T90" fmla="*/ 0 w 84"/>
                <a:gd name="T91" fmla="*/ 6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4" h="96">
                  <a:moveTo>
                    <a:pt x="0" y="6"/>
                  </a:moveTo>
                  <a:lnTo>
                    <a:pt x="14" y="0"/>
                  </a:lnTo>
                  <a:lnTo>
                    <a:pt x="24" y="2"/>
                  </a:lnTo>
                  <a:lnTo>
                    <a:pt x="36" y="8"/>
                  </a:lnTo>
                  <a:lnTo>
                    <a:pt x="38" y="16"/>
                  </a:lnTo>
                  <a:lnTo>
                    <a:pt x="52" y="22"/>
                  </a:lnTo>
                  <a:lnTo>
                    <a:pt x="54" y="34"/>
                  </a:lnTo>
                  <a:lnTo>
                    <a:pt x="66" y="40"/>
                  </a:lnTo>
                  <a:lnTo>
                    <a:pt x="72" y="34"/>
                  </a:lnTo>
                  <a:lnTo>
                    <a:pt x="76" y="38"/>
                  </a:lnTo>
                  <a:lnTo>
                    <a:pt x="72" y="42"/>
                  </a:lnTo>
                  <a:lnTo>
                    <a:pt x="76" y="46"/>
                  </a:lnTo>
                  <a:lnTo>
                    <a:pt x="72" y="52"/>
                  </a:lnTo>
                  <a:lnTo>
                    <a:pt x="74" y="60"/>
                  </a:lnTo>
                  <a:lnTo>
                    <a:pt x="84" y="70"/>
                  </a:lnTo>
                  <a:lnTo>
                    <a:pt x="78" y="78"/>
                  </a:lnTo>
                  <a:lnTo>
                    <a:pt x="76" y="86"/>
                  </a:lnTo>
                  <a:lnTo>
                    <a:pt x="78" y="90"/>
                  </a:lnTo>
                  <a:lnTo>
                    <a:pt x="76" y="94"/>
                  </a:lnTo>
                  <a:lnTo>
                    <a:pt x="68" y="94"/>
                  </a:lnTo>
                  <a:lnTo>
                    <a:pt x="62" y="96"/>
                  </a:lnTo>
                  <a:lnTo>
                    <a:pt x="60" y="94"/>
                  </a:lnTo>
                  <a:lnTo>
                    <a:pt x="64" y="90"/>
                  </a:lnTo>
                  <a:lnTo>
                    <a:pt x="64" y="84"/>
                  </a:lnTo>
                  <a:lnTo>
                    <a:pt x="62" y="84"/>
                  </a:lnTo>
                  <a:lnTo>
                    <a:pt x="58" y="80"/>
                  </a:lnTo>
                  <a:lnTo>
                    <a:pt x="54" y="78"/>
                  </a:lnTo>
                  <a:lnTo>
                    <a:pt x="50" y="74"/>
                  </a:lnTo>
                  <a:lnTo>
                    <a:pt x="48" y="72"/>
                  </a:lnTo>
                  <a:lnTo>
                    <a:pt x="44" y="70"/>
                  </a:lnTo>
                  <a:lnTo>
                    <a:pt x="40" y="70"/>
                  </a:lnTo>
                  <a:lnTo>
                    <a:pt x="38" y="80"/>
                  </a:lnTo>
                  <a:lnTo>
                    <a:pt x="34" y="80"/>
                  </a:lnTo>
                  <a:lnTo>
                    <a:pt x="36" y="78"/>
                  </a:lnTo>
                  <a:lnTo>
                    <a:pt x="28" y="74"/>
                  </a:lnTo>
                  <a:lnTo>
                    <a:pt x="22" y="70"/>
                  </a:lnTo>
                  <a:lnTo>
                    <a:pt x="20" y="68"/>
                  </a:lnTo>
                  <a:lnTo>
                    <a:pt x="14" y="62"/>
                  </a:lnTo>
                  <a:lnTo>
                    <a:pt x="18" y="62"/>
                  </a:lnTo>
                  <a:lnTo>
                    <a:pt x="20" y="52"/>
                  </a:lnTo>
                  <a:lnTo>
                    <a:pt x="10" y="42"/>
                  </a:lnTo>
                  <a:lnTo>
                    <a:pt x="14" y="30"/>
                  </a:lnTo>
                  <a:lnTo>
                    <a:pt x="6" y="30"/>
                  </a:lnTo>
                  <a:lnTo>
                    <a:pt x="12" y="22"/>
                  </a:lnTo>
                  <a:lnTo>
                    <a:pt x="6" y="14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362">
              <a:extLst>
                <a:ext uri="{FF2B5EF4-FFF2-40B4-BE49-F238E27FC236}">
                  <a16:creationId xmlns:a16="http://schemas.microsoft.com/office/drawing/2014/main" id="{52676353-258E-4846-DE08-A35F31C14A7B}"/>
                </a:ext>
              </a:extLst>
            </p:cNvPr>
            <p:cNvSpPr>
              <a:spLocks/>
            </p:cNvSpPr>
            <p:nvPr/>
          </p:nvSpPr>
          <p:spPr bwMode="auto">
            <a:xfrm>
              <a:off x="6654800" y="1497013"/>
              <a:ext cx="53975" cy="66675"/>
            </a:xfrm>
            <a:custGeom>
              <a:avLst/>
              <a:gdLst>
                <a:gd name="T0" fmla="*/ 30 w 34"/>
                <a:gd name="T1" fmla="*/ 24 h 42"/>
                <a:gd name="T2" fmla="*/ 24 w 34"/>
                <a:gd name="T3" fmla="*/ 26 h 42"/>
                <a:gd name="T4" fmla="*/ 22 w 34"/>
                <a:gd name="T5" fmla="*/ 22 h 42"/>
                <a:gd name="T6" fmla="*/ 18 w 34"/>
                <a:gd name="T7" fmla="*/ 34 h 42"/>
                <a:gd name="T8" fmla="*/ 20 w 34"/>
                <a:gd name="T9" fmla="*/ 42 h 42"/>
                <a:gd name="T10" fmla="*/ 14 w 34"/>
                <a:gd name="T11" fmla="*/ 40 h 42"/>
                <a:gd name="T12" fmla="*/ 8 w 34"/>
                <a:gd name="T13" fmla="*/ 32 h 42"/>
                <a:gd name="T14" fmla="*/ 0 w 34"/>
                <a:gd name="T15" fmla="*/ 28 h 42"/>
                <a:gd name="T16" fmla="*/ 2 w 34"/>
                <a:gd name="T17" fmla="*/ 24 h 42"/>
                <a:gd name="T18" fmla="*/ 2 w 34"/>
                <a:gd name="T19" fmla="*/ 8 h 42"/>
                <a:gd name="T20" fmla="*/ 8 w 34"/>
                <a:gd name="T21" fmla="*/ 4 h 42"/>
                <a:gd name="T22" fmla="*/ 12 w 34"/>
                <a:gd name="T23" fmla="*/ 0 h 42"/>
                <a:gd name="T24" fmla="*/ 18 w 34"/>
                <a:gd name="T25" fmla="*/ 6 h 42"/>
                <a:gd name="T26" fmla="*/ 20 w 34"/>
                <a:gd name="T27" fmla="*/ 8 h 42"/>
                <a:gd name="T28" fmla="*/ 26 w 34"/>
                <a:gd name="T29" fmla="*/ 12 h 42"/>
                <a:gd name="T30" fmla="*/ 34 w 34"/>
                <a:gd name="T31" fmla="*/ 16 h 42"/>
                <a:gd name="T32" fmla="*/ 32 w 34"/>
                <a:gd name="T33" fmla="*/ 18 h 42"/>
                <a:gd name="T34" fmla="*/ 30 w 34"/>
                <a:gd name="T35" fmla="*/ 24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4" h="42">
                  <a:moveTo>
                    <a:pt x="30" y="24"/>
                  </a:moveTo>
                  <a:lnTo>
                    <a:pt x="24" y="26"/>
                  </a:lnTo>
                  <a:lnTo>
                    <a:pt x="22" y="22"/>
                  </a:lnTo>
                  <a:lnTo>
                    <a:pt x="18" y="34"/>
                  </a:lnTo>
                  <a:lnTo>
                    <a:pt x="20" y="42"/>
                  </a:lnTo>
                  <a:lnTo>
                    <a:pt x="14" y="40"/>
                  </a:lnTo>
                  <a:lnTo>
                    <a:pt x="8" y="32"/>
                  </a:lnTo>
                  <a:lnTo>
                    <a:pt x="0" y="28"/>
                  </a:lnTo>
                  <a:lnTo>
                    <a:pt x="2" y="24"/>
                  </a:lnTo>
                  <a:lnTo>
                    <a:pt x="2" y="8"/>
                  </a:lnTo>
                  <a:lnTo>
                    <a:pt x="8" y="4"/>
                  </a:lnTo>
                  <a:lnTo>
                    <a:pt x="12" y="0"/>
                  </a:lnTo>
                  <a:lnTo>
                    <a:pt x="18" y="6"/>
                  </a:lnTo>
                  <a:lnTo>
                    <a:pt x="20" y="8"/>
                  </a:lnTo>
                  <a:lnTo>
                    <a:pt x="26" y="12"/>
                  </a:lnTo>
                  <a:lnTo>
                    <a:pt x="34" y="16"/>
                  </a:lnTo>
                  <a:lnTo>
                    <a:pt x="32" y="18"/>
                  </a:lnTo>
                  <a:lnTo>
                    <a:pt x="30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363">
              <a:extLst>
                <a:ext uri="{FF2B5EF4-FFF2-40B4-BE49-F238E27FC236}">
                  <a16:creationId xmlns:a16="http://schemas.microsoft.com/office/drawing/2014/main" id="{32DAAFCA-235E-247D-882A-23BCD1E35E68}"/>
                </a:ext>
              </a:extLst>
            </p:cNvPr>
            <p:cNvSpPr>
              <a:spLocks/>
            </p:cNvSpPr>
            <p:nvPr/>
          </p:nvSpPr>
          <p:spPr bwMode="auto">
            <a:xfrm>
              <a:off x="6702425" y="1509713"/>
              <a:ext cx="50800" cy="53975"/>
            </a:xfrm>
            <a:custGeom>
              <a:avLst/>
              <a:gdLst>
                <a:gd name="T0" fmla="*/ 12 w 32"/>
                <a:gd name="T1" fmla="*/ 34 h 34"/>
                <a:gd name="T2" fmla="*/ 10 w 32"/>
                <a:gd name="T3" fmla="*/ 26 h 34"/>
                <a:gd name="T4" fmla="*/ 4 w 32"/>
                <a:gd name="T5" fmla="*/ 24 h 34"/>
                <a:gd name="T6" fmla="*/ 0 w 32"/>
                <a:gd name="T7" fmla="*/ 16 h 34"/>
                <a:gd name="T8" fmla="*/ 2 w 32"/>
                <a:gd name="T9" fmla="*/ 10 h 34"/>
                <a:gd name="T10" fmla="*/ 6 w 32"/>
                <a:gd name="T11" fmla="*/ 10 h 34"/>
                <a:gd name="T12" fmla="*/ 8 w 32"/>
                <a:gd name="T13" fmla="*/ 0 h 34"/>
                <a:gd name="T14" fmla="*/ 12 w 32"/>
                <a:gd name="T15" fmla="*/ 0 h 34"/>
                <a:gd name="T16" fmla="*/ 16 w 32"/>
                <a:gd name="T17" fmla="*/ 2 h 34"/>
                <a:gd name="T18" fmla="*/ 18 w 32"/>
                <a:gd name="T19" fmla="*/ 4 h 34"/>
                <a:gd name="T20" fmla="*/ 22 w 32"/>
                <a:gd name="T21" fmla="*/ 8 h 34"/>
                <a:gd name="T22" fmla="*/ 26 w 32"/>
                <a:gd name="T23" fmla="*/ 10 h 34"/>
                <a:gd name="T24" fmla="*/ 30 w 32"/>
                <a:gd name="T25" fmla="*/ 14 h 34"/>
                <a:gd name="T26" fmla="*/ 32 w 32"/>
                <a:gd name="T27" fmla="*/ 14 h 34"/>
                <a:gd name="T28" fmla="*/ 32 w 32"/>
                <a:gd name="T29" fmla="*/ 20 h 34"/>
                <a:gd name="T30" fmla="*/ 28 w 32"/>
                <a:gd name="T31" fmla="*/ 24 h 34"/>
                <a:gd name="T32" fmla="*/ 30 w 32"/>
                <a:gd name="T33" fmla="*/ 26 h 34"/>
                <a:gd name="T34" fmla="*/ 26 w 32"/>
                <a:gd name="T35" fmla="*/ 26 h 34"/>
                <a:gd name="T36" fmla="*/ 14 w 32"/>
                <a:gd name="T37" fmla="*/ 30 h 34"/>
                <a:gd name="T38" fmla="*/ 14 w 32"/>
                <a:gd name="T39" fmla="*/ 34 h 34"/>
                <a:gd name="T40" fmla="*/ 12 w 32"/>
                <a:gd name="T41" fmla="*/ 34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2" h="34">
                  <a:moveTo>
                    <a:pt x="12" y="34"/>
                  </a:moveTo>
                  <a:lnTo>
                    <a:pt x="10" y="26"/>
                  </a:lnTo>
                  <a:lnTo>
                    <a:pt x="4" y="24"/>
                  </a:lnTo>
                  <a:lnTo>
                    <a:pt x="0" y="16"/>
                  </a:lnTo>
                  <a:lnTo>
                    <a:pt x="2" y="10"/>
                  </a:lnTo>
                  <a:lnTo>
                    <a:pt x="6" y="10"/>
                  </a:lnTo>
                  <a:lnTo>
                    <a:pt x="8" y="0"/>
                  </a:lnTo>
                  <a:lnTo>
                    <a:pt x="12" y="0"/>
                  </a:lnTo>
                  <a:lnTo>
                    <a:pt x="16" y="2"/>
                  </a:lnTo>
                  <a:lnTo>
                    <a:pt x="18" y="4"/>
                  </a:lnTo>
                  <a:lnTo>
                    <a:pt x="22" y="8"/>
                  </a:lnTo>
                  <a:lnTo>
                    <a:pt x="26" y="10"/>
                  </a:lnTo>
                  <a:lnTo>
                    <a:pt x="30" y="14"/>
                  </a:lnTo>
                  <a:lnTo>
                    <a:pt x="32" y="14"/>
                  </a:lnTo>
                  <a:lnTo>
                    <a:pt x="32" y="20"/>
                  </a:lnTo>
                  <a:lnTo>
                    <a:pt x="28" y="24"/>
                  </a:lnTo>
                  <a:lnTo>
                    <a:pt x="30" y="26"/>
                  </a:lnTo>
                  <a:lnTo>
                    <a:pt x="26" y="26"/>
                  </a:lnTo>
                  <a:lnTo>
                    <a:pt x="14" y="30"/>
                  </a:lnTo>
                  <a:lnTo>
                    <a:pt x="14" y="34"/>
                  </a:lnTo>
                  <a:lnTo>
                    <a:pt x="12" y="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364">
              <a:extLst>
                <a:ext uri="{FF2B5EF4-FFF2-40B4-BE49-F238E27FC236}">
                  <a16:creationId xmlns:a16="http://schemas.microsoft.com/office/drawing/2014/main" id="{35CFA9BB-0504-5324-8CBB-6165749EA175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8275" y="2911475"/>
              <a:ext cx="38100" cy="38100"/>
            </a:xfrm>
            <a:custGeom>
              <a:avLst/>
              <a:gdLst>
                <a:gd name="T0" fmla="*/ 6 w 24"/>
                <a:gd name="T1" fmla="*/ 4 h 24"/>
                <a:gd name="T2" fmla="*/ 20 w 24"/>
                <a:gd name="T3" fmla="*/ 0 h 24"/>
                <a:gd name="T4" fmla="*/ 24 w 24"/>
                <a:gd name="T5" fmla="*/ 0 h 24"/>
                <a:gd name="T6" fmla="*/ 22 w 24"/>
                <a:gd name="T7" fmla="*/ 20 h 24"/>
                <a:gd name="T8" fmla="*/ 4 w 24"/>
                <a:gd name="T9" fmla="*/ 24 h 24"/>
                <a:gd name="T10" fmla="*/ 0 w 24"/>
                <a:gd name="T11" fmla="*/ 22 h 24"/>
                <a:gd name="T12" fmla="*/ 6 w 24"/>
                <a:gd name="T13" fmla="*/ 14 h 24"/>
                <a:gd name="T14" fmla="*/ 6 w 24"/>
                <a:gd name="T15" fmla="*/ 4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4" h="24">
                  <a:moveTo>
                    <a:pt x="6" y="4"/>
                  </a:moveTo>
                  <a:lnTo>
                    <a:pt x="20" y="0"/>
                  </a:lnTo>
                  <a:lnTo>
                    <a:pt x="24" y="0"/>
                  </a:lnTo>
                  <a:lnTo>
                    <a:pt x="22" y="20"/>
                  </a:lnTo>
                  <a:lnTo>
                    <a:pt x="4" y="24"/>
                  </a:lnTo>
                  <a:lnTo>
                    <a:pt x="0" y="22"/>
                  </a:lnTo>
                  <a:lnTo>
                    <a:pt x="6" y="14"/>
                  </a:lnTo>
                  <a:lnTo>
                    <a:pt x="6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365">
              <a:extLst>
                <a:ext uri="{FF2B5EF4-FFF2-40B4-BE49-F238E27FC236}">
                  <a16:creationId xmlns:a16="http://schemas.microsoft.com/office/drawing/2014/main" id="{D52F278C-30E5-9847-98FD-8D99C06DE088}"/>
                </a:ext>
              </a:extLst>
            </p:cNvPr>
            <p:cNvSpPr>
              <a:spLocks/>
            </p:cNvSpPr>
            <p:nvPr/>
          </p:nvSpPr>
          <p:spPr bwMode="auto">
            <a:xfrm>
              <a:off x="6918325" y="2847975"/>
              <a:ext cx="393700" cy="400050"/>
            </a:xfrm>
            <a:custGeom>
              <a:avLst/>
              <a:gdLst>
                <a:gd name="T0" fmla="*/ 152 w 248"/>
                <a:gd name="T1" fmla="*/ 252 h 252"/>
                <a:gd name="T2" fmla="*/ 134 w 248"/>
                <a:gd name="T3" fmla="*/ 234 h 252"/>
                <a:gd name="T4" fmla="*/ 128 w 248"/>
                <a:gd name="T5" fmla="*/ 222 h 252"/>
                <a:gd name="T6" fmla="*/ 116 w 248"/>
                <a:gd name="T7" fmla="*/ 228 h 252"/>
                <a:gd name="T8" fmla="*/ 106 w 248"/>
                <a:gd name="T9" fmla="*/ 226 h 252"/>
                <a:gd name="T10" fmla="*/ 100 w 248"/>
                <a:gd name="T11" fmla="*/ 230 h 252"/>
                <a:gd name="T12" fmla="*/ 92 w 248"/>
                <a:gd name="T13" fmla="*/ 226 h 252"/>
                <a:gd name="T14" fmla="*/ 78 w 248"/>
                <a:gd name="T15" fmla="*/ 202 h 252"/>
                <a:gd name="T16" fmla="*/ 74 w 248"/>
                <a:gd name="T17" fmla="*/ 194 h 252"/>
                <a:gd name="T18" fmla="*/ 56 w 248"/>
                <a:gd name="T19" fmla="*/ 182 h 252"/>
                <a:gd name="T20" fmla="*/ 50 w 248"/>
                <a:gd name="T21" fmla="*/ 164 h 252"/>
                <a:gd name="T22" fmla="*/ 42 w 248"/>
                <a:gd name="T23" fmla="*/ 154 h 252"/>
                <a:gd name="T24" fmla="*/ 28 w 248"/>
                <a:gd name="T25" fmla="*/ 138 h 252"/>
                <a:gd name="T26" fmla="*/ 26 w 248"/>
                <a:gd name="T27" fmla="*/ 128 h 252"/>
                <a:gd name="T28" fmla="*/ 14 w 248"/>
                <a:gd name="T29" fmla="*/ 116 h 252"/>
                <a:gd name="T30" fmla="*/ 0 w 248"/>
                <a:gd name="T31" fmla="*/ 104 h 252"/>
                <a:gd name="T32" fmla="*/ 6 w 248"/>
                <a:gd name="T33" fmla="*/ 102 h 252"/>
                <a:gd name="T34" fmla="*/ 14 w 248"/>
                <a:gd name="T35" fmla="*/ 96 h 252"/>
                <a:gd name="T36" fmla="*/ 18 w 248"/>
                <a:gd name="T37" fmla="*/ 70 h 252"/>
                <a:gd name="T38" fmla="*/ 24 w 248"/>
                <a:gd name="T39" fmla="*/ 56 h 252"/>
                <a:gd name="T40" fmla="*/ 40 w 248"/>
                <a:gd name="T41" fmla="*/ 54 h 252"/>
                <a:gd name="T42" fmla="*/ 44 w 248"/>
                <a:gd name="T43" fmla="*/ 60 h 252"/>
                <a:gd name="T44" fmla="*/ 54 w 248"/>
                <a:gd name="T45" fmla="*/ 78 h 252"/>
                <a:gd name="T46" fmla="*/ 60 w 248"/>
                <a:gd name="T47" fmla="*/ 80 h 252"/>
                <a:gd name="T48" fmla="*/ 68 w 248"/>
                <a:gd name="T49" fmla="*/ 74 h 252"/>
                <a:gd name="T50" fmla="*/ 84 w 248"/>
                <a:gd name="T51" fmla="*/ 76 h 252"/>
                <a:gd name="T52" fmla="*/ 88 w 248"/>
                <a:gd name="T53" fmla="*/ 82 h 252"/>
                <a:gd name="T54" fmla="*/ 108 w 248"/>
                <a:gd name="T55" fmla="*/ 82 h 252"/>
                <a:gd name="T56" fmla="*/ 108 w 248"/>
                <a:gd name="T57" fmla="*/ 76 h 252"/>
                <a:gd name="T58" fmla="*/ 120 w 248"/>
                <a:gd name="T59" fmla="*/ 70 h 252"/>
                <a:gd name="T60" fmla="*/ 122 w 248"/>
                <a:gd name="T61" fmla="*/ 62 h 252"/>
                <a:gd name="T62" fmla="*/ 130 w 248"/>
                <a:gd name="T63" fmla="*/ 56 h 252"/>
                <a:gd name="T64" fmla="*/ 148 w 248"/>
                <a:gd name="T65" fmla="*/ 72 h 252"/>
                <a:gd name="T66" fmla="*/ 160 w 248"/>
                <a:gd name="T67" fmla="*/ 70 h 252"/>
                <a:gd name="T68" fmla="*/ 170 w 248"/>
                <a:gd name="T69" fmla="*/ 50 h 252"/>
                <a:gd name="T70" fmla="*/ 182 w 248"/>
                <a:gd name="T71" fmla="*/ 34 h 252"/>
                <a:gd name="T72" fmla="*/ 180 w 248"/>
                <a:gd name="T73" fmla="*/ 16 h 252"/>
                <a:gd name="T74" fmla="*/ 174 w 248"/>
                <a:gd name="T75" fmla="*/ 8 h 252"/>
                <a:gd name="T76" fmla="*/ 186 w 248"/>
                <a:gd name="T77" fmla="*/ 8 h 252"/>
                <a:gd name="T78" fmla="*/ 188 w 248"/>
                <a:gd name="T79" fmla="*/ 0 h 252"/>
                <a:gd name="T80" fmla="*/ 196 w 248"/>
                <a:gd name="T81" fmla="*/ 2 h 252"/>
                <a:gd name="T82" fmla="*/ 194 w 248"/>
                <a:gd name="T83" fmla="*/ 22 h 252"/>
                <a:gd name="T84" fmla="*/ 198 w 248"/>
                <a:gd name="T85" fmla="*/ 44 h 252"/>
                <a:gd name="T86" fmla="*/ 210 w 248"/>
                <a:gd name="T87" fmla="*/ 56 h 252"/>
                <a:gd name="T88" fmla="*/ 214 w 248"/>
                <a:gd name="T89" fmla="*/ 64 h 252"/>
                <a:gd name="T90" fmla="*/ 214 w 248"/>
                <a:gd name="T91" fmla="*/ 80 h 252"/>
                <a:gd name="T92" fmla="*/ 216 w 248"/>
                <a:gd name="T93" fmla="*/ 80 h 252"/>
                <a:gd name="T94" fmla="*/ 218 w 248"/>
                <a:gd name="T95" fmla="*/ 104 h 252"/>
                <a:gd name="T96" fmla="*/ 214 w 248"/>
                <a:gd name="T97" fmla="*/ 110 h 252"/>
                <a:gd name="T98" fmla="*/ 202 w 248"/>
                <a:gd name="T99" fmla="*/ 112 h 252"/>
                <a:gd name="T100" fmla="*/ 196 w 248"/>
                <a:gd name="T101" fmla="*/ 128 h 252"/>
                <a:gd name="T102" fmla="*/ 210 w 248"/>
                <a:gd name="T103" fmla="*/ 130 h 252"/>
                <a:gd name="T104" fmla="*/ 222 w 248"/>
                <a:gd name="T105" fmla="*/ 146 h 252"/>
                <a:gd name="T106" fmla="*/ 226 w 248"/>
                <a:gd name="T107" fmla="*/ 156 h 252"/>
                <a:gd name="T108" fmla="*/ 236 w 248"/>
                <a:gd name="T109" fmla="*/ 162 h 252"/>
                <a:gd name="T110" fmla="*/ 248 w 248"/>
                <a:gd name="T111" fmla="*/ 196 h 252"/>
                <a:gd name="T112" fmla="*/ 236 w 248"/>
                <a:gd name="T113" fmla="*/ 214 h 252"/>
                <a:gd name="T114" fmla="*/ 222 w 248"/>
                <a:gd name="T115" fmla="*/ 232 h 252"/>
                <a:gd name="T116" fmla="*/ 208 w 248"/>
                <a:gd name="T117" fmla="*/ 246 h 252"/>
                <a:gd name="T118" fmla="*/ 192 w 248"/>
                <a:gd name="T119" fmla="*/ 246 h 252"/>
                <a:gd name="T120" fmla="*/ 176 w 248"/>
                <a:gd name="T121" fmla="*/ 250 h 252"/>
                <a:gd name="T122" fmla="*/ 162 w 248"/>
                <a:gd name="T123" fmla="*/ 246 h 252"/>
                <a:gd name="T124" fmla="*/ 152 w 248"/>
                <a:gd name="T125" fmla="*/ 252 h 2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48" h="252">
                  <a:moveTo>
                    <a:pt x="152" y="252"/>
                  </a:moveTo>
                  <a:lnTo>
                    <a:pt x="134" y="234"/>
                  </a:lnTo>
                  <a:lnTo>
                    <a:pt x="128" y="222"/>
                  </a:lnTo>
                  <a:lnTo>
                    <a:pt x="116" y="228"/>
                  </a:lnTo>
                  <a:lnTo>
                    <a:pt x="106" y="226"/>
                  </a:lnTo>
                  <a:lnTo>
                    <a:pt x="100" y="230"/>
                  </a:lnTo>
                  <a:lnTo>
                    <a:pt x="92" y="226"/>
                  </a:lnTo>
                  <a:lnTo>
                    <a:pt x="78" y="202"/>
                  </a:lnTo>
                  <a:lnTo>
                    <a:pt x="74" y="194"/>
                  </a:lnTo>
                  <a:lnTo>
                    <a:pt x="56" y="182"/>
                  </a:lnTo>
                  <a:lnTo>
                    <a:pt x="50" y="164"/>
                  </a:lnTo>
                  <a:lnTo>
                    <a:pt x="42" y="154"/>
                  </a:lnTo>
                  <a:lnTo>
                    <a:pt x="28" y="138"/>
                  </a:lnTo>
                  <a:lnTo>
                    <a:pt x="26" y="128"/>
                  </a:lnTo>
                  <a:lnTo>
                    <a:pt x="14" y="116"/>
                  </a:lnTo>
                  <a:lnTo>
                    <a:pt x="0" y="104"/>
                  </a:lnTo>
                  <a:lnTo>
                    <a:pt x="6" y="102"/>
                  </a:lnTo>
                  <a:lnTo>
                    <a:pt x="14" y="96"/>
                  </a:lnTo>
                  <a:lnTo>
                    <a:pt x="18" y="70"/>
                  </a:lnTo>
                  <a:lnTo>
                    <a:pt x="24" y="56"/>
                  </a:lnTo>
                  <a:lnTo>
                    <a:pt x="40" y="54"/>
                  </a:lnTo>
                  <a:lnTo>
                    <a:pt x="44" y="60"/>
                  </a:lnTo>
                  <a:lnTo>
                    <a:pt x="54" y="78"/>
                  </a:lnTo>
                  <a:lnTo>
                    <a:pt x="60" y="80"/>
                  </a:lnTo>
                  <a:lnTo>
                    <a:pt x="68" y="74"/>
                  </a:lnTo>
                  <a:lnTo>
                    <a:pt x="84" y="76"/>
                  </a:lnTo>
                  <a:lnTo>
                    <a:pt x="88" y="82"/>
                  </a:lnTo>
                  <a:lnTo>
                    <a:pt x="108" y="82"/>
                  </a:lnTo>
                  <a:lnTo>
                    <a:pt x="108" y="76"/>
                  </a:lnTo>
                  <a:lnTo>
                    <a:pt x="120" y="70"/>
                  </a:lnTo>
                  <a:lnTo>
                    <a:pt x="122" y="62"/>
                  </a:lnTo>
                  <a:lnTo>
                    <a:pt x="130" y="56"/>
                  </a:lnTo>
                  <a:lnTo>
                    <a:pt x="148" y="72"/>
                  </a:lnTo>
                  <a:lnTo>
                    <a:pt x="160" y="70"/>
                  </a:lnTo>
                  <a:lnTo>
                    <a:pt x="170" y="50"/>
                  </a:lnTo>
                  <a:lnTo>
                    <a:pt x="182" y="34"/>
                  </a:lnTo>
                  <a:lnTo>
                    <a:pt x="180" y="16"/>
                  </a:lnTo>
                  <a:lnTo>
                    <a:pt x="174" y="8"/>
                  </a:lnTo>
                  <a:lnTo>
                    <a:pt x="186" y="8"/>
                  </a:lnTo>
                  <a:lnTo>
                    <a:pt x="188" y="0"/>
                  </a:lnTo>
                  <a:lnTo>
                    <a:pt x="196" y="2"/>
                  </a:lnTo>
                  <a:lnTo>
                    <a:pt x="194" y="22"/>
                  </a:lnTo>
                  <a:lnTo>
                    <a:pt x="198" y="44"/>
                  </a:lnTo>
                  <a:lnTo>
                    <a:pt x="210" y="56"/>
                  </a:lnTo>
                  <a:lnTo>
                    <a:pt x="214" y="64"/>
                  </a:lnTo>
                  <a:lnTo>
                    <a:pt x="214" y="80"/>
                  </a:lnTo>
                  <a:lnTo>
                    <a:pt x="216" y="80"/>
                  </a:lnTo>
                  <a:lnTo>
                    <a:pt x="218" y="104"/>
                  </a:lnTo>
                  <a:lnTo>
                    <a:pt x="214" y="110"/>
                  </a:lnTo>
                  <a:lnTo>
                    <a:pt x="202" y="112"/>
                  </a:lnTo>
                  <a:lnTo>
                    <a:pt x="196" y="128"/>
                  </a:lnTo>
                  <a:lnTo>
                    <a:pt x="210" y="130"/>
                  </a:lnTo>
                  <a:lnTo>
                    <a:pt x="222" y="146"/>
                  </a:lnTo>
                  <a:lnTo>
                    <a:pt x="226" y="156"/>
                  </a:lnTo>
                  <a:lnTo>
                    <a:pt x="236" y="162"/>
                  </a:lnTo>
                  <a:lnTo>
                    <a:pt x="248" y="196"/>
                  </a:lnTo>
                  <a:lnTo>
                    <a:pt x="236" y="214"/>
                  </a:lnTo>
                  <a:lnTo>
                    <a:pt x="222" y="232"/>
                  </a:lnTo>
                  <a:lnTo>
                    <a:pt x="208" y="246"/>
                  </a:lnTo>
                  <a:lnTo>
                    <a:pt x="192" y="246"/>
                  </a:lnTo>
                  <a:lnTo>
                    <a:pt x="176" y="250"/>
                  </a:lnTo>
                  <a:lnTo>
                    <a:pt x="162" y="246"/>
                  </a:lnTo>
                  <a:lnTo>
                    <a:pt x="152" y="2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6789720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E642611E-D3F8-AE33-9C1F-8C4F972FD42A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CD31466-65EB-75DE-6AB1-6AA7CFBAF4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zh-CN" dirty="0"/>
              <a:t>Equal Earth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188" name="Group 187">
            <a:extLst>
              <a:ext uri="{FF2B5EF4-FFF2-40B4-BE49-F238E27FC236}">
                <a16:creationId xmlns:a16="http://schemas.microsoft.com/office/drawing/2014/main" id="{6F2709E2-41DF-632E-ADD3-D83656B03887}"/>
              </a:ext>
            </a:extLst>
          </p:cNvPr>
          <p:cNvGrpSpPr/>
          <p:nvPr/>
        </p:nvGrpSpPr>
        <p:grpSpPr>
          <a:xfrm>
            <a:off x="1103400" y="1162070"/>
            <a:ext cx="6937200" cy="3672000"/>
            <a:chOff x="1125538" y="1177925"/>
            <a:chExt cx="6745287" cy="3559175"/>
          </a:xfrm>
        </p:grpSpPr>
        <p:sp>
          <p:nvSpPr>
            <p:cNvPr id="9" name="Freeform 5">
              <a:extLst>
                <a:ext uri="{FF2B5EF4-FFF2-40B4-BE49-F238E27FC236}">
                  <a16:creationId xmlns:a16="http://schemas.microsoft.com/office/drawing/2014/main" id="{3F7D0490-4D5D-E3FF-C0A4-3109621AB6B2}"/>
                </a:ext>
              </a:extLst>
            </p:cNvPr>
            <p:cNvSpPr>
              <a:spLocks/>
            </p:cNvSpPr>
            <p:nvPr/>
          </p:nvSpPr>
          <p:spPr bwMode="auto">
            <a:xfrm>
              <a:off x="7839075" y="3387725"/>
              <a:ext cx="31750" cy="23813"/>
            </a:xfrm>
            <a:custGeom>
              <a:avLst/>
              <a:gdLst>
                <a:gd name="T0" fmla="*/ 18 w 20"/>
                <a:gd name="T1" fmla="*/ 7 h 15"/>
                <a:gd name="T2" fmla="*/ 10 w 20"/>
                <a:gd name="T3" fmla="*/ 11 h 15"/>
                <a:gd name="T4" fmla="*/ 0 w 20"/>
                <a:gd name="T5" fmla="*/ 15 h 15"/>
                <a:gd name="T6" fmla="*/ 0 w 20"/>
                <a:gd name="T7" fmla="*/ 8 h 15"/>
                <a:gd name="T8" fmla="*/ 8 w 20"/>
                <a:gd name="T9" fmla="*/ 5 h 15"/>
                <a:gd name="T10" fmla="*/ 12 w 20"/>
                <a:gd name="T11" fmla="*/ 3 h 15"/>
                <a:gd name="T12" fmla="*/ 20 w 20"/>
                <a:gd name="T13" fmla="*/ 0 h 15"/>
                <a:gd name="T14" fmla="*/ 18 w 20"/>
                <a:gd name="T15" fmla="*/ 7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0" h="15">
                  <a:moveTo>
                    <a:pt x="18" y="7"/>
                  </a:moveTo>
                  <a:lnTo>
                    <a:pt x="10" y="11"/>
                  </a:lnTo>
                  <a:lnTo>
                    <a:pt x="0" y="15"/>
                  </a:lnTo>
                  <a:lnTo>
                    <a:pt x="0" y="8"/>
                  </a:lnTo>
                  <a:lnTo>
                    <a:pt x="8" y="5"/>
                  </a:lnTo>
                  <a:lnTo>
                    <a:pt x="12" y="3"/>
                  </a:lnTo>
                  <a:lnTo>
                    <a:pt x="20" y="0"/>
                  </a:lnTo>
                  <a:lnTo>
                    <a:pt x="18" y="7"/>
                  </a:lnTo>
                  <a:close/>
                </a:path>
              </a:pathLst>
            </a:custGeom>
            <a:solidFill>
              <a:srgbClr val="B6C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6">
              <a:extLst>
                <a:ext uri="{FF2B5EF4-FFF2-40B4-BE49-F238E27FC236}">
                  <a16:creationId xmlns:a16="http://schemas.microsoft.com/office/drawing/2014/main" id="{057F652D-C2ED-D272-9C35-ED3ABEFB268F}"/>
                </a:ext>
              </a:extLst>
            </p:cNvPr>
            <p:cNvSpPr>
              <a:spLocks/>
            </p:cNvSpPr>
            <p:nvPr/>
          </p:nvSpPr>
          <p:spPr bwMode="auto">
            <a:xfrm>
              <a:off x="7802563" y="3419475"/>
              <a:ext cx="31750" cy="23813"/>
            </a:xfrm>
            <a:custGeom>
              <a:avLst/>
              <a:gdLst>
                <a:gd name="T0" fmla="*/ 13 w 20"/>
                <a:gd name="T1" fmla="*/ 4 h 15"/>
                <a:gd name="T2" fmla="*/ 16 w 20"/>
                <a:gd name="T3" fmla="*/ 0 h 15"/>
                <a:gd name="T4" fmla="*/ 20 w 20"/>
                <a:gd name="T5" fmla="*/ 6 h 15"/>
                <a:gd name="T6" fmla="*/ 14 w 20"/>
                <a:gd name="T7" fmla="*/ 13 h 15"/>
                <a:gd name="T8" fmla="*/ 5 w 20"/>
                <a:gd name="T9" fmla="*/ 15 h 15"/>
                <a:gd name="T10" fmla="*/ 0 w 20"/>
                <a:gd name="T11" fmla="*/ 14 h 15"/>
                <a:gd name="T12" fmla="*/ 1 w 20"/>
                <a:gd name="T13" fmla="*/ 7 h 15"/>
                <a:gd name="T14" fmla="*/ 8 w 20"/>
                <a:gd name="T15" fmla="*/ 1 h 15"/>
                <a:gd name="T16" fmla="*/ 13 w 20"/>
                <a:gd name="T17" fmla="*/ 4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" h="15">
                  <a:moveTo>
                    <a:pt x="13" y="4"/>
                  </a:moveTo>
                  <a:lnTo>
                    <a:pt x="16" y="0"/>
                  </a:lnTo>
                  <a:lnTo>
                    <a:pt x="20" y="6"/>
                  </a:lnTo>
                  <a:lnTo>
                    <a:pt x="14" y="13"/>
                  </a:lnTo>
                  <a:lnTo>
                    <a:pt x="5" y="15"/>
                  </a:lnTo>
                  <a:lnTo>
                    <a:pt x="0" y="14"/>
                  </a:lnTo>
                  <a:lnTo>
                    <a:pt x="1" y="7"/>
                  </a:lnTo>
                  <a:lnTo>
                    <a:pt x="8" y="1"/>
                  </a:lnTo>
                  <a:lnTo>
                    <a:pt x="13" y="4"/>
                  </a:lnTo>
                  <a:close/>
                </a:path>
              </a:pathLst>
            </a:custGeom>
            <a:solidFill>
              <a:srgbClr val="B6C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" name="Freeform 7">
              <a:extLst>
                <a:ext uri="{FF2B5EF4-FFF2-40B4-BE49-F238E27FC236}">
                  <a16:creationId xmlns:a16="http://schemas.microsoft.com/office/drawing/2014/main" id="{C7F64F8E-C07B-B7B4-BEF8-DD89BEDCC4DF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8863" y="2976563"/>
              <a:ext cx="217488" cy="292100"/>
            </a:xfrm>
            <a:custGeom>
              <a:avLst/>
              <a:gdLst>
                <a:gd name="T0" fmla="*/ 59 w 137"/>
                <a:gd name="T1" fmla="*/ 0 h 184"/>
                <a:gd name="T2" fmla="*/ 61 w 137"/>
                <a:gd name="T3" fmla="*/ 1 h 184"/>
                <a:gd name="T4" fmla="*/ 107 w 137"/>
                <a:gd name="T5" fmla="*/ 35 h 184"/>
                <a:gd name="T6" fmla="*/ 107 w 137"/>
                <a:gd name="T7" fmla="*/ 46 h 184"/>
                <a:gd name="T8" fmla="*/ 126 w 137"/>
                <a:gd name="T9" fmla="*/ 63 h 184"/>
                <a:gd name="T10" fmla="*/ 120 w 137"/>
                <a:gd name="T11" fmla="*/ 85 h 184"/>
                <a:gd name="T12" fmla="*/ 120 w 137"/>
                <a:gd name="T13" fmla="*/ 93 h 184"/>
                <a:gd name="T14" fmla="*/ 127 w 137"/>
                <a:gd name="T15" fmla="*/ 100 h 184"/>
                <a:gd name="T16" fmla="*/ 127 w 137"/>
                <a:gd name="T17" fmla="*/ 105 h 184"/>
                <a:gd name="T18" fmla="*/ 125 w 137"/>
                <a:gd name="T19" fmla="*/ 116 h 184"/>
                <a:gd name="T20" fmla="*/ 126 w 137"/>
                <a:gd name="T21" fmla="*/ 120 h 184"/>
                <a:gd name="T22" fmla="*/ 125 w 137"/>
                <a:gd name="T23" fmla="*/ 129 h 184"/>
                <a:gd name="T24" fmla="*/ 127 w 137"/>
                <a:gd name="T25" fmla="*/ 139 h 184"/>
                <a:gd name="T26" fmla="*/ 132 w 137"/>
                <a:gd name="T27" fmla="*/ 156 h 184"/>
                <a:gd name="T28" fmla="*/ 137 w 137"/>
                <a:gd name="T29" fmla="*/ 160 h 184"/>
                <a:gd name="T30" fmla="*/ 127 w 137"/>
                <a:gd name="T31" fmla="*/ 170 h 184"/>
                <a:gd name="T32" fmla="*/ 112 w 137"/>
                <a:gd name="T33" fmla="*/ 176 h 184"/>
                <a:gd name="T34" fmla="*/ 105 w 137"/>
                <a:gd name="T35" fmla="*/ 176 h 184"/>
                <a:gd name="T36" fmla="*/ 99 w 137"/>
                <a:gd name="T37" fmla="*/ 181 h 184"/>
                <a:gd name="T38" fmla="*/ 92 w 137"/>
                <a:gd name="T39" fmla="*/ 182 h 184"/>
                <a:gd name="T40" fmla="*/ 88 w 137"/>
                <a:gd name="T41" fmla="*/ 184 h 184"/>
                <a:gd name="T42" fmla="*/ 72 w 137"/>
                <a:gd name="T43" fmla="*/ 178 h 184"/>
                <a:gd name="T44" fmla="*/ 63 w 137"/>
                <a:gd name="T45" fmla="*/ 181 h 184"/>
                <a:gd name="T46" fmla="*/ 60 w 137"/>
                <a:gd name="T47" fmla="*/ 157 h 184"/>
                <a:gd name="T48" fmla="*/ 56 w 137"/>
                <a:gd name="T49" fmla="*/ 149 h 184"/>
                <a:gd name="T50" fmla="*/ 54 w 137"/>
                <a:gd name="T51" fmla="*/ 145 h 184"/>
                <a:gd name="T52" fmla="*/ 42 w 137"/>
                <a:gd name="T53" fmla="*/ 142 h 184"/>
                <a:gd name="T54" fmla="*/ 35 w 137"/>
                <a:gd name="T55" fmla="*/ 137 h 184"/>
                <a:gd name="T56" fmla="*/ 27 w 137"/>
                <a:gd name="T57" fmla="*/ 133 h 184"/>
                <a:gd name="T58" fmla="*/ 21 w 137"/>
                <a:gd name="T59" fmla="*/ 131 h 184"/>
                <a:gd name="T60" fmla="*/ 16 w 137"/>
                <a:gd name="T61" fmla="*/ 126 h 184"/>
                <a:gd name="T62" fmla="*/ 10 w 137"/>
                <a:gd name="T63" fmla="*/ 105 h 184"/>
                <a:gd name="T64" fmla="*/ 3 w 137"/>
                <a:gd name="T65" fmla="*/ 94 h 184"/>
                <a:gd name="T66" fmla="*/ 1 w 137"/>
                <a:gd name="T67" fmla="*/ 85 h 184"/>
                <a:gd name="T68" fmla="*/ 2 w 137"/>
                <a:gd name="T69" fmla="*/ 77 h 184"/>
                <a:gd name="T70" fmla="*/ 0 w 137"/>
                <a:gd name="T71" fmla="*/ 61 h 184"/>
                <a:gd name="T72" fmla="*/ 5 w 137"/>
                <a:gd name="T73" fmla="*/ 60 h 184"/>
                <a:gd name="T74" fmla="*/ 10 w 137"/>
                <a:gd name="T75" fmla="*/ 53 h 184"/>
                <a:gd name="T76" fmla="*/ 14 w 137"/>
                <a:gd name="T77" fmla="*/ 44 h 184"/>
                <a:gd name="T78" fmla="*/ 17 w 137"/>
                <a:gd name="T79" fmla="*/ 40 h 184"/>
                <a:gd name="T80" fmla="*/ 17 w 137"/>
                <a:gd name="T81" fmla="*/ 34 h 184"/>
                <a:gd name="T82" fmla="*/ 15 w 137"/>
                <a:gd name="T83" fmla="*/ 32 h 184"/>
                <a:gd name="T84" fmla="*/ 14 w 137"/>
                <a:gd name="T85" fmla="*/ 25 h 184"/>
                <a:gd name="T86" fmla="*/ 17 w 137"/>
                <a:gd name="T87" fmla="*/ 22 h 184"/>
                <a:gd name="T88" fmla="*/ 18 w 137"/>
                <a:gd name="T89" fmla="*/ 12 h 184"/>
                <a:gd name="T90" fmla="*/ 14 w 137"/>
                <a:gd name="T91" fmla="*/ 3 h 184"/>
                <a:gd name="T92" fmla="*/ 18 w 137"/>
                <a:gd name="T93" fmla="*/ 1 h 184"/>
                <a:gd name="T94" fmla="*/ 33 w 137"/>
                <a:gd name="T95" fmla="*/ 1 h 184"/>
                <a:gd name="T96" fmla="*/ 59 w 137"/>
                <a:gd name="T97" fmla="*/ 0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7" h="184">
                  <a:moveTo>
                    <a:pt x="59" y="0"/>
                  </a:moveTo>
                  <a:lnTo>
                    <a:pt x="61" y="1"/>
                  </a:lnTo>
                  <a:lnTo>
                    <a:pt x="107" y="35"/>
                  </a:lnTo>
                  <a:lnTo>
                    <a:pt x="107" y="46"/>
                  </a:lnTo>
                  <a:lnTo>
                    <a:pt x="126" y="63"/>
                  </a:lnTo>
                  <a:lnTo>
                    <a:pt x="120" y="85"/>
                  </a:lnTo>
                  <a:lnTo>
                    <a:pt x="120" y="93"/>
                  </a:lnTo>
                  <a:lnTo>
                    <a:pt x="127" y="100"/>
                  </a:lnTo>
                  <a:lnTo>
                    <a:pt x="127" y="105"/>
                  </a:lnTo>
                  <a:lnTo>
                    <a:pt x="125" y="116"/>
                  </a:lnTo>
                  <a:lnTo>
                    <a:pt x="126" y="120"/>
                  </a:lnTo>
                  <a:lnTo>
                    <a:pt x="125" y="129"/>
                  </a:lnTo>
                  <a:lnTo>
                    <a:pt x="127" y="139"/>
                  </a:lnTo>
                  <a:lnTo>
                    <a:pt x="132" y="156"/>
                  </a:lnTo>
                  <a:lnTo>
                    <a:pt x="137" y="160"/>
                  </a:lnTo>
                  <a:lnTo>
                    <a:pt x="127" y="170"/>
                  </a:lnTo>
                  <a:lnTo>
                    <a:pt x="112" y="176"/>
                  </a:lnTo>
                  <a:lnTo>
                    <a:pt x="105" y="176"/>
                  </a:lnTo>
                  <a:lnTo>
                    <a:pt x="99" y="181"/>
                  </a:lnTo>
                  <a:lnTo>
                    <a:pt x="92" y="182"/>
                  </a:lnTo>
                  <a:lnTo>
                    <a:pt x="88" y="184"/>
                  </a:lnTo>
                  <a:lnTo>
                    <a:pt x="72" y="178"/>
                  </a:lnTo>
                  <a:lnTo>
                    <a:pt x="63" y="181"/>
                  </a:lnTo>
                  <a:lnTo>
                    <a:pt x="60" y="157"/>
                  </a:lnTo>
                  <a:lnTo>
                    <a:pt x="56" y="149"/>
                  </a:lnTo>
                  <a:lnTo>
                    <a:pt x="54" y="145"/>
                  </a:lnTo>
                  <a:lnTo>
                    <a:pt x="42" y="142"/>
                  </a:lnTo>
                  <a:lnTo>
                    <a:pt x="35" y="137"/>
                  </a:lnTo>
                  <a:lnTo>
                    <a:pt x="27" y="133"/>
                  </a:lnTo>
                  <a:lnTo>
                    <a:pt x="21" y="131"/>
                  </a:lnTo>
                  <a:lnTo>
                    <a:pt x="16" y="126"/>
                  </a:lnTo>
                  <a:lnTo>
                    <a:pt x="10" y="105"/>
                  </a:lnTo>
                  <a:lnTo>
                    <a:pt x="3" y="94"/>
                  </a:lnTo>
                  <a:lnTo>
                    <a:pt x="1" y="85"/>
                  </a:lnTo>
                  <a:lnTo>
                    <a:pt x="2" y="77"/>
                  </a:lnTo>
                  <a:lnTo>
                    <a:pt x="0" y="61"/>
                  </a:lnTo>
                  <a:lnTo>
                    <a:pt x="5" y="60"/>
                  </a:lnTo>
                  <a:lnTo>
                    <a:pt x="10" y="53"/>
                  </a:lnTo>
                  <a:lnTo>
                    <a:pt x="14" y="44"/>
                  </a:lnTo>
                  <a:lnTo>
                    <a:pt x="17" y="40"/>
                  </a:lnTo>
                  <a:lnTo>
                    <a:pt x="17" y="34"/>
                  </a:lnTo>
                  <a:lnTo>
                    <a:pt x="15" y="32"/>
                  </a:lnTo>
                  <a:lnTo>
                    <a:pt x="14" y="25"/>
                  </a:lnTo>
                  <a:lnTo>
                    <a:pt x="17" y="22"/>
                  </a:lnTo>
                  <a:lnTo>
                    <a:pt x="18" y="12"/>
                  </a:lnTo>
                  <a:lnTo>
                    <a:pt x="14" y="3"/>
                  </a:lnTo>
                  <a:lnTo>
                    <a:pt x="18" y="1"/>
                  </a:lnTo>
                  <a:lnTo>
                    <a:pt x="33" y="1"/>
                  </a:lnTo>
                  <a:lnTo>
                    <a:pt x="59" y="0"/>
                  </a:lnTo>
                  <a:close/>
                </a:path>
              </a:pathLst>
            </a:custGeom>
            <a:solidFill>
              <a:srgbClr val="D4F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" name="Freeform 8">
              <a:extLst>
                <a:ext uri="{FF2B5EF4-FFF2-40B4-BE49-F238E27FC236}">
                  <a16:creationId xmlns:a16="http://schemas.microsoft.com/office/drawing/2014/main" id="{13AA0841-3760-0FAA-E7B0-52C3BCC68356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5413" y="2208213"/>
              <a:ext cx="168275" cy="173038"/>
            </a:xfrm>
            <a:custGeom>
              <a:avLst/>
              <a:gdLst>
                <a:gd name="T0" fmla="*/ 106 w 106"/>
                <a:gd name="T1" fmla="*/ 0 h 109"/>
                <a:gd name="T2" fmla="*/ 106 w 106"/>
                <a:gd name="T3" fmla="*/ 1 h 109"/>
                <a:gd name="T4" fmla="*/ 105 w 106"/>
                <a:gd name="T5" fmla="*/ 5 h 109"/>
                <a:gd name="T6" fmla="*/ 105 w 106"/>
                <a:gd name="T7" fmla="*/ 28 h 109"/>
                <a:gd name="T8" fmla="*/ 65 w 106"/>
                <a:gd name="T9" fmla="*/ 28 h 109"/>
                <a:gd name="T10" fmla="*/ 64 w 106"/>
                <a:gd name="T11" fmla="*/ 70 h 109"/>
                <a:gd name="T12" fmla="*/ 52 w 106"/>
                <a:gd name="T13" fmla="*/ 71 h 109"/>
                <a:gd name="T14" fmla="*/ 50 w 106"/>
                <a:gd name="T15" fmla="*/ 79 h 109"/>
                <a:gd name="T16" fmla="*/ 51 w 106"/>
                <a:gd name="T17" fmla="*/ 103 h 109"/>
                <a:gd name="T18" fmla="*/ 2 w 106"/>
                <a:gd name="T19" fmla="*/ 103 h 109"/>
                <a:gd name="T20" fmla="*/ 0 w 106"/>
                <a:gd name="T21" fmla="*/ 109 h 109"/>
                <a:gd name="T22" fmla="*/ 0 w 106"/>
                <a:gd name="T23" fmla="*/ 102 h 109"/>
                <a:gd name="T24" fmla="*/ 28 w 106"/>
                <a:gd name="T25" fmla="*/ 101 h 109"/>
                <a:gd name="T26" fmla="*/ 31 w 106"/>
                <a:gd name="T27" fmla="*/ 95 h 109"/>
                <a:gd name="T28" fmla="*/ 34 w 106"/>
                <a:gd name="T29" fmla="*/ 88 h 109"/>
                <a:gd name="T30" fmla="*/ 40 w 106"/>
                <a:gd name="T31" fmla="*/ 64 h 109"/>
                <a:gd name="T32" fmla="*/ 58 w 106"/>
                <a:gd name="T33" fmla="*/ 46 h 109"/>
                <a:gd name="T34" fmla="*/ 64 w 106"/>
                <a:gd name="T35" fmla="*/ 26 h 109"/>
                <a:gd name="T36" fmla="*/ 67 w 106"/>
                <a:gd name="T37" fmla="*/ 25 h 109"/>
                <a:gd name="T38" fmla="*/ 72 w 106"/>
                <a:gd name="T39" fmla="*/ 12 h 109"/>
                <a:gd name="T40" fmla="*/ 83 w 106"/>
                <a:gd name="T41" fmla="*/ 9 h 109"/>
                <a:gd name="T42" fmla="*/ 87 w 106"/>
                <a:gd name="T43" fmla="*/ 12 h 109"/>
                <a:gd name="T44" fmla="*/ 92 w 106"/>
                <a:gd name="T45" fmla="*/ 12 h 109"/>
                <a:gd name="T46" fmla="*/ 97 w 106"/>
                <a:gd name="T47" fmla="*/ 8 h 109"/>
                <a:gd name="T48" fmla="*/ 104 w 106"/>
                <a:gd name="T49" fmla="*/ 8 h 109"/>
                <a:gd name="T50" fmla="*/ 104 w 106"/>
                <a:gd name="T51" fmla="*/ 0 h 109"/>
                <a:gd name="T52" fmla="*/ 106 w 106"/>
                <a:gd name="T53" fmla="*/ 0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06" h="109">
                  <a:moveTo>
                    <a:pt x="106" y="0"/>
                  </a:moveTo>
                  <a:lnTo>
                    <a:pt x="106" y="1"/>
                  </a:lnTo>
                  <a:lnTo>
                    <a:pt x="105" y="5"/>
                  </a:lnTo>
                  <a:lnTo>
                    <a:pt x="105" y="28"/>
                  </a:lnTo>
                  <a:lnTo>
                    <a:pt x="65" y="28"/>
                  </a:lnTo>
                  <a:lnTo>
                    <a:pt x="64" y="70"/>
                  </a:lnTo>
                  <a:lnTo>
                    <a:pt x="52" y="71"/>
                  </a:lnTo>
                  <a:lnTo>
                    <a:pt x="50" y="79"/>
                  </a:lnTo>
                  <a:lnTo>
                    <a:pt x="51" y="103"/>
                  </a:lnTo>
                  <a:lnTo>
                    <a:pt x="2" y="103"/>
                  </a:lnTo>
                  <a:lnTo>
                    <a:pt x="0" y="109"/>
                  </a:lnTo>
                  <a:lnTo>
                    <a:pt x="0" y="102"/>
                  </a:lnTo>
                  <a:lnTo>
                    <a:pt x="28" y="101"/>
                  </a:lnTo>
                  <a:lnTo>
                    <a:pt x="31" y="95"/>
                  </a:lnTo>
                  <a:lnTo>
                    <a:pt x="34" y="88"/>
                  </a:lnTo>
                  <a:lnTo>
                    <a:pt x="40" y="64"/>
                  </a:lnTo>
                  <a:lnTo>
                    <a:pt x="58" y="46"/>
                  </a:lnTo>
                  <a:lnTo>
                    <a:pt x="64" y="26"/>
                  </a:lnTo>
                  <a:lnTo>
                    <a:pt x="67" y="25"/>
                  </a:lnTo>
                  <a:lnTo>
                    <a:pt x="72" y="12"/>
                  </a:lnTo>
                  <a:lnTo>
                    <a:pt x="83" y="9"/>
                  </a:lnTo>
                  <a:lnTo>
                    <a:pt x="87" y="12"/>
                  </a:lnTo>
                  <a:lnTo>
                    <a:pt x="92" y="12"/>
                  </a:lnTo>
                  <a:lnTo>
                    <a:pt x="97" y="8"/>
                  </a:lnTo>
                  <a:lnTo>
                    <a:pt x="104" y="8"/>
                  </a:lnTo>
                  <a:lnTo>
                    <a:pt x="104" y="0"/>
                  </a:lnTo>
                  <a:lnTo>
                    <a:pt x="106" y="0"/>
                  </a:lnTo>
                  <a:close/>
                </a:path>
              </a:pathLst>
            </a:custGeom>
            <a:solidFill>
              <a:srgbClr val="D7C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" name="Freeform 9">
              <a:extLst>
                <a:ext uri="{FF2B5EF4-FFF2-40B4-BE49-F238E27FC236}">
                  <a16:creationId xmlns:a16="http://schemas.microsoft.com/office/drawing/2014/main" id="{3C3D49C6-D430-D1E4-0B8A-CEB9C3C74E5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095500" y="1179513"/>
              <a:ext cx="1409700" cy="681038"/>
            </a:xfrm>
            <a:custGeom>
              <a:avLst/>
              <a:gdLst>
                <a:gd name="T0" fmla="*/ 61 w 888"/>
                <a:gd name="T1" fmla="*/ 235 h 429"/>
                <a:gd name="T2" fmla="*/ 88 w 888"/>
                <a:gd name="T3" fmla="*/ 120 h 429"/>
                <a:gd name="T4" fmla="*/ 263 w 888"/>
                <a:gd name="T5" fmla="*/ 80 h 429"/>
                <a:gd name="T6" fmla="*/ 355 w 888"/>
                <a:gd name="T7" fmla="*/ 105 h 429"/>
                <a:gd name="T8" fmla="*/ 479 w 888"/>
                <a:gd name="T9" fmla="*/ 104 h 429"/>
                <a:gd name="T10" fmla="*/ 567 w 888"/>
                <a:gd name="T11" fmla="*/ 68 h 429"/>
                <a:gd name="T12" fmla="*/ 635 w 888"/>
                <a:gd name="T13" fmla="*/ 85 h 429"/>
                <a:gd name="T14" fmla="*/ 548 w 888"/>
                <a:gd name="T15" fmla="*/ 142 h 429"/>
                <a:gd name="T16" fmla="*/ 481 w 888"/>
                <a:gd name="T17" fmla="*/ 223 h 429"/>
                <a:gd name="T18" fmla="*/ 561 w 888"/>
                <a:gd name="T19" fmla="*/ 256 h 429"/>
                <a:gd name="T20" fmla="*/ 662 w 888"/>
                <a:gd name="T21" fmla="*/ 162 h 429"/>
                <a:gd name="T22" fmla="*/ 749 w 888"/>
                <a:gd name="T23" fmla="*/ 193 h 429"/>
                <a:gd name="T24" fmla="*/ 771 w 888"/>
                <a:gd name="T25" fmla="*/ 293 h 429"/>
                <a:gd name="T26" fmla="*/ 659 w 888"/>
                <a:gd name="T27" fmla="*/ 324 h 429"/>
                <a:gd name="T28" fmla="*/ 659 w 888"/>
                <a:gd name="T29" fmla="*/ 393 h 429"/>
                <a:gd name="T30" fmla="*/ 601 w 888"/>
                <a:gd name="T31" fmla="*/ 369 h 429"/>
                <a:gd name="T32" fmla="*/ 489 w 888"/>
                <a:gd name="T33" fmla="*/ 403 h 429"/>
                <a:gd name="T34" fmla="*/ 457 w 888"/>
                <a:gd name="T35" fmla="*/ 402 h 429"/>
                <a:gd name="T36" fmla="*/ 448 w 888"/>
                <a:gd name="T37" fmla="*/ 355 h 429"/>
                <a:gd name="T38" fmla="*/ 360 w 888"/>
                <a:gd name="T39" fmla="*/ 320 h 429"/>
                <a:gd name="T40" fmla="*/ 576 w 888"/>
                <a:gd name="T41" fmla="*/ 158 h 429"/>
                <a:gd name="T42" fmla="*/ 725 w 888"/>
                <a:gd name="T43" fmla="*/ 60 h 429"/>
                <a:gd name="T44" fmla="*/ 587 w 888"/>
                <a:gd name="T45" fmla="*/ 47 h 429"/>
                <a:gd name="T46" fmla="*/ 610 w 888"/>
                <a:gd name="T47" fmla="*/ 27 h 429"/>
                <a:gd name="T48" fmla="*/ 604 w 888"/>
                <a:gd name="T49" fmla="*/ 41 h 429"/>
                <a:gd name="T50" fmla="*/ 647 w 888"/>
                <a:gd name="T51" fmla="*/ 40 h 429"/>
                <a:gd name="T52" fmla="*/ 485 w 888"/>
                <a:gd name="T53" fmla="*/ 26 h 429"/>
                <a:gd name="T54" fmla="*/ 788 w 888"/>
                <a:gd name="T55" fmla="*/ 294 h 429"/>
                <a:gd name="T56" fmla="*/ 794 w 888"/>
                <a:gd name="T57" fmla="*/ 358 h 429"/>
                <a:gd name="T58" fmla="*/ 736 w 888"/>
                <a:gd name="T59" fmla="*/ 332 h 429"/>
                <a:gd name="T60" fmla="*/ 613 w 888"/>
                <a:gd name="T61" fmla="*/ 148 h 429"/>
                <a:gd name="T62" fmla="*/ 598 w 888"/>
                <a:gd name="T63" fmla="*/ 130 h 429"/>
                <a:gd name="T64" fmla="*/ 791 w 888"/>
                <a:gd name="T65" fmla="*/ 104 h 429"/>
                <a:gd name="T66" fmla="*/ 758 w 888"/>
                <a:gd name="T67" fmla="*/ 156 h 429"/>
                <a:gd name="T68" fmla="*/ 649 w 888"/>
                <a:gd name="T69" fmla="*/ 139 h 429"/>
                <a:gd name="T70" fmla="*/ 694 w 888"/>
                <a:gd name="T71" fmla="*/ 85 h 429"/>
                <a:gd name="T72" fmla="*/ 627 w 888"/>
                <a:gd name="T73" fmla="*/ 55 h 429"/>
                <a:gd name="T74" fmla="*/ 581 w 888"/>
                <a:gd name="T75" fmla="*/ 60 h 429"/>
                <a:gd name="T76" fmla="*/ 414 w 888"/>
                <a:gd name="T77" fmla="*/ 33 h 429"/>
                <a:gd name="T78" fmla="*/ 3 w 888"/>
                <a:gd name="T79" fmla="*/ 261 h 429"/>
                <a:gd name="T80" fmla="*/ 530 w 888"/>
                <a:gd name="T81" fmla="*/ 18 h 429"/>
                <a:gd name="T82" fmla="*/ 39 w 888"/>
                <a:gd name="T83" fmla="*/ 312 h 429"/>
                <a:gd name="T84" fmla="*/ 306 w 888"/>
                <a:gd name="T85" fmla="*/ 75 h 429"/>
                <a:gd name="T86" fmla="*/ 460 w 888"/>
                <a:gd name="T87" fmla="*/ 45 h 429"/>
                <a:gd name="T88" fmla="*/ 478 w 888"/>
                <a:gd name="T89" fmla="*/ 32 h 429"/>
                <a:gd name="T90" fmla="*/ 465 w 888"/>
                <a:gd name="T91" fmla="*/ 94 h 429"/>
                <a:gd name="T92" fmla="*/ 380 w 888"/>
                <a:gd name="T93" fmla="*/ 83 h 429"/>
                <a:gd name="T94" fmla="*/ 397 w 888"/>
                <a:gd name="T95" fmla="*/ 61 h 429"/>
                <a:gd name="T96" fmla="*/ 538 w 888"/>
                <a:gd name="T97" fmla="*/ 54 h 429"/>
                <a:gd name="T98" fmla="*/ 486 w 888"/>
                <a:gd name="T99" fmla="*/ 54 h 429"/>
                <a:gd name="T100" fmla="*/ 531 w 888"/>
                <a:gd name="T101" fmla="*/ 35 h 429"/>
                <a:gd name="T102" fmla="*/ 679 w 888"/>
                <a:gd name="T103" fmla="*/ 16 h 429"/>
                <a:gd name="T104" fmla="*/ 654 w 888"/>
                <a:gd name="T105" fmla="*/ 6 h 429"/>
                <a:gd name="T106" fmla="*/ 822 w 888"/>
                <a:gd name="T107" fmla="*/ 0 h 429"/>
                <a:gd name="T108" fmla="*/ 788 w 888"/>
                <a:gd name="T109" fmla="*/ 16 h 429"/>
                <a:gd name="T110" fmla="*/ 711 w 888"/>
                <a:gd name="T111" fmla="*/ 35 h 429"/>
                <a:gd name="T112" fmla="*/ 687 w 888"/>
                <a:gd name="T113" fmla="*/ 20 h 429"/>
                <a:gd name="T114" fmla="*/ 695 w 888"/>
                <a:gd name="T115" fmla="*/ 107 h 429"/>
                <a:gd name="T116" fmla="*/ 503 w 888"/>
                <a:gd name="T117" fmla="*/ 93 h 429"/>
                <a:gd name="T118" fmla="*/ 692 w 888"/>
                <a:gd name="T119" fmla="*/ 319 h 4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88" h="429">
                  <a:moveTo>
                    <a:pt x="58" y="325"/>
                  </a:moveTo>
                  <a:lnTo>
                    <a:pt x="56" y="325"/>
                  </a:lnTo>
                  <a:lnTo>
                    <a:pt x="45" y="312"/>
                  </a:lnTo>
                  <a:lnTo>
                    <a:pt x="43" y="306"/>
                  </a:lnTo>
                  <a:lnTo>
                    <a:pt x="29" y="300"/>
                  </a:lnTo>
                  <a:lnTo>
                    <a:pt x="32" y="288"/>
                  </a:lnTo>
                  <a:lnTo>
                    <a:pt x="40" y="281"/>
                  </a:lnTo>
                  <a:lnTo>
                    <a:pt x="32" y="275"/>
                  </a:lnTo>
                  <a:lnTo>
                    <a:pt x="39" y="265"/>
                  </a:lnTo>
                  <a:lnTo>
                    <a:pt x="36" y="255"/>
                  </a:lnTo>
                  <a:lnTo>
                    <a:pt x="42" y="249"/>
                  </a:lnTo>
                  <a:lnTo>
                    <a:pt x="53" y="243"/>
                  </a:lnTo>
                  <a:lnTo>
                    <a:pt x="61" y="235"/>
                  </a:lnTo>
                  <a:lnTo>
                    <a:pt x="51" y="227"/>
                  </a:lnTo>
                  <a:lnTo>
                    <a:pt x="56" y="213"/>
                  </a:lnTo>
                  <a:lnTo>
                    <a:pt x="59" y="204"/>
                  </a:lnTo>
                  <a:lnTo>
                    <a:pt x="56" y="199"/>
                  </a:lnTo>
                  <a:lnTo>
                    <a:pt x="55" y="195"/>
                  </a:lnTo>
                  <a:lnTo>
                    <a:pt x="56" y="189"/>
                  </a:lnTo>
                  <a:lnTo>
                    <a:pt x="42" y="193"/>
                  </a:lnTo>
                  <a:lnTo>
                    <a:pt x="25" y="199"/>
                  </a:lnTo>
                  <a:lnTo>
                    <a:pt x="25" y="191"/>
                  </a:lnTo>
                  <a:lnTo>
                    <a:pt x="24" y="187"/>
                  </a:lnTo>
                  <a:lnTo>
                    <a:pt x="18" y="183"/>
                  </a:lnTo>
                  <a:lnTo>
                    <a:pt x="8" y="182"/>
                  </a:lnTo>
                  <a:lnTo>
                    <a:pt x="88" y="120"/>
                  </a:lnTo>
                  <a:lnTo>
                    <a:pt x="137" y="86"/>
                  </a:lnTo>
                  <a:lnTo>
                    <a:pt x="149" y="87"/>
                  </a:lnTo>
                  <a:lnTo>
                    <a:pt x="157" y="92"/>
                  </a:lnTo>
                  <a:lnTo>
                    <a:pt x="166" y="93"/>
                  </a:lnTo>
                  <a:lnTo>
                    <a:pt x="179" y="90"/>
                  </a:lnTo>
                  <a:lnTo>
                    <a:pt x="193" y="86"/>
                  </a:lnTo>
                  <a:lnTo>
                    <a:pt x="205" y="87"/>
                  </a:lnTo>
                  <a:lnTo>
                    <a:pt x="224" y="85"/>
                  </a:lnTo>
                  <a:lnTo>
                    <a:pt x="240" y="83"/>
                  </a:lnTo>
                  <a:lnTo>
                    <a:pt x="241" y="85"/>
                  </a:lnTo>
                  <a:lnTo>
                    <a:pt x="251" y="84"/>
                  </a:lnTo>
                  <a:lnTo>
                    <a:pt x="258" y="80"/>
                  </a:lnTo>
                  <a:lnTo>
                    <a:pt x="263" y="80"/>
                  </a:lnTo>
                  <a:lnTo>
                    <a:pt x="267" y="87"/>
                  </a:lnTo>
                  <a:lnTo>
                    <a:pt x="286" y="83"/>
                  </a:lnTo>
                  <a:lnTo>
                    <a:pt x="279" y="88"/>
                  </a:lnTo>
                  <a:lnTo>
                    <a:pt x="291" y="87"/>
                  </a:lnTo>
                  <a:lnTo>
                    <a:pt x="298" y="85"/>
                  </a:lnTo>
                  <a:lnTo>
                    <a:pt x="309" y="85"/>
                  </a:lnTo>
                  <a:lnTo>
                    <a:pt x="317" y="88"/>
                  </a:lnTo>
                  <a:lnTo>
                    <a:pt x="334" y="92"/>
                  </a:lnTo>
                  <a:lnTo>
                    <a:pt x="343" y="93"/>
                  </a:lnTo>
                  <a:lnTo>
                    <a:pt x="353" y="93"/>
                  </a:lnTo>
                  <a:lnTo>
                    <a:pt x="360" y="98"/>
                  </a:lnTo>
                  <a:lnTo>
                    <a:pt x="342" y="103"/>
                  </a:lnTo>
                  <a:lnTo>
                    <a:pt x="355" y="105"/>
                  </a:lnTo>
                  <a:lnTo>
                    <a:pt x="381" y="104"/>
                  </a:lnTo>
                  <a:lnTo>
                    <a:pt x="390" y="103"/>
                  </a:lnTo>
                  <a:lnTo>
                    <a:pt x="394" y="109"/>
                  </a:lnTo>
                  <a:lnTo>
                    <a:pt x="408" y="103"/>
                  </a:lnTo>
                  <a:lnTo>
                    <a:pt x="403" y="99"/>
                  </a:lnTo>
                  <a:lnTo>
                    <a:pt x="413" y="96"/>
                  </a:lnTo>
                  <a:lnTo>
                    <a:pt x="425" y="96"/>
                  </a:lnTo>
                  <a:lnTo>
                    <a:pt x="432" y="94"/>
                  </a:lnTo>
                  <a:lnTo>
                    <a:pt x="437" y="97"/>
                  </a:lnTo>
                  <a:lnTo>
                    <a:pt x="440" y="102"/>
                  </a:lnTo>
                  <a:lnTo>
                    <a:pt x="452" y="102"/>
                  </a:lnTo>
                  <a:lnTo>
                    <a:pt x="463" y="105"/>
                  </a:lnTo>
                  <a:lnTo>
                    <a:pt x="479" y="104"/>
                  </a:lnTo>
                  <a:lnTo>
                    <a:pt x="491" y="104"/>
                  </a:lnTo>
                  <a:lnTo>
                    <a:pt x="496" y="98"/>
                  </a:lnTo>
                  <a:lnTo>
                    <a:pt x="505" y="97"/>
                  </a:lnTo>
                  <a:lnTo>
                    <a:pt x="516" y="99"/>
                  </a:lnTo>
                  <a:lnTo>
                    <a:pt x="507" y="109"/>
                  </a:lnTo>
                  <a:lnTo>
                    <a:pt x="520" y="102"/>
                  </a:lnTo>
                  <a:lnTo>
                    <a:pt x="528" y="102"/>
                  </a:lnTo>
                  <a:lnTo>
                    <a:pt x="541" y="92"/>
                  </a:lnTo>
                  <a:lnTo>
                    <a:pt x="537" y="86"/>
                  </a:lnTo>
                  <a:lnTo>
                    <a:pt x="530" y="84"/>
                  </a:lnTo>
                  <a:lnTo>
                    <a:pt x="541" y="73"/>
                  </a:lnTo>
                  <a:lnTo>
                    <a:pt x="556" y="67"/>
                  </a:lnTo>
                  <a:lnTo>
                    <a:pt x="567" y="68"/>
                  </a:lnTo>
                  <a:lnTo>
                    <a:pt x="571" y="72"/>
                  </a:lnTo>
                  <a:lnTo>
                    <a:pt x="574" y="83"/>
                  </a:lnTo>
                  <a:lnTo>
                    <a:pt x="562" y="86"/>
                  </a:lnTo>
                  <a:lnTo>
                    <a:pt x="576" y="87"/>
                  </a:lnTo>
                  <a:lnTo>
                    <a:pt x="568" y="97"/>
                  </a:lnTo>
                  <a:lnTo>
                    <a:pt x="585" y="90"/>
                  </a:lnTo>
                  <a:lnTo>
                    <a:pt x="591" y="96"/>
                  </a:lnTo>
                  <a:lnTo>
                    <a:pt x="582" y="103"/>
                  </a:lnTo>
                  <a:lnTo>
                    <a:pt x="585" y="110"/>
                  </a:lnTo>
                  <a:lnTo>
                    <a:pt x="600" y="103"/>
                  </a:lnTo>
                  <a:lnTo>
                    <a:pt x="614" y="94"/>
                  </a:lnTo>
                  <a:lnTo>
                    <a:pt x="623" y="85"/>
                  </a:lnTo>
                  <a:lnTo>
                    <a:pt x="635" y="85"/>
                  </a:lnTo>
                  <a:lnTo>
                    <a:pt x="647" y="86"/>
                  </a:lnTo>
                  <a:lnTo>
                    <a:pt x="655" y="91"/>
                  </a:lnTo>
                  <a:lnTo>
                    <a:pt x="652" y="96"/>
                  </a:lnTo>
                  <a:lnTo>
                    <a:pt x="641" y="100"/>
                  </a:lnTo>
                  <a:lnTo>
                    <a:pt x="643" y="106"/>
                  </a:lnTo>
                  <a:lnTo>
                    <a:pt x="638" y="111"/>
                  </a:lnTo>
                  <a:lnTo>
                    <a:pt x="615" y="117"/>
                  </a:lnTo>
                  <a:lnTo>
                    <a:pt x="601" y="118"/>
                  </a:lnTo>
                  <a:lnTo>
                    <a:pt x="595" y="116"/>
                  </a:lnTo>
                  <a:lnTo>
                    <a:pt x="588" y="120"/>
                  </a:lnTo>
                  <a:lnTo>
                    <a:pt x="571" y="129"/>
                  </a:lnTo>
                  <a:lnTo>
                    <a:pt x="565" y="133"/>
                  </a:lnTo>
                  <a:lnTo>
                    <a:pt x="548" y="142"/>
                  </a:lnTo>
                  <a:lnTo>
                    <a:pt x="535" y="142"/>
                  </a:lnTo>
                  <a:lnTo>
                    <a:pt x="523" y="145"/>
                  </a:lnTo>
                  <a:lnTo>
                    <a:pt x="517" y="152"/>
                  </a:lnTo>
                  <a:lnTo>
                    <a:pt x="505" y="155"/>
                  </a:lnTo>
                  <a:lnTo>
                    <a:pt x="486" y="163"/>
                  </a:lnTo>
                  <a:lnTo>
                    <a:pt x="465" y="175"/>
                  </a:lnTo>
                  <a:lnTo>
                    <a:pt x="455" y="184"/>
                  </a:lnTo>
                  <a:lnTo>
                    <a:pt x="444" y="199"/>
                  </a:lnTo>
                  <a:lnTo>
                    <a:pt x="457" y="200"/>
                  </a:lnTo>
                  <a:lnTo>
                    <a:pt x="453" y="212"/>
                  </a:lnTo>
                  <a:lnTo>
                    <a:pt x="451" y="221"/>
                  </a:lnTo>
                  <a:lnTo>
                    <a:pt x="466" y="219"/>
                  </a:lnTo>
                  <a:lnTo>
                    <a:pt x="481" y="223"/>
                  </a:lnTo>
                  <a:lnTo>
                    <a:pt x="487" y="228"/>
                  </a:lnTo>
                  <a:lnTo>
                    <a:pt x="491" y="234"/>
                  </a:lnTo>
                  <a:lnTo>
                    <a:pt x="502" y="238"/>
                  </a:lnTo>
                  <a:lnTo>
                    <a:pt x="510" y="242"/>
                  </a:lnTo>
                  <a:lnTo>
                    <a:pt x="525" y="243"/>
                  </a:lnTo>
                  <a:lnTo>
                    <a:pt x="536" y="245"/>
                  </a:lnTo>
                  <a:lnTo>
                    <a:pt x="528" y="255"/>
                  </a:lnTo>
                  <a:lnTo>
                    <a:pt x="523" y="268"/>
                  </a:lnTo>
                  <a:lnTo>
                    <a:pt x="522" y="284"/>
                  </a:lnTo>
                  <a:lnTo>
                    <a:pt x="531" y="296"/>
                  </a:lnTo>
                  <a:lnTo>
                    <a:pt x="542" y="291"/>
                  </a:lnTo>
                  <a:lnTo>
                    <a:pt x="555" y="278"/>
                  </a:lnTo>
                  <a:lnTo>
                    <a:pt x="561" y="256"/>
                  </a:lnTo>
                  <a:lnTo>
                    <a:pt x="557" y="251"/>
                  </a:lnTo>
                  <a:lnTo>
                    <a:pt x="576" y="245"/>
                  </a:lnTo>
                  <a:lnTo>
                    <a:pt x="594" y="236"/>
                  </a:lnTo>
                  <a:lnTo>
                    <a:pt x="603" y="227"/>
                  </a:lnTo>
                  <a:lnTo>
                    <a:pt x="608" y="220"/>
                  </a:lnTo>
                  <a:lnTo>
                    <a:pt x="607" y="209"/>
                  </a:lnTo>
                  <a:lnTo>
                    <a:pt x="601" y="200"/>
                  </a:lnTo>
                  <a:lnTo>
                    <a:pt x="621" y="188"/>
                  </a:lnTo>
                  <a:lnTo>
                    <a:pt x="623" y="177"/>
                  </a:lnTo>
                  <a:lnTo>
                    <a:pt x="630" y="161"/>
                  </a:lnTo>
                  <a:lnTo>
                    <a:pt x="640" y="157"/>
                  </a:lnTo>
                  <a:lnTo>
                    <a:pt x="654" y="161"/>
                  </a:lnTo>
                  <a:lnTo>
                    <a:pt x="662" y="162"/>
                  </a:lnTo>
                  <a:lnTo>
                    <a:pt x="673" y="158"/>
                  </a:lnTo>
                  <a:lnTo>
                    <a:pt x="679" y="163"/>
                  </a:lnTo>
                  <a:lnTo>
                    <a:pt x="686" y="169"/>
                  </a:lnTo>
                  <a:lnTo>
                    <a:pt x="686" y="172"/>
                  </a:lnTo>
                  <a:lnTo>
                    <a:pt x="704" y="174"/>
                  </a:lnTo>
                  <a:lnTo>
                    <a:pt x="698" y="183"/>
                  </a:lnTo>
                  <a:lnTo>
                    <a:pt x="692" y="199"/>
                  </a:lnTo>
                  <a:lnTo>
                    <a:pt x="700" y="200"/>
                  </a:lnTo>
                  <a:lnTo>
                    <a:pt x="704" y="207"/>
                  </a:lnTo>
                  <a:lnTo>
                    <a:pt x="721" y="200"/>
                  </a:lnTo>
                  <a:lnTo>
                    <a:pt x="738" y="188"/>
                  </a:lnTo>
                  <a:lnTo>
                    <a:pt x="746" y="182"/>
                  </a:lnTo>
                  <a:lnTo>
                    <a:pt x="749" y="193"/>
                  </a:lnTo>
                  <a:lnTo>
                    <a:pt x="753" y="207"/>
                  </a:lnTo>
                  <a:lnTo>
                    <a:pt x="758" y="222"/>
                  </a:lnTo>
                  <a:lnTo>
                    <a:pt x="750" y="229"/>
                  </a:lnTo>
                  <a:lnTo>
                    <a:pt x="760" y="236"/>
                  </a:lnTo>
                  <a:lnTo>
                    <a:pt x="766" y="243"/>
                  </a:lnTo>
                  <a:lnTo>
                    <a:pt x="781" y="247"/>
                  </a:lnTo>
                  <a:lnTo>
                    <a:pt x="786" y="252"/>
                  </a:lnTo>
                  <a:lnTo>
                    <a:pt x="785" y="261"/>
                  </a:lnTo>
                  <a:lnTo>
                    <a:pt x="794" y="264"/>
                  </a:lnTo>
                  <a:lnTo>
                    <a:pt x="796" y="268"/>
                  </a:lnTo>
                  <a:lnTo>
                    <a:pt x="790" y="284"/>
                  </a:lnTo>
                  <a:lnTo>
                    <a:pt x="781" y="287"/>
                  </a:lnTo>
                  <a:lnTo>
                    <a:pt x="771" y="293"/>
                  </a:lnTo>
                  <a:lnTo>
                    <a:pt x="752" y="298"/>
                  </a:lnTo>
                  <a:lnTo>
                    <a:pt x="736" y="309"/>
                  </a:lnTo>
                  <a:lnTo>
                    <a:pt x="716" y="311"/>
                  </a:lnTo>
                  <a:lnTo>
                    <a:pt x="694" y="309"/>
                  </a:lnTo>
                  <a:lnTo>
                    <a:pt x="679" y="309"/>
                  </a:lnTo>
                  <a:lnTo>
                    <a:pt x="667" y="310"/>
                  </a:lnTo>
                  <a:lnTo>
                    <a:pt x="655" y="318"/>
                  </a:lnTo>
                  <a:lnTo>
                    <a:pt x="639" y="324"/>
                  </a:lnTo>
                  <a:lnTo>
                    <a:pt x="615" y="343"/>
                  </a:lnTo>
                  <a:lnTo>
                    <a:pt x="597" y="356"/>
                  </a:lnTo>
                  <a:lnTo>
                    <a:pt x="607" y="353"/>
                  </a:lnTo>
                  <a:lnTo>
                    <a:pt x="632" y="336"/>
                  </a:lnTo>
                  <a:lnTo>
                    <a:pt x="659" y="324"/>
                  </a:lnTo>
                  <a:lnTo>
                    <a:pt x="677" y="323"/>
                  </a:lnTo>
                  <a:lnTo>
                    <a:pt x="684" y="329"/>
                  </a:lnTo>
                  <a:lnTo>
                    <a:pt x="669" y="339"/>
                  </a:lnTo>
                  <a:lnTo>
                    <a:pt x="667" y="353"/>
                  </a:lnTo>
                  <a:lnTo>
                    <a:pt x="666" y="364"/>
                  </a:lnTo>
                  <a:lnTo>
                    <a:pt x="679" y="370"/>
                  </a:lnTo>
                  <a:lnTo>
                    <a:pt x="697" y="369"/>
                  </a:lnTo>
                  <a:lnTo>
                    <a:pt x="713" y="353"/>
                  </a:lnTo>
                  <a:lnTo>
                    <a:pt x="711" y="364"/>
                  </a:lnTo>
                  <a:lnTo>
                    <a:pt x="716" y="369"/>
                  </a:lnTo>
                  <a:lnTo>
                    <a:pt x="699" y="377"/>
                  </a:lnTo>
                  <a:lnTo>
                    <a:pt x="672" y="387"/>
                  </a:lnTo>
                  <a:lnTo>
                    <a:pt x="659" y="393"/>
                  </a:lnTo>
                  <a:lnTo>
                    <a:pt x="643" y="402"/>
                  </a:lnTo>
                  <a:lnTo>
                    <a:pt x="634" y="401"/>
                  </a:lnTo>
                  <a:lnTo>
                    <a:pt x="639" y="389"/>
                  </a:lnTo>
                  <a:lnTo>
                    <a:pt x="661" y="377"/>
                  </a:lnTo>
                  <a:lnTo>
                    <a:pt x="645" y="377"/>
                  </a:lnTo>
                  <a:lnTo>
                    <a:pt x="630" y="379"/>
                  </a:lnTo>
                  <a:lnTo>
                    <a:pt x="627" y="371"/>
                  </a:lnTo>
                  <a:lnTo>
                    <a:pt x="634" y="352"/>
                  </a:lnTo>
                  <a:lnTo>
                    <a:pt x="632" y="348"/>
                  </a:lnTo>
                  <a:lnTo>
                    <a:pt x="623" y="350"/>
                  </a:lnTo>
                  <a:lnTo>
                    <a:pt x="621" y="346"/>
                  </a:lnTo>
                  <a:lnTo>
                    <a:pt x="608" y="357"/>
                  </a:lnTo>
                  <a:lnTo>
                    <a:pt x="601" y="369"/>
                  </a:lnTo>
                  <a:lnTo>
                    <a:pt x="595" y="375"/>
                  </a:lnTo>
                  <a:lnTo>
                    <a:pt x="589" y="377"/>
                  </a:lnTo>
                  <a:lnTo>
                    <a:pt x="585" y="377"/>
                  </a:lnTo>
                  <a:lnTo>
                    <a:pt x="582" y="382"/>
                  </a:lnTo>
                  <a:lnTo>
                    <a:pt x="563" y="382"/>
                  </a:lnTo>
                  <a:lnTo>
                    <a:pt x="545" y="382"/>
                  </a:lnTo>
                  <a:lnTo>
                    <a:pt x="539" y="384"/>
                  </a:lnTo>
                  <a:lnTo>
                    <a:pt x="523" y="395"/>
                  </a:lnTo>
                  <a:lnTo>
                    <a:pt x="522" y="396"/>
                  </a:lnTo>
                  <a:lnTo>
                    <a:pt x="516" y="401"/>
                  </a:lnTo>
                  <a:lnTo>
                    <a:pt x="506" y="401"/>
                  </a:lnTo>
                  <a:lnTo>
                    <a:pt x="494" y="401"/>
                  </a:lnTo>
                  <a:lnTo>
                    <a:pt x="489" y="403"/>
                  </a:lnTo>
                  <a:lnTo>
                    <a:pt x="489" y="407"/>
                  </a:lnTo>
                  <a:lnTo>
                    <a:pt x="489" y="411"/>
                  </a:lnTo>
                  <a:lnTo>
                    <a:pt x="487" y="413"/>
                  </a:lnTo>
                  <a:lnTo>
                    <a:pt x="470" y="420"/>
                  </a:lnTo>
                  <a:lnTo>
                    <a:pt x="457" y="422"/>
                  </a:lnTo>
                  <a:lnTo>
                    <a:pt x="441" y="429"/>
                  </a:lnTo>
                  <a:lnTo>
                    <a:pt x="438" y="429"/>
                  </a:lnTo>
                  <a:lnTo>
                    <a:pt x="435" y="427"/>
                  </a:lnTo>
                  <a:lnTo>
                    <a:pt x="435" y="426"/>
                  </a:lnTo>
                  <a:lnTo>
                    <a:pt x="435" y="424"/>
                  </a:lnTo>
                  <a:lnTo>
                    <a:pt x="440" y="419"/>
                  </a:lnTo>
                  <a:lnTo>
                    <a:pt x="450" y="410"/>
                  </a:lnTo>
                  <a:lnTo>
                    <a:pt x="457" y="402"/>
                  </a:lnTo>
                  <a:lnTo>
                    <a:pt x="459" y="390"/>
                  </a:lnTo>
                  <a:lnTo>
                    <a:pt x="463" y="376"/>
                  </a:lnTo>
                  <a:lnTo>
                    <a:pt x="455" y="369"/>
                  </a:lnTo>
                  <a:lnTo>
                    <a:pt x="457" y="368"/>
                  </a:lnTo>
                  <a:lnTo>
                    <a:pt x="457" y="366"/>
                  </a:lnTo>
                  <a:lnTo>
                    <a:pt x="454" y="366"/>
                  </a:lnTo>
                  <a:lnTo>
                    <a:pt x="453" y="364"/>
                  </a:lnTo>
                  <a:lnTo>
                    <a:pt x="454" y="361"/>
                  </a:lnTo>
                  <a:lnTo>
                    <a:pt x="451" y="362"/>
                  </a:lnTo>
                  <a:lnTo>
                    <a:pt x="448" y="362"/>
                  </a:lnTo>
                  <a:lnTo>
                    <a:pt x="450" y="359"/>
                  </a:lnTo>
                  <a:lnTo>
                    <a:pt x="447" y="358"/>
                  </a:lnTo>
                  <a:lnTo>
                    <a:pt x="448" y="355"/>
                  </a:lnTo>
                  <a:lnTo>
                    <a:pt x="442" y="350"/>
                  </a:lnTo>
                  <a:lnTo>
                    <a:pt x="435" y="345"/>
                  </a:lnTo>
                  <a:lnTo>
                    <a:pt x="428" y="340"/>
                  </a:lnTo>
                  <a:lnTo>
                    <a:pt x="421" y="336"/>
                  </a:lnTo>
                  <a:lnTo>
                    <a:pt x="408" y="339"/>
                  </a:lnTo>
                  <a:lnTo>
                    <a:pt x="405" y="339"/>
                  </a:lnTo>
                  <a:lnTo>
                    <a:pt x="394" y="336"/>
                  </a:lnTo>
                  <a:lnTo>
                    <a:pt x="384" y="338"/>
                  </a:lnTo>
                  <a:lnTo>
                    <a:pt x="375" y="333"/>
                  </a:lnTo>
                  <a:lnTo>
                    <a:pt x="367" y="331"/>
                  </a:lnTo>
                  <a:lnTo>
                    <a:pt x="360" y="330"/>
                  </a:lnTo>
                  <a:lnTo>
                    <a:pt x="357" y="327"/>
                  </a:lnTo>
                  <a:lnTo>
                    <a:pt x="360" y="320"/>
                  </a:lnTo>
                  <a:lnTo>
                    <a:pt x="356" y="320"/>
                  </a:lnTo>
                  <a:lnTo>
                    <a:pt x="353" y="325"/>
                  </a:lnTo>
                  <a:lnTo>
                    <a:pt x="331" y="325"/>
                  </a:lnTo>
                  <a:lnTo>
                    <a:pt x="295" y="325"/>
                  </a:lnTo>
                  <a:lnTo>
                    <a:pt x="258" y="325"/>
                  </a:lnTo>
                  <a:lnTo>
                    <a:pt x="226" y="325"/>
                  </a:lnTo>
                  <a:lnTo>
                    <a:pt x="194" y="325"/>
                  </a:lnTo>
                  <a:lnTo>
                    <a:pt x="162" y="325"/>
                  </a:lnTo>
                  <a:lnTo>
                    <a:pt x="130" y="325"/>
                  </a:lnTo>
                  <a:lnTo>
                    <a:pt x="118" y="325"/>
                  </a:lnTo>
                  <a:lnTo>
                    <a:pt x="88" y="325"/>
                  </a:lnTo>
                  <a:lnTo>
                    <a:pt x="58" y="325"/>
                  </a:lnTo>
                  <a:close/>
                  <a:moveTo>
                    <a:pt x="576" y="158"/>
                  </a:moveTo>
                  <a:lnTo>
                    <a:pt x="588" y="154"/>
                  </a:lnTo>
                  <a:lnTo>
                    <a:pt x="600" y="154"/>
                  </a:lnTo>
                  <a:lnTo>
                    <a:pt x="598" y="156"/>
                  </a:lnTo>
                  <a:lnTo>
                    <a:pt x="583" y="162"/>
                  </a:lnTo>
                  <a:lnTo>
                    <a:pt x="576" y="162"/>
                  </a:lnTo>
                  <a:lnTo>
                    <a:pt x="576" y="158"/>
                  </a:lnTo>
                  <a:close/>
                  <a:moveTo>
                    <a:pt x="694" y="60"/>
                  </a:moveTo>
                  <a:lnTo>
                    <a:pt x="688" y="57"/>
                  </a:lnTo>
                  <a:lnTo>
                    <a:pt x="692" y="54"/>
                  </a:lnTo>
                  <a:lnTo>
                    <a:pt x="697" y="53"/>
                  </a:lnTo>
                  <a:lnTo>
                    <a:pt x="714" y="54"/>
                  </a:lnTo>
                  <a:lnTo>
                    <a:pt x="726" y="58"/>
                  </a:lnTo>
                  <a:lnTo>
                    <a:pt x="725" y="60"/>
                  </a:lnTo>
                  <a:lnTo>
                    <a:pt x="716" y="59"/>
                  </a:lnTo>
                  <a:lnTo>
                    <a:pt x="707" y="59"/>
                  </a:lnTo>
                  <a:lnTo>
                    <a:pt x="697" y="60"/>
                  </a:lnTo>
                  <a:lnTo>
                    <a:pt x="694" y="60"/>
                  </a:lnTo>
                  <a:close/>
                  <a:moveTo>
                    <a:pt x="608" y="163"/>
                  </a:moveTo>
                  <a:lnTo>
                    <a:pt x="615" y="159"/>
                  </a:lnTo>
                  <a:lnTo>
                    <a:pt x="619" y="159"/>
                  </a:lnTo>
                  <a:lnTo>
                    <a:pt x="620" y="162"/>
                  </a:lnTo>
                  <a:lnTo>
                    <a:pt x="611" y="168"/>
                  </a:lnTo>
                  <a:lnTo>
                    <a:pt x="608" y="167"/>
                  </a:lnTo>
                  <a:lnTo>
                    <a:pt x="608" y="163"/>
                  </a:lnTo>
                  <a:close/>
                  <a:moveTo>
                    <a:pt x="595" y="45"/>
                  </a:moveTo>
                  <a:lnTo>
                    <a:pt x="587" y="47"/>
                  </a:lnTo>
                  <a:lnTo>
                    <a:pt x="575" y="47"/>
                  </a:lnTo>
                  <a:lnTo>
                    <a:pt x="568" y="45"/>
                  </a:lnTo>
                  <a:lnTo>
                    <a:pt x="575" y="41"/>
                  </a:lnTo>
                  <a:lnTo>
                    <a:pt x="589" y="40"/>
                  </a:lnTo>
                  <a:lnTo>
                    <a:pt x="594" y="42"/>
                  </a:lnTo>
                  <a:lnTo>
                    <a:pt x="595" y="45"/>
                  </a:lnTo>
                  <a:close/>
                  <a:moveTo>
                    <a:pt x="610" y="27"/>
                  </a:moveTo>
                  <a:lnTo>
                    <a:pt x="607" y="27"/>
                  </a:lnTo>
                  <a:lnTo>
                    <a:pt x="593" y="27"/>
                  </a:lnTo>
                  <a:lnTo>
                    <a:pt x="593" y="26"/>
                  </a:lnTo>
                  <a:lnTo>
                    <a:pt x="608" y="27"/>
                  </a:lnTo>
                  <a:lnTo>
                    <a:pt x="613" y="27"/>
                  </a:lnTo>
                  <a:lnTo>
                    <a:pt x="610" y="27"/>
                  </a:lnTo>
                  <a:close/>
                  <a:moveTo>
                    <a:pt x="596" y="21"/>
                  </a:moveTo>
                  <a:lnTo>
                    <a:pt x="602" y="22"/>
                  </a:lnTo>
                  <a:lnTo>
                    <a:pt x="598" y="25"/>
                  </a:lnTo>
                  <a:lnTo>
                    <a:pt x="585" y="26"/>
                  </a:lnTo>
                  <a:lnTo>
                    <a:pt x="580" y="25"/>
                  </a:lnTo>
                  <a:lnTo>
                    <a:pt x="578" y="22"/>
                  </a:lnTo>
                  <a:lnTo>
                    <a:pt x="581" y="20"/>
                  </a:lnTo>
                  <a:lnTo>
                    <a:pt x="591" y="20"/>
                  </a:lnTo>
                  <a:lnTo>
                    <a:pt x="596" y="21"/>
                  </a:lnTo>
                  <a:close/>
                  <a:moveTo>
                    <a:pt x="635" y="48"/>
                  </a:moveTo>
                  <a:lnTo>
                    <a:pt x="623" y="48"/>
                  </a:lnTo>
                  <a:lnTo>
                    <a:pt x="603" y="45"/>
                  </a:lnTo>
                  <a:lnTo>
                    <a:pt x="604" y="41"/>
                  </a:lnTo>
                  <a:lnTo>
                    <a:pt x="607" y="38"/>
                  </a:lnTo>
                  <a:lnTo>
                    <a:pt x="602" y="35"/>
                  </a:lnTo>
                  <a:lnTo>
                    <a:pt x="587" y="34"/>
                  </a:lnTo>
                  <a:lnTo>
                    <a:pt x="578" y="32"/>
                  </a:lnTo>
                  <a:lnTo>
                    <a:pt x="584" y="29"/>
                  </a:lnTo>
                  <a:lnTo>
                    <a:pt x="601" y="29"/>
                  </a:lnTo>
                  <a:lnTo>
                    <a:pt x="608" y="32"/>
                  </a:lnTo>
                  <a:lnTo>
                    <a:pt x="624" y="32"/>
                  </a:lnTo>
                  <a:lnTo>
                    <a:pt x="628" y="34"/>
                  </a:lnTo>
                  <a:lnTo>
                    <a:pt x="624" y="36"/>
                  </a:lnTo>
                  <a:lnTo>
                    <a:pt x="632" y="38"/>
                  </a:lnTo>
                  <a:lnTo>
                    <a:pt x="635" y="40"/>
                  </a:lnTo>
                  <a:lnTo>
                    <a:pt x="647" y="40"/>
                  </a:lnTo>
                  <a:lnTo>
                    <a:pt x="658" y="41"/>
                  </a:lnTo>
                  <a:lnTo>
                    <a:pt x="673" y="39"/>
                  </a:lnTo>
                  <a:lnTo>
                    <a:pt x="690" y="39"/>
                  </a:lnTo>
                  <a:lnTo>
                    <a:pt x="703" y="39"/>
                  </a:lnTo>
                  <a:lnTo>
                    <a:pt x="710" y="41"/>
                  </a:lnTo>
                  <a:lnTo>
                    <a:pt x="708" y="45"/>
                  </a:lnTo>
                  <a:lnTo>
                    <a:pt x="701" y="47"/>
                  </a:lnTo>
                  <a:lnTo>
                    <a:pt x="687" y="48"/>
                  </a:lnTo>
                  <a:lnTo>
                    <a:pt x="678" y="47"/>
                  </a:lnTo>
                  <a:lnTo>
                    <a:pt x="653" y="48"/>
                  </a:lnTo>
                  <a:lnTo>
                    <a:pt x="635" y="48"/>
                  </a:lnTo>
                  <a:close/>
                  <a:moveTo>
                    <a:pt x="476" y="25"/>
                  </a:moveTo>
                  <a:lnTo>
                    <a:pt x="485" y="26"/>
                  </a:lnTo>
                  <a:lnTo>
                    <a:pt x="480" y="27"/>
                  </a:lnTo>
                  <a:lnTo>
                    <a:pt x="463" y="28"/>
                  </a:lnTo>
                  <a:lnTo>
                    <a:pt x="454" y="27"/>
                  </a:lnTo>
                  <a:lnTo>
                    <a:pt x="461" y="25"/>
                  </a:lnTo>
                  <a:lnTo>
                    <a:pt x="476" y="25"/>
                  </a:lnTo>
                  <a:close/>
                  <a:moveTo>
                    <a:pt x="483" y="21"/>
                  </a:moveTo>
                  <a:lnTo>
                    <a:pt x="491" y="22"/>
                  </a:lnTo>
                  <a:lnTo>
                    <a:pt x="480" y="23"/>
                  </a:lnTo>
                  <a:lnTo>
                    <a:pt x="466" y="23"/>
                  </a:lnTo>
                  <a:lnTo>
                    <a:pt x="467" y="22"/>
                  </a:lnTo>
                  <a:lnTo>
                    <a:pt x="479" y="20"/>
                  </a:lnTo>
                  <a:lnTo>
                    <a:pt x="483" y="21"/>
                  </a:lnTo>
                  <a:close/>
                  <a:moveTo>
                    <a:pt x="788" y="294"/>
                  </a:moveTo>
                  <a:lnTo>
                    <a:pt x="778" y="303"/>
                  </a:lnTo>
                  <a:lnTo>
                    <a:pt x="768" y="314"/>
                  </a:lnTo>
                  <a:lnTo>
                    <a:pt x="776" y="311"/>
                  </a:lnTo>
                  <a:lnTo>
                    <a:pt x="782" y="312"/>
                  </a:lnTo>
                  <a:lnTo>
                    <a:pt x="776" y="317"/>
                  </a:lnTo>
                  <a:lnTo>
                    <a:pt x="784" y="322"/>
                  </a:lnTo>
                  <a:lnTo>
                    <a:pt x="791" y="318"/>
                  </a:lnTo>
                  <a:lnTo>
                    <a:pt x="799" y="322"/>
                  </a:lnTo>
                  <a:lnTo>
                    <a:pt x="794" y="332"/>
                  </a:lnTo>
                  <a:lnTo>
                    <a:pt x="801" y="330"/>
                  </a:lnTo>
                  <a:lnTo>
                    <a:pt x="799" y="338"/>
                  </a:lnTo>
                  <a:lnTo>
                    <a:pt x="801" y="345"/>
                  </a:lnTo>
                  <a:lnTo>
                    <a:pt x="794" y="358"/>
                  </a:lnTo>
                  <a:lnTo>
                    <a:pt x="788" y="358"/>
                  </a:lnTo>
                  <a:lnTo>
                    <a:pt x="782" y="356"/>
                  </a:lnTo>
                  <a:lnTo>
                    <a:pt x="788" y="344"/>
                  </a:lnTo>
                  <a:lnTo>
                    <a:pt x="785" y="342"/>
                  </a:lnTo>
                  <a:lnTo>
                    <a:pt x="769" y="355"/>
                  </a:lnTo>
                  <a:lnTo>
                    <a:pt x="763" y="355"/>
                  </a:lnTo>
                  <a:lnTo>
                    <a:pt x="771" y="348"/>
                  </a:lnTo>
                  <a:lnTo>
                    <a:pt x="763" y="344"/>
                  </a:lnTo>
                  <a:lnTo>
                    <a:pt x="751" y="345"/>
                  </a:lnTo>
                  <a:lnTo>
                    <a:pt x="730" y="344"/>
                  </a:lnTo>
                  <a:lnTo>
                    <a:pt x="730" y="340"/>
                  </a:lnTo>
                  <a:lnTo>
                    <a:pt x="738" y="336"/>
                  </a:lnTo>
                  <a:lnTo>
                    <a:pt x="736" y="332"/>
                  </a:lnTo>
                  <a:lnTo>
                    <a:pt x="746" y="324"/>
                  </a:lnTo>
                  <a:lnTo>
                    <a:pt x="766" y="303"/>
                  </a:lnTo>
                  <a:lnTo>
                    <a:pt x="775" y="294"/>
                  </a:lnTo>
                  <a:lnTo>
                    <a:pt x="785" y="290"/>
                  </a:lnTo>
                  <a:lnTo>
                    <a:pt x="791" y="291"/>
                  </a:lnTo>
                  <a:lnTo>
                    <a:pt x="788" y="294"/>
                  </a:lnTo>
                  <a:close/>
                  <a:moveTo>
                    <a:pt x="598" y="130"/>
                  </a:moveTo>
                  <a:lnTo>
                    <a:pt x="607" y="135"/>
                  </a:lnTo>
                  <a:lnTo>
                    <a:pt x="615" y="137"/>
                  </a:lnTo>
                  <a:lnTo>
                    <a:pt x="611" y="142"/>
                  </a:lnTo>
                  <a:lnTo>
                    <a:pt x="620" y="142"/>
                  </a:lnTo>
                  <a:lnTo>
                    <a:pt x="623" y="144"/>
                  </a:lnTo>
                  <a:lnTo>
                    <a:pt x="613" y="148"/>
                  </a:lnTo>
                  <a:lnTo>
                    <a:pt x="600" y="145"/>
                  </a:lnTo>
                  <a:lnTo>
                    <a:pt x="598" y="142"/>
                  </a:lnTo>
                  <a:lnTo>
                    <a:pt x="584" y="146"/>
                  </a:lnTo>
                  <a:lnTo>
                    <a:pt x="568" y="151"/>
                  </a:lnTo>
                  <a:lnTo>
                    <a:pt x="569" y="145"/>
                  </a:lnTo>
                  <a:lnTo>
                    <a:pt x="556" y="146"/>
                  </a:lnTo>
                  <a:lnTo>
                    <a:pt x="568" y="142"/>
                  </a:lnTo>
                  <a:lnTo>
                    <a:pt x="575" y="133"/>
                  </a:lnTo>
                  <a:lnTo>
                    <a:pt x="587" y="124"/>
                  </a:lnTo>
                  <a:lnTo>
                    <a:pt x="593" y="125"/>
                  </a:lnTo>
                  <a:lnTo>
                    <a:pt x="590" y="129"/>
                  </a:lnTo>
                  <a:lnTo>
                    <a:pt x="597" y="128"/>
                  </a:lnTo>
                  <a:lnTo>
                    <a:pt x="598" y="130"/>
                  </a:lnTo>
                  <a:close/>
                  <a:moveTo>
                    <a:pt x="700" y="64"/>
                  </a:moveTo>
                  <a:lnTo>
                    <a:pt x="711" y="60"/>
                  </a:lnTo>
                  <a:lnTo>
                    <a:pt x="726" y="65"/>
                  </a:lnTo>
                  <a:lnTo>
                    <a:pt x="736" y="68"/>
                  </a:lnTo>
                  <a:lnTo>
                    <a:pt x="733" y="72"/>
                  </a:lnTo>
                  <a:lnTo>
                    <a:pt x="750" y="71"/>
                  </a:lnTo>
                  <a:lnTo>
                    <a:pt x="756" y="75"/>
                  </a:lnTo>
                  <a:lnTo>
                    <a:pt x="773" y="79"/>
                  </a:lnTo>
                  <a:lnTo>
                    <a:pt x="778" y="83"/>
                  </a:lnTo>
                  <a:lnTo>
                    <a:pt x="781" y="91"/>
                  </a:lnTo>
                  <a:lnTo>
                    <a:pt x="762" y="94"/>
                  </a:lnTo>
                  <a:lnTo>
                    <a:pt x="778" y="102"/>
                  </a:lnTo>
                  <a:lnTo>
                    <a:pt x="791" y="104"/>
                  </a:lnTo>
                  <a:lnTo>
                    <a:pt x="798" y="112"/>
                  </a:lnTo>
                  <a:lnTo>
                    <a:pt x="812" y="113"/>
                  </a:lnTo>
                  <a:lnTo>
                    <a:pt x="805" y="119"/>
                  </a:lnTo>
                  <a:lnTo>
                    <a:pt x="782" y="131"/>
                  </a:lnTo>
                  <a:lnTo>
                    <a:pt x="773" y="128"/>
                  </a:lnTo>
                  <a:lnTo>
                    <a:pt x="766" y="117"/>
                  </a:lnTo>
                  <a:lnTo>
                    <a:pt x="753" y="118"/>
                  </a:lnTo>
                  <a:lnTo>
                    <a:pt x="747" y="124"/>
                  </a:lnTo>
                  <a:lnTo>
                    <a:pt x="753" y="130"/>
                  </a:lnTo>
                  <a:lnTo>
                    <a:pt x="764" y="136"/>
                  </a:lnTo>
                  <a:lnTo>
                    <a:pt x="766" y="138"/>
                  </a:lnTo>
                  <a:lnTo>
                    <a:pt x="765" y="148"/>
                  </a:lnTo>
                  <a:lnTo>
                    <a:pt x="758" y="156"/>
                  </a:lnTo>
                  <a:lnTo>
                    <a:pt x="747" y="154"/>
                  </a:lnTo>
                  <a:lnTo>
                    <a:pt x="730" y="144"/>
                  </a:lnTo>
                  <a:lnTo>
                    <a:pt x="737" y="154"/>
                  </a:lnTo>
                  <a:lnTo>
                    <a:pt x="742" y="161"/>
                  </a:lnTo>
                  <a:lnTo>
                    <a:pt x="742" y="164"/>
                  </a:lnTo>
                  <a:lnTo>
                    <a:pt x="718" y="159"/>
                  </a:lnTo>
                  <a:lnTo>
                    <a:pt x="703" y="154"/>
                  </a:lnTo>
                  <a:lnTo>
                    <a:pt x="694" y="148"/>
                  </a:lnTo>
                  <a:lnTo>
                    <a:pt x="700" y="145"/>
                  </a:lnTo>
                  <a:lnTo>
                    <a:pt x="690" y="141"/>
                  </a:lnTo>
                  <a:lnTo>
                    <a:pt x="680" y="135"/>
                  </a:lnTo>
                  <a:lnTo>
                    <a:pt x="678" y="138"/>
                  </a:lnTo>
                  <a:lnTo>
                    <a:pt x="649" y="139"/>
                  </a:lnTo>
                  <a:lnTo>
                    <a:pt x="645" y="136"/>
                  </a:lnTo>
                  <a:lnTo>
                    <a:pt x="655" y="129"/>
                  </a:lnTo>
                  <a:lnTo>
                    <a:pt x="673" y="128"/>
                  </a:lnTo>
                  <a:lnTo>
                    <a:pt x="693" y="126"/>
                  </a:lnTo>
                  <a:lnTo>
                    <a:pt x="692" y="123"/>
                  </a:lnTo>
                  <a:lnTo>
                    <a:pt x="699" y="118"/>
                  </a:lnTo>
                  <a:lnTo>
                    <a:pt x="718" y="109"/>
                  </a:lnTo>
                  <a:lnTo>
                    <a:pt x="718" y="105"/>
                  </a:lnTo>
                  <a:lnTo>
                    <a:pt x="717" y="102"/>
                  </a:lnTo>
                  <a:lnTo>
                    <a:pt x="707" y="97"/>
                  </a:lnTo>
                  <a:lnTo>
                    <a:pt x="692" y="93"/>
                  </a:lnTo>
                  <a:lnTo>
                    <a:pt x="699" y="91"/>
                  </a:lnTo>
                  <a:lnTo>
                    <a:pt x="694" y="85"/>
                  </a:lnTo>
                  <a:lnTo>
                    <a:pt x="687" y="85"/>
                  </a:lnTo>
                  <a:lnTo>
                    <a:pt x="684" y="83"/>
                  </a:lnTo>
                  <a:lnTo>
                    <a:pt x="677" y="85"/>
                  </a:lnTo>
                  <a:lnTo>
                    <a:pt x="659" y="85"/>
                  </a:lnTo>
                  <a:lnTo>
                    <a:pt x="628" y="85"/>
                  </a:lnTo>
                  <a:lnTo>
                    <a:pt x="613" y="81"/>
                  </a:lnTo>
                  <a:lnTo>
                    <a:pt x="600" y="80"/>
                  </a:lnTo>
                  <a:lnTo>
                    <a:pt x="596" y="78"/>
                  </a:lnTo>
                  <a:lnTo>
                    <a:pt x="608" y="73"/>
                  </a:lnTo>
                  <a:lnTo>
                    <a:pt x="597" y="73"/>
                  </a:lnTo>
                  <a:lnTo>
                    <a:pt x="601" y="65"/>
                  </a:lnTo>
                  <a:lnTo>
                    <a:pt x="615" y="58"/>
                  </a:lnTo>
                  <a:lnTo>
                    <a:pt x="627" y="55"/>
                  </a:lnTo>
                  <a:lnTo>
                    <a:pt x="651" y="53"/>
                  </a:lnTo>
                  <a:lnTo>
                    <a:pt x="640" y="57"/>
                  </a:lnTo>
                  <a:lnTo>
                    <a:pt x="642" y="62"/>
                  </a:lnTo>
                  <a:lnTo>
                    <a:pt x="655" y="57"/>
                  </a:lnTo>
                  <a:lnTo>
                    <a:pt x="680" y="53"/>
                  </a:lnTo>
                  <a:lnTo>
                    <a:pt x="686" y="60"/>
                  </a:lnTo>
                  <a:lnTo>
                    <a:pt x="681" y="66"/>
                  </a:lnTo>
                  <a:lnTo>
                    <a:pt x="700" y="64"/>
                  </a:lnTo>
                  <a:close/>
                  <a:moveTo>
                    <a:pt x="581" y="51"/>
                  </a:moveTo>
                  <a:lnTo>
                    <a:pt x="598" y="51"/>
                  </a:lnTo>
                  <a:lnTo>
                    <a:pt x="611" y="53"/>
                  </a:lnTo>
                  <a:lnTo>
                    <a:pt x="593" y="59"/>
                  </a:lnTo>
                  <a:lnTo>
                    <a:pt x="581" y="60"/>
                  </a:lnTo>
                  <a:lnTo>
                    <a:pt x="565" y="66"/>
                  </a:lnTo>
                  <a:lnTo>
                    <a:pt x="556" y="66"/>
                  </a:lnTo>
                  <a:lnTo>
                    <a:pt x="558" y="59"/>
                  </a:lnTo>
                  <a:lnTo>
                    <a:pt x="563" y="57"/>
                  </a:lnTo>
                  <a:lnTo>
                    <a:pt x="570" y="53"/>
                  </a:lnTo>
                  <a:lnTo>
                    <a:pt x="581" y="51"/>
                  </a:lnTo>
                  <a:close/>
                  <a:moveTo>
                    <a:pt x="363" y="36"/>
                  </a:moveTo>
                  <a:lnTo>
                    <a:pt x="384" y="32"/>
                  </a:lnTo>
                  <a:lnTo>
                    <a:pt x="406" y="27"/>
                  </a:lnTo>
                  <a:lnTo>
                    <a:pt x="419" y="27"/>
                  </a:lnTo>
                  <a:lnTo>
                    <a:pt x="431" y="27"/>
                  </a:lnTo>
                  <a:lnTo>
                    <a:pt x="423" y="32"/>
                  </a:lnTo>
                  <a:lnTo>
                    <a:pt x="414" y="33"/>
                  </a:lnTo>
                  <a:lnTo>
                    <a:pt x="406" y="34"/>
                  </a:lnTo>
                  <a:lnTo>
                    <a:pt x="387" y="36"/>
                  </a:lnTo>
                  <a:lnTo>
                    <a:pt x="371" y="38"/>
                  </a:lnTo>
                  <a:lnTo>
                    <a:pt x="363" y="36"/>
                  </a:lnTo>
                  <a:close/>
                  <a:moveTo>
                    <a:pt x="10" y="258"/>
                  </a:moveTo>
                  <a:lnTo>
                    <a:pt x="22" y="258"/>
                  </a:lnTo>
                  <a:lnTo>
                    <a:pt x="4" y="272"/>
                  </a:lnTo>
                  <a:lnTo>
                    <a:pt x="4" y="284"/>
                  </a:lnTo>
                  <a:lnTo>
                    <a:pt x="0" y="284"/>
                  </a:lnTo>
                  <a:lnTo>
                    <a:pt x="0" y="277"/>
                  </a:lnTo>
                  <a:lnTo>
                    <a:pt x="1" y="271"/>
                  </a:lnTo>
                  <a:lnTo>
                    <a:pt x="0" y="267"/>
                  </a:lnTo>
                  <a:lnTo>
                    <a:pt x="3" y="261"/>
                  </a:lnTo>
                  <a:lnTo>
                    <a:pt x="7" y="256"/>
                  </a:lnTo>
                  <a:lnTo>
                    <a:pt x="10" y="258"/>
                  </a:lnTo>
                  <a:close/>
                  <a:moveTo>
                    <a:pt x="530" y="18"/>
                  </a:moveTo>
                  <a:lnTo>
                    <a:pt x="544" y="19"/>
                  </a:lnTo>
                  <a:lnTo>
                    <a:pt x="563" y="21"/>
                  </a:lnTo>
                  <a:lnTo>
                    <a:pt x="567" y="23"/>
                  </a:lnTo>
                  <a:lnTo>
                    <a:pt x="567" y="26"/>
                  </a:lnTo>
                  <a:lnTo>
                    <a:pt x="554" y="25"/>
                  </a:lnTo>
                  <a:lnTo>
                    <a:pt x="543" y="23"/>
                  </a:lnTo>
                  <a:lnTo>
                    <a:pt x="525" y="23"/>
                  </a:lnTo>
                  <a:lnTo>
                    <a:pt x="536" y="21"/>
                  </a:lnTo>
                  <a:lnTo>
                    <a:pt x="528" y="20"/>
                  </a:lnTo>
                  <a:lnTo>
                    <a:pt x="530" y="18"/>
                  </a:lnTo>
                  <a:close/>
                  <a:moveTo>
                    <a:pt x="45" y="332"/>
                  </a:moveTo>
                  <a:lnTo>
                    <a:pt x="38" y="335"/>
                  </a:lnTo>
                  <a:lnTo>
                    <a:pt x="25" y="327"/>
                  </a:lnTo>
                  <a:lnTo>
                    <a:pt x="26" y="323"/>
                  </a:lnTo>
                  <a:lnTo>
                    <a:pt x="20" y="318"/>
                  </a:lnTo>
                  <a:lnTo>
                    <a:pt x="22" y="314"/>
                  </a:lnTo>
                  <a:lnTo>
                    <a:pt x="12" y="312"/>
                  </a:lnTo>
                  <a:lnTo>
                    <a:pt x="14" y="305"/>
                  </a:lnTo>
                  <a:lnTo>
                    <a:pt x="18" y="301"/>
                  </a:lnTo>
                  <a:lnTo>
                    <a:pt x="26" y="305"/>
                  </a:lnTo>
                  <a:lnTo>
                    <a:pt x="31" y="307"/>
                  </a:lnTo>
                  <a:lnTo>
                    <a:pt x="39" y="309"/>
                  </a:lnTo>
                  <a:lnTo>
                    <a:pt x="39" y="312"/>
                  </a:lnTo>
                  <a:lnTo>
                    <a:pt x="39" y="319"/>
                  </a:lnTo>
                  <a:lnTo>
                    <a:pt x="46" y="325"/>
                  </a:lnTo>
                  <a:lnTo>
                    <a:pt x="45" y="332"/>
                  </a:lnTo>
                  <a:close/>
                  <a:moveTo>
                    <a:pt x="357" y="48"/>
                  </a:moveTo>
                  <a:lnTo>
                    <a:pt x="368" y="49"/>
                  </a:lnTo>
                  <a:lnTo>
                    <a:pt x="388" y="51"/>
                  </a:lnTo>
                  <a:lnTo>
                    <a:pt x="394" y="53"/>
                  </a:lnTo>
                  <a:lnTo>
                    <a:pt x="399" y="55"/>
                  </a:lnTo>
                  <a:lnTo>
                    <a:pt x="386" y="57"/>
                  </a:lnTo>
                  <a:lnTo>
                    <a:pt x="357" y="62"/>
                  </a:lnTo>
                  <a:lnTo>
                    <a:pt x="340" y="68"/>
                  </a:lnTo>
                  <a:lnTo>
                    <a:pt x="335" y="72"/>
                  </a:lnTo>
                  <a:lnTo>
                    <a:pt x="306" y="75"/>
                  </a:lnTo>
                  <a:lnTo>
                    <a:pt x="308" y="72"/>
                  </a:lnTo>
                  <a:lnTo>
                    <a:pt x="293" y="67"/>
                  </a:lnTo>
                  <a:lnTo>
                    <a:pt x="302" y="64"/>
                  </a:lnTo>
                  <a:lnTo>
                    <a:pt x="315" y="58"/>
                  </a:lnTo>
                  <a:lnTo>
                    <a:pt x="330" y="54"/>
                  </a:lnTo>
                  <a:lnTo>
                    <a:pt x="328" y="49"/>
                  </a:lnTo>
                  <a:lnTo>
                    <a:pt x="357" y="48"/>
                  </a:lnTo>
                  <a:close/>
                  <a:moveTo>
                    <a:pt x="485" y="38"/>
                  </a:moveTo>
                  <a:lnTo>
                    <a:pt x="492" y="36"/>
                  </a:lnTo>
                  <a:lnTo>
                    <a:pt x="502" y="38"/>
                  </a:lnTo>
                  <a:lnTo>
                    <a:pt x="498" y="41"/>
                  </a:lnTo>
                  <a:lnTo>
                    <a:pt x="489" y="44"/>
                  </a:lnTo>
                  <a:lnTo>
                    <a:pt x="460" y="45"/>
                  </a:lnTo>
                  <a:lnTo>
                    <a:pt x="435" y="48"/>
                  </a:lnTo>
                  <a:lnTo>
                    <a:pt x="422" y="48"/>
                  </a:lnTo>
                  <a:lnTo>
                    <a:pt x="425" y="46"/>
                  </a:lnTo>
                  <a:lnTo>
                    <a:pt x="446" y="42"/>
                  </a:lnTo>
                  <a:lnTo>
                    <a:pt x="407" y="44"/>
                  </a:lnTo>
                  <a:lnTo>
                    <a:pt x="397" y="42"/>
                  </a:lnTo>
                  <a:lnTo>
                    <a:pt x="418" y="35"/>
                  </a:lnTo>
                  <a:lnTo>
                    <a:pt x="428" y="34"/>
                  </a:lnTo>
                  <a:lnTo>
                    <a:pt x="448" y="36"/>
                  </a:lnTo>
                  <a:lnTo>
                    <a:pt x="457" y="40"/>
                  </a:lnTo>
                  <a:lnTo>
                    <a:pt x="471" y="41"/>
                  </a:lnTo>
                  <a:lnTo>
                    <a:pt x="467" y="34"/>
                  </a:lnTo>
                  <a:lnTo>
                    <a:pt x="478" y="32"/>
                  </a:lnTo>
                  <a:lnTo>
                    <a:pt x="485" y="33"/>
                  </a:lnTo>
                  <a:lnTo>
                    <a:pt x="485" y="35"/>
                  </a:lnTo>
                  <a:lnTo>
                    <a:pt x="485" y="38"/>
                  </a:lnTo>
                  <a:close/>
                  <a:moveTo>
                    <a:pt x="471" y="58"/>
                  </a:moveTo>
                  <a:lnTo>
                    <a:pt x="477" y="61"/>
                  </a:lnTo>
                  <a:lnTo>
                    <a:pt x="473" y="70"/>
                  </a:lnTo>
                  <a:lnTo>
                    <a:pt x="468" y="75"/>
                  </a:lnTo>
                  <a:lnTo>
                    <a:pt x="479" y="80"/>
                  </a:lnTo>
                  <a:lnTo>
                    <a:pt x="490" y="84"/>
                  </a:lnTo>
                  <a:lnTo>
                    <a:pt x="485" y="87"/>
                  </a:lnTo>
                  <a:lnTo>
                    <a:pt x="470" y="87"/>
                  </a:lnTo>
                  <a:lnTo>
                    <a:pt x="471" y="91"/>
                  </a:lnTo>
                  <a:lnTo>
                    <a:pt x="465" y="94"/>
                  </a:lnTo>
                  <a:lnTo>
                    <a:pt x="451" y="93"/>
                  </a:lnTo>
                  <a:lnTo>
                    <a:pt x="438" y="91"/>
                  </a:lnTo>
                  <a:lnTo>
                    <a:pt x="427" y="91"/>
                  </a:lnTo>
                  <a:lnTo>
                    <a:pt x="407" y="94"/>
                  </a:lnTo>
                  <a:lnTo>
                    <a:pt x="383" y="96"/>
                  </a:lnTo>
                  <a:lnTo>
                    <a:pt x="367" y="97"/>
                  </a:lnTo>
                  <a:lnTo>
                    <a:pt x="367" y="92"/>
                  </a:lnTo>
                  <a:lnTo>
                    <a:pt x="357" y="90"/>
                  </a:lnTo>
                  <a:lnTo>
                    <a:pt x="348" y="91"/>
                  </a:lnTo>
                  <a:lnTo>
                    <a:pt x="345" y="85"/>
                  </a:lnTo>
                  <a:lnTo>
                    <a:pt x="353" y="84"/>
                  </a:lnTo>
                  <a:lnTo>
                    <a:pt x="369" y="83"/>
                  </a:lnTo>
                  <a:lnTo>
                    <a:pt x="380" y="83"/>
                  </a:lnTo>
                  <a:lnTo>
                    <a:pt x="394" y="81"/>
                  </a:lnTo>
                  <a:lnTo>
                    <a:pt x="379" y="79"/>
                  </a:lnTo>
                  <a:lnTo>
                    <a:pt x="360" y="79"/>
                  </a:lnTo>
                  <a:lnTo>
                    <a:pt x="348" y="79"/>
                  </a:lnTo>
                  <a:lnTo>
                    <a:pt x="347" y="75"/>
                  </a:lnTo>
                  <a:lnTo>
                    <a:pt x="371" y="72"/>
                  </a:lnTo>
                  <a:lnTo>
                    <a:pt x="358" y="73"/>
                  </a:lnTo>
                  <a:lnTo>
                    <a:pt x="345" y="71"/>
                  </a:lnTo>
                  <a:lnTo>
                    <a:pt x="361" y="64"/>
                  </a:lnTo>
                  <a:lnTo>
                    <a:pt x="371" y="61"/>
                  </a:lnTo>
                  <a:lnTo>
                    <a:pt x="400" y="57"/>
                  </a:lnTo>
                  <a:lnTo>
                    <a:pt x="406" y="58"/>
                  </a:lnTo>
                  <a:lnTo>
                    <a:pt x="397" y="61"/>
                  </a:lnTo>
                  <a:lnTo>
                    <a:pt x="420" y="59"/>
                  </a:lnTo>
                  <a:lnTo>
                    <a:pt x="427" y="62"/>
                  </a:lnTo>
                  <a:lnTo>
                    <a:pt x="441" y="59"/>
                  </a:lnTo>
                  <a:lnTo>
                    <a:pt x="446" y="61"/>
                  </a:lnTo>
                  <a:lnTo>
                    <a:pt x="442" y="70"/>
                  </a:lnTo>
                  <a:lnTo>
                    <a:pt x="452" y="66"/>
                  </a:lnTo>
                  <a:lnTo>
                    <a:pt x="455" y="58"/>
                  </a:lnTo>
                  <a:lnTo>
                    <a:pt x="464" y="57"/>
                  </a:lnTo>
                  <a:lnTo>
                    <a:pt x="471" y="58"/>
                  </a:lnTo>
                  <a:close/>
                  <a:moveTo>
                    <a:pt x="518" y="61"/>
                  </a:moveTo>
                  <a:lnTo>
                    <a:pt x="515" y="57"/>
                  </a:lnTo>
                  <a:lnTo>
                    <a:pt x="529" y="53"/>
                  </a:lnTo>
                  <a:lnTo>
                    <a:pt x="538" y="54"/>
                  </a:lnTo>
                  <a:lnTo>
                    <a:pt x="554" y="53"/>
                  </a:lnTo>
                  <a:lnTo>
                    <a:pt x="554" y="55"/>
                  </a:lnTo>
                  <a:lnTo>
                    <a:pt x="542" y="59"/>
                  </a:lnTo>
                  <a:lnTo>
                    <a:pt x="550" y="62"/>
                  </a:lnTo>
                  <a:lnTo>
                    <a:pt x="542" y="70"/>
                  </a:lnTo>
                  <a:lnTo>
                    <a:pt x="524" y="73"/>
                  </a:lnTo>
                  <a:lnTo>
                    <a:pt x="516" y="72"/>
                  </a:lnTo>
                  <a:lnTo>
                    <a:pt x="513" y="68"/>
                  </a:lnTo>
                  <a:lnTo>
                    <a:pt x="499" y="62"/>
                  </a:lnTo>
                  <a:lnTo>
                    <a:pt x="503" y="60"/>
                  </a:lnTo>
                  <a:lnTo>
                    <a:pt x="518" y="61"/>
                  </a:lnTo>
                  <a:close/>
                  <a:moveTo>
                    <a:pt x="474" y="54"/>
                  </a:moveTo>
                  <a:lnTo>
                    <a:pt x="486" y="54"/>
                  </a:lnTo>
                  <a:lnTo>
                    <a:pt x="491" y="57"/>
                  </a:lnTo>
                  <a:lnTo>
                    <a:pt x="478" y="60"/>
                  </a:lnTo>
                  <a:lnTo>
                    <a:pt x="471" y="55"/>
                  </a:lnTo>
                  <a:lnTo>
                    <a:pt x="474" y="54"/>
                  </a:lnTo>
                  <a:close/>
                  <a:moveTo>
                    <a:pt x="568" y="32"/>
                  </a:moveTo>
                  <a:lnTo>
                    <a:pt x="570" y="35"/>
                  </a:lnTo>
                  <a:lnTo>
                    <a:pt x="567" y="39"/>
                  </a:lnTo>
                  <a:lnTo>
                    <a:pt x="557" y="44"/>
                  </a:lnTo>
                  <a:lnTo>
                    <a:pt x="542" y="45"/>
                  </a:lnTo>
                  <a:lnTo>
                    <a:pt x="535" y="44"/>
                  </a:lnTo>
                  <a:lnTo>
                    <a:pt x="541" y="40"/>
                  </a:lnTo>
                  <a:lnTo>
                    <a:pt x="525" y="40"/>
                  </a:lnTo>
                  <a:lnTo>
                    <a:pt x="531" y="35"/>
                  </a:lnTo>
                  <a:lnTo>
                    <a:pt x="541" y="35"/>
                  </a:lnTo>
                  <a:lnTo>
                    <a:pt x="555" y="33"/>
                  </a:lnTo>
                  <a:lnTo>
                    <a:pt x="567" y="33"/>
                  </a:lnTo>
                  <a:lnTo>
                    <a:pt x="568" y="32"/>
                  </a:lnTo>
                  <a:close/>
                  <a:moveTo>
                    <a:pt x="613" y="12"/>
                  </a:moveTo>
                  <a:lnTo>
                    <a:pt x="620" y="9"/>
                  </a:lnTo>
                  <a:lnTo>
                    <a:pt x="628" y="9"/>
                  </a:lnTo>
                  <a:lnTo>
                    <a:pt x="627" y="8"/>
                  </a:lnTo>
                  <a:lnTo>
                    <a:pt x="645" y="8"/>
                  </a:lnTo>
                  <a:lnTo>
                    <a:pt x="652" y="10"/>
                  </a:lnTo>
                  <a:lnTo>
                    <a:pt x="664" y="12"/>
                  </a:lnTo>
                  <a:lnTo>
                    <a:pt x="677" y="13"/>
                  </a:lnTo>
                  <a:lnTo>
                    <a:pt x="679" y="16"/>
                  </a:lnTo>
                  <a:lnTo>
                    <a:pt x="686" y="18"/>
                  </a:lnTo>
                  <a:lnTo>
                    <a:pt x="674" y="19"/>
                  </a:lnTo>
                  <a:lnTo>
                    <a:pt x="655" y="23"/>
                  </a:lnTo>
                  <a:lnTo>
                    <a:pt x="640" y="23"/>
                  </a:lnTo>
                  <a:lnTo>
                    <a:pt x="624" y="23"/>
                  </a:lnTo>
                  <a:lnTo>
                    <a:pt x="619" y="21"/>
                  </a:lnTo>
                  <a:lnTo>
                    <a:pt x="621" y="19"/>
                  </a:lnTo>
                  <a:lnTo>
                    <a:pt x="628" y="18"/>
                  </a:lnTo>
                  <a:lnTo>
                    <a:pt x="614" y="18"/>
                  </a:lnTo>
                  <a:lnTo>
                    <a:pt x="607" y="15"/>
                  </a:lnTo>
                  <a:lnTo>
                    <a:pt x="604" y="13"/>
                  </a:lnTo>
                  <a:lnTo>
                    <a:pt x="613" y="12"/>
                  </a:lnTo>
                  <a:close/>
                  <a:moveTo>
                    <a:pt x="654" y="6"/>
                  </a:moveTo>
                  <a:lnTo>
                    <a:pt x="666" y="5"/>
                  </a:lnTo>
                  <a:lnTo>
                    <a:pt x="675" y="5"/>
                  </a:lnTo>
                  <a:lnTo>
                    <a:pt x="692" y="3"/>
                  </a:lnTo>
                  <a:lnTo>
                    <a:pt x="705" y="2"/>
                  </a:lnTo>
                  <a:lnTo>
                    <a:pt x="713" y="2"/>
                  </a:lnTo>
                  <a:lnTo>
                    <a:pt x="721" y="3"/>
                  </a:lnTo>
                  <a:lnTo>
                    <a:pt x="730" y="1"/>
                  </a:lnTo>
                  <a:lnTo>
                    <a:pt x="740" y="1"/>
                  </a:lnTo>
                  <a:lnTo>
                    <a:pt x="755" y="1"/>
                  </a:lnTo>
                  <a:lnTo>
                    <a:pt x="778" y="0"/>
                  </a:lnTo>
                  <a:lnTo>
                    <a:pt x="782" y="1"/>
                  </a:lnTo>
                  <a:lnTo>
                    <a:pt x="805" y="0"/>
                  </a:lnTo>
                  <a:lnTo>
                    <a:pt x="822" y="0"/>
                  </a:lnTo>
                  <a:lnTo>
                    <a:pt x="839" y="1"/>
                  </a:lnTo>
                  <a:lnTo>
                    <a:pt x="859" y="1"/>
                  </a:lnTo>
                  <a:lnTo>
                    <a:pt x="875" y="1"/>
                  </a:lnTo>
                  <a:lnTo>
                    <a:pt x="888" y="2"/>
                  </a:lnTo>
                  <a:lnTo>
                    <a:pt x="887" y="3"/>
                  </a:lnTo>
                  <a:lnTo>
                    <a:pt x="867" y="6"/>
                  </a:lnTo>
                  <a:lnTo>
                    <a:pt x="848" y="6"/>
                  </a:lnTo>
                  <a:lnTo>
                    <a:pt x="840" y="7"/>
                  </a:lnTo>
                  <a:lnTo>
                    <a:pt x="856" y="7"/>
                  </a:lnTo>
                  <a:lnTo>
                    <a:pt x="836" y="9"/>
                  </a:lnTo>
                  <a:lnTo>
                    <a:pt x="822" y="12"/>
                  </a:lnTo>
                  <a:lnTo>
                    <a:pt x="805" y="15"/>
                  </a:lnTo>
                  <a:lnTo>
                    <a:pt x="788" y="16"/>
                  </a:lnTo>
                  <a:lnTo>
                    <a:pt x="782" y="18"/>
                  </a:lnTo>
                  <a:lnTo>
                    <a:pt x="757" y="18"/>
                  </a:lnTo>
                  <a:lnTo>
                    <a:pt x="769" y="19"/>
                  </a:lnTo>
                  <a:lnTo>
                    <a:pt x="762" y="20"/>
                  </a:lnTo>
                  <a:lnTo>
                    <a:pt x="766" y="22"/>
                  </a:lnTo>
                  <a:lnTo>
                    <a:pt x="756" y="25"/>
                  </a:lnTo>
                  <a:lnTo>
                    <a:pt x="742" y="26"/>
                  </a:lnTo>
                  <a:lnTo>
                    <a:pt x="737" y="27"/>
                  </a:lnTo>
                  <a:lnTo>
                    <a:pt x="723" y="29"/>
                  </a:lnTo>
                  <a:lnTo>
                    <a:pt x="723" y="31"/>
                  </a:lnTo>
                  <a:lnTo>
                    <a:pt x="737" y="31"/>
                  </a:lnTo>
                  <a:lnTo>
                    <a:pt x="736" y="32"/>
                  </a:lnTo>
                  <a:lnTo>
                    <a:pt x="711" y="35"/>
                  </a:lnTo>
                  <a:lnTo>
                    <a:pt x="691" y="34"/>
                  </a:lnTo>
                  <a:lnTo>
                    <a:pt x="666" y="35"/>
                  </a:lnTo>
                  <a:lnTo>
                    <a:pt x="655" y="34"/>
                  </a:lnTo>
                  <a:lnTo>
                    <a:pt x="639" y="34"/>
                  </a:lnTo>
                  <a:lnTo>
                    <a:pt x="641" y="31"/>
                  </a:lnTo>
                  <a:lnTo>
                    <a:pt x="658" y="29"/>
                  </a:lnTo>
                  <a:lnTo>
                    <a:pt x="658" y="26"/>
                  </a:lnTo>
                  <a:lnTo>
                    <a:pt x="664" y="26"/>
                  </a:lnTo>
                  <a:lnTo>
                    <a:pt x="684" y="27"/>
                  </a:lnTo>
                  <a:lnTo>
                    <a:pt x="675" y="25"/>
                  </a:lnTo>
                  <a:lnTo>
                    <a:pt x="664" y="23"/>
                  </a:lnTo>
                  <a:lnTo>
                    <a:pt x="673" y="21"/>
                  </a:lnTo>
                  <a:lnTo>
                    <a:pt x="687" y="20"/>
                  </a:lnTo>
                  <a:lnTo>
                    <a:pt x="692" y="18"/>
                  </a:lnTo>
                  <a:lnTo>
                    <a:pt x="684" y="15"/>
                  </a:lnTo>
                  <a:lnTo>
                    <a:pt x="682" y="13"/>
                  </a:lnTo>
                  <a:lnTo>
                    <a:pt x="704" y="13"/>
                  </a:lnTo>
                  <a:lnTo>
                    <a:pt x="710" y="14"/>
                  </a:lnTo>
                  <a:lnTo>
                    <a:pt x="724" y="12"/>
                  </a:lnTo>
                  <a:lnTo>
                    <a:pt x="707" y="12"/>
                  </a:lnTo>
                  <a:lnTo>
                    <a:pt x="679" y="12"/>
                  </a:lnTo>
                  <a:lnTo>
                    <a:pt x="666" y="10"/>
                  </a:lnTo>
                  <a:lnTo>
                    <a:pt x="661" y="8"/>
                  </a:lnTo>
                  <a:lnTo>
                    <a:pt x="654" y="7"/>
                  </a:lnTo>
                  <a:lnTo>
                    <a:pt x="654" y="6"/>
                  </a:lnTo>
                  <a:close/>
                  <a:moveTo>
                    <a:pt x="695" y="107"/>
                  </a:moveTo>
                  <a:lnTo>
                    <a:pt x="687" y="111"/>
                  </a:lnTo>
                  <a:lnTo>
                    <a:pt x="678" y="111"/>
                  </a:lnTo>
                  <a:lnTo>
                    <a:pt x="679" y="106"/>
                  </a:lnTo>
                  <a:lnTo>
                    <a:pt x="686" y="100"/>
                  </a:lnTo>
                  <a:lnTo>
                    <a:pt x="695" y="99"/>
                  </a:lnTo>
                  <a:lnTo>
                    <a:pt x="701" y="102"/>
                  </a:lnTo>
                  <a:lnTo>
                    <a:pt x="698" y="106"/>
                  </a:lnTo>
                  <a:lnTo>
                    <a:pt x="695" y="107"/>
                  </a:lnTo>
                  <a:close/>
                  <a:moveTo>
                    <a:pt x="526" y="87"/>
                  </a:moveTo>
                  <a:lnTo>
                    <a:pt x="528" y="91"/>
                  </a:lnTo>
                  <a:lnTo>
                    <a:pt x="519" y="94"/>
                  </a:lnTo>
                  <a:lnTo>
                    <a:pt x="511" y="92"/>
                  </a:lnTo>
                  <a:lnTo>
                    <a:pt x="503" y="93"/>
                  </a:lnTo>
                  <a:lnTo>
                    <a:pt x="494" y="88"/>
                  </a:lnTo>
                  <a:lnTo>
                    <a:pt x="505" y="86"/>
                  </a:lnTo>
                  <a:lnTo>
                    <a:pt x="515" y="83"/>
                  </a:lnTo>
                  <a:lnTo>
                    <a:pt x="522" y="85"/>
                  </a:lnTo>
                  <a:lnTo>
                    <a:pt x="525" y="86"/>
                  </a:lnTo>
                  <a:lnTo>
                    <a:pt x="526" y="87"/>
                  </a:lnTo>
                  <a:close/>
                  <a:moveTo>
                    <a:pt x="685" y="313"/>
                  </a:moveTo>
                  <a:lnTo>
                    <a:pt x="690" y="312"/>
                  </a:lnTo>
                  <a:lnTo>
                    <a:pt x="703" y="316"/>
                  </a:lnTo>
                  <a:lnTo>
                    <a:pt x="711" y="322"/>
                  </a:lnTo>
                  <a:lnTo>
                    <a:pt x="711" y="324"/>
                  </a:lnTo>
                  <a:lnTo>
                    <a:pt x="705" y="324"/>
                  </a:lnTo>
                  <a:lnTo>
                    <a:pt x="692" y="319"/>
                  </a:lnTo>
                  <a:lnTo>
                    <a:pt x="685" y="313"/>
                  </a:lnTo>
                  <a:close/>
                  <a:moveTo>
                    <a:pt x="675" y="352"/>
                  </a:moveTo>
                  <a:lnTo>
                    <a:pt x="677" y="359"/>
                  </a:lnTo>
                  <a:lnTo>
                    <a:pt x="684" y="362"/>
                  </a:lnTo>
                  <a:lnTo>
                    <a:pt x="694" y="362"/>
                  </a:lnTo>
                  <a:lnTo>
                    <a:pt x="686" y="368"/>
                  </a:lnTo>
                  <a:lnTo>
                    <a:pt x="682" y="368"/>
                  </a:lnTo>
                  <a:lnTo>
                    <a:pt x="671" y="362"/>
                  </a:lnTo>
                  <a:lnTo>
                    <a:pt x="669" y="357"/>
                  </a:lnTo>
                  <a:lnTo>
                    <a:pt x="675" y="352"/>
                  </a:lnTo>
                  <a:close/>
                </a:path>
              </a:pathLst>
            </a:custGeom>
            <a:solidFill>
              <a:srgbClr val="CCD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10">
              <a:extLst>
                <a:ext uri="{FF2B5EF4-FFF2-40B4-BE49-F238E27FC236}">
                  <a16:creationId xmlns:a16="http://schemas.microsoft.com/office/drawing/2014/main" id="{55B80FC3-7AA3-1FB2-75F8-FF6811F333E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25538" y="1293813"/>
              <a:ext cx="1976438" cy="1143000"/>
            </a:xfrm>
            <a:custGeom>
              <a:avLst/>
              <a:gdLst>
                <a:gd name="T0" fmla="*/ 837 w 1245"/>
                <a:gd name="T1" fmla="*/ 253 h 720"/>
                <a:gd name="T2" fmla="*/ 968 w 1245"/>
                <a:gd name="T3" fmla="*/ 255 h 720"/>
                <a:gd name="T4" fmla="*/ 1019 w 1245"/>
                <a:gd name="T5" fmla="*/ 267 h 720"/>
                <a:gd name="T6" fmla="*/ 1061 w 1245"/>
                <a:gd name="T7" fmla="*/ 287 h 720"/>
                <a:gd name="T8" fmla="*/ 1068 w 1245"/>
                <a:gd name="T9" fmla="*/ 296 h 720"/>
                <a:gd name="T10" fmla="*/ 1046 w 1245"/>
                <a:gd name="T11" fmla="*/ 352 h 720"/>
                <a:gd name="T12" fmla="*/ 1098 w 1245"/>
                <a:gd name="T13" fmla="*/ 341 h 720"/>
                <a:gd name="T14" fmla="*/ 1133 w 1245"/>
                <a:gd name="T15" fmla="*/ 324 h 720"/>
                <a:gd name="T16" fmla="*/ 1200 w 1245"/>
                <a:gd name="T17" fmla="*/ 305 h 720"/>
                <a:gd name="T18" fmla="*/ 1245 w 1245"/>
                <a:gd name="T19" fmla="*/ 280 h 720"/>
                <a:gd name="T20" fmla="*/ 1193 w 1245"/>
                <a:gd name="T21" fmla="*/ 337 h 720"/>
                <a:gd name="T22" fmla="*/ 1193 w 1245"/>
                <a:gd name="T23" fmla="*/ 358 h 720"/>
                <a:gd name="T24" fmla="*/ 1165 w 1245"/>
                <a:gd name="T25" fmla="*/ 365 h 720"/>
                <a:gd name="T26" fmla="*/ 1135 w 1245"/>
                <a:gd name="T27" fmla="*/ 387 h 720"/>
                <a:gd name="T28" fmla="*/ 1118 w 1245"/>
                <a:gd name="T29" fmla="*/ 407 h 720"/>
                <a:gd name="T30" fmla="*/ 1102 w 1245"/>
                <a:gd name="T31" fmla="*/ 402 h 720"/>
                <a:gd name="T32" fmla="*/ 1096 w 1245"/>
                <a:gd name="T33" fmla="*/ 451 h 720"/>
                <a:gd name="T34" fmla="*/ 1027 w 1245"/>
                <a:gd name="T35" fmla="*/ 498 h 720"/>
                <a:gd name="T36" fmla="*/ 1005 w 1245"/>
                <a:gd name="T37" fmla="*/ 569 h 720"/>
                <a:gd name="T38" fmla="*/ 986 w 1245"/>
                <a:gd name="T39" fmla="*/ 609 h 720"/>
                <a:gd name="T40" fmla="*/ 975 w 1245"/>
                <a:gd name="T41" fmla="*/ 539 h 720"/>
                <a:gd name="T42" fmla="*/ 921 w 1245"/>
                <a:gd name="T43" fmla="*/ 531 h 720"/>
                <a:gd name="T44" fmla="*/ 899 w 1245"/>
                <a:gd name="T45" fmla="*/ 549 h 720"/>
                <a:gd name="T46" fmla="*/ 841 w 1245"/>
                <a:gd name="T47" fmla="*/ 546 h 720"/>
                <a:gd name="T48" fmla="*/ 793 w 1245"/>
                <a:gd name="T49" fmla="*/ 606 h 720"/>
                <a:gd name="T50" fmla="*/ 767 w 1245"/>
                <a:gd name="T51" fmla="*/ 558 h 720"/>
                <a:gd name="T52" fmla="*/ 724 w 1245"/>
                <a:gd name="T53" fmla="*/ 536 h 720"/>
                <a:gd name="T54" fmla="*/ 679 w 1245"/>
                <a:gd name="T55" fmla="*/ 517 h 720"/>
                <a:gd name="T56" fmla="*/ 591 w 1245"/>
                <a:gd name="T57" fmla="*/ 490 h 720"/>
                <a:gd name="T58" fmla="*/ 564 w 1245"/>
                <a:gd name="T59" fmla="*/ 466 h 720"/>
                <a:gd name="T60" fmla="*/ 569 w 1245"/>
                <a:gd name="T61" fmla="*/ 386 h 720"/>
                <a:gd name="T62" fmla="*/ 621 w 1245"/>
                <a:gd name="T63" fmla="*/ 302 h 720"/>
                <a:gd name="T64" fmla="*/ 657 w 1245"/>
                <a:gd name="T65" fmla="*/ 276 h 720"/>
                <a:gd name="T66" fmla="*/ 47 w 1245"/>
                <a:gd name="T67" fmla="*/ 711 h 720"/>
                <a:gd name="T68" fmla="*/ 34 w 1245"/>
                <a:gd name="T69" fmla="*/ 705 h 720"/>
                <a:gd name="T70" fmla="*/ 38 w 1245"/>
                <a:gd name="T71" fmla="*/ 691 h 720"/>
                <a:gd name="T72" fmla="*/ 40 w 1245"/>
                <a:gd name="T73" fmla="*/ 690 h 720"/>
                <a:gd name="T74" fmla="*/ 20 w 1245"/>
                <a:gd name="T75" fmla="*/ 674 h 720"/>
                <a:gd name="T76" fmla="*/ 7 w 1245"/>
                <a:gd name="T77" fmla="*/ 665 h 720"/>
                <a:gd name="T78" fmla="*/ 375 w 1245"/>
                <a:gd name="T79" fmla="*/ 110 h 720"/>
                <a:gd name="T80" fmla="*/ 468 w 1245"/>
                <a:gd name="T81" fmla="*/ 138 h 720"/>
                <a:gd name="T82" fmla="*/ 460 w 1245"/>
                <a:gd name="T83" fmla="*/ 140 h 720"/>
                <a:gd name="T84" fmla="*/ 636 w 1245"/>
                <a:gd name="T85" fmla="*/ 119 h 720"/>
                <a:gd name="T86" fmla="*/ 667 w 1245"/>
                <a:gd name="T87" fmla="*/ 141 h 720"/>
                <a:gd name="T88" fmla="*/ 655 w 1245"/>
                <a:gd name="T89" fmla="*/ 157 h 720"/>
                <a:gd name="T90" fmla="*/ 614 w 1245"/>
                <a:gd name="T91" fmla="*/ 117 h 720"/>
                <a:gd name="T92" fmla="*/ 541 w 1245"/>
                <a:gd name="T93" fmla="*/ 115 h 720"/>
                <a:gd name="T94" fmla="*/ 541 w 1245"/>
                <a:gd name="T95" fmla="*/ 99 h 720"/>
                <a:gd name="T96" fmla="*/ 429 w 1245"/>
                <a:gd name="T97" fmla="*/ 144 h 720"/>
                <a:gd name="T98" fmla="*/ 333 w 1245"/>
                <a:gd name="T99" fmla="*/ 174 h 720"/>
                <a:gd name="T100" fmla="*/ 365 w 1245"/>
                <a:gd name="T101" fmla="*/ 162 h 720"/>
                <a:gd name="T102" fmla="*/ 428 w 1245"/>
                <a:gd name="T103" fmla="*/ 130 h 720"/>
                <a:gd name="T104" fmla="*/ 391 w 1245"/>
                <a:gd name="T105" fmla="*/ 129 h 720"/>
                <a:gd name="T106" fmla="*/ 397 w 1245"/>
                <a:gd name="T107" fmla="*/ 102 h 720"/>
                <a:gd name="T108" fmla="*/ 466 w 1245"/>
                <a:gd name="T109" fmla="*/ 74 h 720"/>
                <a:gd name="T110" fmla="*/ 480 w 1245"/>
                <a:gd name="T111" fmla="*/ 64 h 720"/>
                <a:gd name="T112" fmla="*/ 466 w 1245"/>
                <a:gd name="T113" fmla="*/ 48 h 720"/>
                <a:gd name="T114" fmla="*/ 510 w 1245"/>
                <a:gd name="T115" fmla="*/ 34 h 720"/>
                <a:gd name="T116" fmla="*/ 575 w 1245"/>
                <a:gd name="T117" fmla="*/ 9 h 720"/>
                <a:gd name="T118" fmla="*/ 651 w 1245"/>
                <a:gd name="T119" fmla="*/ 5 h 720"/>
                <a:gd name="T120" fmla="*/ 718 w 1245"/>
                <a:gd name="T121" fmla="*/ 12 h 720"/>
                <a:gd name="T122" fmla="*/ 390 w 1245"/>
                <a:gd name="T123" fmla="*/ 72 h 720"/>
                <a:gd name="T124" fmla="*/ 375 w 1245"/>
                <a:gd name="T125" fmla="*/ 77 h 7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245" h="720">
                  <a:moveTo>
                    <a:pt x="669" y="253"/>
                  </a:moveTo>
                  <a:lnTo>
                    <a:pt x="699" y="253"/>
                  </a:lnTo>
                  <a:lnTo>
                    <a:pt x="729" y="253"/>
                  </a:lnTo>
                  <a:lnTo>
                    <a:pt x="741" y="253"/>
                  </a:lnTo>
                  <a:lnTo>
                    <a:pt x="773" y="253"/>
                  </a:lnTo>
                  <a:lnTo>
                    <a:pt x="805" y="253"/>
                  </a:lnTo>
                  <a:lnTo>
                    <a:pt x="837" y="253"/>
                  </a:lnTo>
                  <a:lnTo>
                    <a:pt x="869" y="253"/>
                  </a:lnTo>
                  <a:lnTo>
                    <a:pt x="906" y="253"/>
                  </a:lnTo>
                  <a:lnTo>
                    <a:pt x="942" y="253"/>
                  </a:lnTo>
                  <a:lnTo>
                    <a:pt x="964" y="253"/>
                  </a:lnTo>
                  <a:lnTo>
                    <a:pt x="967" y="248"/>
                  </a:lnTo>
                  <a:lnTo>
                    <a:pt x="971" y="248"/>
                  </a:lnTo>
                  <a:lnTo>
                    <a:pt x="968" y="255"/>
                  </a:lnTo>
                  <a:lnTo>
                    <a:pt x="971" y="258"/>
                  </a:lnTo>
                  <a:lnTo>
                    <a:pt x="978" y="259"/>
                  </a:lnTo>
                  <a:lnTo>
                    <a:pt x="986" y="261"/>
                  </a:lnTo>
                  <a:lnTo>
                    <a:pt x="995" y="266"/>
                  </a:lnTo>
                  <a:lnTo>
                    <a:pt x="1005" y="264"/>
                  </a:lnTo>
                  <a:lnTo>
                    <a:pt x="1016" y="267"/>
                  </a:lnTo>
                  <a:lnTo>
                    <a:pt x="1019" y="267"/>
                  </a:lnTo>
                  <a:lnTo>
                    <a:pt x="1032" y="264"/>
                  </a:lnTo>
                  <a:lnTo>
                    <a:pt x="1039" y="268"/>
                  </a:lnTo>
                  <a:lnTo>
                    <a:pt x="1046" y="273"/>
                  </a:lnTo>
                  <a:lnTo>
                    <a:pt x="1053" y="278"/>
                  </a:lnTo>
                  <a:lnTo>
                    <a:pt x="1059" y="283"/>
                  </a:lnTo>
                  <a:lnTo>
                    <a:pt x="1058" y="286"/>
                  </a:lnTo>
                  <a:lnTo>
                    <a:pt x="1061" y="287"/>
                  </a:lnTo>
                  <a:lnTo>
                    <a:pt x="1059" y="290"/>
                  </a:lnTo>
                  <a:lnTo>
                    <a:pt x="1062" y="290"/>
                  </a:lnTo>
                  <a:lnTo>
                    <a:pt x="1065" y="289"/>
                  </a:lnTo>
                  <a:lnTo>
                    <a:pt x="1064" y="292"/>
                  </a:lnTo>
                  <a:lnTo>
                    <a:pt x="1065" y="294"/>
                  </a:lnTo>
                  <a:lnTo>
                    <a:pt x="1068" y="294"/>
                  </a:lnTo>
                  <a:lnTo>
                    <a:pt x="1068" y="296"/>
                  </a:lnTo>
                  <a:lnTo>
                    <a:pt x="1066" y="297"/>
                  </a:lnTo>
                  <a:lnTo>
                    <a:pt x="1074" y="304"/>
                  </a:lnTo>
                  <a:lnTo>
                    <a:pt x="1070" y="318"/>
                  </a:lnTo>
                  <a:lnTo>
                    <a:pt x="1068" y="330"/>
                  </a:lnTo>
                  <a:lnTo>
                    <a:pt x="1061" y="338"/>
                  </a:lnTo>
                  <a:lnTo>
                    <a:pt x="1051" y="347"/>
                  </a:lnTo>
                  <a:lnTo>
                    <a:pt x="1046" y="352"/>
                  </a:lnTo>
                  <a:lnTo>
                    <a:pt x="1046" y="354"/>
                  </a:lnTo>
                  <a:lnTo>
                    <a:pt x="1046" y="355"/>
                  </a:lnTo>
                  <a:lnTo>
                    <a:pt x="1049" y="357"/>
                  </a:lnTo>
                  <a:lnTo>
                    <a:pt x="1052" y="357"/>
                  </a:lnTo>
                  <a:lnTo>
                    <a:pt x="1068" y="350"/>
                  </a:lnTo>
                  <a:lnTo>
                    <a:pt x="1081" y="348"/>
                  </a:lnTo>
                  <a:lnTo>
                    <a:pt x="1098" y="341"/>
                  </a:lnTo>
                  <a:lnTo>
                    <a:pt x="1100" y="339"/>
                  </a:lnTo>
                  <a:lnTo>
                    <a:pt x="1100" y="335"/>
                  </a:lnTo>
                  <a:lnTo>
                    <a:pt x="1100" y="331"/>
                  </a:lnTo>
                  <a:lnTo>
                    <a:pt x="1105" y="329"/>
                  </a:lnTo>
                  <a:lnTo>
                    <a:pt x="1117" y="329"/>
                  </a:lnTo>
                  <a:lnTo>
                    <a:pt x="1127" y="329"/>
                  </a:lnTo>
                  <a:lnTo>
                    <a:pt x="1133" y="324"/>
                  </a:lnTo>
                  <a:lnTo>
                    <a:pt x="1134" y="323"/>
                  </a:lnTo>
                  <a:lnTo>
                    <a:pt x="1150" y="312"/>
                  </a:lnTo>
                  <a:lnTo>
                    <a:pt x="1156" y="310"/>
                  </a:lnTo>
                  <a:lnTo>
                    <a:pt x="1174" y="310"/>
                  </a:lnTo>
                  <a:lnTo>
                    <a:pt x="1193" y="310"/>
                  </a:lnTo>
                  <a:lnTo>
                    <a:pt x="1196" y="305"/>
                  </a:lnTo>
                  <a:lnTo>
                    <a:pt x="1200" y="305"/>
                  </a:lnTo>
                  <a:lnTo>
                    <a:pt x="1206" y="303"/>
                  </a:lnTo>
                  <a:lnTo>
                    <a:pt x="1212" y="297"/>
                  </a:lnTo>
                  <a:lnTo>
                    <a:pt x="1219" y="285"/>
                  </a:lnTo>
                  <a:lnTo>
                    <a:pt x="1232" y="274"/>
                  </a:lnTo>
                  <a:lnTo>
                    <a:pt x="1234" y="278"/>
                  </a:lnTo>
                  <a:lnTo>
                    <a:pt x="1243" y="276"/>
                  </a:lnTo>
                  <a:lnTo>
                    <a:pt x="1245" y="280"/>
                  </a:lnTo>
                  <a:lnTo>
                    <a:pt x="1238" y="299"/>
                  </a:lnTo>
                  <a:lnTo>
                    <a:pt x="1241" y="307"/>
                  </a:lnTo>
                  <a:lnTo>
                    <a:pt x="1243" y="312"/>
                  </a:lnTo>
                  <a:lnTo>
                    <a:pt x="1228" y="319"/>
                  </a:lnTo>
                  <a:lnTo>
                    <a:pt x="1214" y="325"/>
                  </a:lnTo>
                  <a:lnTo>
                    <a:pt x="1202" y="328"/>
                  </a:lnTo>
                  <a:lnTo>
                    <a:pt x="1193" y="337"/>
                  </a:lnTo>
                  <a:lnTo>
                    <a:pt x="1189" y="341"/>
                  </a:lnTo>
                  <a:lnTo>
                    <a:pt x="1186" y="349"/>
                  </a:lnTo>
                  <a:lnTo>
                    <a:pt x="1187" y="355"/>
                  </a:lnTo>
                  <a:lnTo>
                    <a:pt x="1192" y="356"/>
                  </a:lnTo>
                  <a:lnTo>
                    <a:pt x="1193" y="351"/>
                  </a:lnTo>
                  <a:lnTo>
                    <a:pt x="1195" y="354"/>
                  </a:lnTo>
                  <a:lnTo>
                    <a:pt x="1193" y="358"/>
                  </a:lnTo>
                  <a:lnTo>
                    <a:pt x="1183" y="361"/>
                  </a:lnTo>
                  <a:lnTo>
                    <a:pt x="1179" y="361"/>
                  </a:lnTo>
                  <a:lnTo>
                    <a:pt x="1169" y="363"/>
                  </a:lnTo>
                  <a:lnTo>
                    <a:pt x="1165" y="363"/>
                  </a:lnTo>
                  <a:lnTo>
                    <a:pt x="1157" y="364"/>
                  </a:lnTo>
                  <a:lnTo>
                    <a:pt x="1147" y="369"/>
                  </a:lnTo>
                  <a:lnTo>
                    <a:pt x="1165" y="365"/>
                  </a:lnTo>
                  <a:lnTo>
                    <a:pt x="1167" y="369"/>
                  </a:lnTo>
                  <a:lnTo>
                    <a:pt x="1149" y="374"/>
                  </a:lnTo>
                  <a:lnTo>
                    <a:pt x="1142" y="374"/>
                  </a:lnTo>
                  <a:lnTo>
                    <a:pt x="1143" y="371"/>
                  </a:lnTo>
                  <a:lnTo>
                    <a:pt x="1137" y="376"/>
                  </a:lnTo>
                  <a:lnTo>
                    <a:pt x="1141" y="376"/>
                  </a:lnTo>
                  <a:lnTo>
                    <a:pt x="1135" y="387"/>
                  </a:lnTo>
                  <a:lnTo>
                    <a:pt x="1123" y="399"/>
                  </a:lnTo>
                  <a:lnTo>
                    <a:pt x="1123" y="395"/>
                  </a:lnTo>
                  <a:lnTo>
                    <a:pt x="1121" y="394"/>
                  </a:lnTo>
                  <a:lnTo>
                    <a:pt x="1118" y="390"/>
                  </a:lnTo>
                  <a:lnTo>
                    <a:pt x="1118" y="399"/>
                  </a:lnTo>
                  <a:lnTo>
                    <a:pt x="1120" y="401"/>
                  </a:lnTo>
                  <a:lnTo>
                    <a:pt x="1118" y="407"/>
                  </a:lnTo>
                  <a:lnTo>
                    <a:pt x="1113" y="412"/>
                  </a:lnTo>
                  <a:lnTo>
                    <a:pt x="1102" y="425"/>
                  </a:lnTo>
                  <a:lnTo>
                    <a:pt x="1101" y="425"/>
                  </a:lnTo>
                  <a:lnTo>
                    <a:pt x="1108" y="414"/>
                  </a:lnTo>
                  <a:lnTo>
                    <a:pt x="1104" y="408"/>
                  </a:lnTo>
                  <a:lnTo>
                    <a:pt x="1107" y="395"/>
                  </a:lnTo>
                  <a:lnTo>
                    <a:pt x="1102" y="402"/>
                  </a:lnTo>
                  <a:lnTo>
                    <a:pt x="1101" y="412"/>
                  </a:lnTo>
                  <a:lnTo>
                    <a:pt x="1095" y="409"/>
                  </a:lnTo>
                  <a:lnTo>
                    <a:pt x="1101" y="414"/>
                  </a:lnTo>
                  <a:lnTo>
                    <a:pt x="1096" y="429"/>
                  </a:lnTo>
                  <a:lnTo>
                    <a:pt x="1100" y="429"/>
                  </a:lnTo>
                  <a:lnTo>
                    <a:pt x="1098" y="435"/>
                  </a:lnTo>
                  <a:lnTo>
                    <a:pt x="1096" y="451"/>
                  </a:lnTo>
                  <a:lnTo>
                    <a:pt x="1085" y="462"/>
                  </a:lnTo>
                  <a:lnTo>
                    <a:pt x="1071" y="467"/>
                  </a:lnTo>
                  <a:lnTo>
                    <a:pt x="1062" y="475"/>
                  </a:lnTo>
                  <a:lnTo>
                    <a:pt x="1055" y="477"/>
                  </a:lnTo>
                  <a:lnTo>
                    <a:pt x="1046" y="483"/>
                  </a:lnTo>
                  <a:lnTo>
                    <a:pt x="1043" y="488"/>
                  </a:lnTo>
                  <a:lnTo>
                    <a:pt x="1027" y="498"/>
                  </a:lnTo>
                  <a:lnTo>
                    <a:pt x="1018" y="505"/>
                  </a:lnTo>
                  <a:lnTo>
                    <a:pt x="1011" y="514"/>
                  </a:lnTo>
                  <a:lnTo>
                    <a:pt x="1005" y="525"/>
                  </a:lnTo>
                  <a:lnTo>
                    <a:pt x="1005" y="537"/>
                  </a:lnTo>
                  <a:lnTo>
                    <a:pt x="1005" y="551"/>
                  </a:lnTo>
                  <a:lnTo>
                    <a:pt x="1007" y="562"/>
                  </a:lnTo>
                  <a:lnTo>
                    <a:pt x="1005" y="569"/>
                  </a:lnTo>
                  <a:lnTo>
                    <a:pt x="1006" y="588"/>
                  </a:lnTo>
                  <a:lnTo>
                    <a:pt x="1004" y="600"/>
                  </a:lnTo>
                  <a:lnTo>
                    <a:pt x="1001" y="606"/>
                  </a:lnTo>
                  <a:lnTo>
                    <a:pt x="995" y="615"/>
                  </a:lnTo>
                  <a:lnTo>
                    <a:pt x="992" y="617"/>
                  </a:lnTo>
                  <a:lnTo>
                    <a:pt x="986" y="615"/>
                  </a:lnTo>
                  <a:lnTo>
                    <a:pt x="986" y="609"/>
                  </a:lnTo>
                  <a:lnTo>
                    <a:pt x="982" y="606"/>
                  </a:lnTo>
                  <a:lnTo>
                    <a:pt x="979" y="590"/>
                  </a:lnTo>
                  <a:lnTo>
                    <a:pt x="977" y="578"/>
                  </a:lnTo>
                  <a:lnTo>
                    <a:pt x="977" y="572"/>
                  </a:lnTo>
                  <a:lnTo>
                    <a:pt x="982" y="561"/>
                  </a:lnTo>
                  <a:lnTo>
                    <a:pt x="981" y="552"/>
                  </a:lnTo>
                  <a:lnTo>
                    <a:pt x="975" y="539"/>
                  </a:lnTo>
                  <a:lnTo>
                    <a:pt x="971" y="536"/>
                  </a:lnTo>
                  <a:lnTo>
                    <a:pt x="956" y="544"/>
                  </a:lnTo>
                  <a:lnTo>
                    <a:pt x="954" y="543"/>
                  </a:lnTo>
                  <a:lnTo>
                    <a:pt x="952" y="536"/>
                  </a:lnTo>
                  <a:lnTo>
                    <a:pt x="945" y="531"/>
                  </a:lnTo>
                  <a:lnTo>
                    <a:pt x="930" y="533"/>
                  </a:lnTo>
                  <a:lnTo>
                    <a:pt x="921" y="531"/>
                  </a:lnTo>
                  <a:lnTo>
                    <a:pt x="912" y="532"/>
                  </a:lnTo>
                  <a:lnTo>
                    <a:pt x="904" y="535"/>
                  </a:lnTo>
                  <a:lnTo>
                    <a:pt x="906" y="539"/>
                  </a:lnTo>
                  <a:lnTo>
                    <a:pt x="903" y="546"/>
                  </a:lnTo>
                  <a:lnTo>
                    <a:pt x="906" y="550"/>
                  </a:lnTo>
                  <a:lnTo>
                    <a:pt x="902" y="552"/>
                  </a:lnTo>
                  <a:lnTo>
                    <a:pt x="899" y="549"/>
                  </a:lnTo>
                  <a:lnTo>
                    <a:pt x="894" y="552"/>
                  </a:lnTo>
                  <a:lnTo>
                    <a:pt x="886" y="552"/>
                  </a:lnTo>
                  <a:lnTo>
                    <a:pt x="878" y="543"/>
                  </a:lnTo>
                  <a:lnTo>
                    <a:pt x="868" y="545"/>
                  </a:lnTo>
                  <a:lnTo>
                    <a:pt x="860" y="542"/>
                  </a:lnTo>
                  <a:lnTo>
                    <a:pt x="851" y="543"/>
                  </a:lnTo>
                  <a:lnTo>
                    <a:pt x="841" y="546"/>
                  </a:lnTo>
                  <a:lnTo>
                    <a:pt x="826" y="558"/>
                  </a:lnTo>
                  <a:lnTo>
                    <a:pt x="812" y="565"/>
                  </a:lnTo>
                  <a:lnTo>
                    <a:pt x="803" y="572"/>
                  </a:lnTo>
                  <a:lnTo>
                    <a:pt x="798" y="581"/>
                  </a:lnTo>
                  <a:lnTo>
                    <a:pt x="794" y="591"/>
                  </a:lnTo>
                  <a:lnTo>
                    <a:pt x="792" y="600"/>
                  </a:lnTo>
                  <a:lnTo>
                    <a:pt x="793" y="606"/>
                  </a:lnTo>
                  <a:lnTo>
                    <a:pt x="789" y="606"/>
                  </a:lnTo>
                  <a:lnTo>
                    <a:pt x="781" y="602"/>
                  </a:lnTo>
                  <a:lnTo>
                    <a:pt x="773" y="596"/>
                  </a:lnTo>
                  <a:lnTo>
                    <a:pt x="772" y="589"/>
                  </a:lnTo>
                  <a:lnTo>
                    <a:pt x="772" y="578"/>
                  </a:lnTo>
                  <a:lnTo>
                    <a:pt x="768" y="568"/>
                  </a:lnTo>
                  <a:lnTo>
                    <a:pt x="767" y="558"/>
                  </a:lnTo>
                  <a:lnTo>
                    <a:pt x="764" y="548"/>
                  </a:lnTo>
                  <a:lnTo>
                    <a:pt x="758" y="542"/>
                  </a:lnTo>
                  <a:lnTo>
                    <a:pt x="748" y="542"/>
                  </a:lnTo>
                  <a:lnTo>
                    <a:pt x="737" y="554"/>
                  </a:lnTo>
                  <a:lnTo>
                    <a:pt x="727" y="550"/>
                  </a:lnTo>
                  <a:lnTo>
                    <a:pt x="724" y="545"/>
                  </a:lnTo>
                  <a:lnTo>
                    <a:pt x="724" y="536"/>
                  </a:lnTo>
                  <a:lnTo>
                    <a:pt x="724" y="528"/>
                  </a:lnTo>
                  <a:lnTo>
                    <a:pt x="719" y="520"/>
                  </a:lnTo>
                  <a:lnTo>
                    <a:pt x="714" y="516"/>
                  </a:lnTo>
                  <a:lnTo>
                    <a:pt x="712" y="510"/>
                  </a:lnTo>
                  <a:lnTo>
                    <a:pt x="692" y="510"/>
                  </a:lnTo>
                  <a:lnTo>
                    <a:pt x="688" y="517"/>
                  </a:lnTo>
                  <a:lnTo>
                    <a:pt x="679" y="517"/>
                  </a:lnTo>
                  <a:lnTo>
                    <a:pt x="655" y="517"/>
                  </a:lnTo>
                  <a:lnTo>
                    <a:pt x="633" y="505"/>
                  </a:lnTo>
                  <a:lnTo>
                    <a:pt x="617" y="497"/>
                  </a:lnTo>
                  <a:lnTo>
                    <a:pt x="619" y="496"/>
                  </a:lnTo>
                  <a:lnTo>
                    <a:pt x="604" y="497"/>
                  </a:lnTo>
                  <a:lnTo>
                    <a:pt x="590" y="497"/>
                  </a:lnTo>
                  <a:lnTo>
                    <a:pt x="591" y="490"/>
                  </a:lnTo>
                  <a:lnTo>
                    <a:pt x="588" y="480"/>
                  </a:lnTo>
                  <a:lnTo>
                    <a:pt x="584" y="479"/>
                  </a:lnTo>
                  <a:lnTo>
                    <a:pt x="585" y="474"/>
                  </a:lnTo>
                  <a:lnTo>
                    <a:pt x="578" y="473"/>
                  </a:lnTo>
                  <a:lnTo>
                    <a:pt x="576" y="468"/>
                  </a:lnTo>
                  <a:lnTo>
                    <a:pt x="565" y="468"/>
                  </a:lnTo>
                  <a:lnTo>
                    <a:pt x="564" y="466"/>
                  </a:lnTo>
                  <a:lnTo>
                    <a:pt x="566" y="457"/>
                  </a:lnTo>
                  <a:lnTo>
                    <a:pt x="563" y="440"/>
                  </a:lnTo>
                  <a:lnTo>
                    <a:pt x="564" y="420"/>
                  </a:lnTo>
                  <a:lnTo>
                    <a:pt x="566" y="416"/>
                  </a:lnTo>
                  <a:lnTo>
                    <a:pt x="564" y="410"/>
                  </a:lnTo>
                  <a:lnTo>
                    <a:pt x="563" y="399"/>
                  </a:lnTo>
                  <a:lnTo>
                    <a:pt x="569" y="386"/>
                  </a:lnTo>
                  <a:lnTo>
                    <a:pt x="566" y="378"/>
                  </a:lnTo>
                  <a:lnTo>
                    <a:pt x="577" y="365"/>
                  </a:lnTo>
                  <a:lnTo>
                    <a:pt x="585" y="354"/>
                  </a:lnTo>
                  <a:lnTo>
                    <a:pt x="588" y="342"/>
                  </a:lnTo>
                  <a:lnTo>
                    <a:pt x="602" y="328"/>
                  </a:lnTo>
                  <a:lnTo>
                    <a:pt x="611" y="315"/>
                  </a:lnTo>
                  <a:lnTo>
                    <a:pt x="621" y="302"/>
                  </a:lnTo>
                  <a:lnTo>
                    <a:pt x="633" y="283"/>
                  </a:lnTo>
                  <a:lnTo>
                    <a:pt x="638" y="271"/>
                  </a:lnTo>
                  <a:lnTo>
                    <a:pt x="641" y="265"/>
                  </a:lnTo>
                  <a:lnTo>
                    <a:pt x="643" y="263"/>
                  </a:lnTo>
                  <a:lnTo>
                    <a:pt x="655" y="267"/>
                  </a:lnTo>
                  <a:lnTo>
                    <a:pt x="651" y="280"/>
                  </a:lnTo>
                  <a:lnTo>
                    <a:pt x="657" y="276"/>
                  </a:lnTo>
                  <a:lnTo>
                    <a:pt x="663" y="265"/>
                  </a:lnTo>
                  <a:lnTo>
                    <a:pt x="669" y="253"/>
                  </a:lnTo>
                  <a:close/>
                  <a:moveTo>
                    <a:pt x="44" y="700"/>
                  </a:moveTo>
                  <a:lnTo>
                    <a:pt x="46" y="701"/>
                  </a:lnTo>
                  <a:lnTo>
                    <a:pt x="47" y="704"/>
                  </a:lnTo>
                  <a:lnTo>
                    <a:pt x="47" y="710"/>
                  </a:lnTo>
                  <a:lnTo>
                    <a:pt x="47" y="711"/>
                  </a:lnTo>
                  <a:lnTo>
                    <a:pt x="41" y="714"/>
                  </a:lnTo>
                  <a:lnTo>
                    <a:pt x="37" y="717"/>
                  </a:lnTo>
                  <a:lnTo>
                    <a:pt x="33" y="720"/>
                  </a:lnTo>
                  <a:lnTo>
                    <a:pt x="31" y="718"/>
                  </a:lnTo>
                  <a:lnTo>
                    <a:pt x="33" y="713"/>
                  </a:lnTo>
                  <a:lnTo>
                    <a:pt x="33" y="706"/>
                  </a:lnTo>
                  <a:lnTo>
                    <a:pt x="34" y="705"/>
                  </a:lnTo>
                  <a:lnTo>
                    <a:pt x="38" y="701"/>
                  </a:lnTo>
                  <a:lnTo>
                    <a:pt x="38" y="698"/>
                  </a:lnTo>
                  <a:lnTo>
                    <a:pt x="39" y="697"/>
                  </a:lnTo>
                  <a:lnTo>
                    <a:pt x="40" y="697"/>
                  </a:lnTo>
                  <a:lnTo>
                    <a:pt x="44" y="700"/>
                  </a:lnTo>
                  <a:close/>
                  <a:moveTo>
                    <a:pt x="40" y="690"/>
                  </a:moveTo>
                  <a:lnTo>
                    <a:pt x="38" y="691"/>
                  </a:lnTo>
                  <a:lnTo>
                    <a:pt x="33" y="693"/>
                  </a:lnTo>
                  <a:lnTo>
                    <a:pt x="33" y="688"/>
                  </a:lnTo>
                  <a:lnTo>
                    <a:pt x="32" y="687"/>
                  </a:lnTo>
                  <a:lnTo>
                    <a:pt x="32" y="686"/>
                  </a:lnTo>
                  <a:lnTo>
                    <a:pt x="34" y="685"/>
                  </a:lnTo>
                  <a:lnTo>
                    <a:pt x="38" y="686"/>
                  </a:lnTo>
                  <a:lnTo>
                    <a:pt x="40" y="690"/>
                  </a:lnTo>
                  <a:close/>
                  <a:moveTo>
                    <a:pt x="33" y="682"/>
                  </a:moveTo>
                  <a:lnTo>
                    <a:pt x="32" y="684"/>
                  </a:lnTo>
                  <a:lnTo>
                    <a:pt x="25" y="684"/>
                  </a:lnTo>
                  <a:lnTo>
                    <a:pt x="27" y="681"/>
                  </a:lnTo>
                  <a:lnTo>
                    <a:pt x="33" y="682"/>
                  </a:lnTo>
                  <a:close/>
                  <a:moveTo>
                    <a:pt x="20" y="673"/>
                  </a:moveTo>
                  <a:lnTo>
                    <a:pt x="20" y="674"/>
                  </a:lnTo>
                  <a:lnTo>
                    <a:pt x="22" y="680"/>
                  </a:lnTo>
                  <a:lnTo>
                    <a:pt x="21" y="680"/>
                  </a:lnTo>
                  <a:lnTo>
                    <a:pt x="20" y="680"/>
                  </a:lnTo>
                  <a:lnTo>
                    <a:pt x="18" y="680"/>
                  </a:lnTo>
                  <a:lnTo>
                    <a:pt x="16" y="675"/>
                  </a:lnTo>
                  <a:lnTo>
                    <a:pt x="20" y="673"/>
                  </a:lnTo>
                  <a:close/>
                  <a:moveTo>
                    <a:pt x="7" y="665"/>
                  </a:moveTo>
                  <a:lnTo>
                    <a:pt x="6" y="668"/>
                  </a:lnTo>
                  <a:lnTo>
                    <a:pt x="3" y="669"/>
                  </a:lnTo>
                  <a:lnTo>
                    <a:pt x="0" y="667"/>
                  </a:lnTo>
                  <a:lnTo>
                    <a:pt x="1" y="667"/>
                  </a:lnTo>
                  <a:lnTo>
                    <a:pt x="5" y="665"/>
                  </a:lnTo>
                  <a:lnTo>
                    <a:pt x="7" y="665"/>
                  </a:lnTo>
                  <a:close/>
                  <a:moveTo>
                    <a:pt x="375" y="110"/>
                  </a:moveTo>
                  <a:lnTo>
                    <a:pt x="382" y="111"/>
                  </a:lnTo>
                  <a:lnTo>
                    <a:pt x="376" y="115"/>
                  </a:lnTo>
                  <a:lnTo>
                    <a:pt x="368" y="117"/>
                  </a:lnTo>
                  <a:lnTo>
                    <a:pt x="364" y="115"/>
                  </a:lnTo>
                  <a:lnTo>
                    <a:pt x="363" y="111"/>
                  </a:lnTo>
                  <a:lnTo>
                    <a:pt x="375" y="110"/>
                  </a:lnTo>
                  <a:close/>
                  <a:moveTo>
                    <a:pt x="468" y="138"/>
                  </a:moveTo>
                  <a:lnTo>
                    <a:pt x="473" y="138"/>
                  </a:lnTo>
                  <a:lnTo>
                    <a:pt x="472" y="143"/>
                  </a:lnTo>
                  <a:lnTo>
                    <a:pt x="458" y="149"/>
                  </a:lnTo>
                  <a:lnTo>
                    <a:pt x="442" y="154"/>
                  </a:lnTo>
                  <a:lnTo>
                    <a:pt x="441" y="150"/>
                  </a:lnTo>
                  <a:lnTo>
                    <a:pt x="446" y="144"/>
                  </a:lnTo>
                  <a:lnTo>
                    <a:pt x="460" y="140"/>
                  </a:lnTo>
                  <a:lnTo>
                    <a:pt x="468" y="138"/>
                  </a:lnTo>
                  <a:close/>
                  <a:moveTo>
                    <a:pt x="748" y="14"/>
                  </a:moveTo>
                  <a:lnTo>
                    <a:pt x="699" y="48"/>
                  </a:lnTo>
                  <a:lnTo>
                    <a:pt x="619" y="110"/>
                  </a:lnTo>
                  <a:lnTo>
                    <a:pt x="629" y="111"/>
                  </a:lnTo>
                  <a:lnTo>
                    <a:pt x="635" y="115"/>
                  </a:lnTo>
                  <a:lnTo>
                    <a:pt x="636" y="119"/>
                  </a:lnTo>
                  <a:lnTo>
                    <a:pt x="636" y="127"/>
                  </a:lnTo>
                  <a:lnTo>
                    <a:pt x="653" y="121"/>
                  </a:lnTo>
                  <a:lnTo>
                    <a:pt x="667" y="117"/>
                  </a:lnTo>
                  <a:lnTo>
                    <a:pt x="666" y="123"/>
                  </a:lnTo>
                  <a:lnTo>
                    <a:pt x="667" y="127"/>
                  </a:lnTo>
                  <a:lnTo>
                    <a:pt x="670" y="132"/>
                  </a:lnTo>
                  <a:lnTo>
                    <a:pt x="667" y="141"/>
                  </a:lnTo>
                  <a:lnTo>
                    <a:pt x="662" y="155"/>
                  </a:lnTo>
                  <a:lnTo>
                    <a:pt x="672" y="163"/>
                  </a:lnTo>
                  <a:lnTo>
                    <a:pt x="664" y="171"/>
                  </a:lnTo>
                  <a:lnTo>
                    <a:pt x="653" y="177"/>
                  </a:lnTo>
                  <a:lnTo>
                    <a:pt x="651" y="173"/>
                  </a:lnTo>
                  <a:lnTo>
                    <a:pt x="647" y="168"/>
                  </a:lnTo>
                  <a:lnTo>
                    <a:pt x="655" y="157"/>
                  </a:lnTo>
                  <a:lnTo>
                    <a:pt x="651" y="148"/>
                  </a:lnTo>
                  <a:lnTo>
                    <a:pt x="659" y="136"/>
                  </a:lnTo>
                  <a:lnTo>
                    <a:pt x="649" y="135"/>
                  </a:lnTo>
                  <a:lnTo>
                    <a:pt x="635" y="135"/>
                  </a:lnTo>
                  <a:lnTo>
                    <a:pt x="627" y="131"/>
                  </a:lnTo>
                  <a:lnTo>
                    <a:pt x="619" y="119"/>
                  </a:lnTo>
                  <a:lnTo>
                    <a:pt x="614" y="117"/>
                  </a:lnTo>
                  <a:lnTo>
                    <a:pt x="602" y="113"/>
                  </a:lnTo>
                  <a:lnTo>
                    <a:pt x="586" y="115"/>
                  </a:lnTo>
                  <a:lnTo>
                    <a:pt x="575" y="109"/>
                  </a:lnTo>
                  <a:lnTo>
                    <a:pt x="569" y="104"/>
                  </a:lnTo>
                  <a:lnTo>
                    <a:pt x="556" y="106"/>
                  </a:lnTo>
                  <a:lnTo>
                    <a:pt x="547" y="115"/>
                  </a:lnTo>
                  <a:lnTo>
                    <a:pt x="541" y="115"/>
                  </a:lnTo>
                  <a:lnTo>
                    <a:pt x="527" y="118"/>
                  </a:lnTo>
                  <a:lnTo>
                    <a:pt x="513" y="122"/>
                  </a:lnTo>
                  <a:lnTo>
                    <a:pt x="500" y="124"/>
                  </a:lnTo>
                  <a:lnTo>
                    <a:pt x="506" y="117"/>
                  </a:lnTo>
                  <a:lnTo>
                    <a:pt x="526" y="105"/>
                  </a:lnTo>
                  <a:lnTo>
                    <a:pt x="540" y="102"/>
                  </a:lnTo>
                  <a:lnTo>
                    <a:pt x="541" y="99"/>
                  </a:lnTo>
                  <a:lnTo>
                    <a:pt x="521" y="105"/>
                  </a:lnTo>
                  <a:lnTo>
                    <a:pt x="504" y="113"/>
                  </a:lnTo>
                  <a:lnTo>
                    <a:pt x="480" y="122"/>
                  </a:lnTo>
                  <a:lnTo>
                    <a:pt x="480" y="127"/>
                  </a:lnTo>
                  <a:lnTo>
                    <a:pt x="460" y="136"/>
                  </a:lnTo>
                  <a:lnTo>
                    <a:pt x="443" y="141"/>
                  </a:lnTo>
                  <a:lnTo>
                    <a:pt x="429" y="144"/>
                  </a:lnTo>
                  <a:lnTo>
                    <a:pt x="420" y="150"/>
                  </a:lnTo>
                  <a:lnTo>
                    <a:pt x="396" y="156"/>
                  </a:lnTo>
                  <a:lnTo>
                    <a:pt x="387" y="162"/>
                  </a:lnTo>
                  <a:lnTo>
                    <a:pt x="368" y="167"/>
                  </a:lnTo>
                  <a:lnTo>
                    <a:pt x="362" y="167"/>
                  </a:lnTo>
                  <a:lnTo>
                    <a:pt x="349" y="170"/>
                  </a:lnTo>
                  <a:lnTo>
                    <a:pt x="333" y="174"/>
                  </a:lnTo>
                  <a:lnTo>
                    <a:pt x="320" y="179"/>
                  </a:lnTo>
                  <a:lnTo>
                    <a:pt x="299" y="182"/>
                  </a:lnTo>
                  <a:lnTo>
                    <a:pt x="300" y="181"/>
                  </a:lnTo>
                  <a:lnTo>
                    <a:pt x="318" y="174"/>
                  </a:lnTo>
                  <a:lnTo>
                    <a:pt x="331" y="170"/>
                  </a:lnTo>
                  <a:lnTo>
                    <a:pt x="351" y="163"/>
                  </a:lnTo>
                  <a:lnTo>
                    <a:pt x="365" y="162"/>
                  </a:lnTo>
                  <a:lnTo>
                    <a:pt x="376" y="156"/>
                  </a:lnTo>
                  <a:lnTo>
                    <a:pt x="400" y="150"/>
                  </a:lnTo>
                  <a:lnTo>
                    <a:pt x="404" y="148"/>
                  </a:lnTo>
                  <a:lnTo>
                    <a:pt x="416" y="143"/>
                  </a:lnTo>
                  <a:lnTo>
                    <a:pt x="430" y="134"/>
                  </a:lnTo>
                  <a:lnTo>
                    <a:pt x="443" y="127"/>
                  </a:lnTo>
                  <a:lnTo>
                    <a:pt x="428" y="130"/>
                  </a:lnTo>
                  <a:lnTo>
                    <a:pt x="428" y="128"/>
                  </a:lnTo>
                  <a:lnTo>
                    <a:pt x="416" y="132"/>
                  </a:lnTo>
                  <a:lnTo>
                    <a:pt x="417" y="127"/>
                  </a:lnTo>
                  <a:lnTo>
                    <a:pt x="410" y="130"/>
                  </a:lnTo>
                  <a:lnTo>
                    <a:pt x="414" y="125"/>
                  </a:lnTo>
                  <a:lnTo>
                    <a:pt x="397" y="129"/>
                  </a:lnTo>
                  <a:lnTo>
                    <a:pt x="391" y="129"/>
                  </a:lnTo>
                  <a:lnTo>
                    <a:pt x="401" y="123"/>
                  </a:lnTo>
                  <a:lnTo>
                    <a:pt x="408" y="118"/>
                  </a:lnTo>
                  <a:lnTo>
                    <a:pt x="407" y="115"/>
                  </a:lnTo>
                  <a:lnTo>
                    <a:pt x="391" y="117"/>
                  </a:lnTo>
                  <a:lnTo>
                    <a:pt x="390" y="111"/>
                  </a:lnTo>
                  <a:lnTo>
                    <a:pt x="388" y="108"/>
                  </a:lnTo>
                  <a:lnTo>
                    <a:pt x="397" y="102"/>
                  </a:lnTo>
                  <a:lnTo>
                    <a:pt x="396" y="98"/>
                  </a:lnTo>
                  <a:lnTo>
                    <a:pt x="410" y="91"/>
                  </a:lnTo>
                  <a:lnTo>
                    <a:pt x="426" y="84"/>
                  </a:lnTo>
                  <a:lnTo>
                    <a:pt x="437" y="79"/>
                  </a:lnTo>
                  <a:lnTo>
                    <a:pt x="446" y="78"/>
                  </a:lnTo>
                  <a:lnTo>
                    <a:pt x="450" y="79"/>
                  </a:lnTo>
                  <a:lnTo>
                    <a:pt x="466" y="74"/>
                  </a:lnTo>
                  <a:lnTo>
                    <a:pt x="472" y="76"/>
                  </a:lnTo>
                  <a:lnTo>
                    <a:pt x="482" y="72"/>
                  </a:lnTo>
                  <a:lnTo>
                    <a:pt x="488" y="69"/>
                  </a:lnTo>
                  <a:lnTo>
                    <a:pt x="486" y="66"/>
                  </a:lnTo>
                  <a:lnTo>
                    <a:pt x="499" y="61"/>
                  </a:lnTo>
                  <a:lnTo>
                    <a:pt x="493" y="61"/>
                  </a:lnTo>
                  <a:lnTo>
                    <a:pt x="480" y="64"/>
                  </a:lnTo>
                  <a:lnTo>
                    <a:pt x="473" y="66"/>
                  </a:lnTo>
                  <a:lnTo>
                    <a:pt x="471" y="64"/>
                  </a:lnTo>
                  <a:lnTo>
                    <a:pt x="455" y="65"/>
                  </a:lnTo>
                  <a:lnTo>
                    <a:pt x="445" y="63"/>
                  </a:lnTo>
                  <a:lnTo>
                    <a:pt x="447" y="59"/>
                  </a:lnTo>
                  <a:lnTo>
                    <a:pt x="445" y="52"/>
                  </a:lnTo>
                  <a:lnTo>
                    <a:pt x="466" y="48"/>
                  </a:lnTo>
                  <a:lnTo>
                    <a:pt x="493" y="43"/>
                  </a:lnTo>
                  <a:lnTo>
                    <a:pt x="500" y="43"/>
                  </a:lnTo>
                  <a:lnTo>
                    <a:pt x="492" y="48"/>
                  </a:lnTo>
                  <a:lnTo>
                    <a:pt x="511" y="47"/>
                  </a:lnTo>
                  <a:lnTo>
                    <a:pt x="513" y="41"/>
                  </a:lnTo>
                  <a:lnTo>
                    <a:pt x="508" y="39"/>
                  </a:lnTo>
                  <a:lnTo>
                    <a:pt x="510" y="34"/>
                  </a:lnTo>
                  <a:lnTo>
                    <a:pt x="508" y="30"/>
                  </a:lnTo>
                  <a:lnTo>
                    <a:pt x="500" y="26"/>
                  </a:lnTo>
                  <a:lnTo>
                    <a:pt x="514" y="21"/>
                  </a:lnTo>
                  <a:lnTo>
                    <a:pt x="530" y="21"/>
                  </a:lnTo>
                  <a:lnTo>
                    <a:pt x="549" y="16"/>
                  </a:lnTo>
                  <a:lnTo>
                    <a:pt x="557" y="13"/>
                  </a:lnTo>
                  <a:lnTo>
                    <a:pt x="575" y="9"/>
                  </a:lnTo>
                  <a:lnTo>
                    <a:pt x="585" y="8"/>
                  </a:lnTo>
                  <a:lnTo>
                    <a:pt x="608" y="5"/>
                  </a:lnTo>
                  <a:lnTo>
                    <a:pt x="614" y="5"/>
                  </a:lnTo>
                  <a:lnTo>
                    <a:pt x="635" y="0"/>
                  </a:lnTo>
                  <a:lnTo>
                    <a:pt x="644" y="2"/>
                  </a:lnTo>
                  <a:lnTo>
                    <a:pt x="644" y="6"/>
                  </a:lnTo>
                  <a:lnTo>
                    <a:pt x="651" y="5"/>
                  </a:lnTo>
                  <a:lnTo>
                    <a:pt x="666" y="5"/>
                  </a:lnTo>
                  <a:lnTo>
                    <a:pt x="662" y="7"/>
                  </a:lnTo>
                  <a:lnTo>
                    <a:pt x="672" y="8"/>
                  </a:lnTo>
                  <a:lnTo>
                    <a:pt x="682" y="7"/>
                  </a:lnTo>
                  <a:lnTo>
                    <a:pt x="698" y="11"/>
                  </a:lnTo>
                  <a:lnTo>
                    <a:pt x="712" y="11"/>
                  </a:lnTo>
                  <a:lnTo>
                    <a:pt x="718" y="12"/>
                  </a:lnTo>
                  <a:lnTo>
                    <a:pt x="731" y="11"/>
                  </a:lnTo>
                  <a:lnTo>
                    <a:pt x="740" y="13"/>
                  </a:lnTo>
                  <a:lnTo>
                    <a:pt x="748" y="14"/>
                  </a:lnTo>
                  <a:lnTo>
                    <a:pt x="748" y="14"/>
                  </a:lnTo>
                  <a:close/>
                  <a:moveTo>
                    <a:pt x="382" y="72"/>
                  </a:moveTo>
                  <a:lnTo>
                    <a:pt x="384" y="73"/>
                  </a:lnTo>
                  <a:lnTo>
                    <a:pt x="390" y="72"/>
                  </a:lnTo>
                  <a:lnTo>
                    <a:pt x="394" y="76"/>
                  </a:lnTo>
                  <a:lnTo>
                    <a:pt x="402" y="77"/>
                  </a:lnTo>
                  <a:lnTo>
                    <a:pt x="398" y="78"/>
                  </a:lnTo>
                  <a:lnTo>
                    <a:pt x="388" y="80"/>
                  </a:lnTo>
                  <a:lnTo>
                    <a:pt x="385" y="78"/>
                  </a:lnTo>
                  <a:lnTo>
                    <a:pt x="384" y="76"/>
                  </a:lnTo>
                  <a:lnTo>
                    <a:pt x="375" y="77"/>
                  </a:lnTo>
                  <a:lnTo>
                    <a:pt x="375" y="76"/>
                  </a:lnTo>
                  <a:lnTo>
                    <a:pt x="382" y="72"/>
                  </a:lnTo>
                  <a:close/>
                </a:path>
              </a:pathLst>
            </a:custGeom>
            <a:solidFill>
              <a:srgbClr val="FCF2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" name="Freeform 11">
              <a:extLst>
                <a:ext uri="{FF2B5EF4-FFF2-40B4-BE49-F238E27FC236}">
                  <a16:creationId xmlns:a16="http://schemas.microsoft.com/office/drawing/2014/main" id="{2470BF16-6162-4ECA-EC41-F166E98F3D0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64125" y="1562100"/>
              <a:ext cx="685800" cy="323850"/>
            </a:xfrm>
            <a:custGeom>
              <a:avLst/>
              <a:gdLst>
                <a:gd name="T0" fmla="*/ 430 w 432"/>
                <a:gd name="T1" fmla="*/ 91 h 204"/>
                <a:gd name="T2" fmla="*/ 429 w 432"/>
                <a:gd name="T3" fmla="*/ 105 h 204"/>
                <a:gd name="T4" fmla="*/ 402 w 432"/>
                <a:gd name="T5" fmla="*/ 108 h 204"/>
                <a:gd name="T6" fmla="*/ 402 w 432"/>
                <a:gd name="T7" fmla="*/ 136 h 204"/>
                <a:gd name="T8" fmla="*/ 402 w 432"/>
                <a:gd name="T9" fmla="*/ 167 h 204"/>
                <a:gd name="T10" fmla="*/ 402 w 432"/>
                <a:gd name="T11" fmla="*/ 179 h 204"/>
                <a:gd name="T12" fmla="*/ 385 w 432"/>
                <a:gd name="T13" fmla="*/ 172 h 204"/>
                <a:gd name="T14" fmla="*/ 349 w 432"/>
                <a:gd name="T15" fmla="*/ 169 h 204"/>
                <a:gd name="T16" fmla="*/ 327 w 432"/>
                <a:gd name="T17" fmla="*/ 165 h 204"/>
                <a:gd name="T18" fmla="*/ 323 w 432"/>
                <a:gd name="T19" fmla="*/ 176 h 204"/>
                <a:gd name="T20" fmla="*/ 297 w 432"/>
                <a:gd name="T21" fmla="*/ 174 h 204"/>
                <a:gd name="T22" fmla="*/ 292 w 432"/>
                <a:gd name="T23" fmla="*/ 183 h 204"/>
                <a:gd name="T24" fmla="*/ 279 w 432"/>
                <a:gd name="T25" fmla="*/ 204 h 204"/>
                <a:gd name="T26" fmla="*/ 269 w 432"/>
                <a:gd name="T27" fmla="*/ 196 h 204"/>
                <a:gd name="T28" fmla="*/ 249 w 432"/>
                <a:gd name="T29" fmla="*/ 185 h 204"/>
                <a:gd name="T30" fmla="*/ 238 w 432"/>
                <a:gd name="T31" fmla="*/ 169 h 204"/>
                <a:gd name="T32" fmla="*/ 203 w 432"/>
                <a:gd name="T33" fmla="*/ 160 h 204"/>
                <a:gd name="T34" fmla="*/ 176 w 432"/>
                <a:gd name="T35" fmla="*/ 149 h 204"/>
                <a:gd name="T36" fmla="*/ 145 w 432"/>
                <a:gd name="T37" fmla="*/ 133 h 204"/>
                <a:gd name="T38" fmla="*/ 117 w 432"/>
                <a:gd name="T39" fmla="*/ 141 h 204"/>
                <a:gd name="T40" fmla="*/ 127 w 432"/>
                <a:gd name="T41" fmla="*/ 195 h 204"/>
                <a:gd name="T42" fmla="*/ 107 w 432"/>
                <a:gd name="T43" fmla="*/ 180 h 204"/>
                <a:gd name="T44" fmla="*/ 91 w 432"/>
                <a:gd name="T45" fmla="*/ 187 h 204"/>
                <a:gd name="T46" fmla="*/ 91 w 432"/>
                <a:gd name="T47" fmla="*/ 178 h 204"/>
                <a:gd name="T48" fmla="*/ 73 w 432"/>
                <a:gd name="T49" fmla="*/ 167 h 204"/>
                <a:gd name="T50" fmla="*/ 59 w 432"/>
                <a:gd name="T51" fmla="*/ 152 h 204"/>
                <a:gd name="T52" fmla="*/ 67 w 432"/>
                <a:gd name="T53" fmla="*/ 148 h 204"/>
                <a:gd name="T54" fmla="*/ 73 w 432"/>
                <a:gd name="T55" fmla="*/ 134 h 204"/>
                <a:gd name="T56" fmla="*/ 81 w 432"/>
                <a:gd name="T57" fmla="*/ 123 h 204"/>
                <a:gd name="T58" fmla="*/ 66 w 432"/>
                <a:gd name="T59" fmla="*/ 115 h 204"/>
                <a:gd name="T60" fmla="*/ 44 w 432"/>
                <a:gd name="T61" fmla="*/ 118 h 204"/>
                <a:gd name="T62" fmla="*/ 30 w 432"/>
                <a:gd name="T63" fmla="*/ 118 h 204"/>
                <a:gd name="T64" fmla="*/ 20 w 432"/>
                <a:gd name="T65" fmla="*/ 102 h 204"/>
                <a:gd name="T66" fmla="*/ 0 w 432"/>
                <a:gd name="T67" fmla="*/ 94 h 204"/>
                <a:gd name="T68" fmla="*/ 0 w 432"/>
                <a:gd name="T69" fmla="*/ 79 h 204"/>
                <a:gd name="T70" fmla="*/ 16 w 432"/>
                <a:gd name="T71" fmla="*/ 72 h 204"/>
                <a:gd name="T72" fmla="*/ 31 w 432"/>
                <a:gd name="T73" fmla="*/ 47 h 204"/>
                <a:gd name="T74" fmla="*/ 74 w 432"/>
                <a:gd name="T75" fmla="*/ 57 h 204"/>
                <a:gd name="T76" fmla="*/ 96 w 432"/>
                <a:gd name="T77" fmla="*/ 57 h 204"/>
                <a:gd name="T78" fmla="*/ 130 w 432"/>
                <a:gd name="T79" fmla="*/ 64 h 204"/>
                <a:gd name="T80" fmla="*/ 146 w 432"/>
                <a:gd name="T81" fmla="*/ 60 h 204"/>
                <a:gd name="T82" fmla="*/ 126 w 432"/>
                <a:gd name="T83" fmla="*/ 44 h 204"/>
                <a:gd name="T84" fmla="*/ 130 w 432"/>
                <a:gd name="T85" fmla="*/ 36 h 204"/>
                <a:gd name="T86" fmla="*/ 127 w 432"/>
                <a:gd name="T87" fmla="*/ 23 h 204"/>
                <a:gd name="T88" fmla="*/ 166 w 432"/>
                <a:gd name="T89" fmla="*/ 14 h 204"/>
                <a:gd name="T90" fmla="*/ 193 w 432"/>
                <a:gd name="T91" fmla="*/ 6 h 204"/>
                <a:gd name="T92" fmla="*/ 219 w 432"/>
                <a:gd name="T93" fmla="*/ 4 h 204"/>
                <a:gd name="T94" fmla="*/ 238 w 432"/>
                <a:gd name="T95" fmla="*/ 14 h 204"/>
                <a:gd name="T96" fmla="*/ 257 w 432"/>
                <a:gd name="T97" fmla="*/ 25 h 204"/>
                <a:gd name="T98" fmla="*/ 286 w 432"/>
                <a:gd name="T99" fmla="*/ 12 h 204"/>
                <a:gd name="T100" fmla="*/ 302 w 432"/>
                <a:gd name="T101" fmla="*/ 26 h 204"/>
                <a:gd name="T102" fmla="*/ 345 w 432"/>
                <a:gd name="T103" fmla="*/ 52 h 204"/>
                <a:gd name="T104" fmla="*/ 377 w 432"/>
                <a:gd name="T105" fmla="*/ 57 h 204"/>
                <a:gd name="T106" fmla="*/ 393 w 432"/>
                <a:gd name="T107" fmla="*/ 68 h 204"/>
                <a:gd name="T108" fmla="*/ 410 w 432"/>
                <a:gd name="T109" fmla="*/ 75 h 204"/>
                <a:gd name="T110" fmla="*/ 432 w 432"/>
                <a:gd name="T111" fmla="*/ 82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432" h="204">
                  <a:moveTo>
                    <a:pt x="432" y="82"/>
                  </a:moveTo>
                  <a:lnTo>
                    <a:pt x="430" y="91"/>
                  </a:lnTo>
                  <a:lnTo>
                    <a:pt x="422" y="92"/>
                  </a:lnTo>
                  <a:lnTo>
                    <a:pt x="429" y="105"/>
                  </a:lnTo>
                  <a:lnTo>
                    <a:pt x="425" y="112"/>
                  </a:lnTo>
                  <a:lnTo>
                    <a:pt x="402" y="108"/>
                  </a:lnTo>
                  <a:lnTo>
                    <a:pt x="405" y="133"/>
                  </a:lnTo>
                  <a:lnTo>
                    <a:pt x="402" y="136"/>
                  </a:lnTo>
                  <a:lnTo>
                    <a:pt x="381" y="142"/>
                  </a:lnTo>
                  <a:lnTo>
                    <a:pt x="402" y="167"/>
                  </a:lnTo>
                  <a:lnTo>
                    <a:pt x="397" y="170"/>
                  </a:lnTo>
                  <a:lnTo>
                    <a:pt x="402" y="179"/>
                  </a:lnTo>
                  <a:lnTo>
                    <a:pt x="393" y="178"/>
                  </a:lnTo>
                  <a:lnTo>
                    <a:pt x="385" y="172"/>
                  </a:lnTo>
                  <a:lnTo>
                    <a:pt x="368" y="170"/>
                  </a:lnTo>
                  <a:lnTo>
                    <a:pt x="349" y="169"/>
                  </a:lnTo>
                  <a:lnTo>
                    <a:pt x="346" y="172"/>
                  </a:lnTo>
                  <a:lnTo>
                    <a:pt x="327" y="165"/>
                  </a:lnTo>
                  <a:lnTo>
                    <a:pt x="322" y="168"/>
                  </a:lnTo>
                  <a:lnTo>
                    <a:pt x="323" y="176"/>
                  </a:lnTo>
                  <a:lnTo>
                    <a:pt x="303" y="172"/>
                  </a:lnTo>
                  <a:lnTo>
                    <a:pt x="297" y="174"/>
                  </a:lnTo>
                  <a:lnTo>
                    <a:pt x="296" y="181"/>
                  </a:lnTo>
                  <a:lnTo>
                    <a:pt x="292" y="183"/>
                  </a:lnTo>
                  <a:lnTo>
                    <a:pt x="281" y="193"/>
                  </a:lnTo>
                  <a:lnTo>
                    <a:pt x="279" y="204"/>
                  </a:lnTo>
                  <a:lnTo>
                    <a:pt x="275" y="204"/>
                  </a:lnTo>
                  <a:lnTo>
                    <a:pt x="269" y="196"/>
                  </a:lnTo>
                  <a:lnTo>
                    <a:pt x="255" y="196"/>
                  </a:lnTo>
                  <a:lnTo>
                    <a:pt x="249" y="185"/>
                  </a:lnTo>
                  <a:lnTo>
                    <a:pt x="243" y="185"/>
                  </a:lnTo>
                  <a:lnTo>
                    <a:pt x="238" y="169"/>
                  </a:lnTo>
                  <a:lnTo>
                    <a:pt x="222" y="159"/>
                  </a:lnTo>
                  <a:lnTo>
                    <a:pt x="203" y="160"/>
                  </a:lnTo>
                  <a:lnTo>
                    <a:pt x="191" y="162"/>
                  </a:lnTo>
                  <a:lnTo>
                    <a:pt x="176" y="149"/>
                  </a:lnTo>
                  <a:lnTo>
                    <a:pt x="165" y="143"/>
                  </a:lnTo>
                  <a:lnTo>
                    <a:pt x="145" y="133"/>
                  </a:lnTo>
                  <a:lnTo>
                    <a:pt x="143" y="131"/>
                  </a:lnTo>
                  <a:lnTo>
                    <a:pt x="117" y="141"/>
                  </a:lnTo>
                  <a:lnTo>
                    <a:pt x="133" y="194"/>
                  </a:lnTo>
                  <a:lnTo>
                    <a:pt x="127" y="195"/>
                  </a:lnTo>
                  <a:lnTo>
                    <a:pt x="117" y="183"/>
                  </a:lnTo>
                  <a:lnTo>
                    <a:pt x="107" y="180"/>
                  </a:lnTo>
                  <a:lnTo>
                    <a:pt x="95" y="182"/>
                  </a:lnTo>
                  <a:lnTo>
                    <a:pt x="91" y="187"/>
                  </a:lnTo>
                  <a:lnTo>
                    <a:pt x="89" y="185"/>
                  </a:lnTo>
                  <a:lnTo>
                    <a:pt x="91" y="178"/>
                  </a:lnTo>
                  <a:lnTo>
                    <a:pt x="88" y="173"/>
                  </a:lnTo>
                  <a:lnTo>
                    <a:pt x="73" y="167"/>
                  </a:lnTo>
                  <a:lnTo>
                    <a:pt x="65" y="155"/>
                  </a:lnTo>
                  <a:lnTo>
                    <a:pt x="59" y="152"/>
                  </a:lnTo>
                  <a:lnTo>
                    <a:pt x="56" y="147"/>
                  </a:lnTo>
                  <a:lnTo>
                    <a:pt x="67" y="148"/>
                  </a:lnTo>
                  <a:lnTo>
                    <a:pt x="65" y="137"/>
                  </a:lnTo>
                  <a:lnTo>
                    <a:pt x="73" y="134"/>
                  </a:lnTo>
                  <a:lnTo>
                    <a:pt x="83" y="136"/>
                  </a:lnTo>
                  <a:lnTo>
                    <a:pt x="81" y="123"/>
                  </a:lnTo>
                  <a:lnTo>
                    <a:pt x="76" y="115"/>
                  </a:lnTo>
                  <a:lnTo>
                    <a:pt x="66" y="115"/>
                  </a:lnTo>
                  <a:lnTo>
                    <a:pt x="56" y="111"/>
                  </a:lnTo>
                  <a:lnTo>
                    <a:pt x="44" y="118"/>
                  </a:lnTo>
                  <a:lnTo>
                    <a:pt x="35" y="121"/>
                  </a:lnTo>
                  <a:lnTo>
                    <a:pt x="30" y="118"/>
                  </a:lnTo>
                  <a:lnTo>
                    <a:pt x="29" y="111"/>
                  </a:lnTo>
                  <a:lnTo>
                    <a:pt x="20" y="102"/>
                  </a:lnTo>
                  <a:lnTo>
                    <a:pt x="11" y="102"/>
                  </a:lnTo>
                  <a:lnTo>
                    <a:pt x="0" y="94"/>
                  </a:lnTo>
                  <a:lnTo>
                    <a:pt x="3" y="82"/>
                  </a:lnTo>
                  <a:lnTo>
                    <a:pt x="0" y="79"/>
                  </a:lnTo>
                  <a:lnTo>
                    <a:pt x="3" y="65"/>
                  </a:lnTo>
                  <a:lnTo>
                    <a:pt x="16" y="72"/>
                  </a:lnTo>
                  <a:lnTo>
                    <a:pt x="14" y="63"/>
                  </a:lnTo>
                  <a:lnTo>
                    <a:pt x="31" y="47"/>
                  </a:lnTo>
                  <a:lnTo>
                    <a:pt x="47" y="47"/>
                  </a:lnTo>
                  <a:lnTo>
                    <a:pt x="74" y="57"/>
                  </a:lnTo>
                  <a:lnTo>
                    <a:pt x="88" y="63"/>
                  </a:lnTo>
                  <a:lnTo>
                    <a:pt x="96" y="57"/>
                  </a:lnTo>
                  <a:lnTo>
                    <a:pt x="114" y="57"/>
                  </a:lnTo>
                  <a:lnTo>
                    <a:pt x="130" y="64"/>
                  </a:lnTo>
                  <a:lnTo>
                    <a:pt x="132" y="59"/>
                  </a:lnTo>
                  <a:lnTo>
                    <a:pt x="146" y="60"/>
                  </a:lnTo>
                  <a:lnTo>
                    <a:pt x="146" y="53"/>
                  </a:lnTo>
                  <a:lnTo>
                    <a:pt x="126" y="44"/>
                  </a:lnTo>
                  <a:lnTo>
                    <a:pt x="133" y="39"/>
                  </a:lnTo>
                  <a:lnTo>
                    <a:pt x="130" y="36"/>
                  </a:lnTo>
                  <a:lnTo>
                    <a:pt x="139" y="32"/>
                  </a:lnTo>
                  <a:lnTo>
                    <a:pt x="127" y="23"/>
                  </a:lnTo>
                  <a:lnTo>
                    <a:pt x="130" y="18"/>
                  </a:lnTo>
                  <a:lnTo>
                    <a:pt x="166" y="14"/>
                  </a:lnTo>
                  <a:lnTo>
                    <a:pt x="170" y="11"/>
                  </a:lnTo>
                  <a:lnTo>
                    <a:pt x="193" y="6"/>
                  </a:lnTo>
                  <a:lnTo>
                    <a:pt x="199" y="0"/>
                  </a:lnTo>
                  <a:lnTo>
                    <a:pt x="219" y="4"/>
                  </a:lnTo>
                  <a:lnTo>
                    <a:pt x="230" y="15"/>
                  </a:lnTo>
                  <a:lnTo>
                    <a:pt x="238" y="14"/>
                  </a:lnTo>
                  <a:lnTo>
                    <a:pt x="254" y="18"/>
                  </a:lnTo>
                  <a:lnTo>
                    <a:pt x="257" y="25"/>
                  </a:lnTo>
                  <a:lnTo>
                    <a:pt x="266" y="24"/>
                  </a:lnTo>
                  <a:lnTo>
                    <a:pt x="286" y="12"/>
                  </a:lnTo>
                  <a:lnTo>
                    <a:pt x="283" y="15"/>
                  </a:lnTo>
                  <a:lnTo>
                    <a:pt x="302" y="26"/>
                  </a:lnTo>
                  <a:lnTo>
                    <a:pt x="344" y="59"/>
                  </a:lnTo>
                  <a:lnTo>
                    <a:pt x="345" y="52"/>
                  </a:lnTo>
                  <a:lnTo>
                    <a:pt x="364" y="60"/>
                  </a:lnTo>
                  <a:lnTo>
                    <a:pt x="377" y="57"/>
                  </a:lnTo>
                  <a:lnTo>
                    <a:pt x="384" y="59"/>
                  </a:lnTo>
                  <a:lnTo>
                    <a:pt x="393" y="68"/>
                  </a:lnTo>
                  <a:lnTo>
                    <a:pt x="402" y="70"/>
                  </a:lnTo>
                  <a:lnTo>
                    <a:pt x="410" y="75"/>
                  </a:lnTo>
                  <a:lnTo>
                    <a:pt x="423" y="72"/>
                  </a:lnTo>
                  <a:lnTo>
                    <a:pt x="432" y="82"/>
                  </a:lnTo>
                  <a:close/>
                </a:path>
              </a:pathLst>
            </a:custGeom>
            <a:solidFill>
              <a:srgbClr val="B3FC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" name="Freeform 12">
              <a:extLst>
                <a:ext uri="{FF2B5EF4-FFF2-40B4-BE49-F238E27FC236}">
                  <a16:creationId xmlns:a16="http://schemas.microsoft.com/office/drawing/2014/main" id="{5638862D-F252-A3FB-9977-39EADC1606D7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9863" y="1770063"/>
              <a:ext cx="334963" cy="200025"/>
            </a:xfrm>
            <a:custGeom>
              <a:avLst/>
              <a:gdLst>
                <a:gd name="T0" fmla="*/ 16 w 211"/>
                <a:gd name="T1" fmla="*/ 63 h 126"/>
                <a:gd name="T2" fmla="*/ 0 w 211"/>
                <a:gd name="T3" fmla="*/ 10 h 126"/>
                <a:gd name="T4" fmla="*/ 26 w 211"/>
                <a:gd name="T5" fmla="*/ 0 h 126"/>
                <a:gd name="T6" fmla="*/ 28 w 211"/>
                <a:gd name="T7" fmla="*/ 2 h 126"/>
                <a:gd name="T8" fmla="*/ 48 w 211"/>
                <a:gd name="T9" fmla="*/ 12 h 126"/>
                <a:gd name="T10" fmla="*/ 59 w 211"/>
                <a:gd name="T11" fmla="*/ 18 h 126"/>
                <a:gd name="T12" fmla="*/ 74 w 211"/>
                <a:gd name="T13" fmla="*/ 31 h 126"/>
                <a:gd name="T14" fmla="*/ 86 w 211"/>
                <a:gd name="T15" fmla="*/ 29 h 126"/>
                <a:gd name="T16" fmla="*/ 105 w 211"/>
                <a:gd name="T17" fmla="*/ 28 h 126"/>
                <a:gd name="T18" fmla="*/ 121 w 211"/>
                <a:gd name="T19" fmla="*/ 38 h 126"/>
                <a:gd name="T20" fmla="*/ 126 w 211"/>
                <a:gd name="T21" fmla="*/ 54 h 126"/>
                <a:gd name="T22" fmla="*/ 132 w 211"/>
                <a:gd name="T23" fmla="*/ 54 h 126"/>
                <a:gd name="T24" fmla="*/ 138 w 211"/>
                <a:gd name="T25" fmla="*/ 65 h 126"/>
                <a:gd name="T26" fmla="*/ 152 w 211"/>
                <a:gd name="T27" fmla="*/ 65 h 126"/>
                <a:gd name="T28" fmla="*/ 158 w 211"/>
                <a:gd name="T29" fmla="*/ 73 h 126"/>
                <a:gd name="T30" fmla="*/ 162 w 211"/>
                <a:gd name="T31" fmla="*/ 73 h 126"/>
                <a:gd name="T32" fmla="*/ 164 w 211"/>
                <a:gd name="T33" fmla="*/ 62 h 126"/>
                <a:gd name="T34" fmla="*/ 175 w 211"/>
                <a:gd name="T35" fmla="*/ 52 h 126"/>
                <a:gd name="T36" fmla="*/ 179 w 211"/>
                <a:gd name="T37" fmla="*/ 50 h 126"/>
                <a:gd name="T38" fmla="*/ 184 w 211"/>
                <a:gd name="T39" fmla="*/ 51 h 126"/>
                <a:gd name="T40" fmla="*/ 177 w 211"/>
                <a:gd name="T41" fmla="*/ 60 h 126"/>
                <a:gd name="T42" fmla="*/ 188 w 211"/>
                <a:gd name="T43" fmla="*/ 65 h 126"/>
                <a:gd name="T44" fmla="*/ 195 w 211"/>
                <a:gd name="T45" fmla="*/ 62 h 126"/>
                <a:gd name="T46" fmla="*/ 211 w 211"/>
                <a:gd name="T47" fmla="*/ 70 h 126"/>
                <a:gd name="T48" fmla="*/ 199 w 211"/>
                <a:gd name="T49" fmla="*/ 81 h 126"/>
                <a:gd name="T50" fmla="*/ 191 w 211"/>
                <a:gd name="T51" fmla="*/ 80 h 126"/>
                <a:gd name="T52" fmla="*/ 186 w 211"/>
                <a:gd name="T53" fmla="*/ 80 h 126"/>
                <a:gd name="T54" fmla="*/ 183 w 211"/>
                <a:gd name="T55" fmla="*/ 76 h 126"/>
                <a:gd name="T56" fmla="*/ 183 w 211"/>
                <a:gd name="T57" fmla="*/ 68 h 126"/>
                <a:gd name="T58" fmla="*/ 170 w 211"/>
                <a:gd name="T59" fmla="*/ 73 h 126"/>
                <a:gd name="T60" fmla="*/ 170 w 211"/>
                <a:gd name="T61" fmla="*/ 82 h 126"/>
                <a:gd name="T62" fmla="*/ 166 w 211"/>
                <a:gd name="T63" fmla="*/ 89 h 126"/>
                <a:gd name="T64" fmla="*/ 157 w 211"/>
                <a:gd name="T65" fmla="*/ 89 h 126"/>
                <a:gd name="T66" fmla="*/ 156 w 211"/>
                <a:gd name="T67" fmla="*/ 95 h 126"/>
                <a:gd name="T68" fmla="*/ 165 w 211"/>
                <a:gd name="T69" fmla="*/ 100 h 126"/>
                <a:gd name="T70" fmla="*/ 171 w 211"/>
                <a:gd name="T71" fmla="*/ 110 h 126"/>
                <a:gd name="T72" fmla="*/ 170 w 211"/>
                <a:gd name="T73" fmla="*/ 126 h 126"/>
                <a:gd name="T74" fmla="*/ 159 w 211"/>
                <a:gd name="T75" fmla="*/ 122 h 126"/>
                <a:gd name="T76" fmla="*/ 153 w 211"/>
                <a:gd name="T77" fmla="*/ 122 h 126"/>
                <a:gd name="T78" fmla="*/ 151 w 211"/>
                <a:gd name="T79" fmla="*/ 113 h 126"/>
                <a:gd name="T80" fmla="*/ 133 w 211"/>
                <a:gd name="T81" fmla="*/ 107 h 126"/>
                <a:gd name="T82" fmla="*/ 119 w 211"/>
                <a:gd name="T83" fmla="*/ 100 h 126"/>
                <a:gd name="T84" fmla="*/ 110 w 211"/>
                <a:gd name="T85" fmla="*/ 93 h 126"/>
                <a:gd name="T86" fmla="*/ 93 w 211"/>
                <a:gd name="T87" fmla="*/ 82 h 126"/>
                <a:gd name="T88" fmla="*/ 84 w 211"/>
                <a:gd name="T89" fmla="*/ 67 h 126"/>
                <a:gd name="T90" fmla="*/ 79 w 211"/>
                <a:gd name="T91" fmla="*/ 63 h 126"/>
                <a:gd name="T92" fmla="*/ 67 w 211"/>
                <a:gd name="T93" fmla="*/ 64 h 126"/>
                <a:gd name="T94" fmla="*/ 61 w 211"/>
                <a:gd name="T95" fmla="*/ 61 h 126"/>
                <a:gd name="T96" fmla="*/ 57 w 211"/>
                <a:gd name="T97" fmla="*/ 50 h 126"/>
                <a:gd name="T98" fmla="*/ 40 w 211"/>
                <a:gd name="T99" fmla="*/ 42 h 126"/>
                <a:gd name="T100" fmla="*/ 31 w 211"/>
                <a:gd name="T101" fmla="*/ 51 h 126"/>
                <a:gd name="T102" fmla="*/ 24 w 211"/>
                <a:gd name="T103" fmla="*/ 55 h 126"/>
                <a:gd name="T104" fmla="*/ 29 w 211"/>
                <a:gd name="T105" fmla="*/ 63 h 126"/>
                <a:gd name="T106" fmla="*/ 16 w 211"/>
                <a:gd name="T107" fmla="*/ 63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11" h="126">
                  <a:moveTo>
                    <a:pt x="16" y="63"/>
                  </a:moveTo>
                  <a:lnTo>
                    <a:pt x="0" y="10"/>
                  </a:lnTo>
                  <a:lnTo>
                    <a:pt x="26" y="0"/>
                  </a:lnTo>
                  <a:lnTo>
                    <a:pt x="28" y="2"/>
                  </a:lnTo>
                  <a:lnTo>
                    <a:pt x="48" y="12"/>
                  </a:lnTo>
                  <a:lnTo>
                    <a:pt x="59" y="18"/>
                  </a:lnTo>
                  <a:lnTo>
                    <a:pt x="74" y="31"/>
                  </a:lnTo>
                  <a:lnTo>
                    <a:pt x="86" y="29"/>
                  </a:lnTo>
                  <a:lnTo>
                    <a:pt x="105" y="28"/>
                  </a:lnTo>
                  <a:lnTo>
                    <a:pt x="121" y="38"/>
                  </a:lnTo>
                  <a:lnTo>
                    <a:pt x="126" y="54"/>
                  </a:lnTo>
                  <a:lnTo>
                    <a:pt x="132" y="54"/>
                  </a:lnTo>
                  <a:lnTo>
                    <a:pt x="138" y="65"/>
                  </a:lnTo>
                  <a:lnTo>
                    <a:pt x="152" y="65"/>
                  </a:lnTo>
                  <a:lnTo>
                    <a:pt x="158" y="73"/>
                  </a:lnTo>
                  <a:lnTo>
                    <a:pt x="162" y="73"/>
                  </a:lnTo>
                  <a:lnTo>
                    <a:pt x="164" y="62"/>
                  </a:lnTo>
                  <a:lnTo>
                    <a:pt x="175" y="52"/>
                  </a:lnTo>
                  <a:lnTo>
                    <a:pt x="179" y="50"/>
                  </a:lnTo>
                  <a:lnTo>
                    <a:pt x="184" y="51"/>
                  </a:lnTo>
                  <a:lnTo>
                    <a:pt x="177" y="60"/>
                  </a:lnTo>
                  <a:lnTo>
                    <a:pt x="188" y="65"/>
                  </a:lnTo>
                  <a:lnTo>
                    <a:pt x="195" y="62"/>
                  </a:lnTo>
                  <a:lnTo>
                    <a:pt x="211" y="70"/>
                  </a:lnTo>
                  <a:lnTo>
                    <a:pt x="199" y="81"/>
                  </a:lnTo>
                  <a:lnTo>
                    <a:pt x="191" y="80"/>
                  </a:lnTo>
                  <a:lnTo>
                    <a:pt x="186" y="80"/>
                  </a:lnTo>
                  <a:lnTo>
                    <a:pt x="183" y="76"/>
                  </a:lnTo>
                  <a:lnTo>
                    <a:pt x="183" y="68"/>
                  </a:lnTo>
                  <a:lnTo>
                    <a:pt x="170" y="73"/>
                  </a:lnTo>
                  <a:lnTo>
                    <a:pt x="170" y="82"/>
                  </a:lnTo>
                  <a:lnTo>
                    <a:pt x="166" y="89"/>
                  </a:lnTo>
                  <a:lnTo>
                    <a:pt x="157" y="89"/>
                  </a:lnTo>
                  <a:lnTo>
                    <a:pt x="156" y="95"/>
                  </a:lnTo>
                  <a:lnTo>
                    <a:pt x="165" y="100"/>
                  </a:lnTo>
                  <a:lnTo>
                    <a:pt x="171" y="110"/>
                  </a:lnTo>
                  <a:lnTo>
                    <a:pt x="170" y="126"/>
                  </a:lnTo>
                  <a:lnTo>
                    <a:pt x="159" y="122"/>
                  </a:lnTo>
                  <a:lnTo>
                    <a:pt x="153" y="122"/>
                  </a:lnTo>
                  <a:lnTo>
                    <a:pt x="151" y="113"/>
                  </a:lnTo>
                  <a:lnTo>
                    <a:pt x="133" y="107"/>
                  </a:lnTo>
                  <a:lnTo>
                    <a:pt x="119" y="100"/>
                  </a:lnTo>
                  <a:lnTo>
                    <a:pt x="110" y="93"/>
                  </a:lnTo>
                  <a:lnTo>
                    <a:pt x="93" y="82"/>
                  </a:lnTo>
                  <a:lnTo>
                    <a:pt x="84" y="67"/>
                  </a:lnTo>
                  <a:lnTo>
                    <a:pt x="79" y="63"/>
                  </a:lnTo>
                  <a:lnTo>
                    <a:pt x="67" y="64"/>
                  </a:lnTo>
                  <a:lnTo>
                    <a:pt x="61" y="61"/>
                  </a:lnTo>
                  <a:lnTo>
                    <a:pt x="57" y="50"/>
                  </a:lnTo>
                  <a:lnTo>
                    <a:pt x="40" y="42"/>
                  </a:lnTo>
                  <a:lnTo>
                    <a:pt x="31" y="51"/>
                  </a:lnTo>
                  <a:lnTo>
                    <a:pt x="24" y="55"/>
                  </a:lnTo>
                  <a:lnTo>
                    <a:pt x="29" y="63"/>
                  </a:lnTo>
                  <a:lnTo>
                    <a:pt x="16" y="63"/>
                  </a:lnTo>
                  <a:close/>
                </a:path>
              </a:pathLst>
            </a:custGeom>
            <a:solidFill>
              <a:srgbClr val="F9FC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" name="Freeform 13">
              <a:extLst>
                <a:ext uri="{FF2B5EF4-FFF2-40B4-BE49-F238E27FC236}">
                  <a16:creationId xmlns:a16="http://schemas.microsoft.com/office/drawing/2014/main" id="{4AE3F600-4A0D-84E7-8A26-5BC1C4E893E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29463" y="3017838"/>
              <a:ext cx="312738" cy="223838"/>
            </a:xfrm>
            <a:custGeom>
              <a:avLst/>
              <a:gdLst>
                <a:gd name="T0" fmla="*/ 31 w 197"/>
                <a:gd name="T1" fmla="*/ 13 h 141"/>
                <a:gd name="T2" fmla="*/ 63 w 197"/>
                <a:gd name="T3" fmla="*/ 33 h 141"/>
                <a:gd name="T4" fmla="*/ 70 w 197"/>
                <a:gd name="T5" fmla="*/ 51 h 141"/>
                <a:gd name="T6" fmla="*/ 92 w 197"/>
                <a:gd name="T7" fmla="*/ 71 h 141"/>
                <a:gd name="T8" fmla="*/ 82 w 197"/>
                <a:gd name="T9" fmla="*/ 84 h 141"/>
                <a:gd name="T10" fmla="*/ 97 w 197"/>
                <a:gd name="T11" fmla="*/ 113 h 141"/>
                <a:gd name="T12" fmla="*/ 103 w 197"/>
                <a:gd name="T13" fmla="*/ 121 h 141"/>
                <a:gd name="T14" fmla="*/ 109 w 197"/>
                <a:gd name="T15" fmla="*/ 126 h 141"/>
                <a:gd name="T16" fmla="*/ 120 w 197"/>
                <a:gd name="T17" fmla="*/ 138 h 141"/>
                <a:gd name="T18" fmla="*/ 108 w 197"/>
                <a:gd name="T19" fmla="*/ 136 h 141"/>
                <a:gd name="T20" fmla="*/ 85 w 197"/>
                <a:gd name="T21" fmla="*/ 131 h 141"/>
                <a:gd name="T22" fmla="*/ 70 w 197"/>
                <a:gd name="T23" fmla="*/ 111 h 141"/>
                <a:gd name="T24" fmla="*/ 50 w 197"/>
                <a:gd name="T25" fmla="*/ 89 h 141"/>
                <a:gd name="T26" fmla="*/ 31 w 197"/>
                <a:gd name="T27" fmla="*/ 98 h 141"/>
                <a:gd name="T28" fmla="*/ 19 w 197"/>
                <a:gd name="T29" fmla="*/ 118 h 141"/>
                <a:gd name="T30" fmla="*/ 0 w 197"/>
                <a:gd name="T31" fmla="*/ 113 h 141"/>
                <a:gd name="T32" fmla="*/ 9 w 197"/>
                <a:gd name="T33" fmla="*/ 2 h 141"/>
                <a:gd name="T34" fmla="*/ 162 w 197"/>
                <a:gd name="T35" fmla="*/ 26 h 141"/>
                <a:gd name="T36" fmla="*/ 159 w 197"/>
                <a:gd name="T37" fmla="*/ 39 h 141"/>
                <a:gd name="T38" fmla="*/ 154 w 197"/>
                <a:gd name="T39" fmla="*/ 22 h 141"/>
                <a:gd name="T40" fmla="*/ 142 w 197"/>
                <a:gd name="T41" fmla="*/ 8 h 141"/>
                <a:gd name="T42" fmla="*/ 137 w 197"/>
                <a:gd name="T43" fmla="*/ 0 h 141"/>
                <a:gd name="T44" fmla="*/ 148 w 197"/>
                <a:gd name="T45" fmla="*/ 8 h 141"/>
                <a:gd name="T46" fmla="*/ 158 w 197"/>
                <a:gd name="T47" fmla="*/ 20 h 141"/>
                <a:gd name="T48" fmla="*/ 130 w 197"/>
                <a:gd name="T49" fmla="*/ 63 h 141"/>
                <a:gd name="T50" fmla="*/ 117 w 197"/>
                <a:gd name="T51" fmla="*/ 65 h 141"/>
                <a:gd name="T52" fmla="*/ 100 w 197"/>
                <a:gd name="T53" fmla="*/ 55 h 141"/>
                <a:gd name="T54" fmla="*/ 113 w 197"/>
                <a:gd name="T55" fmla="*/ 53 h 141"/>
                <a:gd name="T56" fmla="*/ 122 w 197"/>
                <a:gd name="T57" fmla="*/ 44 h 141"/>
                <a:gd name="T58" fmla="*/ 124 w 197"/>
                <a:gd name="T59" fmla="*/ 52 h 141"/>
                <a:gd name="T60" fmla="*/ 136 w 197"/>
                <a:gd name="T61" fmla="*/ 45 h 141"/>
                <a:gd name="T62" fmla="*/ 143 w 197"/>
                <a:gd name="T63" fmla="*/ 29 h 141"/>
                <a:gd name="T64" fmla="*/ 153 w 197"/>
                <a:gd name="T65" fmla="*/ 32 h 141"/>
                <a:gd name="T66" fmla="*/ 147 w 197"/>
                <a:gd name="T67" fmla="*/ 51 h 141"/>
                <a:gd name="T68" fmla="*/ 137 w 197"/>
                <a:gd name="T69" fmla="*/ 58 h 141"/>
                <a:gd name="T70" fmla="*/ 186 w 197"/>
                <a:gd name="T71" fmla="*/ 53 h 141"/>
                <a:gd name="T72" fmla="*/ 197 w 197"/>
                <a:gd name="T73" fmla="*/ 68 h 141"/>
                <a:gd name="T74" fmla="*/ 191 w 197"/>
                <a:gd name="T75" fmla="*/ 76 h 141"/>
                <a:gd name="T76" fmla="*/ 181 w 197"/>
                <a:gd name="T77" fmla="*/ 59 h 141"/>
                <a:gd name="T78" fmla="*/ 181 w 197"/>
                <a:gd name="T79" fmla="*/ 44 h 1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97" h="141">
                  <a:moveTo>
                    <a:pt x="9" y="2"/>
                  </a:moveTo>
                  <a:lnTo>
                    <a:pt x="31" y="13"/>
                  </a:lnTo>
                  <a:lnTo>
                    <a:pt x="55" y="24"/>
                  </a:lnTo>
                  <a:lnTo>
                    <a:pt x="63" y="33"/>
                  </a:lnTo>
                  <a:lnTo>
                    <a:pt x="69" y="40"/>
                  </a:lnTo>
                  <a:lnTo>
                    <a:pt x="70" y="51"/>
                  </a:lnTo>
                  <a:lnTo>
                    <a:pt x="91" y="63"/>
                  </a:lnTo>
                  <a:lnTo>
                    <a:pt x="92" y="71"/>
                  </a:lnTo>
                  <a:lnTo>
                    <a:pt x="81" y="72"/>
                  </a:lnTo>
                  <a:lnTo>
                    <a:pt x="82" y="84"/>
                  </a:lnTo>
                  <a:lnTo>
                    <a:pt x="92" y="94"/>
                  </a:lnTo>
                  <a:lnTo>
                    <a:pt x="97" y="113"/>
                  </a:lnTo>
                  <a:lnTo>
                    <a:pt x="105" y="113"/>
                  </a:lnTo>
                  <a:lnTo>
                    <a:pt x="103" y="121"/>
                  </a:lnTo>
                  <a:lnTo>
                    <a:pt x="114" y="123"/>
                  </a:lnTo>
                  <a:lnTo>
                    <a:pt x="109" y="126"/>
                  </a:lnTo>
                  <a:lnTo>
                    <a:pt x="121" y="134"/>
                  </a:lnTo>
                  <a:lnTo>
                    <a:pt x="120" y="138"/>
                  </a:lnTo>
                  <a:lnTo>
                    <a:pt x="110" y="141"/>
                  </a:lnTo>
                  <a:lnTo>
                    <a:pt x="108" y="136"/>
                  </a:lnTo>
                  <a:lnTo>
                    <a:pt x="97" y="134"/>
                  </a:lnTo>
                  <a:lnTo>
                    <a:pt x="85" y="131"/>
                  </a:lnTo>
                  <a:lnTo>
                    <a:pt x="77" y="121"/>
                  </a:lnTo>
                  <a:lnTo>
                    <a:pt x="70" y="111"/>
                  </a:lnTo>
                  <a:lnTo>
                    <a:pt x="65" y="96"/>
                  </a:lnTo>
                  <a:lnTo>
                    <a:pt x="50" y="89"/>
                  </a:lnTo>
                  <a:lnTo>
                    <a:pt x="38" y="93"/>
                  </a:lnTo>
                  <a:lnTo>
                    <a:pt x="31" y="98"/>
                  </a:lnTo>
                  <a:lnTo>
                    <a:pt x="31" y="111"/>
                  </a:lnTo>
                  <a:lnTo>
                    <a:pt x="19" y="118"/>
                  </a:lnTo>
                  <a:lnTo>
                    <a:pt x="12" y="115"/>
                  </a:lnTo>
                  <a:lnTo>
                    <a:pt x="0" y="113"/>
                  </a:lnTo>
                  <a:lnTo>
                    <a:pt x="6" y="58"/>
                  </a:lnTo>
                  <a:lnTo>
                    <a:pt x="9" y="2"/>
                  </a:lnTo>
                  <a:close/>
                  <a:moveTo>
                    <a:pt x="158" y="20"/>
                  </a:moveTo>
                  <a:lnTo>
                    <a:pt x="162" y="26"/>
                  </a:lnTo>
                  <a:lnTo>
                    <a:pt x="163" y="35"/>
                  </a:lnTo>
                  <a:lnTo>
                    <a:pt x="159" y="39"/>
                  </a:lnTo>
                  <a:lnTo>
                    <a:pt x="156" y="29"/>
                  </a:lnTo>
                  <a:lnTo>
                    <a:pt x="154" y="22"/>
                  </a:lnTo>
                  <a:lnTo>
                    <a:pt x="149" y="16"/>
                  </a:lnTo>
                  <a:lnTo>
                    <a:pt x="142" y="8"/>
                  </a:lnTo>
                  <a:lnTo>
                    <a:pt x="133" y="5"/>
                  </a:lnTo>
                  <a:lnTo>
                    <a:pt x="137" y="0"/>
                  </a:lnTo>
                  <a:lnTo>
                    <a:pt x="145" y="6"/>
                  </a:lnTo>
                  <a:lnTo>
                    <a:pt x="148" y="8"/>
                  </a:lnTo>
                  <a:lnTo>
                    <a:pt x="153" y="12"/>
                  </a:lnTo>
                  <a:lnTo>
                    <a:pt x="158" y="20"/>
                  </a:lnTo>
                  <a:close/>
                  <a:moveTo>
                    <a:pt x="137" y="58"/>
                  </a:moveTo>
                  <a:lnTo>
                    <a:pt x="130" y="63"/>
                  </a:lnTo>
                  <a:lnTo>
                    <a:pt x="123" y="65"/>
                  </a:lnTo>
                  <a:lnTo>
                    <a:pt x="117" y="65"/>
                  </a:lnTo>
                  <a:lnTo>
                    <a:pt x="107" y="61"/>
                  </a:lnTo>
                  <a:lnTo>
                    <a:pt x="100" y="55"/>
                  </a:lnTo>
                  <a:lnTo>
                    <a:pt x="101" y="51"/>
                  </a:lnTo>
                  <a:lnTo>
                    <a:pt x="113" y="53"/>
                  </a:lnTo>
                  <a:lnTo>
                    <a:pt x="120" y="52"/>
                  </a:lnTo>
                  <a:lnTo>
                    <a:pt x="122" y="44"/>
                  </a:lnTo>
                  <a:lnTo>
                    <a:pt x="123" y="42"/>
                  </a:lnTo>
                  <a:lnTo>
                    <a:pt x="124" y="52"/>
                  </a:lnTo>
                  <a:lnTo>
                    <a:pt x="132" y="51"/>
                  </a:lnTo>
                  <a:lnTo>
                    <a:pt x="136" y="45"/>
                  </a:lnTo>
                  <a:lnTo>
                    <a:pt x="145" y="38"/>
                  </a:lnTo>
                  <a:lnTo>
                    <a:pt x="143" y="29"/>
                  </a:lnTo>
                  <a:lnTo>
                    <a:pt x="150" y="28"/>
                  </a:lnTo>
                  <a:lnTo>
                    <a:pt x="153" y="32"/>
                  </a:lnTo>
                  <a:lnTo>
                    <a:pt x="152" y="40"/>
                  </a:lnTo>
                  <a:lnTo>
                    <a:pt x="147" y="51"/>
                  </a:lnTo>
                  <a:lnTo>
                    <a:pt x="140" y="53"/>
                  </a:lnTo>
                  <a:lnTo>
                    <a:pt x="137" y="58"/>
                  </a:lnTo>
                  <a:close/>
                  <a:moveTo>
                    <a:pt x="182" y="48"/>
                  </a:moveTo>
                  <a:lnTo>
                    <a:pt x="186" y="53"/>
                  </a:lnTo>
                  <a:lnTo>
                    <a:pt x="192" y="64"/>
                  </a:lnTo>
                  <a:lnTo>
                    <a:pt x="197" y="68"/>
                  </a:lnTo>
                  <a:lnTo>
                    <a:pt x="194" y="74"/>
                  </a:lnTo>
                  <a:lnTo>
                    <a:pt x="191" y="76"/>
                  </a:lnTo>
                  <a:lnTo>
                    <a:pt x="186" y="68"/>
                  </a:lnTo>
                  <a:lnTo>
                    <a:pt x="181" y="59"/>
                  </a:lnTo>
                  <a:lnTo>
                    <a:pt x="179" y="45"/>
                  </a:lnTo>
                  <a:lnTo>
                    <a:pt x="181" y="44"/>
                  </a:lnTo>
                  <a:lnTo>
                    <a:pt x="182" y="48"/>
                  </a:lnTo>
                  <a:close/>
                </a:path>
              </a:pathLst>
            </a:custGeom>
            <a:solidFill>
              <a:srgbClr val="FCE4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" name="Freeform 14">
              <a:extLst>
                <a:ext uri="{FF2B5EF4-FFF2-40B4-BE49-F238E27FC236}">
                  <a16:creationId xmlns:a16="http://schemas.microsoft.com/office/drawing/2014/main" id="{D6FBDBD2-5E5D-C0FE-4DA3-B1FC6CB2ACA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08713" y="2800350"/>
              <a:ext cx="935038" cy="431800"/>
            </a:xfrm>
            <a:custGeom>
              <a:avLst/>
              <a:gdLst>
                <a:gd name="T0" fmla="*/ 570 w 589"/>
                <a:gd name="T1" fmla="*/ 236 h 272"/>
                <a:gd name="T2" fmla="*/ 545 w 589"/>
                <a:gd name="T3" fmla="*/ 224 h 272"/>
                <a:gd name="T4" fmla="*/ 524 w 589"/>
                <a:gd name="T5" fmla="*/ 172 h 272"/>
                <a:gd name="T6" fmla="*/ 484 w 589"/>
                <a:gd name="T7" fmla="*/ 165 h 272"/>
                <a:gd name="T8" fmla="*/ 487 w 589"/>
                <a:gd name="T9" fmla="*/ 137 h 272"/>
                <a:gd name="T10" fmla="*/ 473 w 589"/>
                <a:gd name="T11" fmla="*/ 121 h 272"/>
                <a:gd name="T12" fmla="*/ 479 w 589"/>
                <a:gd name="T13" fmla="*/ 100 h 272"/>
                <a:gd name="T14" fmla="*/ 518 w 589"/>
                <a:gd name="T15" fmla="*/ 151 h 272"/>
                <a:gd name="T16" fmla="*/ 566 w 589"/>
                <a:gd name="T17" fmla="*/ 129 h 272"/>
                <a:gd name="T18" fmla="*/ 376 w 589"/>
                <a:gd name="T19" fmla="*/ 250 h 272"/>
                <a:gd name="T20" fmla="*/ 353 w 589"/>
                <a:gd name="T21" fmla="*/ 269 h 272"/>
                <a:gd name="T22" fmla="*/ 498 w 589"/>
                <a:gd name="T23" fmla="*/ 213 h 272"/>
                <a:gd name="T24" fmla="*/ 505 w 589"/>
                <a:gd name="T25" fmla="*/ 192 h 272"/>
                <a:gd name="T26" fmla="*/ 285 w 589"/>
                <a:gd name="T27" fmla="*/ 37 h 272"/>
                <a:gd name="T28" fmla="*/ 292 w 589"/>
                <a:gd name="T29" fmla="*/ 80 h 272"/>
                <a:gd name="T30" fmla="*/ 275 w 589"/>
                <a:gd name="T31" fmla="*/ 137 h 272"/>
                <a:gd name="T32" fmla="*/ 248 w 589"/>
                <a:gd name="T33" fmla="*/ 153 h 272"/>
                <a:gd name="T34" fmla="*/ 214 w 589"/>
                <a:gd name="T35" fmla="*/ 145 h 272"/>
                <a:gd name="T36" fmla="*/ 187 w 589"/>
                <a:gd name="T37" fmla="*/ 117 h 272"/>
                <a:gd name="T38" fmla="*/ 188 w 589"/>
                <a:gd name="T39" fmla="*/ 60 h 272"/>
                <a:gd name="T40" fmla="*/ 215 w 589"/>
                <a:gd name="T41" fmla="*/ 79 h 272"/>
                <a:gd name="T42" fmla="*/ 250 w 589"/>
                <a:gd name="T43" fmla="*/ 69 h 272"/>
                <a:gd name="T44" fmla="*/ 280 w 589"/>
                <a:gd name="T45" fmla="*/ 20 h 272"/>
                <a:gd name="T46" fmla="*/ 457 w 589"/>
                <a:gd name="T47" fmla="*/ 161 h 272"/>
                <a:gd name="T48" fmla="*/ 419 w 589"/>
                <a:gd name="T49" fmla="*/ 152 h 272"/>
                <a:gd name="T50" fmla="*/ 398 w 589"/>
                <a:gd name="T51" fmla="*/ 156 h 272"/>
                <a:gd name="T52" fmla="*/ 408 w 589"/>
                <a:gd name="T53" fmla="*/ 159 h 272"/>
                <a:gd name="T54" fmla="*/ 431 w 589"/>
                <a:gd name="T55" fmla="*/ 74 h 272"/>
                <a:gd name="T56" fmla="*/ 428 w 589"/>
                <a:gd name="T57" fmla="*/ 107 h 272"/>
                <a:gd name="T58" fmla="*/ 417 w 589"/>
                <a:gd name="T59" fmla="*/ 62 h 272"/>
                <a:gd name="T60" fmla="*/ 385 w 589"/>
                <a:gd name="T61" fmla="*/ 65 h 272"/>
                <a:gd name="T62" fmla="*/ 356 w 589"/>
                <a:gd name="T63" fmla="*/ 87 h 272"/>
                <a:gd name="T64" fmla="*/ 332 w 589"/>
                <a:gd name="T65" fmla="*/ 118 h 272"/>
                <a:gd name="T66" fmla="*/ 357 w 589"/>
                <a:gd name="T67" fmla="*/ 110 h 272"/>
                <a:gd name="T68" fmla="*/ 349 w 589"/>
                <a:gd name="T69" fmla="*/ 155 h 272"/>
                <a:gd name="T70" fmla="*/ 346 w 589"/>
                <a:gd name="T71" fmla="*/ 184 h 272"/>
                <a:gd name="T72" fmla="*/ 339 w 589"/>
                <a:gd name="T73" fmla="*/ 166 h 272"/>
                <a:gd name="T74" fmla="*/ 324 w 589"/>
                <a:gd name="T75" fmla="*/ 164 h 272"/>
                <a:gd name="T76" fmla="*/ 313 w 589"/>
                <a:gd name="T77" fmla="*/ 171 h 272"/>
                <a:gd name="T78" fmla="*/ 310 w 589"/>
                <a:gd name="T79" fmla="*/ 131 h 272"/>
                <a:gd name="T80" fmla="*/ 332 w 589"/>
                <a:gd name="T81" fmla="*/ 71 h 272"/>
                <a:gd name="T82" fmla="*/ 298 w 589"/>
                <a:gd name="T83" fmla="*/ 259 h 272"/>
                <a:gd name="T84" fmla="*/ 318 w 589"/>
                <a:gd name="T85" fmla="*/ 269 h 272"/>
                <a:gd name="T86" fmla="*/ 351 w 589"/>
                <a:gd name="T87" fmla="*/ 233 h 272"/>
                <a:gd name="T88" fmla="*/ 311 w 589"/>
                <a:gd name="T89" fmla="*/ 239 h 272"/>
                <a:gd name="T90" fmla="*/ 299 w 589"/>
                <a:gd name="T91" fmla="*/ 236 h 272"/>
                <a:gd name="T92" fmla="*/ 270 w 589"/>
                <a:gd name="T93" fmla="*/ 249 h 272"/>
                <a:gd name="T94" fmla="*/ 291 w 589"/>
                <a:gd name="T95" fmla="*/ 237 h 272"/>
                <a:gd name="T96" fmla="*/ 197 w 589"/>
                <a:gd name="T97" fmla="*/ 204 h 272"/>
                <a:gd name="T98" fmla="*/ 257 w 589"/>
                <a:gd name="T99" fmla="*/ 237 h 272"/>
                <a:gd name="T100" fmla="*/ 204 w 589"/>
                <a:gd name="T101" fmla="*/ 236 h 272"/>
                <a:gd name="T102" fmla="*/ 163 w 589"/>
                <a:gd name="T103" fmla="*/ 228 h 272"/>
                <a:gd name="T104" fmla="*/ 137 w 589"/>
                <a:gd name="T105" fmla="*/ 196 h 272"/>
                <a:gd name="T106" fmla="*/ 119 w 589"/>
                <a:gd name="T107" fmla="*/ 113 h 272"/>
                <a:gd name="T108" fmla="*/ 140 w 589"/>
                <a:gd name="T109" fmla="*/ 146 h 272"/>
                <a:gd name="T110" fmla="*/ 111 w 589"/>
                <a:gd name="T111" fmla="*/ 181 h 272"/>
                <a:gd name="T112" fmla="*/ 75 w 589"/>
                <a:gd name="T113" fmla="*/ 129 h 272"/>
                <a:gd name="T114" fmla="*/ 46 w 589"/>
                <a:gd name="T115" fmla="*/ 62 h 272"/>
                <a:gd name="T116" fmla="*/ 2 w 589"/>
                <a:gd name="T117" fmla="*/ 8 h 272"/>
                <a:gd name="T118" fmla="*/ 41 w 589"/>
                <a:gd name="T119" fmla="*/ 21 h 272"/>
                <a:gd name="T120" fmla="*/ 84 w 589"/>
                <a:gd name="T121" fmla="*/ 59 h 272"/>
                <a:gd name="T122" fmla="*/ 107 w 589"/>
                <a:gd name="T123" fmla="*/ 106 h 2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589" h="272">
                  <a:moveTo>
                    <a:pt x="589" y="139"/>
                  </a:moveTo>
                  <a:lnTo>
                    <a:pt x="586" y="195"/>
                  </a:lnTo>
                  <a:lnTo>
                    <a:pt x="580" y="250"/>
                  </a:lnTo>
                  <a:lnTo>
                    <a:pt x="570" y="236"/>
                  </a:lnTo>
                  <a:lnTo>
                    <a:pt x="558" y="233"/>
                  </a:lnTo>
                  <a:lnTo>
                    <a:pt x="554" y="237"/>
                  </a:lnTo>
                  <a:lnTo>
                    <a:pt x="538" y="239"/>
                  </a:lnTo>
                  <a:lnTo>
                    <a:pt x="545" y="224"/>
                  </a:lnTo>
                  <a:lnTo>
                    <a:pt x="553" y="220"/>
                  </a:lnTo>
                  <a:lnTo>
                    <a:pt x="552" y="202"/>
                  </a:lnTo>
                  <a:lnTo>
                    <a:pt x="547" y="187"/>
                  </a:lnTo>
                  <a:lnTo>
                    <a:pt x="524" y="172"/>
                  </a:lnTo>
                  <a:lnTo>
                    <a:pt x="513" y="171"/>
                  </a:lnTo>
                  <a:lnTo>
                    <a:pt x="495" y="155"/>
                  </a:lnTo>
                  <a:lnTo>
                    <a:pt x="490" y="163"/>
                  </a:lnTo>
                  <a:lnTo>
                    <a:pt x="484" y="165"/>
                  </a:lnTo>
                  <a:lnTo>
                    <a:pt x="482" y="158"/>
                  </a:lnTo>
                  <a:lnTo>
                    <a:pt x="482" y="151"/>
                  </a:lnTo>
                  <a:lnTo>
                    <a:pt x="474" y="143"/>
                  </a:lnTo>
                  <a:lnTo>
                    <a:pt x="487" y="137"/>
                  </a:lnTo>
                  <a:lnTo>
                    <a:pt x="498" y="137"/>
                  </a:lnTo>
                  <a:lnTo>
                    <a:pt x="496" y="132"/>
                  </a:lnTo>
                  <a:lnTo>
                    <a:pt x="476" y="132"/>
                  </a:lnTo>
                  <a:lnTo>
                    <a:pt x="473" y="121"/>
                  </a:lnTo>
                  <a:lnTo>
                    <a:pt x="461" y="118"/>
                  </a:lnTo>
                  <a:lnTo>
                    <a:pt x="455" y="111"/>
                  </a:lnTo>
                  <a:lnTo>
                    <a:pt x="474" y="106"/>
                  </a:lnTo>
                  <a:lnTo>
                    <a:pt x="479" y="100"/>
                  </a:lnTo>
                  <a:lnTo>
                    <a:pt x="500" y="107"/>
                  </a:lnTo>
                  <a:lnTo>
                    <a:pt x="502" y="114"/>
                  </a:lnTo>
                  <a:lnTo>
                    <a:pt x="505" y="142"/>
                  </a:lnTo>
                  <a:lnTo>
                    <a:pt x="518" y="151"/>
                  </a:lnTo>
                  <a:lnTo>
                    <a:pt x="529" y="133"/>
                  </a:lnTo>
                  <a:lnTo>
                    <a:pt x="544" y="123"/>
                  </a:lnTo>
                  <a:lnTo>
                    <a:pt x="555" y="123"/>
                  </a:lnTo>
                  <a:lnTo>
                    <a:pt x="566" y="129"/>
                  </a:lnTo>
                  <a:lnTo>
                    <a:pt x="576" y="136"/>
                  </a:lnTo>
                  <a:lnTo>
                    <a:pt x="589" y="139"/>
                  </a:lnTo>
                  <a:close/>
                  <a:moveTo>
                    <a:pt x="375" y="247"/>
                  </a:moveTo>
                  <a:lnTo>
                    <a:pt x="376" y="250"/>
                  </a:lnTo>
                  <a:lnTo>
                    <a:pt x="376" y="256"/>
                  </a:lnTo>
                  <a:lnTo>
                    <a:pt x="365" y="268"/>
                  </a:lnTo>
                  <a:lnTo>
                    <a:pt x="354" y="272"/>
                  </a:lnTo>
                  <a:lnTo>
                    <a:pt x="353" y="269"/>
                  </a:lnTo>
                  <a:lnTo>
                    <a:pt x="356" y="263"/>
                  </a:lnTo>
                  <a:lnTo>
                    <a:pt x="362" y="254"/>
                  </a:lnTo>
                  <a:lnTo>
                    <a:pt x="375" y="247"/>
                  </a:lnTo>
                  <a:close/>
                  <a:moveTo>
                    <a:pt x="498" y="213"/>
                  </a:moveTo>
                  <a:lnTo>
                    <a:pt x="498" y="200"/>
                  </a:lnTo>
                  <a:lnTo>
                    <a:pt x="500" y="194"/>
                  </a:lnTo>
                  <a:lnTo>
                    <a:pt x="502" y="188"/>
                  </a:lnTo>
                  <a:lnTo>
                    <a:pt x="505" y="192"/>
                  </a:lnTo>
                  <a:lnTo>
                    <a:pt x="505" y="202"/>
                  </a:lnTo>
                  <a:lnTo>
                    <a:pt x="498" y="213"/>
                  </a:lnTo>
                  <a:close/>
                  <a:moveTo>
                    <a:pt x="292" y="23"/>
                  </a:moveTo>
                  <a:lnTo>
                    <a:pt x="285" y="37"/>
                  </a:lnTo>
                  <a:lnTo>
                    <a:pt x="295" y="55"/>
                  </a:lnTo>
                  <a:lnTo>
                    <a:pt x="293" y="62"/>
                  </a:lnTo>
                  <a:lnTo>
                    <a:pt x="307" y="79"/>
                  </a:lnTo>
                  <a:lnTo>
                    <a:pt x="292" y="80"/>
                  </a:lnTo>
                  <a:lnTo>
                    <a:pt x="288" y="92"/>
                  </a:lnTo>
                  <a:lnTo>
                    <a:pt x="288" y="108"/>
                  </a:lnTo>
                  <a:lnTo>
                    <a:pt x="275" y="119"/>
                  </a:lnTo>
                  <a:lnTo>
                    <a:pt x="275" y="137"/>
                  </a:lnTo>
                  <a:lnTo>
                    <a:pt x="269" y="163"/>
                  </a:lnTo>
                  <a:lnTo>
                    <a:pt x="268" y="157"/>
                  </a:lnTo>
                  <a:lnTo>
                    <a:pt x="253" y="165"/>
                  </a:lnTo>
                  <a:lnTo>
                    <a:pt x="248" y="153"/>
                  </a:lnTo>
                  <a:lnTo>
                    <a:pt x="240" y="152"/>
                  </a:lnTo>
                  <a:lnTo>
                    <a:pt x="233" y="147"/>
                  </a:lnTo>
                  <a:lnTo>
                    <a:pt x="217" y="153"/>
                  </a:lnTo>
                  <a:lnTo>
                    <a:pt x="214" y="145"/>
                  </a:lnTo>
                  <a:lnTo>
                    <a:pt x="204" y="146"/>
                  </a:lnTo>
                  <a:lnTo>
                    <a:pt x="194" y="145"/>
                  </a:lnTo>
                  <a:lnTo>
                    <a:pt x="192" y="120"/>
                  </a:lnTo>
                  <a:lnTo>
                    <a:pt x="187" y="117"/>
                  </a:lnTo>
                  <a:lnTo>
                    <a:pt x="181" y="101"/>
                  </a:lnTo>
                  <a:lnTo>
                    <a:pt x="178" y="87"/>
                  </a:lnTo>
                  <a:lnTo>
                    <a:pt x="179" y="71"/>
                  </a:lnTo>
                  <a:lnTo>
                    <a:pt x="188" y="60"/>
                  </a:lnTo>
                  <a:lnTo>
                    <a:pt x="190" y="71"/>
                  </a:lnTo>
                  <a:lnTo>
                    <a:pt x="198" y="81"/>
                  </a:lnTo>
                  <a:lnTo>
                    <a:pt x="207" y="78"/>
                  </a:lnTo>
                  <a:lnTo>
                    <a:pt x="215" y="79"/>
                  </a:lnTo>
                  <a:lnTo>
                    <a:pt x="222" y="69"/>
                  </a:lnTo>
                  <a:lnTo>
                    <a:pt x="228" y="68"/>
                  </a:lnTo>
                  <a:lnTo>
                    <a:pt x="241" y="73"/>
                  </a:lnTo>
                  <a:lnTo>
                    <a:pt x="250" y="69"/>
                  </a:lnTo>
                  <a:lnTo>
                    <a:pt x="256" y="46"/>
                  </a:lnTo>
                  <a:lnTo>
                    <a:pt x="262" y="39"/>
                  </a:lnTo>
                  <a:lnTo>
                    <a:pt x="266" y="20"/>
                  </a:lnTo>
                  <a:lnTo>
                    <a:pt x="280" y="20"/>
                  </a:lnTo>
                  <a:lnTo>
                    <a:pt x="292" y="23"/>
                  </a:lnTo>
                  <a:close/>
                  <a:moveTo>
                    <a:pt x="440" y="143"/>
                  </a:moveTo>
                  <a:lnTo>
                    <a:pt x="454" y="146"/>
                  </a:lnTo>
                  <a:lnTo>
                    <a:pt x="457" y="161"/>
                  </a:lnTo>
                  <a:lnTo>
                    <a:pt x="447" y="153"/>
                  </a:lnTo>
                  <a:lnTo>
                    <a:pt x="437" y="151"/>
                  </a:lnTo>
                  <a:lnTo>
                    <a:pt x="429" y="152"/>
                  </a:lnTo>
                  <a:lnTo>
                    <a:pt x="419" y="152"/>
                  </a:lnTo>
                  <a:lnTo>
                    <a:pt x="423" y="143"/>
                  </a:lnTo>
                  <a:lnTo>
                    <a:pt x="440" y="143"/>
                  </a:lnTo>
                  <a:close/>
                  <a:moveTo>
                    <a:pt x="408" y="159"/>
                  </a:moveTo>
                  <a:lnTo>
                    <a:pt x="398" y="156"/>
                  </a:lnTo>
                  <a:lnTo>
                    <a:pt x="396" y="149"/>
                  </a:lnTo>
                  <a:lnTo>
                    <a:pt x="409" y="147"/>
                  </a:lnTo>
                  <a:lnTo>
                    <a:pt x="412" y="153"/>
                  </a:lnTo>
                  <a:lnTo>
                    <a:pt x="408" y="159"/>
                  </a:lnTo>
                  <a:close/>
                  <a:moveTo>
                    <a:pt x="422" y="56"/>
                  </a:moveTo>
                  <a:lnTo>
                    <a:pt x="423" y="66"/>
                  </a:lnTo>
                  <a:lnTo>
                    <a:pt x="430" y="67"/>
                  </a:lnTo>
                  <a:lnTo>
                    <a:pt x="431" y="74"/>
                  </a:lnTo>
                  <a:lnTo>
                    <a:pt x="431" y="88"/>
                  </a:lnTo>
                  <a:lnTo>
                    <a:pt x="424" y="88"/>
                  </a:lnTo>
                  <a:lnTo>
                    <a:pt x="422" y="98"/>
                  </a:lnTo>
                  <a:lnTo>
                    <a:pt x="428" y="107"/>
                  </a:lnTo>
                  <a:lnTo>
                    <a:pt x="424" y="110"/>
                  </a:lnTo>
                  <a:lnTo>
                    <a:pt x="418" y="98"/>
                  </a:lnTo>
                  <a:lnTo>
                    <a:pt x="416" y="77"/>
                  </a:lnTo>
                  <a:lnTo>
                    <a:pt x="417" y="62"/>
                  </a:lnTo>
                  <a:lnTo>
                    <a:pt x="422" y="56"/>
                  </a:lnTo>
                  <a:close/>
                  <a:moveTo>
                    <a:pt x="358" y="79"/>
                  </a:moveTo>
                  <a:lnTo>
                    <a:pt x="372" y="78"/>
                  </a:lnTo>
                  <a:lnTo>
                    <a:pt x="385" y="65"/>
                  </a:lnTo>
                  <a:lnTo>
                    <a:pt x="388" y="69"/>
                  </a:lnTo>
                  <a:lnTo>
                    <a:pt x="377" y="87"/>
                  </a:lnTo>
                  <a:lnTo>
                    <a:pt x="367" y="90"/>
                  </a:lnTo>
                  <a:lnTo>
                    <a:pt x="356" y="87"/>
                  </a:lnTo>
                  <a:lnTo>
                    <a:pt x="333" y="88"/>
                  </a:lnTo>
                  <a:lnTo>
                    <a:pt x="323" y="90"/>
                  </a:lnTo>
                  <a:lnTo>
                    <a:pt x="321" y="103"/>
                  </a:lnTo>
                  <a:lnTo>
                    <a:pt x="332" y="118"/>
                  </a:lnTo>
                  <a:lnTo>
                    <a:pt x="339" y="111"/>
                  </a:lnTo>
                  <a:lnTo>
                    <a:pt x="363" y="105"/>
                  </a:lnTo>
                  <a:lnTo>
                    <a:pt x="362" y="113"/>
                  </a:lnTo>
                  <a:lnTo>
                    <a:pt x="357" y="110"/>
                  </a:lnTo>
                  <a:lnTo>
                    <a:pt x="351" y="119"/>
                  </a:lnTo>
                  <a:lnTo>
                    <a:pt x="339" y="126"/>
                  </a:lnTo>
                  <a:lnTo>
                    <a:pt x="351" y="149"/>
                  </a:lnTo>
                  <a:lnTo>
                    <a:pt x="349" y="155"/>
                  </a:lnTo>
                  <a:lnTo>
                    <a:pt x="359" y="174"/>
                  </a:lnTo>
                  <a:lnTo>
                    <a:pt x="358" y="185"/>
                  </a:lnTo>
                  <a:lnTo>
                    <a:pt x="351" y="191"/>
                  </a:lnTo>
                  <a:lnTo>
                    <a:pt x="346" y="184"/>
                  </a:lnTo>
                  <a:lnTo>
                    <a:pt x="353" y="171"/>
                  </a:lnTo>
                  <a:lnTo>
                    <a:pt x="340" y="177"/>
                  </a:lnTo>
                  <a:lnTo>
                    <a:pt x="337" y="174"/>
                  </a:lnTo>
                  <a:lnTo>
                    <a:pt x="339" y="166"/>
                  </a:lnTo>
                  <a:lnTo>
                    <a:pt x="331" y="156"/>
                  </a:lnTo>
                  <a:lnTo>
                    <a:pt x="332" y="139"/>
                  </a:lnTo>
                  <a:lnTo>
                    <a:pt x="324" y="145"/>
                  </a:lnTo>
                  <a:lnTo>
                    <a:pt x="324" y="164"/>
                  </a:lnTo>
                  <a:lnTo>
                    <a:pt x="323" y="189"/>
                  </a:lnTo>
                  <a:lnTo>
                    <a:pt x="314" y="191"/>
                  </a:lnTo>
                  <a:lnTo>
                    <a:pt x="308" y="187"/>
                  </a:lnTo>
                  <a:lnTo>
                    <a:pt x="313" y="171"/>
                  </a:lnTo>
                  <a:lnTo>
                    <a:pt x="312" y="153"/>
                  </a:lnTo>
                  <a:lnTo>
                    <a:pt x="307" y="153"/>
                  </a:lnTo>
                  <a:lnTo>
                    <a:pt x="304" y="143"/>
                  </a:lnTo>
                  <a:lnTo>
                    <a:pt x="310" y="131"/>
                  </a:lnTo>
                  <a:lnTo>
                    <a:pt x="311" y="117"/>
                  </a:lnTo>
                  <a:lnTo>
                    <a:pt x="318" y="91"/>
                  </a:lnTo>
                  <a:lnTo>
                    <a:pt x="321" y="85"/>
                  </a:lnTo>
                  <a:lnTo>
                    <a:pt x="332" y="71"/>
                  </a:lnTo>
                  <a:lnTo>
                    <a:pt x="341" y="77"/>
                  </a:lnTo>
                  <a:lnTo>
                    <a:pt x="358" y="79"/>
                  </a:lnTo>
                  <a:close/>
                  <a:moveTo>
                    <a:pt x="312" y="271"/>
                  </a:moveTo>
                  <a:lnTo>
                    <a:pt x="298" y="259"/>
                  </a:lnTo>
                  <a:lnTo>
                    <a:pt x="310" y="255"/>
                  </a:lnTo>
                  <a:lnTo>
                    <a:pt x="315" y="260"/>
                  </a:lnTo>
                  <a:lnTo>
                    <a:pt x="319" y="265"/>
                  </a:lnTo>
                  <a:lnTo>
                    <a:pt x="318" y="269"/>
                  </a:lnTo>
                  <a:lnTo>
                    <a:pt x="312" y="271"/>
                  </a:lnTo>
                  <a:close/>
                  <a:moveTo>
                    <a:pt x="330" y="241"/>
                  </a:moveTo>
                  <a:lnTo>
                    <a:pt x="338" y="239"/>
                  </a:lnTo>
                  <a:lnTo>
                    <a:pt x="351" y="233"/>
                  </a:lnTo>
                  <a:lnTo>
                    <a:pt x="347" y="242"/>
                  </a:lnTo>
                  <a:lnTo>
                    <a:pt x="328" y="248"/>
                  </a:lnTo>
                  <a:lnTo>
                    <a:pt x="311" y="246"/>
                  </a:lnTo>
                  <a:lnTo>
                    <a:pt x="311" y="239"/>
                  </a:lnTo>
                  <a:lnTo>
                    <a:pt x="323" y="235"/>
                  </a:lnTo>
                  <a:lnTo>
                    <a:pt x="330" y="241"/>
                  </a:lnTo>
                  <a:close/>
                  <a:moveTo>
                    <a:pt x="291" y="237"/>
                  </a:moveTo>
                  <a:lnTo>
                    <a:pt x="299" y="236"/>
                  </a:lnTo>
                  <a:lnTo>
                    <a:pt x="301" y="243"/>
                  </a:lnTo>
                  <a:lnTo>
                    <a:pt x="286" y="247"/>
                  </a:lnTo>
                  <a:lnTo>
                    <a:pt x="276" y="249"/>
                  </a:lnTo>
                  <a:lnTo>
                    <a:pt x="270" y="249"/>
                  </a:lnTo>
                  <a:lnTo>
                    <a:pt x="275" y="239"/>
                  </a:lnTo>
                  <a:lnTo>
                    <a:pt x="282" y="239"/>
                  </a:lnTo>
                  <a:lnTo>
                    <a:pt x="286" y="233"/>
                  </a:lnTo>
                  <a:lnTo>
                    <a:pt x="291" y="237"/>
                  </a:lnTo>
                  <a:close/>
                  <a:moveTo>
                    <a:pt x="168" y="204"/>
                  </a:moveTo>
                  <a:lnTo>
                    <a:pt x="169" y="210"/>
                  </a:lnTo>
                  <a:lnTo>
                    <a:pt x="194" y="213"/>
                  </a:lnTo>
                  <a:lnTo>
                    <a:pt x="197" y="204"/>
                  </a:lnTo>
                  <a:lnTo>
                    <a:pt x="220" y="214"/>
                  </a:lnTo>
                  <a:lnTo>
                    <a:pt x="224" y="224"/>
                  </a:lnTo>
                  <a:lnTo>
                    <a:pt x="243" y="228"/>
                  </a:lnTo>
                  <a:lnTo>
                    <a:pt x="257" y="237"/>
                  </a:lnTo>
                  <a:lnTo>
                    <a:pt x="243" y="244"/>
                  </a:lnTo>
                  <a:lnTo>
                    <a:pt x="229" y="237"/>
                  </a:lnTo>
                  <a:lnTo>
                    <a:pt x="218" y="237"/>
                  </a:lnTo>
                  <a:lnTo>
                    <a:pt x="204" y="236"/>
                  </a:lnTo>
                  <a:lnTo>
                    <a:pt x="192" y="233"/>
                  </a:lnTo>
                  <a:lnTo>
                    <a:pt x="178" y="228"/>
                  </a:lnTo>
                  <a:lnTo>
                    <a:pt x="169" y="226"/>
                  </a:lnTo>
                  <a:lnTo>
                    <a:pt x="163" y="228"/>
                  </a:lnTo>
                  <a:lnTo>
                    <a:pt x="140" y="221"/>
                  </a:lnTo>
                  <a:lnTo>
                    <a:pt x="139" y="213"/>
                  </a:lnTo>
                  <a:lnTo>
                    <a:pt x="129" y="211"/>
                  </a:lnTo>
                  <a:lnTo>
                    <a:pt x="137" y="196"/>
                  </a:lnTo>
                  <a:lnTo>
                    <a:pt x="153" y="197"/>
                  </a:lnTo>
                  <a:lnTo>
                    <a:pt x="163" y="203"/>
                  </a:lnTo>
                  <a:lnTo>
                    <a:pt x="168" y="204"/>
                  </a:lnTo>
                  <a:close/>
                  <a:moveTo>
                    <a:pt x="119" y="113"/>
                  </a:moveTo>
                  <a:lnTo>
                    <a:pt x="122" y="124"/>
                  </a:lnTo>
                  <a:lnTo>
                    <a:pt x="126" y="134"/>
                  </a:lnTo>
                  <a:lnTo>
                    <a:pt x="135" y="136"/>
                  </a:lnTo>
                  <a:lnTo>
                    <a:pt x="140" y="146"/>
                  </a:lnTo>
                  <a:lnTo>
                    <a:pt x="137" y="169"/>
                  </a:lnTo>
                  <a:lnTo>
                    <a:pt x="135" y="195"/>
                  </a:lnTo>
                  <a:lnTo>
                    <a:pt x="120" y="195"/>
                  </a:lnTo>
                  <a:lnTo>
                    <a:pt x="111" y="181"/>
                  </a:lnTo>
                  <a:lnTo>
                    <a:pt x="96" y="166"/>
                  </a:lnTo>
                  <a:lnTo>
                    <a:pt x="90" y="156"/>
                  </a:lnTo>
                  <a:lnTo>
                    <a:pt x="80" y="143"/>
                  </a:lnTo>
                  <a:lnTo>
                    <a:pt x="75" y="129"/>
                  </a:lnTo>
                  <a:lnTo>
                    <a:pt x="66" y="105"/>
                  </a:lnTo>
                  <a:lnTo>
                    <a:pt x="54" y="91"/>
                  </a:lnTo>
                  <a:lnTo>
                    <a:pt x="49" y="75"/>
                  </a:lnTo>
                  <a:lnTo>
                    <a:pt x="46" y="62"/>
                  </a:lnTo>
                  <a:lnTo>
                    <a:pt x="33" y="52"/>
                  </a:lnTo>
                  <a:lnTo>
                    <a:pt x="26" y="36"/>
                  </a:lnTo>
                  <a:lnTo>
                    <a:pt x="16" y="28"/>
                  </a:lnTo>
                  <a:lnTo>
                    <a:pt x="2" y="8"/>
                  </a:lnTo>
                  <a:lnTo>
                    <a:pt x="0" y="0"/>
                  </a:lnTo>
                  <a:lnTo>
                    <a:pt x="9" y="1"/>
                  </a:lnTo>
                  <a:lnTo>
                    <a:pt x="28" y="3"/>
                  </a:lnTo>
                  <a:lnTo>
                    <a:pt x="41" y="21"/>
                  </a:lnTo>
                  <a:lnTo>
                    <a:pt x="51" y="32"/>
                  </a:lnTo>
                  <a:lnTo>
                    <a:pt x="59" y="39"/>
                  </a:lnTo>
                  <a:lnTo>
                    <a:pt x="72" y="58"/>
                  </a:lnTo>
                  <a:lnTo>
                    <a:pt x="84" y="59"/>
                  </a:lnTo>
                  <a:lnTo>
                    <a:pt x="96" y="69"/>
                  </a:lnTo>
                  <a:lnTo>
                    <a:pt x="104" y="85"/>
                  </a:lnTo>
                  <a:lnTo>
                    <a:pt x="112" y="92"/>
                  </a:lnTo>
                  <a:lnTo>
                    <a:pt x="107" y="106"/>
                  </a:lnTo>
                  <a:lnTo>
                    <a:pt x="114" y="112"/>
                  </a:lnTo>
                  <a:lnTo>
                    <a:pt x="119" y="113"/>
                  </a:lnTo>
                  <a:close/>
                </a:path>
              </a:pathLst>
            </a:custGeom>
            <a:solidFill>
              <a:srgbClr val="B3D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" name="Freeform 15">
              <a:extLst>
                <a:ext uri="{FF2B5EF4-FFF2-40B4-BE49-F238E27FC236}">
                  <a16:creationId xmlns:a16="http://schemas.microsoft.com/office/drawing/2014/main" id="{AE2B8272-4CF0-2F78-CA35-96926BB117E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930525" y="3540125"/>
              <a:ext cx="303213" cy="793750"/>
            </a:xfrm>
            <a:custGeom>
              <a:avLst/>
              <a:gdLst>
                <a:gd name="T0" fmla="*/ 139 w 191"/>
                <a:gd name="T1" fmla="*/ 472 h 500"/>
                <a:gd name="T2" fmla="*/ 166 w 191"/>
                <a:gd name="T3" fmla="*/ 489 h 500"/>
                <a:gd name="T4" fmla="*/ 180 w 191"/>
                <a:gd name="T5" fmla="*/ 499 h 500"/>
                <a:gd name="T6" fmla="*/ 164 w 191"/>
                <a:gd name="T7" fmla="*/ 495 h 500"/>
                <a:gd name="T8" fmla="*/ 146 w 191"/>
                <a:gd name="T9" fmla="*/ 494 h 500"/>
                <a:gd name="T10" fmla="*/ 153 w 191"/>
                <a:gd name="T11" fmla="*/ 136 h 500"/>
                <a:gd name="T12" fmla="*/ 153 w 191"/>
                <a:gd name="T13" fmla="*/ 165 h 500"/>
                <a:gd name="T14" fmla="*/ 154 w 191"/>
                <a:gd name="T15" fmla="*/ 184 h 500"/>
                <a:gd name="T16" fmla="*/ 156 w 191"/>
                <a:gd name="T17" fmla="*/ 203 h 500"/>
                <a:gd name="T18" fmla="*/ 175 w 191"/>
                <a:gd name="T19" fmla="*/ 227 h 500"/>
                <a:gd name="T20" fmla="*/ 186 w 191"/>
                <a:gd name="T21" fmla="*/ 241 h 500"/>
                <a:gd name="T22" fmla="*/ 164 w 191"/>
                <a:gd name="T23" fmla="*/ 269 h 500"/>
                <a:gd name="T24" fmla="*/ 129 w 191"/>
                <a:gd name="T25" fmla="*/ 271 h 500"/>
                <a:gd name="T26" fmla="*/ 135 w 191"/>
                <a:gd name="T27" fmla="*/ 291 h 500"/>
                <a:gd name="T28" fmla="*/ 134 w 191"/>
                <a:gd name="T29" fmla="*/ 304 h 500"/>
                <a:gd name="T30" fmla="*/ 110 w 191"/>
                <a:gd name="T31" fmla="*/ 300 h 500"/>
                <a:gd name="T32" fmla="*/ 114 w 191"/>
                <a:gd name="T33" fmla="*/ 318 h 500"/>
                <a:gd name="T34" fmla="*/ 128 w 191"/>
                <a:gd name="T35" fmla="*/ 318 h 500"/>
                <a:gd name="T36" fmla="*/ 125 w 191"/>
                <a:gd name="T37" fmla="*/ 331 h 500"/>
                <a:gd name="T38" fmla="*/ 122 w 191"/>
                <a:gd name="T39" fmla="*/ 355 h 500"/>
                <a:gd name="T40" fmla="*/ 112 w 191"/>
                <a:gd name="T41" fmla="*/ 362 h 500"/>
                <a:gd name="T42" fmla="*/ 107 w 191"/>
                <a:gd name="T43" fmla="*/ 379 h 500"/>
                <a:gd name="T44" fmla="*/ 133 w 191"/>
                <a:gd name="T45" fmla="*/ 392 h 500"/>
                <a:gd name="T46" fmla="*/ 125 w 191"/>
                <a:gd name="T47" fmla="*/ 414 h 500"/>
                <a:gd name="T48" fmla="*/ 117 w 191"/>
                <a:gd name="T49" fmla="*/ 434 h 500"/>
                <a:gd name="T50" fmla="*/ 126 w 191"/>
                <a:gd name="T51" fmla="*/ 454 h 500"/>
                <a:gd name="T52" fmla="*/ 130 w 191"/>
                <a:gd name="T53" fmla="*/ 461 h 500"/>
                <a:gd name="T54" fmla="*/ 95 w 191"/>
                <a:gd name="T55" fmla="*/ 457 h 500"/>
                <a:gd name="T56" fmla="*/ 82 w 191"/>
                <a:gd name="T57" fmla="*/ 440 h 500"/>
                <a:gd name="T58" fmla="*/ 69 w 191"/>
                <a:gd name="T59" fmla="*/ 436 h 500"/>
                <a:gd name="T60" fmla="*/ 68 w 191"/>
                <a:gd name="T61" fmla="*/ 416 h 500"/>
                <a:gd name="T62" fmla="*/ 62 w 191"/>
                <a:gd name="T63" fmla="*/ 400 h 500"/>
                <a:gd name="T64" fmla="*/ 59 w 191"/>
                <a:gd name="T65" fmla="*/ 369 h 500"/>
                <a:gd name="T66" fmla="*/ 58 w 191"/>
                <a:gd name="T67" fmla="*/ 358 h 500"/>
                <a:gd name="T68" fmla="*/ 49 w 191"/>
                <a:gd name="T69" fmla="*/ 350 h 500"/>
                <a:gd name="T70" fmla="*/ 44 w 191"/>
                <a:gd name="T71" fmla="*/ 338 h 500"/>
                <a:gd name="T72" fmla="*/ 38 w 191"/>
                <a:gd name="T73" fmla="*/ 318 h 500"/>
                <a:gd name="T74" fmla="*/ 26 w 191"/>
                <a:gd name="T75" fmla="*/ 285 h 500"/>
                <a:gd name="T76" fmla="*/ 30 w 191"/>
                <a:gd name="T77" fmla="*/ 266 h 500"/>
                <a:gd name="T78" fmla="*/ 17 w 191"/>
                <a:gd name="T79" fmla="*/ 237 h 500"/>
                <a:gd name="T80" fmla="*/ 19 w 191"/>
                <a:gd name="T81" fmla="*/ 215 h 500"/>
                <a:gd name="T82" fmla="*/ 18 w 191"/>
                <a:gd name="T83" fmla="*/ 185 h 500"/>
                <a:gd name="T84" fmla="*/ 2 w 191"/>
                <a:gd name="T85" fmla="*/ 155 h 500"/>
                <a:gd name="T86" fmla="*/ 0 w 191"/>
                <a:gd name="T87" fmla="*/ 123 h 500"/>
                <a:gd name="T88" fmla="*/ 6 w 191"/>
                <a:gd name="T89" fmla="*/ 93 h 500"/>
                <a:gd name="T90" fmla="*/ 7 w 191"/>
                <a:gd name="T91" fmla="*/ 77 h 500"/>
                <a:gd name="T92" fmla="*/ 4 w 191"/>
                <a:gd name="T93" fmla="*/ 45 h 500"/>
                <a:gd name="T94" fmla="*/ 16 w 191"/>
                <a:gd name="T95" fmla="*/ 19 h 500"/>
                <a:gd name="T96" fmla="*/ 22 w 191"/>
                <a:gd name="T97" fmla="*/ 0 h 500"/>
                <a:gd name="T98" fmla="*/ 48 w 191"/>
                <a:gd name="T99" fmla="*/ 16 h 500"/>
                <a:gd name="T100" fmla="*/ 65 w 191"/>
                <a:gd name="T101" fmla="*/ 3 h 500"/>
                <a:gd name="T102" fmla="*/ 95 w 191"/>
                <a:gd name="T103" fmla="*/ 33 h 500"/>
                <a:gd name="T104" fmla="*/ 122 w 191"/>
                <a:gd name="T105" fmla="*/ 48 h 500"/>
                <a:gd name="T106" fmla="*/ 139 w 191"/>
                <a:gd name="T107" fmla="*/ 61 h 500"/>
                <a:gd name="T108" fmla="*/ 145 w 191"/>
                <a:gd name="T109" fmla="*/ 91 h 500"/>
                <a:gd name="T110" fmla="*/ 167 w 191"/>
                <a:gd name="T111" fmla="*/ 91 h 500"/>
                <a:gd name="T112" fmla="*/ 177 w 191"/>
                <a:gd name="T113" fmla="*/ 64 h 500"/>
                <a:gd name="T114" fmla="*/ 188 w 191"/>
                <a:gd name="T115" fmla="*/ 71 h 500"/>
                <a:gd name="T116" fmla="*/ 182 w 191"/>
                <a:gd name="T117" fmla="*/ 92 h 500"/>
                <a:gd name="T118" fmla="*/ 164 w 191"/>
                <a:gd name="T119" fmla="*/ 114 h 5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91" h="500">
                  <a:moveTo>
                    <a:pt x="132" y="466"/>
                  </a:moveTo>
                  <a:lnTo>
                    <a:pt x="139" y="472"/>
                  </a:lnTo>
                  <a:lnTo>
                    <a:pt x="149" y="481"/>
                  </a:lnTo>
                  <a:lnTo>
                    <a:pt x="166" y="489"/>
                  </a:lnTo>
                  <a:lnTo>
                    <a:pt x="182" y="493"/>
                  </a:lnTo>
                  <a:lnTo>
                    <a:pt x="180" y="499"/>
                  </a:lnTo>
                  <a:lnTo>
                    <a:pt x="171" y="500"/>
                  </a:lnTo>
                  <a:lnTo>
                    <a:pt x="164" y="495"/>
                  </a:lnTo>
                  <a:lnTo>
                    <a:pt x="158" y="494"/>
                  </a:lnTo>
                  <a:lnTo>
                    <a:pt x="146" y="494"/>
                  </a:lnTo>
                  <a:lnTo>
                    <a:pt x="132" y="466"/>
                  </a:lnTo>
                  <a:close/>
                  <a:moveTo>
                    <a:pt x="153" y="136"/>
                  </a:moveTo>
                  <a:lnTo>
                    <a:pt x="153" y="149"/>
                  </a:lnTo>
                  <a:lnTo>
                    <a:pt x="153" y="165"/>
                  </a:lnTo>
                  <a:lnTo>
                    <a:pt x="156" y="181"/>
                  </a:lnTo>
                  <a:lnTo>
                    <a:pt x="154" y="184"/>
                  </a:lnTo>
                  <a:lnTo>
                    <a:pt x="155" y="194"/>
                  </a:lnTo>
                  <a:lnTo>
                    <a:pt x="156" y="203"/>
                  </a:lnTo>
                  <a:lnTo>
                    <a:pt x="174" y="216"/>
                  </a:lnTo>
                  <a:lnTo>
                    <a:pt x="175" y="227"/>
                  </a:lnTo>
                  <a:lnTo>
                    <a:pt x="185" y="234"/>
                  </a:lnTo>
                  <a:lnTo>
                    <a:pt x="186" y="241"/>
                  </a:lnTo>
                  <a:lnTo>
                    <a:pt x="179" y="260"/>
                  </a:lnTo>
                  <a:lnTo>
                    <a:pt x="164" y="269"/>
                  </a:lnTo>
                  <a:lnTo>
                    <a:pt x="142" y="272"/>
                  </a:lnTo>
                  <a:lnTo>
                    <a:pt x="129" y="271"/>
                  </a:lnTo>
                  <a:lnTo>
                    <a:pt x="134" y="279"/>
                  </a:lnTo>
                  <a:lnTo>
                    <a:pt x="135" y="291"/>
                  </a:lnTo>
                  <a:lnTo>
                    <a:pt x="139" y="298"/>
                  </a:lnTo>
                  <a:lnTo>
                    <a:pt x="134" y="304"/>
                  </a:lnTo>
                  <a:lnTo>
                    <a:pt x="123" y="305"/>
                  </a:lnTo>
                  <a:lnTo>
                    <a:pt x="110" y="300"/>
                  </a:lnTo>
                  <a:lnTo>
                    <a:pt x="107" y="305"/>
                  </a:lnTo>
                  <a:lnTo>
                    <a:pt x="114" y="318"/>
                  </a:lnTo>
                  <a:lnTo>
                    <a:pt x="123" y="323"/>
                  </a:lnTo>
                  <a:lnTo>
                    <a:pt x="128" y="318"/>
                  </a:lnTo>
                  <a:lnTo>
                    <a:pt x="133" y="326"/>
                  </a:lnTo>
                  <a:lnTo>
                    <a:pt x="125" y="331"/>
                  </a:lnTo>
                  <a:lnTo>
                    <a:pt x="119" y="339"/>
                  </a:lnTo>
                  <a:lnTo>
                    <a:pt x="122" y="355"/>
                  </a:lnTo>
                  <a:lnTo>
                    <a:pt x="122" y="362"/>
                  </a:lnTo>
                  <a:lnTo>
                    <a:pt x="112" y="362"/>
                  </a:lnTo>
                  <a:lnTo>
                    <a:pt x="106" y="369"/>
                  </a:lnTo>
                  <a:lnTo>
                    <a:pt x="107" y="379"/>
                  </a:lnTo>
                  <a:lnTo>
                    <a:pt x="122" y="390"/>
                  </a:lnTo>
                  <a:lnTo>
                    <a:pt x="133" y="392"/>
                  </a:lnTo>
                  <a:lnTo>
                    <a:pt x="134" y="405"/>
                  </a:lnTo>
                  <a:lnTo>
                    <a:pt x="125" y="414"/>
                  </a:lnTo>
                  <a:lnTo>
                    <a:pt x="125" y="429"/>
                  </a:lnTo>
                  <a:lnTo>
                    <a:pt x="117" y="434"/>
                  </a:lnTo>
                  <a:lnTo>
                    <a:pt x="115" y="441"/>
                  </a:lnTo>
                  <a:lnTo>
                    <a:pt x="126" y="454"/>
                  </a:lnTo>
                  <a:lnTo>
                    <a:pt x="135" y="462"/>
                  </a:lnTo>
                  <a:lnTo>
                    <a:pt x="130" y="461"/>
                  </a:lnTo>
                  <a:lnTo>
                    <a:pt x="121" y="459"/>
                  </a:lnTo>
                  <a:lnTo>
                    <a:pt x="95" y="457"/>
                  </a:lnTo>
                  <a:lnTo>
                    <a:pt x="87" y="449"/>
                  </a:lnTo>
                  <a:lnTo>
                    <a:pt x="82" y="440"/>
                  </a:lnTo>
                  <a:lnTo>
                    <a:pt x="75" y="441"/>
                  </a:lnTo>
                  <a:lnTo>
                    <a:pt x="69" y="436"/>
                  </a:lnTo>
                  <a:lnTo>
                    <a:pt x="62" y="421"/>
                  </a:lnTo>
                  <a:lnTo>
                    <a:pt x="68" y="416"/>
                  </a:lnTo>
                  <a:lnTo>
                    <a:pt x="67" y="407"/>
                  </a:lnTo>
                  <a:lnTo>
                    <a:pt x="62" y="400"/>
                  </a:lnTo>
                  <a:lnTo>
                    <a:pt x="63" y="389"/>
                  </a:lnTo>
                  <a:lnTo>
                    <a:pt x="59" y="369"/>
                  </a:lnTo>
                  <a:lnTo>
                    <a:pt x="55" y="362"/>
                  </a:lnTo>
                  <a:lnTo>
                    <a:pt x="58" y="358"/>
                  </a:lnTo>
                  <a:lnTo>
                    <a:pt x="55" y="353"/>
                  </a:lnTo>
                  <a:lnTo>
                    <a:pt x="49" y="350"/>
                  </a:lnTo>
                  <a:lnTo>
                    <a:pt x="50" y="344"/>
                  </a:lnTo>
                  <a:lnTo>
                    <a:pt x="44" y="338"/>
                  </a:lnTo>
                  <a:lnTo>
                    <a:pt x="35" y="321"/>
                  </a:lnTo>
                  <a:lnTo>
                    <a:pt x="38" y="318"/>
                  </a:lnTo>
                  <a:lnTo>
                    <a:pt x="29" y="300"/>
                  </a:lnTo>
                  <a:lnTo>
                    <a:pt x="26" y="285"/>
                  </a:lnTo>
                  <a:lnTo>
                    <a:pt x="25" y="272"/>
                  </a:lnTo>
                  <a:lnTo>
                    <a:pt x="30" y="266"/>
                  </a:lnTo>
                  <a:lnTo>
                    <a:pt x="22" y="250"/>
                  </a:lnTo>
                  <a:lnTo>
                    <a:pt x="17" y="237"/>
                  </a:lnTo>
                  <a:lnTo>
                    <a:pt x="24" y="227"/>
                  </a:lnTo>
                  <a:lnTo>
                    <a:pt x="19" y="215"/>
                  </a:lnTo>
                  <a:lnTo>
                    <a:pt x="22" y="198"/>
                  </a:lnTo>
                  <a:lnTo>
                    <a:pt x="18" y="185"/>
                  </a:lnTo>
                  <a:lnTo>
                    <a:pt x="15" y="182"/>
                  </a:lnTo>
                  <a:lnTo>
                    <a:pt x="2" y="155"/>
                  </a:lnTo>
                  <a:lnTo>
                    <a:pt x="5" y="138"/>
                  </a:lnTo>
                  <a:lnTo>
                    <a:pt x="0" y="123"/>
                  </a:lnTo>
                  <a:lnTo>
                    <a:pt x="2" y="107"/>
                  </a:lnTo>
                  <a:lnTo>
                    <a:pt x="6" y="93"/>
                  </a:lnTo>
                  <a:lnTo>
                    <a:pt x="13" y="83"/>
                  </a:lnTo>
                  <a:lnTo>
                    <a:pt x="7" y="77"/>
                  </a:lnTo>
                  <a:lnTo>
                    <a:pt x="10" y="72"/>
                  </a:lnTo>
                  <a:lnTo>
                    <a:pt x="4" y="45"/>
                  </a:lnTo>
                  <a:lnTo>
                    <a:pt x="16" y="35"/>
                  </a:lnTo>
                  <a:lnTo>
                    <a:pt x="16" y="19"/>
                  </a:lnTo>
                  <a:lnTo>
                    <a:pt x="15" y="15"/>
                  </a:lnTo>
                  <a:lnTo>
                    <a:pt x="22" y="0"/>
                  </a:lnTo>
                  <a:lnTo>
                    <a:pt x="39" y="3"/>
                  </a:lnTo>
                  <a:lnTo>
                    <a:pt x="48" y="16"/>
                  </a:lnTo>
                  <a:lnTo>
                    <a:pt x="51" y="2"/>
                  </a:lnTo>
                  <a:lnTo>
                    <a:pt x="65" y="3"/>
                  </a:lnTo>
                  <a:lnTo>
                    <a:pt x="68" y="7"/>
                  </a:lnTo>
                  <a:lnTo>
                    <a:pt x="95" y="33"/>
                  </a:lnTo>
                  <a:lnTo>
                    <a:pt x="104" y="36"/>
                  </a:lnTo>
                  <a:lnTo>
                    <a:pt x="122" y="48"/>
                  </a:lnTo>
                  <a:lnTo>
                    <a:pt x="135" y="54"/>
                  </a:lnTo>
                  <a:lnTo>
                    <a:pt x="139" y="61"/>
                  </a:lnTo>
                  <a:lnTo>
                    <a:pt x="130" y="86"/>
                  </a:lnTo>
                  <a:lnTo>
                    <a:pt x="145" y="91"/>
                  </a:lnTo>
                  <a:lnTo>
                    <a:pt x="158" y="93"/>
                  </a:lnTo>
                  <a:lnTo>
                    <a:pt x="167" y="91"/>
                  </a:lnTo>
                  <a:lnTo>
                    <a:pt x="177" y="78"/>
                  </a:lnTo>
                  <a:lnTo>
                    <a:pt x="177" y="64"/>
                  </a:lnTo>
                  <a:lnTo>
                    <a:pt x="182" y="60"/>
                  </a:lnTo>
                  <a:lnTo>
                    <a:pt x="188" y="71"/>
                  </a:lnTo>
                  <a:lnTo>
                    <a:pt x="191" y="83"/>
                  </a:lnTo>
                  <a:lnTo>
                    <a:pt x="182" y="92"/>
                  </a:lnTo>
                  <a:lnTo>
                    <a:pt x="175" y="99"/>
                  </a:lnTo>
                  <a:lnTo>
                    <a:pt x="164" y="114"/>
                  </a:lnTo>
                  <a:lnTo>
                    <a:pt x="153" y="136"/>
                  </a:lnTo>
                  <a:close/>
                </a:path>
              </a:pathLst>
            </a:custGeom>
            <a:solidFill>
              <a:srgbClr val="DFC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" name="Freeform 16">
              <a:extLst>
                <a:ext uri="{FF2B5EF4-FFF2-40B4-BE49-F238E27FC236}">
                  <a16:creationId xmlns:a16="http://schemas.microsoft.com/office/drawing/2014/main" id="{75910150-549F-7919-C723-D2B6C7FBD18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68613" y="3427413"/>
              <a:ext cx="322263" cy="914400"/>
            </a:xfrm>
            <a:custGeom>
              <a:avLst/>
              <a:gdLst>
                <a:gd name="T0" fmla="*/ 185 w 203"/>
                <a:gd name="T1" fmla="*/ 565 h 576"/>
                <a:gd name="T2" fmla="*/ 203 w 203"/>
                <a:gd name="T3" fmla="*/ 566 h 576"/>
                <a:gd name="T4" fmla="*/ 195 w 203"/>
                <a:gd name="T5" fmla="*/ 576 h 576"/>
                <a:gd name="T6" fmla="*/ 184 w 203"/>
                <a:gd name="T7" fmla="*/ 573 h 576"/>
                <a:gd name="T8" fmla="*/ 162 w 203"/>
                <a:gd name="T9" fmla="*/ 568 h 576"/>
                <a:gd name="T10" fmla="*/ 132 w 203"/>
                <a:gd name="T11" fmla="*/ 553 h 576"/>
                <a:gd name="T12" fmla="*/ 120 w 203"/>
                <a:gd name="T13" fmla="*/ 543 h 576"/>
                <a:gd name="T14" fmla="*/ 155 w 203"/>
                <a:gd name="T15" fmla="*/ 556 h 576"/>
                <a:gd name="T16" fmla="*/ 156 w 203"/>
                <a:gd name="T17" fmla="*/ 542 h 576"/>
                <a:gd name="T18" fmla="*/ 171 w 203"/>
                <a:gd name="T19" fmla="*/ 537 h 576"/>
                <a:gd name="T20" fmla="*/ 17 w 203"/>
                <a:gd name="T21" fmla="*/ 10 h 576"/>
                <a:gd name="T22" fmla="*/ 28 w 203"/>
                <a:gd name="T23" fmla="*/ 30 h 576"/>
                <a:gd name="T24" fmla="*/ 36 w 203"/>
                <a:gd name="T25" fmla="*/ 65 h 576"/>
                <a:gd name="T26" fmla="*/ 54 w 203"/>
                <a:gd name="T27" fmla="*/ 86 h 576"/>
                <a:gd name="T28" fmla="*/ 55 w 203"/>
                <a:gd name="T29" fmla="*/ 106 h 576"/>
                <a:gd name="T30" fmla="*/ 49 w 203"/>
                <a:gd name="T31" fmla="*/ 143 h 576"/>
                <a:gd name="T32" fmla="*/ 52 w 203"/>
                <a:gd name="T33" fmla="*/ 154 h 576"/>
                <a:gd name="T34" fmla="*/ 41 w 203"/>
                <a:gd name="T35" fmla="*/ 178 h 576"/>
                <a:gd name="T36" fmla="*/ 44 w 203"/>
                <a:gd name="T37" fmla="*/ 209 h 576"/>
                <a:gd name="T38" fmla="*/ 54 w 203"/>
                <a:gd name="T39" fmla="*/ 253 h 576"/>
                <a:gd name="T40" fmla="*/ 61 w 203"/>
                <a:gd name="T41" fmla="*/ 269 h 576"/>
                <a:gd name="T42" fmla="*/ 63 w 203"/>
                <a:gd name="T43" fmla="*/ 298 h 576"/>
                <a:gd name="T44" fmla="*/ 61 w 203"/>
                <a:gd name="T45" fmla="*/ 321 h 576"/>
                <a:gd name="T46" fmla="*/ 64 w 203"/>
                <a:gd name="T47" fmla="*/ 343 h 576"/>
                <a:gd name="T48" fmla="*/ 68 w 203"/>
                <a:gd name="T49" fmla="*/ 371 h 576"/>
                <a:gd name="T50" fmla="*/ 74 w 203"/>
                <a:gd name="T51" fmla="*/ 392 h 576"/>
                <a:gd name="T52" fmla="*/ 89 w 203"/>
                <a:gd name="T53" fmla="*/ 415 h 576"/>
                <a:gd name="T54" fmla="*/ 94 w 203"/>
                <a:gd name="T55" fmla="*/ 424 h 576"/>
                <a:gd name="T56" fmla="*/ 94 w 203"/>
                <a:gd name="T57" fmla="*/ 433 h 576"/>
                <a:gd name="T58" fmla="*/ 102 w 203"/>
                <a:gd name="T59" fmla="*/ 460 h 576"/>
                <a:gd name="T60" fmla="*/ 106 w 203"/>
                <a:gd name="T61" fmla="*/ 478 h 576"/>
                <a:gd name="T62" fmla="*/ 101 w 203"/>
                <a:gd name="T63" fmla="*/ 492 h 576"/>
                <a:gd name="T64" fmla="*/ 114 w 203"/>
                <a:gd name="T65" fmla="*/ 512 h 576"/>
                <a:gd name="T66" fmla="*/ 126 w 203"/>
                <a:gd name="T67" fmla="*/ 520 h 576"/>
                <a:gd name="T68" fmla="*/ 160 w 203"/>
                <a:gd name="T69" fmla="*/ 530 h 576"/>
                <a:gd name="T70" fmla="*/ 161 w 203"/>
                <a:gd name="T71" fmla="*/ 532 h 576"/>
                <a:gd name="T72" fmla="*/ 149 w 203"/>
                <a:gd name="T73" fmla="*/ 540 h 576"/>
                <a:gd name="T74" fmla="*/ 151 w 203"/>
                <a:gd name="T75" fmla="*/ 552 h 576"/>
                <a:gd name="T76" fmla="*/ 120 w 203"/>
                <a:gd name="T77" fmla="*/ 539 h 576"/>
                <a:gd name="T78" fmla="*/ 96 w 203"/>
                <a:gd name="T79" fmla="*/ 524 h 576"/>
                <a:gd name="T80" fmla="*/ 84 w 203"/>
                <a:gd name="T81" fmla="*/ 507 h 576"/>
                <a:gd name="T82" fmla="*/ 71 w 203"/>
                <a:gd name="T83" fmla="*/ 471 h 576"/>
                <a:gd name="T84" fmla="*/ 59 w 203"/>
                <a:gd name="T85" fmla="*/ 456 h 576"/>
                <a:gd name="T86" fmla="*/ 58 w 203"/>
                <a:gd name="T87" fmla="*/ 420 h 576"/>
                <a:gd name="T88" fmla="*/ 68 w 203"/>
                <a:gd name="T89" fmla="*/ 395 h 576"/>
                <a:gd name="T90" fmla="*/ 62 w 203"/>
                <a:gd name="T91" fmla="*/ 408 h 576"/>
                <a:gd name="T92" fmla="*/ 50 w 203"/>
                <a:gd name="T93" fmla="*/ 385 h 576"/>
                <a:gd name="T94" fmla="*/ 45 w 203"/>
                <a:gd name="T95" fmla="*/ 348 h 576"/>
                <a:gd name="T96" fmla="*/ 30 w 203"/>
                <a:gd name="T97" fmla="*/ 317 h 576"/>
                <a:gd name="T98" fmla="*/ 35 w 203"/>
                <a:gd name="T99" fmla="*/ 291 h 576"/>
                <a:gd name="T100" fmla="*/ 35 w 203"/>
                <a:gd name="T101" fmla="*/ 242 h 576"/>
                <a:gd name="T102" fmla="*/ 26 w 203"/>
                <a:gd name="T103" fmla="*/ 206 h 576"/>
                <a:gd name="T104" fmla="*/ 23 w 203"/>
                <a:gd name="T105" fmla="*/ 165 h 576"/>
                <a:gd name="T106" fmla="*/ 16 w 203"/>
                <a:gd name="T107" fmla="*/ 100 h 576"/>
                <a:gd name="T108" fmla="*/ 7 w 203"/>
                <a:gd name="T109" fmla="*/ 35 h 576"/>
                <a:gd name="T110" fmla="*/ 7 w 203"/>
                <a:gd name="T111" fmla="*/ 8 h 5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03" h="576">
                  <a:moveTo>
                    <a:pt x="171" y="537"/>
                  </a:moveTo>
                  <a:lnTo>
                    <a:pt x="185" y="565"/>
                  </a:lnTo>
                  <a:lnTo>
                    <a:pt x="197" y="565"/>
                  </a:lnTo>
                  <a:lnTo>
                    <a:pt x="203" y="566"/>
                  </a:lnTo>
                  <a:lnTo>
                    <a:pt x="201" y="571"/>
                  </a:lnTo>
                  <a:lnTo>
                    <a:pt x="195" y="576"/>
                  </a:lnTo>
                  <a:lnTo>
                    <a:pt x="190" y="575"/>
                  </a:lnTo>
                  <a:lnTo>
                    <a:pt x="184" y="573"/>
                  </a:lnTo>
                  <a:lnTo>
                    <a:pt x="173" y="570"/>
                  </a:lnTo>
                  <a:lnTo>
                    <a:pt x="162" y="568"/>
                  </a:lnTo>
                  <a:lnTo>
                    <a:pt x="146" y="560"/>
                  </a:lnTo>
                  <a:lnTo>
                    <a:pt x="132" y="553"/>
                  </a:lnTo>
                  <a:lnTo>
                    <a:pt x="110" y="539"/>
                  </a:lnTo>
                  <a:lnTo>
                    <a:pt x="120" y="543"/>
                  </a:lnTo>
                  <a:lnTo>
                    <a:pt x="140" y="550"/>
                  </a:lnTo>
                  <a:lnTo>
                    <a:pt x="155" y="556"/>
                  </a:lnTo>
                  <a:lnTo>
                    <a:pt x="158" y="549"/>
                  </a:lnTo>
                  <a:lnTo>
                    <a:pt x="156" y="542"/>
                  </a:lnTo>
                  <a:lnTo>
                    <a:pt x="164" y="536"/>
                  </a:lnTo>
                  <a:lnTo>
                    <a:pt x="171" y="537"/>
                  </a:lnTo>
                  <a:close/>
                  <a:moveTo>
                    <a:pt x="10" y="0"/>
                  </a:moveTo>
                  <a:lnTo>
                    <a:pt x="17" y="10"/>
                  </a:lnTo>
                  <a:lnTo>
                    <a:pt x="20" y="23"/>
                  </a:lnTo>
                  <a:lnTo>
                    <a:pt x="28" y="30"/>
                  </a:lnTo>
                  <a:lnTo>
                    <a:pt x="26" y="46"/>
                  </a:lnTo>
                  <a:lnTo>
                    <a:pt x="36" y="65"/>
                  </a:lnTo>
                  <a:lnTo>
                    <a:pt x="45" y="88"/>
                  </a:lnTo>
                  <a:lnTo>
                    <a:pt x="54" y="86"/>
                  </a:lnTo>
                  <a:lnTo>
                    <a:pt x="55" y="90"/>
                  </a:lnTo>
                  <a:lnTo>
                    <a:pt x="55" y="106"/>
                  </a:lnTo>
                  <a:lnTo>
                    <a:pt x="43" y="116"/>
                  </a:lnTo>
                  <a:lnTo>
                    <a:pt x="49" y="143"/>
                  </a:lnTo>
                  <a:lnTo>
                    <a:pt x="46" y="148"/>
                  </a:lnTo>
                  <a:lnTo>
                    <a:pt x="52" y="154"/>
                  </a:lnTo>
                  <a:lnTo>
                    <a:pt x="45" y="164"/>
                  </a:lnTo>
                  <a:lnTo>
                    <a:pt x="41" y="178"/>
                  </a:lnTo>
                  <a:lnTo>
                    <a:pt x="39" y="194"/>
                  </a:lnTo>
                  <a:lnTo>
                    <a:pt x="44" y="209"/>
                  </a:lnTo>
                  <a:lnTo>
                    <a:pt x="41" y="226"/>
                  </a:lnTo>
                  <a:lnTo>
                    <a:pt x="54" y="253"/>
                  </a:lnTo>
                  <a:lnTo>
                    <a:pt x="57" y="256"/>
                  </a:lnTo>
                  <a:lnTo>
                    <a:pt x="61" y="269"/>
                  </a:lnTo>
                  <a:lnTo>
                    <a:pt x="58" y="286"/>
                  </a:lnTo>
                  <a:lnTo>
                    <a:pt x="63" y="298"/>
                  </a:lnTo>
                  <a:lnTo>
                    <a:pt x="56" y="308"/>
                  </a:lnTo>
                  <a:lnTo>
                    <a:pt x="61" y="321"/>
                  </a:lnTo>
                  <a:lnTo>
                    <a:pt x="69" y="337"/>
                  </a:lnTo>
                  <a:lnTo>
                    <a:pt x="64" y="343"/>
                  </a:lnTo>
                  <a:lnTo>
                    <a:pt x="65" y="356"/>
                  </a:lnTo>
                  <a:lnTo>
                    <a:pt x="68" y="371"/>
                  </a:lnTo>
                  <a:lnTo>
                    <a:pt x="77" y="389"/>
                  </a:lnTo>
                  <a:lnTo>
                    <a:pt x="74" y="392"/>
                  </a:lnTo>
                  <a:lnTo>
                    <a:pt x="83" y="409"/>
                  </a:lnTo>
                  <a:lnTo>
                    <a:pt x="89" y="415"/>
                  </a:lnTo>
                  <a:lnTo>
                    <a:pt x="88" y="421"/>
                  </a:lnTo>
                  <a:lnTo>
                    <a:pt x="94" y="424"/>
                  </a:lnTo>
                  <a:lnTo>
                    <a:pt x="97" y="429"/>
                  </a:lnTo>
                  <a:lnTo>
                    <a:pt x="94" y="433"/>
                  </a:lnTo>
                  <a:lnTo>
                    <a:pt x="98" y="440"/>
                  </a:lnTo>
                  <a:lnTo>
                    <a:pt x="102" y="460"/>
                  </a:lnTo>
                  <a:lnTo>
                    <a:pt x="101" y="471"/>
                  </a:lnTo>
                  <a:lnTo>
                    <a:pt x="106" y="478"/>
                  </a:lnTo>
                  <a:lnTo>
                    <a:pt x="107" y="487"/>
                  </a:lnTo>
                  <a:lnTo>
                    <a:pt x="101" y="492"/>
                  </a:lnTo>
                  <a:lnTo>
                    <a:pt x="108" y="507"/>
                  </a:lnTo>
                  <a:lnTo>
                    <a:pt x="114" y="512"/>
                  </a:lnTo>
                  <a:lnTo>
                    <a:pt x="121" y="511"/>
                  </a:lnTo>
                  <a:lnTo>
                    <a:pt x="126" y="520"/>
                  </a:lnTo>
                  <a:lnTo>
                    <a:pt x="134" y="528"/>
                  </a:lnTo>
                  <a:lnTo>
                    <a:pt x="160" y="530"/>
                  </a:lnTo>
                  <a:lnTo>
                    <a:pt x="169" y="532"/>
                  </a:lnTo>
                  <a:lnTo>
                    <a:pt x="161" y="532"/>
                  </a:lnTo>
                  <a:lnTo>
                    <a:pt x="158" y="536"/>
                  </a:lnTo>
                  <a:lnTo>
                    <a:pt x="149" y="540"/>
                  </a:lnTo>
                  <a:lnTo>
                    <a:pt x="154" y="552"/>
                  </a:lnTo>
                  <a:lnTo>
                    <a:pt x="151" y="552"/>
                  </a:lnTo>
                  <a:lnTo>
                    <a:pt x="137" y="547"/>
                  </a:lnTo>
                  <a:lnTo>
                    <a:pt x="120" y="539"/>
                  </a:lnTo>
                  <a:lnTo>
                    <a:pt x="103" y="532"/>
                  </a:lnTo>
                  <a:lnTo>
                    <a:pt x="96" y="524"/>
                  </a:lnTo>
                  <a:lnTo>
                    <a:pt x="95" y="517"/>
                  </a:lnTo>
                  <a:lnTo>
                    <a:pt x="84" y="507"/>
                  </a:lnTo>
                  <a:lnTo>
                    <a:pt x="74" y="484"/>
                  </a:lnTo>
                  <a:lnTo>
                    <a:pt x="71" y="471"/>
                  </a:lnTo>
                  <a:lnTo>
                    <a:pt x="78" y="460"/>
                  </a:lnTo>
                  <a:lnTo>
                    <a:pt x="59" y="456"/>
                  </a:lnTo>
                  <a:lnTo>
                    <a:pt x="64" y="443"/>
                  </a:lnTo>
                  <a:lnTo>
                    <a:pt x="58" y="420"/>
                  </a:lnTo>
                  <a:lnTo>
                    <a:pt x="74" y="424"/>
                  </a:lnTo>
                  <a:lnTo>
                    <a:pt x="68" y="395"/>
                  </a:lnTo>
                  <a:lnTo>
                    <a:pt x="58" y="390"/>
                  </a:lnTo>
                  <a:lnTo>
                    <a:pt x="62" y="408"/>
                  </a:lnTo>
                  <a:lnTo>
                    <a:pt x="55" y="405"/>
                  </a:lnTo>
                  <a:lnTo>
                    <a:pt x="50" y="385"/>
                  </a:lnTo>
                  <a:lnTo>
                    <a:pt x="44" y="358"/>
                  </a:lnTo>
                  <a:lnTo>
                    <a:pt x="45" y="348"/>
                  </a:lnTo>
                  <a:lnTo>
                    <a:pt x="37" y="333"/>
                  </a:lnTo>
                  <a:lnTo>
                    <a:pt x="30" y="317"/>
                  </a:lnTo>
                  <a:lnTo>
                    <a:pt x="35" y="316"/>
                  </a:lnTo>
                  <a:lnTo>
                    <a:pt x="35" y="291"/>
                  </a:lnTo>
                  <a:lnTo>
                    <a:pt x="36" y="265"/>
                  </a:lnTo>
                  <a:lnTo>
                    <a:pt x="35" y="242"/>
                  </a:lnTo>
                  <a:lnTo>
                    <a:pt x="26" y="219"/>
                  </a:lnTo>
                  <a:lnTo>
                    <a:pt x="26" y="206"/>
                  </a:lnTo>
                  <a:lnTo>
                    <a:pt x="20" y="185"/>
                  </a:lnTo>
                  <a:lnTo>
                    <a:pt x="23" y="165"/>
                  </a:lnTo>
                  <a:lnTo>
                    <a:pt x="18" y="135"/>
                  </a:lnTo>
                  <a:lnTo>
                    <a:pt x="16" y="100"/>
                  </a:lnTo>
                  <a:lnTo>
                    <a:pt x="12" y="64"/>
                  </a:lnTo>
                  <a:lnTo>
                    <a:pt x="7" y="35"/>
                  </a:lnTo>
                  <a:lnTo>
                    <a:pt x="0" y="12"/>
                  </a:lnTo>
                  <a:lnTo>
                    <a:pt x="7" y="8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FCCCF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17">
              <a:extLst>
                <a:ext uri="{FF2B5EF4-FFF2-40B4-BE49-F238E27FC236}">
                  <a16:creationId xmlns:a16="http://schemas.microsoft.com/office/drawing/2014/main" id="{4773CC77-57B6-B42B-A7A8-18042D3DE39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19613" y="2805113"/>
              <a:ext cx="385763" cy="504825"/>
            </a:xfrm>
            <a:custGeom>
              <a:avLst/>
              <a:gdLst>
                <a:gd name="T0" fmla="*/ 222 w 243"/>
                <a:gd name="T1" fmla="*/ 185 h 318"/>
                <a:gd name="T2" fmla="*/ 223 w 243"/>
                <a:gd name="T3" fmla="*/ 202 h 318"/>
                <a:gd name="T4" fmla="*/ 236 w 243"/>
                <a:gd name="T5" fmla="*/ 234 h 318"/>
                <a:gd name="T6" fmla="*/ 214 w 243"/>
                <a:gd name="T7" fmla="*/ 236 h 318"/>
                <a:gd name="T8" fmla="*/ 205 w 243"/>
                <a:gd name="T9" fmla="*/ 249 h 318"/>
                <a:gd name="T10" fmla="*/ 205 w 243"/>
                <a:gd name="T11" fmla="*/ 277 h 318"/>
                <a:gd name="T12" fmla="*/ 207 w 243"/>
                <a:gd name="T13" fmla="*/ 296 h 318"/>
                <a:gd name="T14" fmla="*/ 220 w 243"/>
                <a:gd name="T15" fmla="*/ 299 h 318"/>
                <a:gd name="T16" fmla="*/ 210 w 243"/>
                <a:gd name="T17" fmla="*/ 317 h 318"/>
                <a:gd name="T18" fmla="*/ 202 w 243"/>
                <a:gd name="T19" fmla="*/ 302 h 318"/>
                <a:gd name="T20" fmla="*/ 189 w 243"/>
                <a:gd name="T21" fmla="*/ 290 h 318"/>
                <a:gd name="T22" fmla="*/ 171 w 243"/>
                <a:gd name="T23" fmla="*/ 294 h 318"/>
                <a:gd name="T24" fmla="*/ 158 w 243"/>
                <a:gd name="T25" fmla="*/ 284 h 318"/>
                <a:gd name="T26" fmla="*/ 152 w 243"/>
                <a:gd name="T27" fmla="*/ 279 h 318"/>
                <a:gd name="T28" fmla="*/ 143 w 243"/>
                <a:gd name="T29" fmla="*/ 278 h 318"/>
                <a:gd name="T30" fmla="*/ 129 w 243"/>
                <a:gd name="T31" fmla="*/ 281 h 318"/>
                <a:gd name="T32" fmla="*/ 126 w 243"/>
                <a:gd name="T33" fmla="*/ 260 h 318"/>
                <a:gd name="T34" fmla="*/ 121 w 243"/>
                <a:gd name="T35" fmla="*/ 244 h 318"/>
                <a:gd name="T36" fmla="*/ 120 w 243"/>
                <a:gd name="T37" fmla="*/ 227 h 318"/>
                <a:gd name="T38" fmla="*/ 106 w 243"/>
                <a:gd name="T39" fmla="*/ 217 h 318"/>
                <a:gd name="T40" fmla="*/ 100 w 243"/>
                <a:gd name="T41" fmla="*/ 211 h 318"/>
                <a:gd name="T42" fmla="*/ 92 w 243"/>
                <a:gd name="T43" fmla="*/ 214 h 318"/>
                <a:gd name="T44" fmla="*/ 87 w 243"/>
                <a:gd name="T45" fmla="*/ 227 h 318"/>
                <a:gd name="T46" fmla="*/ 75 w 243"/>
                <a:gd name="T47" fmla="*/ 227 h 318"/>
                <a:gd name="T48" fmla="*/ 62 w 243"/>
                <a:gd name="T49" fmla="*/ 221 h 318"/>
                <a:gd name="T50" fmla="*/ 55 w 243"/>
                <a:gd name="T51" fmla="*/ 205 h 318"/>
                <a:gd name="T52" fmla="*/ 14 w 243"/>
                <a:gd name="T53" fmla="*/ 192 h 318"/>
                <a:gd name="T54" fmla="*/ 7 w 243"/>
                <a:gd name="T55" fmla="*/ 194 h 318"/>
                <a:gd name="T56" fmla="*/ 0 w 243"/>
                <a:gd name="T57" fmla="*/ 191 h 318"/>
                <a:gd name="T58" fmla="*/ 3 w 243"/>
                <a:gd name="T59" fmla="*/ 181 h 318"/>
                <a:gd name="T60" fmla="*/ 9 w 243"/>
                <a:gd name="T61" fmla="*/ 173 h 318"/>
                <a:gd name="T62" fmla="*/ 17 w 243"/>
                <a:gd name="T63" fmla="*/ 169 h 318"/>
                <a:gd name="T64" fmla="*/ 26 w 243"/>
                <a:gd name="T65" fmla="*/ 173 h 318"/>
                <a:gd name="T66" fmla="*/ 37 w 243"/>
                <a:gd name="T67" fmla="*/ 166 h 318"/>
                <a:gd name="T68" fmla="*/ 48 w 243"/>
                <a:gd name="T69" fmla="*/ 152 h 318"/>
                <a:gd name="T70" fmla="*/ 54 w 243"/>
                <a:gd name="T71" fmla="*/ 121 h 318"/>
                <a:gd name="T72" fmla="*/ 68 w 243"/>
                <a:gd name="T73" fmla="*/ 104 h 318"/>
                <a:gd name="T74" fmla="*/ 69 w 243"/>
                <a:gd name="T75" fmla="*/ 91 h 318"/>
                <a:gd name="T76" fmla="*/ 72 w 243"/>
                <a:gd name="T77" fmla="*/ 76 h 318"/>
                <a:gd name="T78" fmla="*/ 75 w 243"/>
                <a:gd name="T79" fmla="*/ 50 h 318"/>
                <a:gd name="T80" fmla="*/ 80 w 243"/>
                <a:gd name="T81" fmla="*/ 30 h 318"/>
                <a:gd name="T82" fmla="*/ 86 w 243"/>
                <a:gd name="T83" fmla="*/ 10 h 318"/>
                <a:gd name="T84" fmla="*/ 104 w 243"/>
                <a:gd name="T85" fmla="*/ 10 h 318"/>
                <a:gd name="T86" fmla="*/ 120 w 243"/>
                <a:gd name="T87" fmla="*/ 18 h 318"/>
                <a:gd name="T88" fmla="*/ 134 w 243"/>
                <a:gd name="T89" fmla="*/ 11 h 318"/>
                <a:gd name="T90" fmla="*/ 143 w 243"/>
                <a:gd name="T91" fmla="*/ 11 h 318"/>
                <a:gd name="T92" fmla="*/ 162 w 243"/>
                <a:gd name="T93" fmla="*/ 6 h 318"/>
                <a:gd name="T94" fmla="*/ 168 w 243"/>
                <a:gd name="T95" fmla="*/ 1 h 318"/>
                <a:gd name="T96" fmla="*/ 182 w 243"/>
                <a:gd name="T97" fmla="*/ 1 h 318"/>
                <a:gd name="T98" fmla="*/ 195 w 243"/>
                <a:gd name="T99" fmla="*/ 0 h 318"/>
                <a:gd name="T100" fmla="*/ 208 w 243"/>
                <a:gd name="T101" fmla="*/ 17 h 318"/>
                <a:gd name="T102" fmla="*/ 217 w 243"/>
                <a:gd name="T103" fmla="*/ 16 h 318"/>
                <a:gd name="T104" fmla="*/ 228 w 243"/>
                <a:gd name="T105" fmla="*/ 19 h 318"/>
                <a:gd name="T106" fmla="*/ 238 w 243"/>
                <a:gd name="T107" fmla="*/ 51 h 318"/>
                <a:gd name="T108" fmla="*/ 238 w 243"/>
                <a:gd name="T109" fmla="*/ 58 h 318"/>
                <a:gd name="T110" fmla="*/ 230 w 243"/>
                <a:gd name="T111" fmla="*/ 72 h 318"/>
                <a:gd name="T112" fmla="*/ 227 w 243"/>
                <a:gd name="T113" fmla="*/ 94 h 318"/>
                <a:gd name="T114" fmla="*/ 223 w 243"/>
                <a:gd name="T115" fmla="*/ 114 h 318"/>
                <a:gd name="T116" fmla="*/ 218 w 243"/>
                <a:gd name="T117" fmla="*/ 129 h 318"/>
                <a:gd name="T118" fmla="*/ 216 w 243"/>
                <a:gd name="T119" fmla="*/ 140 h 318"/>
                <a:gd name="T120" fmla="*/ 220 w 243"/>
                <a:gd name="T121" fmla="*/ 169 h 3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43" h="318">
                  <a:moveTo>
                    <a:pt x="220" y="169"/>
                  </a:moveTo>
                  <a:lnTo>
                    <a:pt x="222" y="185"/>
                  </a:lnTo>
                  <a:lnTo>
                    <a:pt x="221" y="193"/>
                  </a:lnTo>
                  <a:lnTo>
                    <a:pt x="223" y="202"/>
                  </a:lnTo>
                  <a:lnTo>
                    <a:pt x="230" y="213"/>
                  </a:lnTo>
                  <a:lnTo>
                    <a:pt x="236" y="234"/>
                  </a:lnTo>
                  <a:lnTo>
                    <a:pt x="231" y="232"/>
                  </a:lnTo>
                  <a:lnTo>
                    <a:pt x="214" y="236"/>
                  </a:lnTo>
                  <a:lnTo>
                    <a:pt x="210" y="237"/>
                  </a:lnTo>
                  <a:lnTo>
                    <a:pt x="205" y="249"/>
                  </a:lnTo>
                  <a:lnTo>
                    <a:pt x="209" y="256"/>
                  </a:lnTo>
                  <a:lnTo>
                    <a:pt x="205" y="277"/>
                  </a:lnTo>
                  <a:lnTo>
                    <a:pt x="204" y="294"/>
                  </a:lnTo>
                  <a:lnTo>
                    <a:pt x="207" y="296"/>
                  </a:lnTo>
                  <a:lnTo>
                    <a:pt x="216" y="303"/>
                  </a:lnTo>
                  <a:lnTo>
                    <a:pt x="220" y="299"/>
                  </a:lnTo>
                  <a:lnTo>
                    <a:pt x="220" y="318"/>
                  </a:lnTo>
                  <a:lnTo>
                    <a:pt x="210" y="317"/>
                  </a:lnTo>
                  <a:lnTo>
                    <a:pt x="205" y="309"/>
                  </a:lnTo>
                  <a:lnTo>
                    <a:pt x="202" y="302"/>
                  </a:lnTo>
                  <a:lnTo>
                    <a:pt x="191" y="299"/>
                  </a:lnTo>
                  <a:lnTo>
                    <a:pt x="189" y="290"/>
                  </a:lnTo>
                  <a:lnTo>
                    <a:pt x="181" y="296"/>
                  </a:lnTo>
                  <a:lnTo>
                    <a:pt x="171" y="294"/>
                  </a:lnTo>
                  <a:lnTo>
                    <a:pt x="166" y="285"/>
                  </a:lnTo>
                  <a:lnTo>
                    <a:pt x="158" y="284"/>
                  </a:lnTo>
                  <a:lnTo>
                    <a:pt x="152" y="284"/>
                  </a:lnTo>
                  <a:lnTo>
                    <a:pt x="152" y="279"/>
                  </a:lnTo>
                  <a:lnTo>
                    <a:pt x="149" y="279"/>
                  </a:lnTo>
                  <a:lnTo>
                    <a:pt x="143" y="278"/>
                  </a:lnTo>
                  <a:lnTo>
                    <a:pt x="134" y="281"/>
                  </a:lnTo>
                  <a:lnTo>
                    <a:pt x="129" y="281"/>
                  </a:lnTo>
                  <a:lnTo>
                    <a:pt x="125" y="282"/>
                  </a:lnTo>
                  <a:lnTo>
                    <a:pt x="126" y="260"/>
                  </a:lnTo>
                  <a:lnTo>
                    <a:pt x="121" y="256"/>
                  </a:lnTo>
                  <a:lnTo>
                    <a:pt x="121" y="244"/>
                  </a:lnTo>
                  <a:lnTo>
                    <a:pt x="124" y="233"/>
                  </a:lnTo>
                  <a:lnTo>
                    <a:pt x="120" y="227"/>
                  </a:lnTo>
                  <a:lnTo>
                    <a:pt x="120" y="217"/>
                  </a:lnTo>
                  <a:lnTo>
                    <a:pt x="106" y="217"/>
                  </a:lnTo>
                  <a:lnTo>
                    <a:pt x="107" y="211"/>
                  </a:lnTo>
                  <a:lnTo>
                    <a:pt x="100" y="211"/>
                  </a:lnTo>
                  <a:lnTo>
                    <a:pt x="99" y="213"/>
                  </a:lnTo>
                  <a:lnTo>
                    <a:pt x="92" y="214"/>
                  </a:lnTo>
                  <a:lnTo>
                    <a:pt x="88" y="225"/>
                  </a:lnTo>
                  <a:lnTo>
                    <a:pt x="87" y="227"/>
                  </a:lnTo>
                  <a:lnTo>
                    <a:pt x="79" y="226"/>
                  </a:lnTo>
                  <a:lnTo>
                    <a:pt x="75" y="227"/>
                  </a:lnTo>
                  <a:lnTo>
                    <a:pt x="66" y="230"/>
                  </a:lnTo>
                  <a:lnTo>
                    <a:pt x="62" y="221"/>
                  </a:lnTo>
                  <a:lnTo>
                    <a:pt x="60" y="215"/>
                  </a:lnTo>
                  <a:lnTo>
                    <a:pt x="55" y="205"/>
                  </a:lnTo>
                  <a:lnTo>
                    <a:pt x="53" y="192"/>
                  </a:lnTo>
                  <a:lnTo>
                    <a:pt x="14" y="192"/>
                  </a:lnTo>
                  <a:lnTo>
                    <a:pt x="9" y="194"/>
                  </a:lnTo>
                  <a:lnTo>
                    <a:pt x="7" y="194"/>
                  </a:lnTo>
                  <a:lnTo>
                    <a:pt x="2" y="197"/>
                  </a:lnTo>
                  <a:lnTo>
                    <a:pt x="0" y="191"/>
                  </a:lnTo>
                  <a:lnTo>
                    <a:pt x="3" y="189"/>
                  </a:lnTo>
                  <a:lnTo>
                    <a:pt x="3" y="181"/>
                  </a:lnTo>
                  <a:lnTo>
                    <a:pt x="6" y="176"/>
                  </a:lnTo>
                  <a:lnTo>
                    <a:pt x="9" y="173"/>
                  </a:lnTo>
                  <a:lnTo>
                    <a:pt x="13" y="174"/>
                  </a:lnTo>
                  <a:lnTo>
                    <a:pt x="17" y="169"/>
                  </a:lnTo>
                  <a:lnTo>
                    <a:pt x="24" y="169"/>
                  </a:lnTo>
                  <a:lnTo>
                    <a:pt x="26" y="173"/>
                  </a:lnTo>
                  <a:lnTo>
                    <a:pt x="30" y="176"/>
                  </a:lnTo>
                  <a:lnTo>
                    <a:pt x="37" y="166"/>
                  </a:lnTo>
                  <a:lnTo>
                    <a:pt x="46" y="158"/>
                  </a:lnTo>
                  <a:lnTo>
                    <a:pt x="48" y="152"/>
                  </a:lnTo>
                  <a:lnTo>
                    <a:pt x="48" y="137"/>
                  </a:lnTo>
                  <a:lnTo>
                    <a:pt x="54" y="121"/>
                  </a:lnTo>
                  <a:lnTo>
                    <a:pt x="60" y="113"/>
                  </a:lnTo>
                  <a:lnTo>
                    <a:pt x="68" y="104"/>
                  </a:lnTo>
                  <a:lnTo>
                    <a:pt x="69" y="98"/>
                  </a:lnTo>
                  <a:lnTo>
                    <a:pt x="69" y="91"/>
                  </a:lnTo>
                  <a:lnTo>
                    <a:pt x="72" y="85"/>
                  </a:lnTo>
                  <a:lnTo>
                    <a:pt x="72" y="76"/>
                  </a:lnTo>
                  <a:lnTo>
                    <a:pt x="73" y="61"/>
                  </a:lnTo>
                  <a:lnTo>
                    <a:pt x="75" y="50"/>
                  </a:lnTo>
                  <a:lnTo>
                    <a:pt x="79" y="40"/>
                  </a:lnTo>
                  <a:lnTo>
                    <a:pt x="80" y="30"/>
                  </a:lnTo>
                  <a:lnTo>
                    <a:pt x="81" y="19"/>
                  </a:lnTo>
                  <a:lnTo>
                    <a:pt x="86" y="10"/>
                  </a:lnTo>
                  <a:lnTo>
                    <a:pt x="92" y="4"/>
                  </a:lnTo>
                  <a:lnTo>
                    <a:pt x="104" y="10"/>
                  </a:lnTo>
                  <a:lnTo>
                    <a:pt x="112" y="17"/>
                  </a:lnTo>
                  <a:lnTo>
                    <a:pt x="120" y="18"/>
                  </a:lnTo>
                  <a:lnTo>
                    <a:pt x="131" y="21"/>
                  </a:lnTo>
                  <a:lnTo>
                    <a:pt x="134" y="11"/>
                  </a:lnTo>
                  <a:lnTo>
                    <a:pt x="137" y="10"/>
                  </a:lnTo>
                  <a:lnTo>
                    <a:pt x="143" y="11"/>
                  </a:lnTo>
                  <a:lnTo>
                    <a:pt x="156" y="3"/>
                  </a:lnTo>
                  <a:lnTo>
                    <a:pt x="162" y="6"/>
                  </a:lnTo>
                  <a:lnTo>
                    <a:pt x="165" y="6"/>
                  </a:lnTo>
                  <a:lnTo>
                    <a:pt x="168" y="1"/>
                  </a:lnTo>
                  <a:lnTo>
                    <a:pt x="172" y="0"/>
                  </a:lnTo>
                  <a:lnTo>
                    <a:pt x="182" y="1"/>
                  </a:lnTo>
                  <a:lnTo>
                    <a:pt x="190" y="3"/>
                  </a:lnTo>
                  <a:lnTo>
                    <a:pt x="195" y="0"/>
                  </a:lnTo>
                  <a:lnTo>
                    <a:pt x="203" y="14"/>
                  </a:lnTo>
                  <a:lnTo>
                    <a:pt x="208" y="17"/>
                  </a:lnTo>
                  <a:lnTo>
                    <a:pt x="211" y="14"/>
                  </a:lnTo>
                  <a:lnTo>
                    <a:pt x="217" y="16"/>
                  </a:lnTo>
                  <a:lnTo>
                    <a:pt x="224" y="12"/>
                  </a:lnTo>
                  <a:lnTo>
                    <a:pt x="228" y="19"/>
                  </a:lnTo>
                  <a:lnTo>
                    <a:pt x="238" y="30"/>
                  </a:lnTo>
                  <a:lnTo>
                    <a:pt x="238" y="51"/>
                  </a:lnTo>
                  <a:lnTo>
                    <a:pt x="243" y="53"/>
                  </a:lnTo>
                  <a:lnTo>
                    <a:pt x="238" y="58"/>
                  </a:lnTo>
                  <a:lnTo>
                    <a:pt x="234" y="63"/>
                  </a:lnTo>
                  <a:lnTo>
                    <a:pt x="230" y="72"/>
                  </a:lnTo>
                  <a:lnTo>
                    <a:pt x="228" y="81"/>
                  </a:lnTo>
                  <a:lnTo>
                    <a:pt x="227" y="94"/>
                  </a:lnTo>
                  <a:lnTo>
                    <a:pt x="223" y="101"/>
                  </a:lnTo>
                  <a:lnTo>
                    <a:pt x="223" y="114"/>
                  </a:lnTo>
                  <a:lnTo>
                    <a:pt x="220" y="118"/>
                  </a:lnTo>
                  <a:lnTo>
                    <a:pt x="218" y="129"/>
                  </a:lnTo>
                  <a:lnTo>
                    <a:pt x="217" y="130"/>
                  </a:lnTo>
                  <a:lnTo>
                    <a:pt x="216" y="140"/>
                  </a:lnTo>
                  <a:lnTo>
                    <a:pt x="218" y="147"/>
                  </a:lnTo>
                  <a:lnTo>
                    <a:pt x="220" y="169"/>
                  </a:lnTo>
                  <a:close/>
                </a:path>
              </a:pathLst>
            </a:custGeom>
            <a:solidFill>
              <a:srgbClr val="FCE2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" name="Freeform 18">
              <a:extLst>
                <a:ext uri="{FF2B5EF4-FFF2-40B4-BE49-F238E27FC236}">
                  <a16:creationId xmlns:a16="http://schemas.microsoft.com/office/drawing/2014/main" id="{2D1CA37E-76BB-2EEF-0E91-BE2329E32B24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6988" y="2622550"/>
              <a:ext cx="195263" cy="373063"/>
            </a:xfrm>
            <a:custGeom>
              <a:avLst/>
              <a:gdLst>
                <a:gd name="T0" fmla="*/ 7 w 123"/>
                <a:gd name="T1" fmla="*/ 235 h 235"/>
                <a:gd name="T2" fmla="*/ 0 w 123"/>
                <a:gd name="T3" fmla="*/ 220 h 235"/>
                <a:gd name="T4" fmla="*/ 0 w 123"/>
                <a:gd name="T5" fmla="*/ 158 h 235"/>
                <a:gd name="T6" fmla="*/ 10 w 123"/>
                <a:gd name="T7" fmla="*/ 139 h 235"/>
                <a:gd name="T8" fmla="*/ 14 w 123"/>
                <a:gd name="T9" fmla="*/ 133 h 235"/>
                <a:gd name="T10" fmla="*/ 22 w 123"/>
                <a:gd name="T11" fmla="*/ 133 h 235"/>
                <a:gd name="T12" fmla="*/ 34 w 123"/>
                <a:gd name="T13" fmla="*/ 120 h 235"/>
                <a:gd name="T14" fmla="*/ 49 w 123"/>
                <a:gd name="T15" fmla="*/ 119 h 235"/>
                <a:gd name="T16" fmla="*/ 85 w 123"/>
                <a:gd name="T17" fmla="*/ 68 h 235"/>
                <a:gd name="T18" fmla="*/ 92 w 123"/>
                <a:gd name="T19" fmla="*/ 54 h 235"/>
                <a:gd name="T20" fmla="*/ 98 w 123"/>
                <a:gd name="T21" fmla="*/ 43 h 235"/>
                <a:gd name="T22" fmla="*/ 97 w 123"/>
                <a:gd name="T23" fmla="*/ 34 h 235"/>
                <a:gd name="T24" fmla="*/ 95 w 123"/>
                <a:gd name="T25" fmla="*/ 17 h 235"/>
                <a:gd name="T26" fmla="*/ 95 w 123"/>
                <a:gd name="T27" fmla="*/ 10 h 235"/>
                <a:gd name="T28" fmla="*/ 100 w 123"/>
                <a:gd name="T29" fmla="*/ 9 h 235"/>
                <a:gd name="T30" fmla="*/ 106 w 123"/>
                <a:gd name="T31" fmla="*/ 6 h 235"/>
                <a:gd name="T32" fmla="*/ 113 w 123"/>
                <a:gd name="T33" fmla="*/ 5 h 235"/>
                <a:gd name="T34" fmla="*/ 119 w 123"/>
                <a:gd name="T35" fmla="*/ 0 h 235"/>
                <a:gd name="T36" fmla="*/ 123 w 123"/>
                <a:gd name="T37" fmla="*/ 0 h 235"/>
                <a:gd name="T38" fmla="*/ 123 w 123"/>
                <a:gd name="T39" fmla="*/ 4 h 235"/>
                <a:gd name="T40" fmla="*/ 123 w 123"/>
                <a:gd name="T41" fmla="*/ 13 h 235"/>
                <a:gd name="T42" fmla="*/ 123 w 123"/>
                <a:gd name="T43" fmla="*/ 23 h 235"/>
                <a:gd name="T44" fmla="*/ 120 w 123"/>
                <a:gd name="T45" fmla="*/ 29 h 235"/>
                <a:gd name="T46" fmla="*/ 119 w 123"/>
                <a:gd name="T47" fmla="*/ 48 h 235"/>
                <a:gd name="T48" fmla="*/ 113 w 123"/>
                <a:gd name="T49" fmla="*/ 67 h 235"/>
                <a:gd name="T50" fmla="*/ 106 w 123"/>
                <a:gd name="T51" fmla="*/ 88 h 235"/>
                <a:gd name="T52" fmla="*/ 95 w 123"/>
                <a:gd name="T53" fmla="*/ 114 h 235"/>
                <a:gd name="T54" fmla="*/ 86 w 123"/>
                <a:gd name="T55" fmla="*/ 133 h 235"/>
                <a:gd name="T56" fmla="*/ 71 w 123"/>
                <a:gd name="T57" fmla="*/ 157 h 235"/>
                <a:gd name="T58" fmla="*/ 59 w 123"/>
                <a:gd name="T59" fmla="*/ 171 h 235"/>
                <a:gd name="T60" fmla="*/ 39 w 123"/>
                <a:gd name="T61" fmla="*/ 187 h 235"/>
                <a:gd name="T62" fmla="*/ 28 w 123"/>
                <a:gd name="T63" fmla="*/ 200 h 235"/>
                <a:gd name="T64" fmla="*/ 13 w 123"/>
                <a:gd name="T65" fmla="*/ 222 h 235"/>
                <a:gd name="T66" fmla="*/ 9 w 123"/>
                <a:gd name="T67" fmla="*/ 230 h 235"/>
                <a:gd name="T68" fmla="*/ 7 w 123"/>
                <a:gd name="T69" fmla="*/ 235 h 2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3" h="235">
                  <a:moveTo>
                    <a:pt x="7" y="235"/>
                  </a:moveTo>
                  <a:lnTo>
                    <a:pt x="0" y="220"/>
                  </a:lnTo>
                  <a:lnTo>
                    <a:pt x="0" y="158"/>
                  </a:lnTo>
                  <a:lnTo>
                    <a:pt x="10" y="139"/>
                  </a:lnTo>
                  <a:lnTo>
                    <a:pt x="14" y="133"/>
                  </a:lnTo>
                  <a:lnTo>
                    <a:pt x="22" y="133"/>
                  </a:lnTo>
                  <a:lnTo>
                    <a:pt x="34" y="120"/>
                  </a:lnTo>
                  <a:lnTo>
                    <a:pt x="49" y="119"/>
                  </a:lnTo>
                  <a:lnTo>
                    <a:pt x="85" y="68"/>
                  </a:lnTo>
                  <a:lnTo>
                    <a:pt x="92" y="54"/>
                  </a:lnTo>
                  <a:lnTo>
                    <a:pt x="98" y="43"/>
                  </a:lnTo>
                  <a:lnTo>
                    <a:pt x="97" y="34"/>
                  </a:lnTo>
                  <a:lnTo>
                    <a:pt x="95" y="17"/>
                  </a:lnTo>
                  <a:lnTo>
                    <a:pt x="95" y="10"/>
                  </a:lnTo>
                  <a:lnTo>
                    <a:pt x="100" y="9"/>
                  </a:lnTo>
                  <a:lnTo>
                    <a:pt x="106" y="6"/>
                  </a:lnTo>
                  <a:lnTo>
                    <a:pt x="113" y="5"/>
                  </a:lnTo>
                  <a:lnTo>
                    <a:pt x="119" y="0"/>
                  </a:lnTo>
                  <a:lnTo>
                    <a:pt x="123" y="0"/>
                  </a:lnTo>
                  <a:lnTo>
                    <a:pt x="123" y="4"/>
                  </a:lnTo>
                  <a:lnTo>
                    <a:pt x="123" y="13"/>
                  </a:lnTo>
                  <a:lnTo>
                    <a:pt x="123" y="23"/>
                  </a:lnTo>
                  <a:lnTo>
                    <a:pt x="120" y="29"/>
                  </a:lnTo>
                  <a:lnTo>
                    <a:pt x="119" y="48"/>
                  </a:lnTo>
                  <a:lnTo>
                    <a:pt x="113" y="67"/>
                  </a:lnTo>
                  <a:lnTo>
                    <a:pt x="106" y="88"/>
                  </a:lnTo>
                  <a:lnTo>
                    <a:pt x="95" y="114"/>
                  </a:lnTo>
                  <a:lnTo>
                    <a:pt x="86" y="133"/>
                  </a:lnTo>
                  <a:lnTo>
                    <a:pt x="71" y="157"/>
                  </a:lnTo>
                  <a:lnTo>
                    <a:pt x="59" y="171"/>
                  </a:lnTo>
                  <a:lnTo>
                    <a:pt x="39" y="187"/>
                  </a:lnTo>
                  <a:lnTo>
                    <a:pt x="28" y="200"/>
                  </a:lnTo>
                  <a:lnTo>
                    <a:pt x="13" y="222"/>
                  </a:lnTo>
                  <a:lnTo>
                    <a:pt x="9" y="230"/>
                  </a:lnTo>
                  <a:lnTo>
                    <a:pt x="7" y="235"/>
                  </a:lnTo>
                  <a:close/>
                </a:path>
              </a:pathLst>
            </a:custGeom>
            <a:solidFill>
              <a:srgbClr val="D9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19">
              <a:extLst>
                <a:ext uri="{FF2B5EF4-FFF2-40B4-BE49-F238E27FC236}">
                  <a16:creationId xmlns:a16="http://schemas.microsoft.com/office/drawing/2014/main" id="{895D5EB0-A1C9-9219-311C-F2FD5AA24DF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2525" y="2800350"/>
              <a:ext cx="160338" cy="276225"/>
            </a:xfrm>
            <a:custGeom>
              <a:avLst/>
              <a:gdLst>
                <a:gd name="T0" fmla="*/ 67 w 101"/>
                <a:gd name="T1" fmla="*/ 174 h 174"/>
                <a:gd name="T2" fmla="*/ 48 w 101"/>
                <a:gd name="T3" fmla="*/ 157 h 174"/>
                <a:gd name="T4" fmla="*/ 48 w 101"/>
                <a:gd name="T5" fmla="*/ 146 h 174"/>
                <a:gd name="T6" fmla="*/ 2 w 101"/>
                <a:gd name="T7" fmla="*/ 112 h 174"/>
                <a:gd name="T8" fmla="*/ 0 w 101"/>
                <a:gd name="T9" fmla="*/ 111 h 174"/>
                <a:gd name="T10" fmla="*/ 0 w 101"/>
                <a:gd name="T11" fmla="*/ 92 h 174"/>
                <a:gd name="T12" fmla="*/ 3 w 101"/>
                <a:gd name="T13" fmla="*/ 86 h 174"/>
                <a:gd name="T14" fmla="*/ 10 w 101"/>
                <a:gd name="T15" fmla="*/ 73 h 174"/>
                <a:gd name="T16" fmla="*/ 14 w 101"/>
                <a:gd name="T17" fmla="*/ 60 h 174"/>
                <a:gd name="T18" fmla="*/ 9 w 101"/>
                <a:gd name="T19" fmla="*/ 41 h 174"/>
                <a:gd name="T20" fmla="*/ 7 w 101"/>
                <a:gd name="T21" fmla="*/ 32 h 174"/>
                <a:gd name="T22" fmla="*/ 1 w 101"/>
                <a:gd name="T23" fmla="*/ 21 h 174"/>
                <a:gd name="T24" fmla="*/ 9 w 101"/>
                <a:gd name="T25" fmla="*/ 10 h 174"/>
                <a:gd name="T26" fmla="*/ 16 w 101"/>
                <a:gd name="T27" fmla="*/ 0 h 174"/>
                <a:gd name="T28" fmla="*/ 23 w 101"/>
                <a:gd name="T29" fmla="*/ 2 h 174"/>
                <a:gd name="T30" fmla="*/ 23 w 101"/>
                <a:gd name="T31" fmla="*/ 11 h 174"/>
                <a:gd name="T32" fmla="*/ 28 w 101"/>
                <a:gd name="T33" fmla="*/ 17 h 174"/>
                <a:gd name="T34" fmla="*/ 37 w 101"/>
                <a:gd name="T35" fmla="*/ 17 h 174"/>
                <a:gd name="T36" fmla="*/ 53 w 101"/>
                <a:gd name="T37" fmla="*/ 32 h 174"/>
                <a:gd name="T38" fmla="*/ 58 w 101"/>
                <a:gd name="T39" fmla="*/ 32 h 174"/>
                <a:gd name="T40" fmla="*/ 61 w 101"/>
                <a:gd name="T41" fmla="*/ 32 h 174"/>
                <a:gd name="T42" fmla="*/ 64 w 101"/>
                <a:gd name="T43" fmla="*/ 33 h 174"/>
                <a:gd name="T44" fmla="*/ 72 w 101"/>
                <a:gd name="T45" fmla="*/ 34 h 174"/>
                <a:gd name="T46" fmla="*/ 75 w 101"/>
                <a:gd name="T47" fmla="*/ 28 h 174"/>
                <a:gd name="T48" fmla="*/ 87 w 101"/>
                <a:gd name="T49" fmla="*/ 21 h 174"/>
                <a:gd name="T50" fmla="*/ 93 w 101"/>
                <a:gd name="T51" fmla="*/ 27 h 174"/>
                <a:gd name="T52" fmla="*/ 101 w 101"/>
                <a:gd name="T53" fmla="*/ 27 h 174"/>
                <a:gd name="T54" fmla="*/ 91 w 101"/>
                <a:gd name="T55" fmla="*/ 46 h 174"/>
                <a:gd name="T56" fmla="*/ 91 w 101"/>
                <a:gd name="T57" fmla="*/ 108 h 174"/>
                <a:gd name="T58" fmla="*/ 98 w 101"/>
                <a:gd name="T59" fmla="*/ 123 h 174"/>
                <a:gd name="T60" fmla="*/ 90 w 101"/>
                <a:gd name="T61" fmla="*/ 130 h 174"/>
                <a:gd name="T62" fmla="*/ 86 w 101"/>
                <a:gd name="T63" fmla="*/ 137 h 174"/>
                <a:gd name="T64" fmla="*/ 81 w 101"/>
                <a:gd name="T65" fmla="*/ 138 h 174"/>
                <a:gd name="T66" fmla="*/ 79 w 101"/>
                <a:gd name="T67" fmla="*/ 150 h 174"/>
                <a:gd name="T68" fmla="*/ 74 w 101"/>
                <a:gd name="T69" fmla="*/ 157 h 174"/>
                <a:gd name="T70" fmla="*/ 72 w 101"/>
                <a:gd name="T71" fmla="*/ 169 h 174"/>
                <a:gd name="T72" fmla="*/ 67 w 101"/>
                <a:gd name="T73" fmla="*/ 174 h 1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1" h="174">
                  <a:moveTo>
                    <a:pt x="67" y="174"/>
                  </a:moveTo>
                  <a:lnTo>
                    <a:pt x="48" y="157"/>
                  </a:lnTo>
                  <a:lnTo>
                    <a:pt x="48" y="146"/>
                  </a:lnTo>
                  <a:lnTo>
                    <a:pt x="2" y="112"/>
                  </a:lnTo>
                  <a:lnTo>
                    <a:pt x="0" y="111"/>
                  </a:lnTo>
                  <a:lnTo>
                    <a:pt x="0" y="92"/>
                  </a:lnTo>
                  <a:lnTo>
                    <a:pt x="3" y="86"/>
                  </a:lnTo>
                  <a:lnTo>
                    <a:pt x="10" y="73"/>
                  </a:lnTo>
                  <a:lnTo>
                    <a:pt x="14" y="60"/>
                  </a:lnTo>
                  <a:lnTo>
                    <a:pt x="9" y="41"/>
                  </a:lnTo>
                  <a:lnTo>
                    <a:pt x="7" y="32"/>
                  </a:lnTo>
                  <a:lnTo>
                    <a:pt x="1" y="21"/>
                  </a:lnTo>
                  <a:lnTo>
                    <a:pt x="9" y="10"/>
                  </a:lnTo>
                  <a:lnTo>
                    <a:pt x="16" y="0"/>
                  </a:lnTo>
                  <a:lnTo>
                    <a:pt x="23" y="2"/>
                  </a:lnTo>
                  <a:lnTo>
                    <a:pt x="23" y="11"/>
                  </a:lnTo>
                  <a:lnTo>
                    <a:pt x="28" y="17"/>
                  </a:lnTo>
                  <a:lnTo>
                    <a:pt x="37" y="17"/>
                  </a:lnTo>
                  <a:lnTo>
                    <a:pt x="53" y="32"/>
                  </a:lnTo>
                  <a:lnTo>
                    <a:pt x="58" y="32"/>
                  </a:lnTo>
                  <a:lnTo>
                    <a:pt x="61" y="32"/>
                  </a:lnTo>
                  <a:lnTo>
                    <a:pt x="64" y="33"/>
                  </a:lnTo>
                  <a:lnTo>
                    <a:pt x="72" y="34"/>
                  </a:lnTo>
                  <a:lnTo>
                    <a:pt x="75" y="28"/>
                  </a:lnTo>
                  <a:lnTo>
                    <a:pt x="87" y="21"/>
                  </a:lnTo>
                  <a:lnTo>
                    <a:pt x="93" y="27"/>
                  </a:lnTo>
                  <a:lnTo>
                    <a:pt x="101" y="27"/>
                  </a:lnTo>
                  <a:lnTo>
                    <a:pt x="91" y="46"/>
                  </a:lnTo>
                  <a:lnTo>
                    <a:pt x="91" y="108"/>
                  </a:lnTo>
                  <a:lnTo>
                    <a:pt x="98" y="123"/>
                  </a:lnTo>
                  <a:lnTo>
                    <a:pt x="90" y="130"/>
                  </a:lnTo>
                  <a:lnTo>
                    <a:pt x="86" y="137"/>
                  </a:lnTo>
                  <a:lnTo>
                    <a:pt x="81" y="138"/>
                  </a:lnTo>
                  <a:lnTo>
                    <a:pt x="79" y="150"/>
                  </a:lnTo>
                  <a:lnTo>
                    <a:pt x="74" y="157"/>
                  </a:lnTo>
                  <a:lnTo>
                    <a:pt x="72" y="169"/>
                  </a:lnTo>
                  <a:lnTo>
                    <a:pt x="67" y="174"/>
                  </a:lnTo>
                  <a:close/>
                </a:path>
              </a:pathLst>
            </a:custGeom>
            <a:solidFill>
              <a:srgbClr val="BDB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" name="Freeform 20">
              <a:extLst>
                <a:ext uri="{FF2B5EF4-FFF2-40B4-BE49-F238E27FC236}">
                  <a16:creationId xmlns:a16="http://schemas.microsoft.com/office/drawing/2014/main" id="{41ECA95E-9CF9-8CA0-C401-380C41315666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1700" y="2354263"/>
              <a:ext cx="323850" cy="369888"/>
            </a:xfrm>
            <a:custGeom>
              <a:avLst/>
              <a:gdLst>
                <a:gd name="T0" fmla="*/ 26 w 204"/>
                <a:gd name="T1" fmla="*/ 226 h 233"/>
                <a:gd name="T2" fmla="*/ 22 w 204"/>
                <a:gd name="T3" fmla="*/ 216 h 233"/>
                <a:gd name="T4" fmla="*/ 23 w 204"/>
                <a:gd name="T5" fmla="*/ 201 h 233"/>
                <a:gd name="T6" fmla="*/ 13 w 204"/>
                <a:gd name="T7" fmla="*/ 184 h 233"/>
                <a:gd name="T8" fmla="*/ 9 w 204"/>
                <a:gd name="T9" fmla="*/ 174 h 233"/>
                <a:gd name="T10" fmla="*/ 5 w 204"/>
                <a:gd name="T11" fmla="*/ 158 h 233"/>
                <a:gd name="T12" fmla="*/ 2 w 204"/>
                <a:gd name="T13" fmla="*/ 153 h 233"/>
                <a:gd name="T14" fmla="*/ 3 w 204"/>
                <a:gd name="T15" fmla="*/ 139 h 233"/>
                <a:gd name="T16" fmla="*/ 4 w 204"/>
                <a:gd name="T17" fmla="*/ 129 h 233"/>
                <a:gd name="T18" fmla="*/ 12 w 204"/>
                <a:gd name="T19" fmla="*/ 107 h 233"/>
                <a:gd name="T20" fmla="*/ 21 w 204"/>
                <a:gd name="T21" fmla="*/ 40 h 233"/>
                <a:gd name="T22" fmla="*/ 34 w 204"/>
                <a:gd name="T23" fmla="*/ 33 h 233"/>
                <a:gd name="T24" fmla="*/ 82 w 204"/>
                <a:gd name="T25" fmla="*/ 0 h 233"/>
                <a:gd name="T26" fmla="*/ 179 w 204"/>
                <a:gd name="T27" fmla="*/ 0 h 233"/>
                <a:gd name="T28" fmla="*/ 182 w 204"/>
                <a:gd name="T29" fmla="*/ 20 h 233"/>
                <a:gd name="T30" fmla="*/ 192 w 204"/>
                <a:gd name="T31" fmla="*/ 56 h 233"/>
                <a:gd name="T32" fmla="*/ 204 w 204"/>
                <a:gd name="T33" fmla="*/ 67 h 233"/>
                <a:gd name="T34" fmla="*/ 190 w 204"/>
                <a:gd name="T35" fmla="*/ 80 h 233"/>
                <a:gd name="T36" fmla="*/ 185 w 204"/>
                <a:gd name="T37" fmla="*/ 96 h 233"/>
                <a:gd name="T38" fmla="*/ 184 w 204"/>
                <a:gd name="T39" fmla="*/ 128 h 233"/>
                <a:gd name="T40" fmla="*/ 178 w 204"/>
                <a:gd name="T41" fmla="*/ 159 h 233"/>
                <a:gd name="T42" fmla="*/ 166 w 204"/>
                <a:gd name="T43" fmla="*/ 180 h 233"/>
                <a:gd name="T44" fmla="*/ 159 w 204"/>
                <a:gd name="T45" fmla="*/ 192 h 233"/>
                <a:gd name="T46" fmla="*/ 156 w 204"/>
                <a:gd name="T47" fmla="*/ 226 h 233"/>
                <a:gd name="T48" fmla="*/ 154 w 204"/>
                <a:gd name="T49" fmla="*/ 212 h 233"/>
                <a:gd name="T50" fmla="*/ 152 w 204"/>
                <a:gd name="T51" fmla="*/ 198 h 233"/>
                <a:gd name="T52" fmla="*/ 142 w 204"/>
                <a:gd name="T53" fmla="*/ 178 h 233"/>
                <a:gd name="T54" fmla="*/ 139 w 204"/>
                <a:gd name="T55" fmla="*/ 165 h 233"/>
                <a:gd name="T56" fmla="*/ 130 w 204"/>
                <a:gd name="T57" fmla="*/ 169 h 233"/>
                <a:gd name="T58" fmla="*/ 135 w 204"/>
                <a:gd name="T59" fmla="*/ 185 h 233"/>
                <a:gd name="T60" fmla="*/ 122 w 204"/>
                <a:gd name="T61" fmla="*/ 206 h 233"/>
                <a:gd name="T62" fmla="*/ 104 w 204"/>
                <a:gd name="T63" fmla="*/ 198 h 233"/>
                <a:gd name="T64" fmla="*/ 99 w 204"/>
                <a:gd name="T65" fmla="*/ 206 h 233"/>
                <a:gd name="T66" fmla="*/ 91 w 204"/>
                <a:gd name="T67" fmla="*/ 213 h 233"/>
                <a:gd name="T68" fmla="*/ 77 w 204"/>
                <a:gd name="T69" fmla="*/ 210 h 233"/>
                <a:gd name="T70" fmla="*/ 63 w 204"/>
                <a:gd name="T71" fmla="*/ 212 h 233"/>
                <a:gd name="T72" fmla="*/ 54 w 204"/>
                <a:gd name="T73" fmla="*/ 200 h 233"/>
                <a:gd name="T74" fmla="*/ 42 w 204"/>
                <a:gd name="T75" fmla="*/ 198 h 233"/>
                <a:gd name="T76" fmla="*/ 36 w 204"/>
                <a:gd name="T77" fmla="*/ 221 h 233"/>
                <a:gd name="T78" fmla="*/ 28 w 204"/>
                <a:gd name="T79" fmla="*/ 226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04" h="233">
                  <a:moveTo>
                    <a:pt x="36" y="233"/>
                  </a:moveTo>
                  <a:lnTo>
                    <a:pt x="26" y="226"/>
                  </a:lnTo>
                  <a:lnTo>
                    <a:pt x="22" y="221"/>
                  </a:lnTo>
                  <a:lnTo>
                    <a:pt x="22" y="216"/>
                  </a:lnTo>
                  <a:lnTo>
                    <a:pt x="23" y="208"/>
                  </a:lnTo>
                  <a:lnTo>
                    <a:pt x="23" y="201"/>
                  </a:lnTo>
                  <a:lnTo>
                    <a:pt x="15" y="191"/>
                  </a:lnTo>
                  <a:lnTo>
                    <a:pt x="13" y="184"/>
                  </a:lnTo>
                  <a:lnTo>
                    <a:pt x="13" y="179"/>
                  </a:lnTo>
                  <a:lnTo>
                    <a:pt x="9" y="174"/>
                  </a:lnTo>
                  <a:lnTo>
                    <a:pt x="8" y="165"/>
                  </a:lnTo>
                  <a:lnTo>
                    <a:pt x="5" y="158"/>
                  </a:lnTo>
                  <a:lnTo>
                    <a:pt x="0" y="159"/>
                  </a:lnTo>
                  <a:lnTo>
                    <a:pt x="2" y="153"/>
                  </a:lnTo>
                  <a:lnTo>
                    <a:pt x="5" y="145"/>
                  </a:lnTo>
                  <a:lnTo>
                    <a:pt x="3" y="139"/>
                  </a:lnTo>
                  <a:lnTo>
                    <a:pt x="8" y="134"/>
                  </a:lnTo>
                  <a:lnTo>
                    <a:pt x="4" y="129"/>
                  </a:lnTo>
                  <a:lnTo>
                    <a:pt x="8" y="119"/>
                  </a:lnTo>
                  <a:lnTo>
                    <a:pt x="12" y="107"/>
                  </a:lnTo>
                  <a:lnTo>
                    <a:pt x="24" y="108"/>
                  </a:lnTo>
                  <a:lnTo>
                    <a:pt x="21" y="40"/>
                  </a:lnTo>
                  <a:lnTo>
                    <a:pt x="21" y="33"/>
                  </a:lnTo>
                  <a:lnTo>
                    <a:pt x="34" y="33"/>
                  </a:lnTo>
                  <a:lnTo>
                    <a:pt x="32" y="0"/>
                  </a:lnTo>
                  <a:lnTo>
                    <a:pt x="82" y="0"/>
                  </a:lnTo>
                  <a:lnTo>
                    <a:pt x="130" y="0"/>
                  </a:lnTo>
                  <a:lnTo>
                    <a:pt x="179" y="0"/>
                  </a:lnTo>
                  <a:lnTo>
                    <a:pt x="185" y="17"/>
                  </a:lnTo>
                  <a:lnTo>
                    <a:pt x="182" y="20"/>
                  </a:lnTo>
                  <a:lnTo>
                    <a:pt x="186" y="37"/>
                  </a:lnTo>
                  <a:lnTo>
                    <a:pt x="192" y="56"/>
                  </a:lnTo>
                  <a:lnTo>
                    <a:pt x="198" y="61"/>
                  </a:lnTo>
                  <a:lnTo>
                    <a:pt x="204" y="67"/>
                  </a:lnTo>
                  <a:lnTo>
                    <a:pt x="198" y="77"/>
                  </a:lnTo>
                  <a:lnTo>
                    <a:pt x="190" y="80"/>
                  </a:lnTo>
                  <a:lnTo>
                    <a:pt x="186" y="84"/>
                  </a:lnTo>
                  <a:lnTo>
                    <a:pt x="185" y="96"/>
                  </a:lnTo>
                  <a:lnTo>
                    <a:pt x="181" y="121"/>
                  </a:lnTo>
                  <a:lnTo>
                    <a:pt x="184" y="128"/>
                  </a:lnTo>
                  <a:lnTo>
                    <a:pt x="181" y="141"/>
                  </a:lnTo>
                  <a:lnTo>
                    <a:pt x="178" y="159"/>
                  </a:lnTo>
                  <a:lnTo>
                    <a:pt x="169" y="168"/>
                  </a:lnTo>
                  <a:lnTo>
                    <a:pt x="166" y="180"/>
                  </a:lnTo>
                  <a:lnTo>
                    <a:pt x="165" y="187"/>
                  </a:lnTo>
                  <a:lnTo>
                    <a:pt x="159" y="192"/>
                  </a:lnTo>
                  <a:lnTo>
                    <a:pt x="155" y="210"/>
                  </a:lnTo>
                  <a:lnTo>
                    <a:pt x="156" y="226"/>
                  </a:lnTo>
                  <a:lnTo>
                    <a:pt x="155" y="212"/>
                  </a:lnTo>
                  <a:lnTo>
                    <a:pt x="154" y="212"/>
                  </a:lnTo>
                  <a:lnTo>
                    <a:pt x="154" y="203"/>
                  </a:lnTo>
                  <a:lnTo>
                    <a:pt x="152" y="198"/>
                  </a:lnTo>
                  <a:lnTo>
                    <a:pt x="145" y="191"/>
                  </a:lnTo>
                  <a:lnTo>
                    <a:pt x="142" y="178"/>
                  </a:lnTo>
                  <a:lnTo>
                    <a:pt x="143" y="166"/>
                  </a:lnTo>
                  <a:lnTo>
                    <a:pt x="139" y="165"/>
                  </a:lnTo>
                  <a:lnTo>
                    <a:pt x="138" y="169"/>
                  </a:lnTo>
                  <a:lnTo>
                    <a:pt x="130" y="169"/>
                  </a:lnTo>
                  <a:lnTo>
                    <a:pt x="134" y="174"/>
                  </a:lnTo>
                  <a:lnTo>
                    <a:pt x="135" y="185"/>
                  </a:lnTo>
                  <a:lnTo>
                    <a:pt x="128" y="194"/>
                  </a:lnTo>
                  <a:lnTo>
                    <a:pt x="122" y="206"/>
                  </a:lnTo>
                  <a:lnTo>
                    <a:pt x="115" y="207"/>
                  </a:lnTo>
                  <a:lnTo>
                    <a:pt x="104" y="198"/>
                  </a:lnTo>
                  <a:lnTo>
                    <a:pt x="100" y="201"/>
                  </a:lnTo>
                  <a:lnTo>
                    <a:pt x="99" y="206"/>
                  </a:lnTo>
                  <a:lnTo>
                    <a:pt x="91" y="210"/>
                  </a:lnTo>
                  <a:lnTo>
                    <a:pt x="91" y="213"/>
                  </a:lnTo>
                  <a:lnTo>
                    <a:pt x="80" y="213"/>
                  </a:lnTo>
                  <a:lnTo>
                    <a:pt x="77" y="210"/>
                  </a:lnTo>
                  <a:lnTo>
                    <a:pt x="68" y="208"/>
                  </a:lnTo>
                  <a:lnTo>
                    <a:pt x="63" y="212"/>
                  </a:lnTo>
                  <a:lnTo>
                    <a:pt x="60" y="211"/>
                  </a:lnTo>
                  <a:lnTo>
                    <a:pt x="54" y="200"/>
                  </a:lnTo>
                  <a:lnTo>
                    <a:pt x="51" y="197"/>
                  </a:lnTo>
                  <a:lnTo>
                    <a:pt x="42" y="198"/>
                  </a:lnTo>
                  <a:lnTo>
                    <a:pt x="38" y="206"/>
                  </a:lnTo>
                  <a:lnTo>
                    <a:pt x="36" y="221"/>
                  </a:lnTo>
                  <a:lnTo>
                    <a:pt x="31" y="225"/>
                  </a:lnTo>
                  <a:lnTo>
                    <a:pt x="28" y="226"/>
                  </a:lnTo>
                  <a:lnTo>
                    <a:pt x="36" y="233"/>
                  </a:lnTo>
                  <a:close/>
                </a:path>
              </a:pathLst>
            </a:custGeom>
            <a:solidFill>
              <a:srgbClr val="FCB3D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21">
              <a:extLst>
                <a:ext uri="{FF2B5EF4-FFF2-40B4-BE49-F238E27FC236}">
                  <a16:creationId xmlns:a16="http://schemas.microsoft.com/office/drawing/2014/main" id="{8CDCCBDF-4717-03AC-3CFD-8E1B28509A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41838" y="2317750"/>
              <a:ext cx="207963" cy="430213"/>
            </a:xfrm>
            <a:custGeom>
              <a:avLst/>
              <a:gdLst>
                <a:gd name="T0" fmla="*/ 128 w 131"/>
                <a:gd name="T1" fmla="*/ 63 h 271"/>
                <a:gd name="T2" fmla="*/ 131 w 131"/>
                <a:gd name="T3" fmla="*/ 131 h 271"/>
                <a:gd name="T4" fmla="*/ 119 w 131"/>
                <a:gd name="T5" fmla="*/ 130 h 271"/>
                <a:gd name="T6" fmla="*/ 115 w 131"/>
                <a:gd name="T7" fmla="*/ 142 h 271"/>
                <a:gd name="T8" fmla="*/ 111 w 131"/>
                <a:gd name="T9" fmla="*/ 152 h 271"/>
                <a:gd name="T10" fmla="*/ 115 w 131"/>
                <a:gd name="T11" fmla="*/ 157 h 271"/>
                <a:gd name="T12" fmla="*/ 110 w 131"/>
                <a:gd name="T13" fmla="*/ 162 h 271"/>
                <a:gd name="T14" fmla="*/ 112 w 131"/>
                <a:gd name="T15" fmla="*/ 168 h 271"/>
                <a:gd name="T16" fmla="*/ 109 w 131"/>
                <a:gd name="T17" fmla="*/ 176 h 271"/>
                <a:gd name="T18" fmla="*/ 107 w 131"/>
                <a:gd name="T19" fmla="*/ 182 h 271"/>
                <a:gd name="T20" fmla="*/ 112 w 131"/>
                <a:gd name="T21" fmla="*/ 181 h 271"/>
                <a:gd name="T22" fmla="*/ 115 w 131"/>
                <a:gd name="T23" fmla="*/ 188 h 271"/>
                <a:gd name="T24" fmla="*/ 116 w 131"/>
                <a:gd name="T25" fmla="*/ 197 h 271"/>
                <a:gd name="T26" fmla="*/ 120 w 131"/>
                <a:gd name="T27" fmla="*/ 202 h 271"/>
                <a:gd name="T28" fmla="*/ 120 w 131"/>
                <a:gd name="T29" fmla="*/ 207 h 271"/>
                <a:gd name="T30" fmla="*/ 112 w 131"/>
                <a:gd name="T31" fmla="*/ 209 h 271"/>
                <a:gd name="T32" fmla="*/ 106 w 131"/>
                <a:gd name="T33" fmla="*/ 216 h 271"/>
                <a:gd name="T34" fmla="*/ 98 w 131"/>
                <a:gd name="T35" fmla="*/ 235 h 271"/>
                <a:gd name="T36" fmla="*/ 85 w 131"/>
                <a:gd name="T37" fmla="*/ 243 h 271"/>
                <a:gd name="T38" fmla="*/ 73 w 131"/>
                <a:gd name="T39" fmla="*/ 242 h 271"/>
                <a:gd name="T40" fmla="*/ 70 w 131"/>
                <a:gd name="T41" fmla="*/ 243 h 271"/>
                <a:gd name="T42" fmla="*/ 71 w 131"/>
                <a:gd name="T43" fmla="*/ 249 h 271"/>
                <a:gd name="T44" fmla="*/ 65 w 131"/>
                <a:gd name="T45" fmla="*/ 255 h 271"/>
                <a:gd name="T46" fmla="*/ 59 w 131"/>
                <a:gd name="T47" fmla="*/ 262 h 271"/>
                <a:gd name="T48" fmla="*/ 44 w 131"/>
                <a:gd name="T49" fmla="*/ 269 h 271"/>
                <a:gd name="T50" fmla="*/ 40 w 131"/>
                <a:gd name="T51" fmla="*/ 265 h 271"/>
                <a:gd name="T52" fmla="*/ 38 w 131"/>
                <a:gd name="T53" fmla="*/ 265 h 271"/>
                <a:gd name="T54" fmla="*/ 35 w 131"/>
                <a:gd name="T55" fmla="*/ 269 h 271"/>
                <a:gd name="T56" fmla="*/ 25 w 131"/>
                <a:gd name="T57" fmla="*/ 271 h 271"/>
                <a:gd name="T58" fmla="*/ 26 w 131"/>
                <a:gd name="T59" fmla="*/ 266 h 271"/>
                <a:gd name="T60" fmla="*/ 22 w 131"/>
                <a:gd name="T61" fmla="*/ 253 h 271"/>
                <a:gd name="T62" fmla="*/ 21 w 131"/>
                <a:gd name="T63" fmla="*/ 247 h 271"/>
                <a:gd name="T64" fmla="*/ 15 w 131"/>
                <a:gd name="T65" fmla="*/ 244 h 271"/>
                <a:gd name="T66" fmla="*/ 7 w 131"/>
                <a:gd name="T67" fmla="*/ 234 h 271"/>
                <a:gd name="T68" fmla="*/ 10 w 131"/>
                <a:gd name="T69" fmla="*/ 226 h 271"/>
                <a:gd name="T70" fmla="*/ 16 w 131"/>
                <a:gd name="T71" fmla="*/ 227 h 271"/>
                <a:gd name="T72" fmla="*/ 20 w 131"/>
                <a:gd name="T73" fmla="*/ 226 h 271"/>
                <a:gd name="T74" fmla="*/ 26 w 131"/>
                <a:gd name="T75" fmla="*/ 226 h 271"/>
                <a:gd name="T76" fmla="*/ 20 w 131"/>
                <a:gd name="T77" fmla="*/ 211 h 271"/>
                <a:gd name="T78" fmla="*/ 20 w 131"/>
                <a:gd name="T79" fmla="*/ 200 h 271"/>
                <a:gd name="T80" fmla="*/ 19 w 131"/>
                <a:gd name="T81" fmla="*/ 189 h 271"/>
                <a:gd name="T82" fmla="*/ 14 w 131"/>
                <a:gd name="T83" fmla="*/ 177 h 271"/>
                <a:gd name="T84" fmla="*/ 15 w 131"/>
                <a:gd name="T85" fmla="*/ 169 h 271"/>
                <a:gd name="T86" fmla="*/ 6 w 131"/>
                <a:gd name="T87" fmla="*/ 169 h 271"/>
                <a:gd name="T88" fmla="*/ 6 w 131"/>
                <a:gd name="T89" fmla="*/ 158 h 271"/>
                <a:gd name="T90" fmla="*/ 0 w 131"/>
                <a:gd name="T91" fmla="*/ 151 h 271"/>
                <a:gd name="T92" fmla="*/ 6 w 131"/>
                <a:gd name="T93" fmla="*/ 130 h 271"/>
                <a:gd name="T94" fmla="*/ 21 w 131"/>
                <a:gd name="T95" fmla="*/ 113 h 271"/>
                <a:gd name="T96" fmla="*/ 21 w 131"/>
                <a:gd name="T97" fmla="*/ 91 h 271"/>
                <a:gd name="T98" fmla="*/ 25 w 131"/>
                <a:gd name="T99" fmla="*/ 58 h 271"/>
                <a:gd name="T100" fmla="*/ 27 w 131"/>
                <a:gd name="T101" fmla="*/ 50 h 271"/>
                <a:gd name="T102" fmla="*/ 21 w 131"/>
                <a:gd name="T103" fmla="*/ 45 h 271"/>
                <a:gd name="T104" fmla="*/ 21 w 131"/>
                <a:gd name="T105" fmla="*/ 40 h 271"/>
                <a:gd name="T106" fmla="*/ 18 w 131"/>
                <a:gd name="T107" fmla="*/ 35 h 271"/>
                <a:gd name="T108" fmla="*/ 13 w 131"/>
                <a:gd name="T109" fmla="*/ 9 h 271"/>
                <a:gd name="T110" fmla="*/ 25 w 131"/>
                <a:gd name="T111" fmla="*/ 0 h 271"/>
                <a:gd name="T112" fmla="*/ 77 w 131"/>
                <a:gd name="T113" fmla="*/ 32 h 271"/>
                <a:gd name="T114" fmla="*/ 128 w 131"/>
                <a:gd name="T115" fmla="*/ 63 h 2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31" h="271">
                  <a:moveTo>
                    <a:pt x="128" y="63"/>
                  </a:moveTo>
                  <a:lnTo>
                    <a:pt x="131" y="131"/>
                  </a:lnTo>
                  <a:lnTo>
                    <a:pt x="119" y="130"/>
                  </a:lnTo>
                  <a:lnTo>
                    <a:pt x="115" y="142"/>
                  </a:lnTo>
                  <a:lnTo>
                    <a:pt x="111" y="152"/>
                  </a:lnTo>
                  <a:lnTo>
                    <a:pt x="115" y="157"/>
                  </a:lnTo>
                  <a:lnTo>
                    <a:pt x="110" y="162"/>
                  </a:lnTo>
                  <a:lnTo>
                    <a:pt x="112" y="168"/>
                  </a:lnTo>
                  <a:lnTo>
                    <a:pt x="109" y="176"/>
                  </a:lnTo>
                  <a:lnTo>
                    <a:pt x="107" y="182"/>
                  </a:lnTo>
                  <a:lnTo>
                    <a:pt x="112" y="181"/>
                  </a:lnTo>
                  <a:lnTo>
                    <a:pt x="115" y="188"/>
                  </a:lnTo>
                  <a:lnTo>
                    <a:pt x="116" y="197"/>
                  </a:lnTo>
                  <a:lnTo>
                    <a:pt x="120" y="202"/>
                  </a:lnTo>
                  <a:lnTo>
                    <a:pt x="120" y="207"/>
                  </a:lnTo>
                  <a:lnTo>
                    <a:pt x="112" y="209"/>
                  </a:lnTo>
                  <a:lnTo>
                    <a:pt x="106" y="216"/>
                  </a:lnTo>
                  <a:lnTo>
                    <a:pt x="98" y="235"/>
                  </a:lnTo>
                  <a:lnTo>
                    <a:pt x="85" y="243"/>
                  </a:lnTo>
                  <a:lnTo>
                    <a:pt x="73" y="242"/>
                  </a:lnTo>
                  <a:lnTo>
                    <a:pt x="70" y="243"/>
                  </a:lnTo>
                  <a:lnTo>
                    <a:pt x="71" y="249"/>
                  </a:lnTo>
                  <a:lnTo>
                    <a:pt x="65" y="255"/>
                  </a:lnTo>
                  <a:lnTo>
                    <a:pt x="59" y="262"/>
                  </a:lnTo>
                  <a:lnTo>
                    <a:pt x="44" y="269"/>
                  </a:lnTo>
                  <a:lnTo>
                    <a:pt x="40" y="265"/>
                  </a:lnTo>
                  <a:lnTo>
                    <a:pt x="38" y="265"/>
                  </a:lnTo>
                  <a:lnTo>
                    <a:pt x="35" y="269"/>
                  </a:lnTo>
                  <a:lnTo>
                    <a:pt x="25" y="271"/>
                  </a:lnTo>
                  <a:lnTo>
                    <a:pt x="26" y="266"/>
                  </a:lnTo>
                  <a:lnTo>
                    <a:pt x="22" y="253"/>
                  </a:lnTo>
                  <a:lnTo>
                    <a:pt x="21" y="247"/>
                  </a:lnTo>
                  <a:lnTo>
                    <a:pt x="15" y="244"/>
                  </a:lnTo>
                  <a:lnTo>
                    <a:pt x="7" y="234"/>
                  </a:lnTo>
                  <a:lnTo>
                    <a:pt x="10" y="226"/>
                  </a:lnTo>
                  <a:lnTo>
                    <a:pt x="16" y="227"/>
                  </a:lnTo>
                  <a:lnTo>
                    <a:pt x="20" y="226"/>
                  </a:lnTo>
                  <a:lnTo>
                    <a:pt x="26" y="226"/>
                  </a:lnTo>
                  <a:lnTo>
                    <a:pt x="20" y="211"/>
                  </a:lnTo>
                  <a:lnTo>
                    <a:pt x="20" y="200"/>
                  </a:lnTo>
                  <a:lnTo>
                    <a:pt x="19" y="189"/>
                  </a:lnTo>
                  <a:lnTo>
                    <a:pt x="14" y="177"/>
                  </a:lnTo>
                  <a:lnTo>
                    <a:pt x="15" y="169"/>
                  </a:lnTo>
                  <a:lnTo>
                    <a:pt x="6" y="169"/>
                  </a:lnTo>
                  <a:lnTo>
                    <a:pt x="6" y="158"/>
                  </a:lnTo>
                  <a:lnTo>
                    <a:pt x="0" y="151"/>
                  </a:lnTo>
                  <a:lnTo>
                    <a:pt x="6" y="130"/>
                  </a:lnTo>
                  <a:lnTo>
                    <a:pt x="21" y="113"/>
                  </a:lnTo>
                  <a:lnTo>
                    <a:pt x="21" y="91"/>
                  </a:lnTo>
                  <a:lnTo>
                    <a:pt x="25" y="58"/>
                  </a:lnTo>
                  <a:lnTo>
                    <a:pt x="27" y="50"/>
                  </a:lnTo>
                  <a:lnTo>
                    <a:pt x="21" y="45"/>
                  </a:lnTo>
                  <a:lnTo>
                    <a:pt x="21" y="40"/>
                  </a:lnTo>
                  <a:lnTo>
                    <a:pt x="18" y="35"/>
                  </a:lnTo>
                  <a:lnTo>
                    <a:pt x="13" y="9"/>
                  </a:lnTo>
                  <a:lnTo>
                    <a:pt x="25" y="0"/>
                  </a:lnTo>
                  <a:lnTo>
                    <a:pt x="77" y="32"/>
                  </a:lnTo>
                  <a:lnTo>
                    <a:pt x="128" y="63"/>
                  </a:lnTo>
                  <a:close/>
                </a:path>
              </a:pathLst>
            </a:custGeom>
            <a:solidFill>
              <a:srgbClr val="EFFC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" name="Freeform 22">
              <a:extLst>
                <a:ext uri="{FF2B5EF4-FFF2-40B4-BE49-F238E27FC236}">
                  <a16:creationId xmlns:a16="http://schemas.microsoft.com/office/drawing/2014/main" id="{D8962646-277F-736F-F866-DC8D6D0980E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9238" y="2409825"/>
              <a:ext cx="61913" cy="50800"/>
            </a:xfrm>
            <a:custGeom>
              <a:avLst/>
              <a:gdLst>
                <a:gd name="T0" fmla="*/ 39 w 39"/>
                <a:gd name="T1" fmla="*/ 3 h 32"/>
                <a:gd name="T2" fmla="*/ 37 w 39"/>
                <a:gd name="T3" fmla="*/ 13 h 32"/>
                <a:gd name="T4" fmla="*/ 36 w 39"/>
                <a:gd name="T5" fmla="*/ 20 h 32"/>
                <a:gd name="T6" fmla="*/ 33 w 39"/>
                <a:gd name="T7" fmla="*/ 21 h 32"/>
                <a:gd name="T8" fmla="*/ 35 w 39"/>
                <a:gd name="T9" fmla="*/ 27 h 32"/>
                <a:gd name="T10" fmla="*/ 34 w 39"/>
                <a:gd name="T11" fmla="*/ 32 h 32"/>
                <a:gd name="T12" fmla="*/ 26 w 39"/>
                <a:gd name="T13" fmla="*/ 28 h 32"/>
                <a:gd name="T14" fmla="*/ 20 w 39"/>
                <a:gd name="T15" fmla="*/ 29 h 32"/>
                <a:gd name="T16" fmla="*/ 13 w 39"/>
                <a:gd name="T17" fmla="*/ 28 h 32"/>
                <a:gd name="T18" fmla="*/ 7 w 39"/>
                <a:gd name="T19" fmla="*/ 32 h 32"/>
                <a:gd name="T20" fmla="*/ 0 w 39"/>
                <a:gd name="T21" fmla="*/ 26 h 32"/>
                <a:gd name="T22" fmla="*/ 2 w 39"/>
                <a:gd name="T23" fmla="*/ 21 h 32"/>
                <a:gd name="T24" fmla="*/ 14 w 39"/>
                <a:gd name="T25" fmla="*/ 23 h 32"/>
                <a:gd name="T26" fmla="*/ 22 w 39"/>
                <a:gd name="T27" fmla="*/ 24 h 32"/>
                <a:gd name="T28" fmla="*/ 28 w 39"/>
                <a:gd name="T29" fmla="*/ 21 h 32"/>
                <a:gd name="T30" fmla="*/ 22 w 39"/>
                <a:gd name="T31" fmla="*/ 14 h 32"/>
                <a:gd name="T32" fmla="*/ 23 w 39"/>
                <a:gd name="T33" fmla="*/ 8 h 32"/>
                <a:gd name="T34" fmla="*/ 17 w 39"/>
                <a:gd name="T35" fmla="*/ 4 h 32"/>
                <a:gd name="T36" fmla="*/ 20 w 39"/>
                <a:gd name="T37" fmla="*/ 0 h 32"/>
                <a:gd name="T38" fmla="*/ 28 w 39"/>
                <a:gd name="T39" fmla="*/ 1 h 32"/>
                <a:gd name="T40" fmla="*/ 39 w 39"/>
                <a:gd name="T41" fmla="*/ 3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9" h="32">
                  <a:moveTo>
                    <a:pt x="39" y="3"/>
                  </a:moveTo>
                  <a:lnTo>
                    <a:pt x="37" y="13"/>
                  </a:lnTo>
                  <a:lnTo>
                    <a:pt x="36" y="20"/>
                  </a:lnTo>
                  <a:lnTo>
                    <a:pt x="33" y="21"/>
                  </a:lnTo>
                  <a:lnTo>
                    <a:pt x="35" y="27"/>
                  </a:lnTo>
                  <a:lnTo>
                    <a:pt x="34" y="32"/>
                  </a:lnTo>
                  <a:lnTo>
                    <a:pt x="26" y="28"/>
                  </a:lnTo>
                  <a:lnTo>
                    <a:pt x="20" y="29"/>
                  </a:lnTo>
                  <a:lnTo>
                    <a:pt x="13" y="28"/>
                  </a:lnTo>
                  <a:lnTo>
                    <a:pt x="7" y="32"/>
                  </a:lnTo>
                  <a:lnTo>
                    <a:pt x="0" y="26"/>
                  </a:lnTo>
                  <a:lnTo>
                    <a:pt x="2" y="21"/>
                  </a:lnTo>
                  <a:lnTo>
                    <a:pt x="14" y="23"/>
                  </a:lnTo>
                  <a:lnTo>
                    <a:pt x="22" y="24"/>
                  </a:lnTo>
                  <a:lnTo>
                    <a:pt x="28" y="21"/>
                  </a:lnTo>
                  <a:lnTo>
                    <a:pt x="22" y="14"/>
                  </a:lnTo>
                  <a:lnTo>
                    <a:pt x="23" y="8"/>
                  </a:lnTo>
                  <a:lnTo>
                    <a:pt x="17" y="4"/>
                  </a:lnTo>
                  <a:lnTo>
                    <a:pt x="20" y="0"/>
                  </a:lnTo>
                  <a:lnTo>
                    <a:pt x="28" y="1"/>
                  </a:lnTo>
                  <a:lnTo>
                    <a:pt x="39" y="3"/>
                  </a:lnTo>
                  <a:close/>
                </a:path>
              </a:pathLst>
            </a:custGeom>
            <a:solidFill>
              <a:srgbClr val="FCBDF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" name="Freeform 23">
              <a:extLst>
                <a:ext uri="{FF2B5EF4-FFF2-40B4-BE49-F238E27FC236}">
                  <a16:creationId xmlns:a16="http://schemas.microsoft.com/office/drawing/2014/main" id="{A515DA10-9347-696D-6ECA-26B225329F38}"/>
                </a:ext>
              </a:extLst>
            </p:cNvPr>
            <p:cNvSpPr>
              <a:spLocks/>
            </p:cNvSpPr>
            <p:nvPr/>
          </p:nvSpPr>
          <p:spPr bwMode="auto">
            <a:xfrm>
              <a:off x="2841625" y="2411413"/>
              <a:ext cx="71438" cy="60325"/>
            </a:xfrm>
            <a:custGeom>
              <a:avLst/>
              <a:gdLst>
                <a:gd name="T0" fmla="*/ 1 w 45"/>
                <a:gd name="T1" fmla="*/ 31 h 38"/>
                <a:gd name="T2" fmla="*/ 2 w 45"/>
                <a:gd name="T3" fmla="*/ 26 h 38"/>
                <a:gd name="T4" fmla="*/ 0 w 45"/>
                <a:gd name="T5" fmla="*/ 20 h 38"/>
                <a:gd name="T6" fmla="*/ 3 w 45"/>
                <a:gd name="T7" fmla="*/ 19 h 38"/>
                <a:gd name="T8" fmla="*/ 4 w 45"/>
                <a:gd name="T9" fmla="*/ 12 h 38"/>
                <a:gd name="T10" fmla="*/ 6 w 45"/>
                <a:gd name="T11" fmla="*/ 2 h 38"/>
                <a:gd name="T12" fmla="*/ 7 w 45"/>
                <a:gd name="T13" fmla="*/ 0 h 38"/>
                <a:gd name="T14" fmla="*/ 16 w 45"/>
                <a:gd name="T15" fmla="*/ 0 h 38"/>
                <a:gd name="T16" fmla="*/ 23 w 45"/>
                <a:gd name="T17" fmla="*/ 3 h 38"/>
                <a:gd name="T18" fmla="*/ 27 w 45"/>
                <a:gd name="T19" fmla="*/ 3 h 38"/>
                <a:gd name="T20" fmla="*/ 28 w 45"/>
                <a:gd name="T21" fmla="*/ 9 h 38"/>
                <a:gd name="T22" fmla="*/ 35 w 45"/>
                <a:gd name="T23" fmla="*/ 9 h 38"/>
                <a:gd name="T24" fmla="*/ 34 w 45"/>
                <a:gd name="T25" fmla="*/ 14 h 38"/>
                <a:gd name="T26" fmla="*/ 40 w 45"/>
                <a:gd name="T27" fmla="*/ 15 h 38"/>
                <a:gd name="T28" fmla="*/ 45 w 45"/>
                <a:gd name="T29" fmla="*/ 20 h 38"/>
                <a:gd name="T30" fmla="*/ 40 w 45"/>
                <a:gd name="T31" fmla="*/ 27 h 38"/>
                <a:gd name="T32" fmla="*/ 34 w 45"/>
                <a:gd name="T33" fmla="*/ 23 h 38"/>
                <a:gd name="T34" fmla="*/ 28 w 45"/>
                <a:gd name="T35" fmla="*/ 25 h 38"/>
                <a:gd name="T36" fmla="*/ 23 w 45"/>
                <a:gd name="T37" fmla="*/ 23 h 38"/>
                <a:gd name="T38" fmla="*/ 21 w 45"/>
                <a:gd name="T39" fmla="*/ 27 h 38"/>
                <a:gd name="T40" fmla="*/ 16 w 45"/>
                <a:gd name="T41" fmla="*/ 28 h 38"/>
                <a:gd name="T42" fmla="*/ 15 w 45"/>
                <a:gd name="T43" fmla="*/ 23 h 38"/>
                <a:gd name="T44" fmla="*/ 10 w 45"/>
                <a:gd name="T45" fmla="*/ 26 h 38"/>
                <a:gd name="T46" fmla="*/ 4 w 45"/>
                <a:gd name="T47" fmla="*/ 38 h 38"/>
                <a:gd name="T48" fmla="*/ 1 w 45"/>
                <a:gd name="T49" fmla="*/ 35 h 38"/>
                <a:gd name="T50" fmla="*/ 1 w 45"/>
                <a:gd name="T51" fmla="*/ 31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5" h="38">
                  <a:moveTo>
                    <a:pt x="1" y="31"/>
                  </a:moveTo>
                  <a:lnTo>
                    <a:pt x="2" y="26"/>
                  </a:lnTo>
                  <a:lnTo>
                    <a:pt x="0" y="20"/>
                  </a:lnTo>
                  <a:lnTo>
                    <a:pt x="3" y="19"/>
                  </a:lnTo>
                  <a:lnTo>
                    <a:pt x="4" y="12"/>
                  </a:lnTo>
                  <a:lnTo>
                    <a:pt x="6" y="2"/>
                  </a:lnTo>
                  <a:lnTo>
                    <a:pt x="7" y="0"/>
                  </a:lnTo>
                  <a:lnTo>
                    <a:pt x="16" y="0"/>
                  </a:lnTo>
                  <a:lnTo>
                    <a:pt x="23" y="3"/>
                  </a:lnTo>
                  <a:lnTo>
                    <a:pt x="27" y="3"/>
                  </a:lnTo>
                  <a:lnTo>
                    <a:pt x="28" y="9"/>
                  </a:lnTo>
                  <a:lnTo>
                    <a:pt x="35" y="9"/>
                  </a:lnTo>
                  <a:lnTo>
                    <a:pt x="34" y="14"/>
                  </a:lnTo>
                  <a:lnTo>
                    <a:pt x="40" y="15"/>
                  </a:lnTo>
                  <a:lnTo>
                    <a:pt x="45" y="20"/>
                  </a:lnTo>
                  <a:lnTo>
                    <a:pt x="40" y="27"/>
                  </a:lnTo>
                  <a:lnTo>
                    <a:pt x="34" y="23"/>
                  </a:lnTo>
                  <a:lnTo>
                    <a:pt x="28" y="25"/>
                  </a:lnTo>
                  <a:lnTo>
                    <a:pt x="23" y="23"/>
                  </a:lnTo>
                  <a:lnTo>
                    <a:pt x="21" y="27"/>
                  </a:lnTo>
                  <a:lnTo>
                    <a:pt x="16" y="28"/>
                  </a:lnTo>
                  <a:lnTo>
                    <a:pt x="15" y="23"/>
                  </a:lnTo>
                  <a:lnTo>
                    <a:pt x="10" y="26"/>
                  </a:lnTo>
                  <a:lnTo>
                    <a:pt x="4" y="38"/>
                  </a:lnTo>
                  <a:lnTo>
                    <a:pt x="1" y="35"/>
                  </a:lnTo>
                  <a:lnTo>
                    <a:pt x="1" y="31"/>
                  </a:lnTo>
                  <a:close/>
                </a:path>
              </a:pathLst>
            </a:custGeom>
            <a:solidFill>
              <a:srgbClr val="FCED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" name="Freeform 24">
              <a:extLst>
                <a:ext uri="{FF2B5EF4-FFF2-40B4-BE49-F238E27FC236}">
                  <a16:creationId xmlns:a16="http://schemas.microsoft.com/office/drawing/2014/main" id="{4C55B8F7-1F0D-64BA-74E8-AE41EBD5236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641475" y="1192213"/>
              <a:ext cx="5321300" cy="681038"/>
            </a:xfrm>
            <a:custGeom>
              <a:avLst/>
              <a:gdLst>
                <a:gd name="T0" fmla="*/ 3313 w 3352"/>
                <a:gd name="T1" fmla="*/ 134 h 429"/>
                <a:gd name="T2" fmla="*/ 3308 w 3352"/>
                <a:gd name="T3" fmla="*/ 180 h 429"/>
                <a:gd name="T4" fmla="*/ 3294 w 3352"/>
                <a:gd name="T5" fmla="*/ 224 h 429"/>
                <a:gd name="T6" fmla="*/ 3267 w 3352"/>
                <a:gd name="T7" fmla="*/ 261 h 429"/>
                <a:gd name="T8" fmla="*/ 3198 w 3352"/>
                <a:gd name="T9" fmla="*/ 150 h 429"/>
                <a:gd name="T10" fmla="*/ 3112 w 3352"/>
                <a:gd name="T11" fmla="*/ 182 h 429"/>
                <a:gd name="T12" fmla="*/ 3088 w 3352"/>
                <a:gd name="T13" fmla="*/ 248 h 429"/>
                <a:gd name="T14" fmla="*/ 3158 w 3352"/>
                <a:gd name="T15" fmla="*/ 396 h 429"/>
                <a:gd name="T16" fmla="*/ 3100 w 3352"/>
                <a:gd name="T17" fmla="*/ 374 h 429"/>
                <a:gd name="T18" fmla="*/ 3055 w 3352"/>
                <a:gd name="T19" fmla="*/ 322 h 429"/>
                <a:gd name="T20" fmla="*/ 2904 w 3352"/>
                <a:gd name="T21" fmla="*/ 260 h 429"/>
                <a:gd name="T22" fmla="*/ 2873 w 3352"/>
                <a:gd name="T23" fmla="*/ 303 h 429"/>
                <a:gd name="T24" fmla="*/ 2763 w 3352"/>
                <a:gd name="T25" fmla="*/ 301 h 429"/>
                <a:gd name="T26" fmla="*/ 2672 w 3352"/>
                <a:gd name="T27" fmla="*/ 304 h 429"/>
                <a:gd name="T28" fmla="*/ 2566 w 3352"/>
                <a:gd name="T29" fmla="*/ 308 h 429"/>
                <a:gd name="T30" fmla="*/ 2442 w 3352"/>
                <a:gd name="T31" fmla="*/ 245 h 429"/>
                <a:gd name="T32" fmla="*/ 2322 w 3352"/>
                <a:gd name="T33" fmla="*/ 247 h 429"/>
                <a:gd name="T34" fmla="*/ 2286 w 3352"/>
                <a:gd name="T35" fmla="*/ 297 h 429"/>
                <a:gd name="T36" fmla="*/ 2156 w 3352"/>
                <a:gd name="T37" fmla="*/ 312 h 429"/>
                <a:gd name="T38" fmla="*/ 2172 w 3352"/>
                <a:gd name="T39" fmla="*/ 380 h 429"/>
                <a:gd name="T40" fmla="*/ 2166 w 3352"/>
                <a:gd name="T41" fmla="*/ 409 h 429"/>
                <a:gd name="T42" fmla="*/ 2060 w 3352"/>
                <a:gd name="T43" fmla="*/ 370 h 429"/>
                <a:gd name="T44" fmla="*/ 2085 w 3352"/>
                <a:gd name="T45" fmla="*/ 329 h 429"/>
                <a:gd name="T46" fmla="*/ 2023 w 3352"/>
                <a:gd name="T47" fmla="*/ 288 h 429"/>
                <a:gd name="T48" fmla="*/ 1981 w 3352"/>
                <a:gd name="T49" fmla="*/ 263 h 429"/>
                <a:gd name="T50" fmla="*/ 1968 w 3352"/>
                <a:gd name="T51" fmla="*/ 232 h 429"/>
                <a:gd name="T52" fmla="*/ 1931 w 3352"/>
                <a:gd name="T53" fmla="*/ 187 h 429"/>
                <a:gd name="T54" fmla="*/ 1932 w 3352"/>
                <a:gd name="T55" fmla="*/ 115 h 429"/>
                <a:gd name="T56" fmla="*/ 2016 w 3352"/>
                <a:gd name="T57" fmla="*/ 95 h 429"/>
                <a:gd name="T58" fmla="*/ 1992 w 3352"/>
                <a:gd name="T59" fmla="*/ 134 h 429"/>
                <a:gd name="T60" fmla="*/ 2056 w 3352"/>
                <a:gd name="T61" fmla="*/ 112 h 429"/>
                <a:gd name="T62" fmla="*/ 2088 w 3352"/>
                <a:gd name="T63" fmla="*/ 105 h 429"/>
                <a:gd name="T64" fmla="*/ 2189 w 3352"/>
                <a:gd name="T65" fmla="*/ 91 h 429"/>
                <a:gd name="T66" fmla="*/ 2244 w 3352"/>
                <a:gd name="T67" fmla="*/ 80 h 429"/>
                <a:gd name="T68" fmla="*/ 2281 w 3352"/>
                <a:gd name="T69" fmla="*/ 66 h 429"/>
                <a:gd name="T70" fmla="*/ 2327 w 3352"/>
                <a:gd name="T71" fmla="*/ 96 h 429"/>
                <a:gd name="T72" fmla="*/ 2301 w 3352"/>
                <a:gd name="T73" fmla="*/ 56 h 429"/>
                <a:gd name="T74" fmla="*/ 2366 w 3352"/>
                <a:gd name="T75" fmla="*/ 45 h 429"/>
                <a:gd name="T76" fmla="*/ 2465 w 3352"/>
                <a:gd name="T77" fmla="*/ 26 h 429"/>
                <a:gd name="T78" fmla="*/ 2561 w 3352"/>
                <a:gd name="T79" fmla="*/ 24 h 429"/>
                <a:gd name="T80" fmla="*/ 2613 w 3352"/>
                <a:gd name="T81" fmla="*/ 49 h 429"/>
                <a:gd name="T82" fmla="*/ 2755 w 3352"/>
                <a:gd name="T83" fmla="*/ 56 h 429"/>
                <a:gd name="T84" fmla="*/ 2840 w 3352"/>
                <a:gd name="T85" fmla="*/ 56 h 429"/>
                <a:gd name="T86" fmla="*/ 3077 w 3352"/>
                <a:gd name="T87" fmla="*/ 78 h 429"/>
                <a:gd name="T88" fmla="*/ 3224 w 3352"/>
                <a:gd name="T89" fmla="*/ 80 h 429"/>
                <a:gd name="T90" fmla="*/ 69 w 3352"/>
                <a:gd name="T91" fmla="*/ 85 h 429"/>
                <a:gd name="T92" fmla="*/ 60 w 3352"/>
                <a:gd name="T93" fmla="*/ 129 h 429"/>
                <a:gd name="T94" fmla="*/ 17 w 3352"/>
                <a:gd name="T95" fmla="*/ 115 h 429"/>
                <a:gd name="T96" fmla="*/ 69 w 3352"/>
                <a:gd name="T97" fmla="*/ 85 h 429"/>
                <a:gd name="T98" fmla="*/ 2394 w 3352"/>
                <a:gd name="T99" fmla="*/ 1 h 429"/>
                <a:gd name="T100" fmla="*/ 2394 w 3352"/>
                <a:gd name="T101" fmla="*/ 1 h 429"/>
                <a:gd name="T102" fmla="*/ 2852 w 3352"/>
                <a:gd name="T103" fmla="*/ 32 h 429"/>
                <a:gd name="T104" fmla="*/ 2885 w 3352"/>
                <a:gd name="T105" fmla="*/ 38 h 429"/>
                <a:gd name="T106" fmla="*/ 2837 w 3352"/>
                <a:gd name="T107" fmla="*/ 49 h 429"/>
                <a:gd name="T108" fmla="*/ 2049 w 3352"/>
                <a:gd name="T109" fmla="*/ 4 h 429"/>
                <a:gd name="T110" fmla="*/ 1873 w 3352"/>
                <a:gd name="T111" fmla="*/ 237 h 429"/>
                <a:gd name="T112" fmla="*/ 2184 w 3352"/>
                <a:gd name="T113" fmla="*/ 26 h 429"/>
                <a:gd name="T114" fmla="*/ 2133 w 3352"/>
                <a:gd name="T115" fmla="*/ 63 h 429"/>
                <a:gd name="T116" fmla="*/ 2105 w 3352"/>
                <a:gd name="T117" fmla="*/ 45 h 429"/>
                <a:gd name="T118" fmla="*/ 3209 w 3352"/>
                <a:gd name="T119" fmla="*/ 349 h 429"/>
                <a:gd name="T120" fmla="*/ 3111 w 3352"/>
                <a:gd name="T121" fmla="*/ 247 h 429"/>
                <a:gd name="T122" fmla="*/ 2047 w 3352"/>
                <a:gd name="T123" fmla="*/ 367 h 429"/>
                <a:gd name="T124" fmla="*/ 2022 w 3352"/>
                <a:gd name="T125" fmla="*/ 360 h 4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352" h="429">
                  <a:moveTo>
                    <a:pt x="3213" y="69"/>
                  </a:moveTo>
                  <a:lnTo>
                    <a:pt x="3204" y="69"/>
                  </a:lnTo>
                  <a:lnTo>
                    <a:pt x="3197" y="66"/>
                  </a:lnTo>
                  <a:lnTo>
                    <a:pt x="3202" y="63"/>
                  </a:lnTo>
                  <a:lnTo>
                    <a:pt x="3208" y="65"/>
                  </a:lnTo>
                  <a:lnTo>
                    <a:pt x="3213" y="69"/>
                  </a:lnTo>
                  <a:close/>
                  <a:moveTo>
                    <a:pt x="3313" y="124"/>
                  </a:moveTo>
                  <a:lnTo>
                    <a:pt x="3308" y="129"/>
                  </a:lnTo>
                  <a:lnTo>
                    <a:pt x="3294" y="128"/>
                  </a:lnTo>
                  <a:lnTo>
                    <a:pt x="3313" y="134"/>
                  </a:lnTo>
                  <a:lnTo>
                    <a:pt x="3332" y="142"/>
                  </a:lnTo>
                  <a:lnTo>
                    <a:pt x="3341" y="144"/>
                  </a:lnTo>
                  <a:lnTo>
                    <a:pt x="3351" y="149"/>
                  </a:lnTo>
                  <a:lnTo>
                    <a:pt x="3352" y="153"/>
                  </a:lnTo>
                  <a:lnTo>
                    <a:pt x="3331" y="150"/>
                  </a:lnTo>
                  <a:lnTo>
                    <a:pt x="3318" y="159"/>
                  </a:lnTo>
                  <a:lnTo>
                    <a:pt x="3311" y="160"/>
                  </a:lnTo>
                  <a:lnTo>
                    <a:pt x="3308" y="167"/>
                  </a:lnTo>
                  <a:lnTo>
                    <a:pt x="3304" y="174"/>
                  </a:lnTo>
                  <a:lnTo>
                    <a:pt x="3308" y="180"/>
                  </a:lnTo>
                  <a:lnTo>
                    <a:pt x="3283" y="172"/>
                  </a:lnTo>
                  <a:lnTo>
                    <a:pt x="3270" y="181"/>
                  </a:lnTo>
                  <a:lnTo>
                    <a:pt x="3260" y="176"/>
                  </a:lnTo>
                  <a:lnTo>
                    <a:pt x="3257" y="181"/>
                  </a:lnTo>
                  <a:lnTo>
                    <a:pt x="3242" y="180"/>
                  </a:lnTo>
                  <a:lnTo>
                    <a:pt x="3249" y="188"/>
                  </a:lnTo>
                  <a:lnTo>
                    <a:pt x="3253" y="199"/>
                  </a:lnTo>
                  <a:lnTo>
                    <a:pt x="3260" y="204"/>
                  </a:lnTo>
                  <a:lnTo>
                    <a:pt x="3274" y="206"/>
                  </a:lnTo>
                  <a:lnTo>
                    <a:pt x="3294" y="224"/>
                  </a:lnTo>
                  <a:lnTo>
                    <a:pt x="3287" y="224"/>
                  </a:lnTo>
                  <a:lnTo>
                    <a:pt x="3294" y="235"/>
                  </a:lnTo>
                  <a:lnTo>
                    <a:pt x="3305" y="240"/>
                  </a:lnTo>
                  <a:lnTo>
                    <a:pt x="3294" y="247"/>
                  </a:lnTo>
                  <a:lnTo>
                    <a:pt x="3308" y="261"/>
                  </a:lnTo>
                  <a:lnTo>
                    <a:pt x="3295" y="265"/>
                  </a:lnTo>
                  <a:lnTo>
                    <a:pt x="3307" y="277"/>
                  </a:lnTo>
                  <a:lnTo>
                    <a:pt x="3305" y="290"/>
                  </a:lnTo>
                  <a:lnTo>
                    <a:pt x="3292" y="280"/>
                  </a:lnTo>
                  <a:lnTo>
                    <a:pt x="3267" y="261"/>
                  </a:lnTo>
                  <a:lnTo>
                    <a:pt x="3230" y="234"/>
                  </a:lnTo>
                  <a:lnTo>
                    <a:pt x="3214" y="217"/>
                  </a:lnTo>
                  <a:lnTo>
                    <a:pt x="3214" y="209"/>
                  </a:lnTo>
                  <a:lnTo>
                    <a:pt x="3208" y="204"/>
                  </a:lnTo>
                  <a:lnTo>
                    <a:pt x="3220" y="201"/>
                  </a:lnTo>
                  <a:lnTo>
                    <a:pt x="3217" y="187"/>
                  </a:lnTo>
                  <a:lnTo>
                    <a:pt x="3218" y="174"/>
                  </a:lnTo>
                  <a:lnTo>
                    <a:pt x="3223" y="164"/>
                  </a:lnTo>
                  <a:lnTo>
                    <a:pt x="3209" y="149"/>
                  </a:lnTo>
                  <a:lnTo>
                    <a:pt x="3198" y="150"/>
                  </a:lnTo>
                  <a:lnTo>
                    <a:pt x="3207" y="160"/>
                  </a:lnTo>
                  <a:lnTo>
                    <a:pt x="3198" y="172"/>
                  </a:lnTo>
                  <a:lnTo>
                    <a:pt x="3172" y="159"/>
                  </a:lnTo>
                  <a:lnTo>
                    <a:pt x="3152" y="162"/>
                  </a:lnTo>
                  <a:lnTo>
                    <a:pt x="3153" y="181"/>
                  </a:lnTo>
                  <a:lnTo>
                    <a:pt x="3171" y="188"/>
                  </a:lnTo>
                  <a:lnTo>
                    <a:pt x="3152" y="191"/>
                  </a:lnTo>
                  <a:lnTo>
                    <a:pt x="3139" y="192"/>
                  </a:lnTo>
                  <a:lnTo>
                    <a:pt x="3129" y="185"/>
                  </a:lnTo>
                  <a:lnTo>
                    <a:pt x="3112" y="182"/>
                  </a:lnTo>
                  <a:lnTo>
                    <a:pt x="3107" y="188"/>
                  </a:lnTo>
                  <a:lnTo>
                    <a:pt x="3074" y="186"/>
                  </a:lnTo>
                  <a:lnTo>
                    <a:pt x="3047" y="189"/>
                  </a:lnTo>
                  <a:lnTo>
                    <a:pt x="3040" y="213"/>
                  </a:lnTo>
                  <a:lnTo>
                    <a:pt x="3033" y="243"/>
                  </a:lnTo>
                  <a:lnTo>
                    <a:pt x="3049" y="244"/>
                  </a:lnTo>
                  <a:lnTo>
                    <a:pt x="3064" y="251"/>
                  </a:lnTo>
                  <a:lnTo>
                    <a:pt x="3075" y="254"/>
                  </a:lnTo>
                  <a:lnTo>
                    <a:pt x="3075" y="247"/>
                  </a:lnTo>
                  <a:lnTo>
                    <a:pt x="3088" y="248"/>
                  </a:lnTo>
                  <a:lnTo>
                    <a:pt x="3117" y="263"/>
                  </a:lnTo>
                  <a:lnTo>
                    <a:pt x="3127" y="274"/>
                  </a:lnTo>
                  <a:lnTo>
                    <a:pt x="3132" y="288"/>
                  </a:lnTo>
                  <a:lnTo>
                    <a:pt x="3146" y="304"/>
                  </a:lnTo>
                  <a:lnTo>
                    <a:pt x="3159" y="325"/>
                  </a:lnTo>
                  <a:lnTo>
                    <a:pt x="3161" y="345"/>
                  </a:lnTo>
                  <a:lnTo>
                    <a:pt x="3164" y="355"/>
                  </a:lnTo>
                  <a:lnTo>
                    <a:pt x="3163" y="371"/>
                  </a:lnTo>
                  <a:lnTo>
                    <a:pt x="3159" y="388"/>
                  </a:lnTo>
                  <a:lnTo>
                    <a:pt x="3158" y="396"/>
                  </a:lnTo>
                  <a:lnTo>
                    <a:pt x="3150" y="405"/>
                  </a:lnTo>
                  <a:lnTo>
                    <a:pt x="3143" y="406"/>
                  </a:lnTo>
                  <a:lnTo>
                    <a:pt x="3131" y="398"/>
                  </a:lnTo>
                  <a:lnTo>
                    <a:pt x="3124" y="409"/>
                  </a:lnTo>
                  <a:lnTo>
                    <a:pt x="3124" y="414"/>
                  </a:lnTo>
                  <a:lnTo>
                    <a:pt x="3123" y="412"/>
                  </a:lnTo>
                  <a:lnTo>
                    <a:pt x="3117" y="403"/>
                  </a:lnTo>
                  <a:lnTo>
                    <a:pt x="3123" y="403"/>
                  </a:lnTo>
                  <a:lnTo>
                    <a:pt x="3112" y="387"/>
                  </a:lnTo>
                  <a:lnTo>
                    <a:pt x="3100" y="374"/>
                  </a:lnTo>
                  <a:lnTo>
                    <a:pt x="3106" y="369"/>
                  </a:lnTo>
                  <a:lnTo>
                    <a:pt x="3121" y="371"/>
                  </a:lnTo>
                  <a:lnTo>
                    <a:pt x="3118" y="358"/>
                  </a:lnTo>
                  <a:lnTo>
                    <a:pt x="3110" y="342"/>
                  </a:lnTo>
                  <a:lnTo>
                    <a:pt x="3110" y="337"/>
                  </a:lnTo>
                  <a:lnTo>
                    <a:pt x="3105" y="325"/>
                  </a:lnTo>
                  <a:lnTo>
                    <a:pt x="3092" y="329"/>
                  </a:lnTo>
                  <a:lnTo>
                    <a:pt x="3086" y="334"/>
                  </a:lnTo>
                  <a:lnTo>
                    <a:pt x="3069" y="334"/>
                  </a:lnTo>
                  <a:lnTo>
                    <a:pt x="3055" y="322"/>
                  </a:lnTo>
                  <a:lnTo>
                    <a:pt x="3035" y="311"/>
                  </a:lnTo>
                  <a:lnTo>
                    <a:pt x="3012" y="306"/>
                  </a:lnTo>
                  <a:lnTo>
                    <a:pt x="2999" y="295"/>
                  </a:lnTo>
                  <a:lnTo>
                    <a:pt x="2987" y="285"/>
                  </a:lnTo>
                  <a:lnTo>
                    <a:pt x="2980" y="279"/>
                  </a:lnTo>
                  <a:lnTo>
                    <a:pt x="2961" y="267"/>
                  </a:lnTo>
                  <a:lnTo>
                    <a:pt x="2948" y="261"/>
                  </a:lnTo>
                  <a:lnTo>
                    <a:pt x="2929" y="258"/>
                  </a:lnTo>
                  <a:lnTo>
                    <a:pt x="2916" y="258"/>
                  </a:lnTo>
                  <a:lnTo>
                    <a:pt x="2904" y="260"/>
                  </a:lnTo>
                  <a:lnTo>
                    <a:pt x="2902" y="267"/>
                  </a:lnTo>
                  <a:lnTo>
                    <a:pt x="2910" y="271"/>
                  </a:lnTo>
                  <a:lnTo>
                    <a:pt x="2916" y="277"/>
                  </a:lnTo>
                  <a:lnTo>
                    <a:pt x="2913" y="282"/>
                  </a:lnTo>
                  <a:lnTo>
                    <a:pt x="2916" y="296"/>
                  </a:lnTo>
                  <a:lnTo>
                    <a:pt x="2920" y="303"/>
                  </a:lnTo>
                  <a:lnTo>
                    <a:pt x="2911" y="310"/>
                  </a:lnTo>
                  <a:lnTo>
                    <a:pt x="2896" y="305"/>
                  </a:lnTo>
                  <a:lnTo>
                    <a:pt x="2883" y="306"/>
                  </a:lnTo>
                  <a:lnTo>
                    <a:pt x="2873" y="303"/>
                  </a:lnTo>
                  <a:lnTo>
                    <a:pt x="2867" y="301"/>
                  </a:lnTo>
                  <a:lnTo>
                    <a:pt x="2858" y="310"/>
                  </a:lnTo>
                  <a:lnTo>
                    <a:pt x="2845" y="312"/>
                  </a:lnTo>
                  <a:lnTo>
                    <a:pt x="2839" y="316"/>
                  </a:lnTo>
                  <a:lnTo>
                    <a:pt x="2822" y="314"/>
                  </a:lnTo>
                  <a:lnTo>
                    <a:pt x="2813" y="314"/>
                  </a:lnTo>
                  <a:lnTo>
                    <a:pt x="2802" y="306"/>
                  </a:lnTo>
                  <a:lnTo>
                    <a:pt x="2787" y="301"/>
                  </a:lnTo>
                  <a:lnTo>
                    <a:pt x="2776" y="299"/>
                  </a:lnTo>
                  <a:lnTo>
                    <a:pt x="2763" y="301"/>
                  </a:lnTo>
                  <a:lnTo>
                    <a:pt x="2755" y="303"/>
                  </a:lnTo>
                  <a:lnTo>
                    <a:pt x="2736" y="297"/>
                  </a:lnTo>
                  <a:lnTo>
                    <a:pt x="2728" y="286"/>
                  </a:lnTo>
                  <a:lnTo>
                    <a:pt x="2712" y="283"/>
                  </a:lnTo>
                  <a:lnTo>
                    <a:pt x="2702" y="282"/>
                  </a:lnTo>
                  <a:lnTo>
                    <a:pt x="2688" y="276"/>
                  </a:lnTo>
                  <a:lnTo>
                    <a:pt x="2685" y="290"/>
                  </a:lnTo>
                  <a:lnTo>
                    <a:pt x="2695" y="298"/>
                  </a:lnTo>
                  <a:lnTo>
                    <a:pt x="2690" y="308"/>
                  </a:lnTo>
                  <a:lnTo>
                    <a:pt x="2672" y="304"/>
                  </a:lnTo>
                  <a:lnTo>
                    <a:pt x="2662" y="304"/>
                  </a:lnTo>
                  <a:lnTo>
                    <a:pt x="2651" y="298"/>
                  </a:lnTo>
                  <a:lnTo>
                    <a:pt x="2640" y="297"/>
                  </a:lnTo>
                  <a:lnTo>
                    <a:pt x="2628" y="293"/>
                  </a:lnTo>
                  <a:lnTo>
                    <a:pt x="2615" y="299"/>
                  </a:lnTo>
                  <a:lnTo>
                    <a:pt x="2602" y="311"/>
                  </a:lnTo>
                  <a:lnTo>
                    <a:pt x="2592" y="314"/>
                  </a:lnTo>
                  <a:lnTo>
                    <a:pt x="2588" y="315"/>
                  </a:lnTo>
                  <a:lnTo>
                    <a:pt x="2579" y="305"/>
                  </a:lnTo>
                  <a:lnTo>
                    <a:pt x="2566" y="308"/>
                  </a:lnTo>
                  <a:lnTo>
                    <a:pt x="2558" y="303"/>
                  </a:lnTo>
                  <a:lnTo>
                    <a:pt x="2549" y="301"/>
                  </a:lnTo>
                  <a:lnTo>
                    <a:pt x="2540" y="292"/>
                  </a:lnTo>
                  <a:lnTo>
                    <a:pt x="2533" y="290"/>
                  </a:lnTo>
                  <a:lnTo>
                    <a:pt x="2520" y="293"/>
                  </a:lnTo>
                  <a:lnTo>
                    <a:pt x="2501" y="285"/>
                  </a:lnTo>
                  <a:lnTo>
                    <a:pt x="2500" y="292"/>
                  </a:lnTo>
                  <a:lnTo>
                    <a:pt x="2458" y="259"/>
                  </a:lnTo>
                  <a:lnTo>
                    <a:pt x="2439" y="248"/>
                  </a:lnTo>
                  <a:lnTo>
                    <a:pt x="2442" y="245"/>
                  </a:lnTo>
                  <a:lnTo>
                    <a:pt x="2422" y="257"/>
                  </a:lnTo>
                  <a:lnTo>
                    <a:pt x="2413" y="258"/>
                  </a:lnTo>
                  <a:lnTo>
                    <a:pt x="2410" y="251"/>
                  </a:lnTo>
                  <a:lnTo>
                    <a:pt x="2394" y="247"/>
                  </a:lnTo>
                  <a:lnTo>
                    <a:pt x="2386" y="248"/>
                  </a:lnTo>
                  <a:lnTo>
                    <a:pt x="2375" y="237"/>
                  </a:lnTo>
                  <a:lnTo>
                    <a:pt x="2355" y="233"/>
                  </a:lnTo>
                  <a:lnTo>
                    <a:pt x="2349" y="239"/>
                  </a:lnTo>
                  <a:lnTo>
                    <a:pt x="2326" y="244"/>
                  </a:lnTo>
                  <a:lnTo>
                    <a:pt x="2322" y="247"/>
                  </a:lnTo>
                  <a:lnTo>
                    <a:pt x="2286" y="251"/>
                  </a:lnTo>
                  <a:lnTo>
                    <a:pt x="2283" y="256"/>
                  </a:lnTo>
                  <a:lnTo>
                    <a:pt x="2295" y="265"/>
                  </a:lnTo>
                  <a:lnTo>
                    <a:pt x="2286" y="269"/>
                  </a:lnTo>
                  <a:lnTo>
                    <a:pt x="2289" y="272"/>
                  </a:lnTo>
                  <a:lnTo>
                    <a:pt x="2282" y="277"/>
                  </a:lnTo>
                  <a:lnTo>
                    <a:pt x="2302" y="286"/>
                  </a:lnTo>
                  <a:lnTo>
                    <a:pt x="2302" y="293"/>
                  </a:lnTo>
                  <a:lnTo>
                    <a:pt x="2288" y="292"/>
                  </a:lnTo>
                  <a:lnTo>
                    <a:pt x="2286" y="297"/>
                  </a:lnTo>
                  <a:lnTo>
                    <a:pt x="2270" y="290"/>
                  </a:lnTo>
                  <a:lnTo>
                    <a:pt x="2252" y="290"/>
                  </a:lnTo>
                  <a:lnTo>
                    <a:pt x="2244" y="296"/>
                  </a:lnTo>
                  <a:lnTo>
                    <a:pt x="2230" y="290"/>
                  </a:lnTo>
                  <a:lnTo>
                    <a:pt x="2203" y="280"/>
                  </a:lnTo>
                  <a:lnTo>
                    <a:pt x="2187" y="280"/>
                  </a:lnTo>
                  <a:lnTo>
                    <a:pt x="2170" y="296"/>
                  </a:lnTo>
                  <a:lnTo>
                    <a:pt x="2172" y="305"/>
                  </a:lnTo>
                  <a:lnTo>
                    <a:pt x="2159" y="298"/>
                  </a:lnTo>
                  <a:lnTo>
                    <a:pt x="2156" y="312"/>
                  </a:lnTo>
                  <a:lnTo>
                    <a:pt x="2159" y="315"/>
                  </a:lnTo>
                  <a:lnTo>
                    <a:pt x="2156" y="327"/>
                  </a:lnTo>
                  <a:lnTo>
                    <a:pt x="2167" y="335"/>
                  </a:lnTo>
                  <a:lnTo>
                    <a:pt x="2176" y="335"/>
                  </a:lnTo>
                  <a:lnTo>
                    <a:pt x="2185" y="344"/>
                  </a:lnTo>
                  <a:lnTo>
                    <a:pt x="2186" y="351"/>
                  </a:lnTo>
                  <a:lnTo>
                    <a:pt x="2191" y="354"/>
                  </a:lnTo>
                  <a:lnTo>
                    <a:pt x="2189" y="362"/>
                  </a:lnTo>
                  <a:lnTo>
                    <a:pt x="2179" y="364"/>
                  </a:lnTo>
                  <a:lnTo>
                    <a:pt x="2172" y="380"/>
                  </a:lnTo>
                  <a:lnTo>
                    <a:pt x="2186" y="393"/>
                  </a:lnTo>
                  <a:lnTo>
                    <a:pt x="2187" y="402"/>
                  </a:lnTo>
                  <a:lnTo>
                    <a:pt x="2203" y="419"/>
                  </a:lnTo>
                  <a:lnTo>
                    <a:pt x="2198" y="426"/>
                  </a:lnTo>
                  <a:lnTo>
                    <a:pt x="2197" y="429"/>
                  </a:lnTo>
                  <a:lnTo>
                    <a:pt x="2191" y="428"/>
                  </a:lnTo>
                  <a:lnTo>
                    <a:pt x="2183" y="419"/>
                  </a:lnTo>
                  <a:lnTo>
                    <a:pt x="2179" y="419"/>
                  </a:lnTo>
                  <a:lnTo>
                    <a:pt x="2171" y="416"/>
                  </a:lnTo>
                  <a:lnTo>
                    <a:pt x="2166" y="409"/>
                  </a:lnTo>
                  <a:lnTo>
                    <a:pt x="2156" y="407"/>
                  </a:lnTo>
                  <a:lnTo>
                    <a:pt x="2148" y="409"/>
                  </a:lnTo>
                  <a:lnTo>
                    <a:pt x="2146" y="406"/>
                  </a:lnTo>
                  <a:lnTo>
                    <a:pt x="2129" y="399"/>
                  </a:lnTo>
                  <a:lnTo>
                    <a:pt x="2112" y="396"/>
                  </a:lnTo>
                  <a:lnTo>
                    <a:pt x="2102" y="394"/>
                  </a:lnTo>
                  <a:lnTo>
                    <a:pt x="2102" y="395"/>
                  </a:lnTo>
                  <a:lnTo>
                    <a:pt x="2085" y="385"/>
                  </a:lnTo>
                  <a:lnTo>
                    <a:pt x="2072" y="379"/>
                  </a:lnTo>
                  <a:lnTo>
                    <a:pt x="2060" y="370"/>
                  </a:lnTo>
                  <a:lnTo>
                    <a:pt x="2067" y="368"/>
                  </a:lnTo>
                  <a:lnTo>
                    <a:pt x="2074" y="356"/>
                  </a:lnTo>
                  <a:lnTo>
                    <a:pt x="2067" y="350"/>
                  </a:lnTo>
                  <a:lnTo>
                    <a:pt x="2081" y="344"/>
                  </a:lnTo>
                  <a:lnTo>
                    <a:pt x="2080" y="341"/>
                  </a:lnTo>
                  <a:lnTo>
                    <a:pt x="2072" y="343"/>
                  </a:lnTo>
                  <a:lnTo>
                    <a:pt x="2070" y="337"/>
                  </a:lnTo>
                  <a:lnTo>
                    <a:pt x="2075" y="334"/>
                  </a:lnTo>
                  <a:lnTo>
                    <a:pt x="2085" y="332"/>
                  </a:lnTo>
                  <a:lnTo>
                    <a:pt x="2085" y="329"/>
                  </a:lnTo>
                  <a:lnTo>
                    <a:pt x="2081" y="321"/>
                  </a:lnTo>
                  <a:lnTo>
                    <a:pt x="2083" y="314"/>
                  </a:lnTo>
                  <a:lnTo>
                    <a:pt x="2082" y="309"/>
                  </a:lnTo>
                  <a:lnTo>
                    <a:pt x="2066" y="304"/>
                  </a:lnTo>
                  <a:lnTo>
                    <a:pt x="2060" y="304"/>
                  </a:lnTo>
                  <a:lnTo>
                    <a:pt x="2051" y="299"/>
                  </a:lnTo>
                  <a:lnTo>
                    <a:pt x="2044" y="302"/>
                  </a:lnTo>
                  <a:lnTo>
                    <a:pt x="2029" y="296"/>
                  </a:lnTo>
                  <a:lnTo>
                    <a:pt x="2029" y="293"/>
                  </a:lnTo>
                  <a:lnTo>
                    <a:pt x="2023" y="288"/>
                  </a:lnTo>
                  <a:lnTo>
                    <a:pt x="2016" y="286"/>
                  </a:lnTo>
                  <a:lnTo>
                    <a:pt x="2014" y="283"/>
                  </a:lnTo>
                  <a:lnTo>
                    <a:pt x="2016" y="280"/>
                  </a:lnTo>
                  <a:lnTo>
                    <a:pt x="2008" y="273"/>
                  </a:lnTo>
                  <a:lnTo>
                    <a:pt x="1996" y="274"/>
                  </a:lnTo>
                  <a:lnTo>
                    <a:pt x="1994" y="273"/>
                  </a:lnTo>
                  <a:lnTo>
                    <a:pt x="1991" y="276"/>
                  </a:lnTo>
                  <a:lnTo>
                    <a:pt x="1988" y="276"/>
                  </a:lnTo>
                  <a:lnTo>
                    <a:pt x="1983" y="267"/>
                  </a:lnTo>
                  <a:lnTo>
                    <a:pt x="1981" y="263"/>
                  </a:lnTo>
                  <a:lnTo>
                    <a:pt x="1982" y="261"/>
                  </a:lnTo>
                  <a:lnTo>
                    <a:pt x="1990" y="263"/>
                  </a:lnTo>
                  <a:lnTo>
                    <a:pt x="1992" y="259"/>
                  </a:lnTo>
                  <a:lnTo>
                    <a:pt x="1990" y="256"/>
                  </a:lnTo>
                  <a:lnTo>
                    <a:pt x="1983" y="253"/>
                  </a:lnTo>
                  <a:lnTo>
                    <a:pt x="1983" y="251"/>
                  </a:lnTo>
                  <a:lnTo>
                    <a:pt x="1978" y="248"/>
                  </a:lnTo>
                  <a:lnTo>
                    <a:pt x="1969" y="241"/>
                  </a:lnTo>
                  <a:lnTo>
                    <a:pt x="1970" y="238"/>
                  </a:lnTo>
                  <a:lnTo>
                    <a:pt x="1968" y="232"/>
                  </a:lnTo>
                  <a:lnTo>
                    <a:pt x="1958" y="228"/>
                  </a:lnTo>
                  <a:lnTo>
                    <a:pt x="1953" y="230"/>
                  </a:lnTo>
                  <a:lnTo>
                    <a:pt x="1951" y="227"/>
                  </a:lnTo>
                  <a:lnTo>
                    <a:pt x="1939" y="224"/>
                  </a:lnTo>
                  <a:lnTo>
                    <a:pt x="1934" y="217"/>
                  </a:lnTo>
                  <a:lnTo>
                    <a:pt x="1933" y="211"/>
                  </a:lnTo>
                  <a:lnTo>
                    <a:pt x="1927" y="208"/>
                  </a:lnTo>
                  <a:lnTo>
                    <a:pt x="1931" y="204"/>
                  </a:lnTo>
                  <a:lnTo>
                    <a:pt x="1925" y="193"/>
                  </a:lnTo>
                  <a:lnTo>
                    <a:pt x="1931" y="187"/>
                  </a:lnTo>
                  <a:lnTo>
                    <a:pt x="1930" y="185"/>
                  </a:lnTo>
                  <a:lnTo>
                    <a:pt x="1938" y="177"/>
                  </a:lnTo>
                  <a:lnTo>
                    <a:pt x="1927" y="172"/>
                  </a:lnTo>
                  <a:lnTo>
                    <a:pt x="1944" y="159"/>
                  </a:lnTo>
                  <a:lnTo>
                    <a:pt x="1951" y="151"/>
                  </a:lnTo>
                  <a:lnTo>
                    <a:pt x="1953" y="146"/>
                  </a:lnTo>
                  <a:lnTo>
                    <a:pt x="1937" y="138"/>
                  </a:lnTo>
                  <a:lnTo>
                    <a:pt x="1938" y="133"/>
                  </a:lnTo>
                  <a:lnTo>
                    <a:pt x="1928" y="124"/>
                  </a:lnTo>
                  <a:lnTo>
                    <a:pt x="1932" y="115"/>
                  </a:lnTo>
                  <a:lnTo>
                    <a:pt x="1918" y="104"/>
                  </a:lnTo>
                  <a:lnTo>
                    <a:pt x="1925" y="97"/>
                  </a:lnTo>
                  <a:lnTo>
                    <a:pt x="1908" y="90"/>
                  </a:lnTo>
                  <a:lnTo>
                    <a:pt x="1907" y="84"/>
                  </a:lnTo>
                  <a:lnTo>
                    <a:pt x="1914" y="83"/>
                  </a:lnTo>
                  <a:lnTo>
                    <a:pt x="1930" y="79"/>
                  </a:lnTo>
                  <a:lnTo>
                    <a:pt x="1937" y="77"/>
                  </a:lnTo>
                  <a:lnTo>
                    <a:pt x="1953" y="82"/>
                  </a:lnTo>
                  <a:lnTo>
                    <a:pt x="1978" y="84"/>
                  </a:lnTo>
                  <a:lnTo>
                    <a:pt x="2016" y="95"/>
                  </a:lnTo>
                  <a:lnTo>
                    <a:pt x="2024" y="99"/>
                  </a:lnTo>
                  <a:lnTo>
                    <a:pt x="2028" y="105"/>
                  </a:lnTo>
                  <a:lnTo>
                    <a:pt x="2020" y="110"/>
                  </a:lnTo>
                  <a:lnTo>
                    <a:pt x="2005" y="112"/>
                  </a:lnTo>
                  <a:lnTo>
                    <a:pt x="1962" y="105"/>
                  </a:lnTo>
                  <a:lnTo>
                    <a:pt x="1957" y="107"/>
                  </a:lnTo>
                  <a:lnTo>
                    <a:pt x="1973" y="114"/>
                  </a:lnTo>
                  <a:lnTo>
                    <a:pt x="1976" y="118"/>
                  </a:lnTo>
                  <a:lnTo>
                    <a:pt x="1979" y="130"/>
                  </a:lnTo>
                  <a:lnTo>
                    <a:pt x="1992" y="134"/>
                  </a:lnTo>
                  <a:lnTo>
                    <a:pt x="2001" y="135"/>
                  </a:lnTo>
                  <a:lnTo>
                    <a:pt x="2001" y="130"/>
                  </a:lnTo>
                  <a:lnTo>
                    <a:pt x="1992" y="127"/>
                  </a:lnTo>
                  <a:lnTo>
                    <a:pt x="1997" y="122"/>
                  </a:lnTo>
                  <a:lnTo>
                    <a:pt x="2022" y="129"/>
                  </a:lnTo>
                  <a:lnTo>
                    <a:pt x="2029" y="127"/>
                  </a:lnTo>
                  <a:lnTo>
                    <a:pt x="2020" y="118"/>
                  </a:lnTo>
                  <a:lnTo>
                    <a:pt x="2037" y="108"/>
                  </a:lnTo>
                  <a:lnTo>
                    <a:pt x="2047" y="109"/>
                  </a:lnTo>
                  <a:lnTo>
                    <a:pt x="2056" y="112"/>
                  </a:lnTo>
                  <a:lnTo>
                    <a:pt x="2059" y="105"/>
                  </a:lnTo>
                  <a:lnTo>
                    <a:pt x="2048" y="101"/>
                  </a:lnTo>
                  <a:lnTo>
                    <a:pt x="2050" y="95"/>
                  </a:lnTo>
                  <a:lnTo>
                    <a:pt x="2042" y="89"/>
                  </a:lnTo>
                  <a:lnTo>
                    <a:pt x="2068" y="91"/>
                  </a:lnTo>
                  <a:lnTo>
                    <a:pt x="2075" y="97"/>
                  </a:lnTo>
                  <a:lnTo>
                    <a:pt x="2064" y="98"/>
                  </a:lnTo>
                  <a:lnTo>
                    <a:pt x="2067" y="104"/>
                  </a:lnTo>
                  <a:lnTo>
                    <a:pt x="2075" y="107"/>
                  </a:lnTo>
                  <a:lnTo>
                    <a:pt x="2088" y="105"/>
                  </a:lnTo>
                  <a:lnTo>
                    <a:pt x="2087" y="98"/>
                  </a:lnTo>
                  <a:lnTo>
                    <a:pt x="2103" y="94"/>
                  </a:lnTo>
                  <a:lnTo>
                    <a:pt x="2131" y="85"/>
                  </a:lnTo>
                  <a:lnTo>
                    <a:pt x="2137" y="86"/>
                  </a:lnTo>
                  <a:lnTo>
                    <a:pt x="2132" y="92"/>
                  </a:lnTo>
                  <a:lnTo>
                    <a:pt x="2144" y="94"/>
                  </a:lnTo>
                  <a:lnTo>
                    <a:pt x="2148" y="90"/>
                  </a:lnTo>
                  <a:lnTo>
                    <a:pt x="2164" y="90"/>
                  </a:lnTo>
                  <a:lnTo>
                    <a:pt x="2176" y="85"/>
                  </a:lnTo>
                  <a:lnTo>
                    <a:pt x="2189" y="91"/>
                  </a:lnTo>
                  <a:lnTo>
                    <a:pt x="2195" y="85"/>
                  </a:lnTo>
                  <a:lnTo>
                    <a:pt x="2183" y="79"/>
                  </a:lnTo>
                  <a:lnTo>
                    <a:pt x="2186" y="77"/>
                  </a:lnTo>
                  <a:lnTo>
                    <a:pt x="2213" y="79"/>
                  </a:lnTo>
                  <a:lnTo>
                    <a:pt x="2226" y="82"/>
                  </a:lnTo>
                  <a:lnTo>
                    <a:pt x="2267" y="94"/>
                  </a:lnTo>
                  <a:lnTo>
                    <a:pt x="2269" y="88"/>
                  </a:lnTo>
                  <a:lnTo>
                    <a:pt x="2256" y="83"/>
                  </a:lnTo>
                  <a:lnTo>
                    <a:pt x="2255" y="80"/>
                  </a:lnTo>
                  <a:lnTo>
                    <a:pt x="2244" y="80"/>
                  </a:lnTo>
                  <a:lnTo>
                    <a:pt x="2244" y="77"/>
                  </a:lnTo>
                  <a:lnTo>
                    <a:pt x="2234" y="70"/>
                  </a:lnTo>
                  <a:lnTo>
                    <a:pt x="2231" y="67"/>
                  </a:lnTo>
                  <a:lnTo>
                    <a:pt x="2243" y="59"/>
                  </a:lnTo>
                  <a:lnTo>
                    <a:pt x="2243" y="52"/>
                  </a:lnTo>
                  <a:lnTo>
                    <a:pt x="2247" y="50"/>
                  </a:lnTo>
                  <a:lnTo>
                    <a:pt x="2271" y="52"/>
                  </a:lnTo>
                  <a:lnTo>
                    <a:pt x="2276" y="57"/>
                  </a:lnTo>
                  <a:lnTo>
                    <a:pt x="2274" y="64"/>
                  </a:lnTo>
                  <a:lnTo>
                    <a:pt x="2281" y="66"/>
                  </a:lnTo>
                  <a:lnTo>
                    <a:pt x="2289" y="72"/>
                  </a:lnTo>
                  <a:lnTo>
                    <a:pt x="2296" y="84"/>
                  </a:lnTo>
                  <a:lnTo>
                    <a:pt x="2309" y="90"/>
                  </a:lnTo>
                  <a:lnTo>
                    <a:pt x="2310" y="97"/>
                  </a:lnTo>
                  <a:lnTo>
                    <a:pt x="2302" y="110"/>
                  </a:lnTo>
                  <a:lnTo>
                    <a:pt x="2314" y="111"/>
                  </a:lnTo>
                  <a:lnTo>
                    <a:pt x="2315" y="108"/>
                  </a:lnTo>
                  <a:lnTo>
                    <a:pt x="2323" y="105"/>
                  </a:lnTo>
                  <a:lnTo>
                    <a:pt x="2322" y="101"/>
                  </a:lnTo>
                  <a:lnTo>
                    <a:pt x="2327" y="96"/>
                  </a:lnTo>
                  <a:lnTo>
                    <a:pt x="2317" y="91"/>
                  </a:lnTo>
                  <a:lnTo>
                    <a:pt x="2317" y="84"/>
                  </a:lnTo>
                  <a:lnTo>
                    <a:pt x="2307" y="84"/>
                  </a:lnTo>
                  <a:lnTo>
                    <a:pt x="2301" y="78"/>
                  </a:lnTo>
                  <a:lnTo>
                    <a:pt x="2301" y="71"/>
                  </a:lnTo>
                  <a:lnTo>
                    <a:pt x="2284" y="63"/>
                  </a:lnTo>
                  <a:lnTo>
                    <a:pt x="2295" y="58"/>
                  </a:lnTo>
                  <a:lnTo>
                    <a:pt x="2288" y="52"/>
                  </a:lnTo>
                  <a:lnTo>
                    <a:pt x="2293" y="51"/>
                  </a:lnTo>
                  <a:lnTo>
                    <a:pt x="2301" y="56"/>
                  </a:lnTo>
                  <a:lnTo>
                    <a:pt x="2303" y="64"/>
                  </a:lnTo>
                  <a:lnTo>
                    <a:pt x="2314" y="66"/>
                  </a:lnTo>
                  <a:lnTo>
                    <a:pt x="2304" y="59"/>
                  </a:lnTo>
                  <a:lnTo>
                    <a:pt x="2317" y="57"/>
                  </a:lnTo>
                  <a:lnTo>
                    <a:pt x="2334" y="56"/>
                  </a:lnTo>
                  <a:lnTo>
                    <a:pt x="2354" y="60"/>
                  </a:lnTo>
                  <a:lnTo>
                    <a:pt x="2340" y="53"/>
                  </a:lnTo>
                  <a:lnTo>
                    <a:pt x="2332" y="46"/>
                  </a:lnTo>
                  <a:lnTo>
                    <a:pt x="2346" y="45"/>
                  </a:lnTo>
                  <a:lnTo>
                    <a:pt x="2366" y="45"/>
                  </a:lnTo>
                  <a:lnTo>
                    <a:pt x="2384" y="44"/>
                  </a:lnTo>
                  <a:lnTo>
                    <a:pt x="2373" y="40"/>
                  </a:lnTo>
                  <a:lnTo>
                    <a:pt x="2378" y="36"/>
                  </a:lnTo>
                  <a:lnTo>
                    <a:pt x="2387" y="36"/>
                  </a:lnTo>
                  <a:lnTo>
                    <a:pt x="2399" y="32"/>
                  </a:lnTo>
                  <a:lnTo>
                    <a:pt x="2420" y="31"/>
                  </a:lnTo>
                  <a:lnTo>
                    <a:pt x="2420" y="28"/>
                  </a:lnTo>
                  <a:lnTo>
                    <a:pt x="2443" y="28"/>
                  </a:lnTo>
                  <a:lnTo>
                    <a:pt x="2450" y="30"/>
                  </a:lnTo>
                  <a:lnTo>
                    <a:pt x="2465" y="26"/>
                  </a:lnTo>
                  <a:lnTo>
                    <a:pt x="2479" y="26"/>
                  </a:lnTo>
                  <a:lnTo>
                    <a:pt x="2478" y="24"/>
                  </a:lnTo>
                  <a:lnTo>
                    <a:pt x="2483" y="20"/>
                  </a:lnTo>
                  <a:lnTo>
                    <a:pt x="2500" y="19"/>
                  </a:lnTo>
                  <a:lnTo>
                    <a:pt x="2516" y="20"/>
                  </a:lnTo>
                  <a:lnTo>
                    <a:pt x="2507" y="21"/>
                  </a:lnTo>
                  <a:lnTo>
                    <a:pt x="2527" y="23"/>
                  </a:lnTo>
                  <a:lnTo>
                    <a:pt x="2531" y="26"/>
                  </a:lnTo>
                  <a:lnTo>
                    <a:pt x="2537" y="24"/>
                  </a:lnTo>
                  <a:lnTo>
                    <a:pt x="2561" y="24"/>
                  </a:lnTo>
                  <a:lnTo>
                    <a:pt x="2585" y="27"/>
                  </a:lnTo>
                  <a:lnTo>
                    <a:pt x="2594" y="30"/>
                  </a:lnTo>
                  <a:lnTo>
                    <a:pt x="2597" y="33"/>
                  </a:lnTo>
                  <a:lnTo>
                    <a:pt x="2589" y="36"/>
                  </a:lnTo>
                  <a:lnTo>
                    <a:pt x="2574" y="40"/>
                  </a:lnTo>
                  <a:lnTo>
                    <a:pt x="2571" y="43"/>
                  </a:lnTo>
                  <a:lnTo>
                    <a:pt x="2582" y="44"/>
                  </a:lnTo>
                  <a:lnTo>
                    <a:pt x="2597" y="45"/>
                  </a:lnTo>
                  <a:lnTo>
                    <a:pt x="2602" y="44"/>
                  </a:lnTo>
                  <a:lnTo>
                    <a:pt x="2613" y="49"/>
                  </a:lnTo>
                  <a:lnTo>
                    <a:pt x="2614" y="46"/>
                  </a:lnTo>
                  <a:lnTo>
                    <a:pt x="2626" y="45"/>
                  </a:lnTo>
                  <a:lnTo>
                    <a:pt x="2654" y="47"/>
                  </a:lnTo>
                  <a:lnTo>
                    <a:pt x="2662" y="50"/>
                  </a:lnTo>
                  <a:lnTo>
                    <a:pt x="2698" y="51"/>
                  </a:lnTo>
                  <a:lnTo>
                    <a:pt x="2691" y="46"/>
                  </a:lnTo>
                  <a:lnTo>
                    <a:pt x="2710" y="47"/>
                  </a:lnTo>
                  <a:lnTo>
                    <a:pt x="2724" y="47"/>
                  </a:lnTo>
                  <a:lnTo>
                    <a:pt x="2743" y="50"/>
                  </a:lnTo>
                  <a:lnTo>
                    <a:pt x="2755" y="56"/>
                  </a:lnTo>
                  <a:lnTo>
                    <a:pt x="2754" y="59"/>
                  </a:lnTo>
                  <a:lnTo>
                    <a:pt x="2774" y="65"/>
                  </a:lnTo>
                  <a:lnTo>
                    <a:pt x="2792" y="69"/>
                  </a:lnTo>
                  <a:lnTo>
                    <a:pt x="2787" y="60"/>
                  </a:lnTo>
                  <a:lnTo>
                    <a:pt x="2807" y="64"/>
                  </a:lnTo>
                  <a:lnTo>
                    <a:pt x="2818" y="62"/>
                  </a:lnTo>
                  <a:lnTo>
                    <a:pt x="2839" y="64"/>
                  </a:lnTo>
                  <a:lnTo>
                    <a:pt x="2841" y="62"/>
                  </a:lnTo>
                  <a:lnTo>
                    <a:pt x="2858" y="63"/>
                  </a:lnTo>
                  <a:lnTo>
                    <a:pt x="2840" y="56"/>
                  </a:lnTo>
                  <a:lnTo>
                    <a:pt x="2845" y="52"/>
                  </a:lnTo>
                  <a:lnTo>
                    <a:pt x="2930" y="57"/>
                  </a:lnTo>
                  <a:lnTo>
                    <a:pt x="2946" y="62"/>
                  </a:lnTo>
                  <a:lnTo>
                    <a:pt x="2980" y="69"/>
                  </a:lnTo>
                  <a:lnTo>
                    <a:pt x="3010" y="67"/>
                  </a:lnTo>
                  <a:lnTo>
                    <a:pt x="3030" y="69"/>
                  </a:lnTo>
                  <a:lnTo>
                    <a:pt x="3043" y="72"/>
                  </a:lnTo>
                  <a:lnTo>
                    <a:pt x="3054" y="78"/>
                  </a:lnTo>
                  <a:lnTo>
                    <a:pt x="3068" y="80"/>
                  </a:lnTo>
                  <a:lnTo>
                    <a:pt x="3077" y="78"/>
                  </a:lnTo>
                  <a:lnTo>
                    <a:pt x="3093" y="78"/>
                  </a:lnTo>
                  <a:lnTo>
                    <a:pt x="3112" y="79"/>
                  </a:lnTo>
                  <a:lnTo>
                    <a:pt x="3126" y="79"/>
                  </a:lnTo>
                  <a:lnTo>
                    <a:pt x="3156" y="88"/>
                  </a:lnTo>
                  <a:lnTo>
                    <a:pt x="3162" y="84"/>
                  </a:lnTo>
                  <a:lnTo>
                    <a:pt x="3145" y="78"/>
                  </a:lnTo>
                  <a:lnTo>
                    <a:pt x="3142" y="76"/>
                  </a:lnTo>
                  <a:lnTo>
                    <a:pt x="3175" y="77"/>
                  </a:lnTo>
                  <a:lnTo>
                    <a:pt x="3191" y="77"/>
                  </a:lnTo>
                  <a:lnTo>
                    <a:pt x="3224" y="80"/>
                  </a:lnTo>
                  <a:lnTo>
                    <a:pt x="3243" y="85"/>
                  </a:lnTo>
                  <a:lnTo>
                    <a:pt x="3253" y="90"/>
                  </a:lnTo>
                  <a:lnTo>
                    <a:pt x="3261" y="95"/>
                  </a:lnTo>
                  <a:lnTo>
                    <a:pt x="3269" y="99"/>
                  </a:lnTo>
                  <a:lnTo>
                    <a:pt x="3278" y="104"/>
                  </a:lnTo>
                  <a:lnTo>
                    <a:pt x="3287" y="108"/>
                  </a:lnTo>
                  <a:lnTo>
                    <a:pt x="3294" y="114"/>
                  </a:lnTo>
                  <a:lnTo>
                    <a:pt x="3304" y="118"/>
                  </a:lnTo>
                  <a:lnTo>
                    <a:pt x="3313" y="124"/>
                  </a:lnTo>
                  <a:close/>
                  <a:moveTo>
                    <a:pt x="69" y="85"/>
                  </a:moveTo>
                  <a:lnTo>
                    <a:pt x="78" y="92"/>
                  </a:lnTo>
                  <a:lnTo>
                    <a:pt x="84" y="102"/>
                  </a:lnTo>
                  <a:lnTo>
                    <a:pt x="73" y="107"/>
                  </a:lnTo>
                  <a:lnTo>
                    <a:pt x="75" y="110"/>
                  </a:lnTo>
                  <a:lnTo>
                    <a:pt x="85" y="103"/>
                  </a:lnTo>
                  <a:lnTo>
                    <a:pt x="107" y="105"/>
                  </a:lnTo>
                  <a:lnTo>
                    <a:pt x="110" y="114"/>
                  </a:lnTo>
                  <a:lnTo>
                    <a:pt x="92" y="118"/>
                  </a:lnTo>
                  <a:lnTo>
                    <a:pt x="76" y="118"/>
                  </a:lnTo>
                  <a:lnTo>
                    <a:pt x="60" y="129"/>
                  </a:lnTo>
                  <a:lnTo>
                    <a:pt x="52" y="131"/>
                  </a:lnTo>
                  <a:lnTo>
                    <a:pt x="44" y="131"/>
                  </a:lnTo>
                  <a:lnTo>
                    <a:pt x="43" y="128"/>
                  </a:lnTo>
                  <a:lnTo>
                    <a:pt x="36" y="124"/>
                  </a:lnTo>
                  <a:lnTo>
                    <a:pt x="41" y="120"/>
                  </a:lnTo>
                  <a:lnTo>
                    <a:pt x="34" y="118"/>
                  </a:lnTo>
                  <a:lnTo>
                    <a:pt x="23" y="120"/>
                  </a:lnTo>
                  <a:lnTo>
                    <a:pt x="24" y="116"/>
                  </a:lnTo>
                  <a:lnTo>
                    <a:pt x="32" y="111"/>
                  </a:lnTo>
                  <a:lnTo>
                    <a:pt x="17" y="115"/>
                  </a:lnTo>
                  <a:lnTo>
                    <a:pt x="12" y="120"/>
                  </a:lnTo>
                  <a:lnTo>
                    <a:pt x="0" y="124"/>
                  </a:lnTo>
                  <a:lnTo>
                    <a:pt x="8" y="118"/>
                  </a:lnTo>
                  <a:lnTo>
                    <a:pt x="17" y="114"/>
                  </a:lnTo>
                  <a:lnTo>
                    <a:pt x="26" y="108"/>
                  </a:lnTo>
                  <a:lnTo>
                    <a:pt x="34" y="104"/>
                  </a:lnTo>
                  <a:lnTo>
                    <a:pt x="43" y="99"/>
                  </a:lnTo>
                  <a:lnTo>
                    <a:pt x="52" y="95"/>
                  </a:lnTo>
                  <a:lnTo>
                    <a:pt x="60" y="90"/>
                  </a:lnTo>
                  <a:lnTo>
                    <a:pt x="69" y="85"/>
                  </a:lnTo>
                  <a:close/>
                  <a:moveTo>
                    <a:pt x="111" y="63"/>
                  </a:moveTo>
                  <a:lnTo>
                    <a:pt x="114" y="63"/>
                  </a:lnTo>
                  <a:lnTo>
                    <a:pt x="120" y="63"/>
                  </a:lnTo>
                  <a:lnTo>
                    <a:pt x="128" y="65"/>
                  </a:lnTo>
                  <a:lnTo>
                    <a:pt x="124" y="66"/>
                  </a:lnTo>
                  <a:lnTo>
                    <a:pt x="112" y="69"/>
                  </a:lnTo>
                  <a:lnTo>
                    <a:pt x="99" y="69"/>
                  </a:lnTo>
                  <a:lnTo>
                    <a:pt x="105" y="65"/>
                  </a:lnTo>
                  <a:lnTo>
                    <a:pt x="111" y="63"/>
                  </a:lnTo>
                  <a:close/>
                  <a:moveTo>
                    <a:pt x="2394" y="1"/>
                  </a:moveTo>
                  <a:lnTo>
                    <a:pt x="2411" y="0"/>
                  </a:lnTo>
                  <a:lnTo>
                    <a:pt x="2427" y="2"/>
                  </a:lnTo>
                  <a:lnTo>
                    <a:pt x="2451" y="7"/>
                  </a:lnTo>
                  <a:lnTo>
                    <a:pt x="2456" y="12"/>
                  </a:lnTo>
                  <a:lnTo>
                    <a:pt x="2439" y="13"/>
                  </a:lnTo>
                  <a:lnTo>
                    <a:pt x="2416" y="11"/>
                  </a:lnTo>
                  <a:lnTo>
                    <a:pt x="2399" y="10"/>
                  </a:lnTo>
                  <a:lnTo>
                    <a:pt x="2388" y="6"/>
                  </a:lnTo>
                  <a:lnTo>
                    <a:pt x="2378" y="5"/>
                  </a:lnTo>
                  <a:lnTo>
                    <a:pt x="2394" y="1"/>
                  </a:lnTo>
                  <a:close/>
                  <a:moveTo>
                    <a:pt x="2476" y="10"/>
                  </a:moveTo>
                  <a:lnTo>
                    <a:pt x="2501" y="13"/>
                  </a:lnTo>
                  <a:lnTo>
                    <a:pt x="2501" y="15"/>
                  </a:lnTo>
                  <a:lnTo>
                    <a:pt x="2458" y="18"/>
                  </a:lnTo>
                  <a:lnTo>
                    <a:pt x="2464" y="11"/>
                  </a:lnTo>
                  <a:lnTo>
                    <a:pt x="2470" y="10"/>
                  </a:lnTo>
                  <a:lnTo>
                    <a:pt x="2476" y="10"/>
                  </a:lnTo>
                  <a:close/>
                  <a:moveTo>
                    <a:pt x="2794" y="28"/>
                  </a:moveTo>
                  <a:lnTo>
                    <a:pt x="2815" y="28"/>
                  </a:lnTo>
                  <a:lnTo>
                    <a:pt x="2852" y="32"/>
                  </a:lnTo>
                  <a:lnTo>
                    <a:pt x="2854" y="38"/>
                  </a:lnTo>
                  <a:lnTo>
                    <a:pt x="2822" y="37"/>
                  </a:lnTo>
                  <a:lnTo>
                    <a:pt x="2813" y="39"/>
                  </a:lnTo>
                  <a:lnTo>
                    <a:pt x="2788" y="34"/>
                  </a:lnTo>
                  <a:lnTo>
                    <a:pt x="2785" y="30"/>
                  </a:lnTo>
                  <a:lnTo>
                    <a:pt x="2794" y="28"/>
                  </a:lnTo>
                  <a:close/>
                  <a:moveTo>
                    <a:pt x="2880" y="33"/>
                  </a:moveTo>
                  <a:lnTo>
                    <a:pt x="2904" y="36"/>
                  </a:lnTo>
                  <a:lnTo>
                    <a:pt x="2899" y="38"/>
                  </a:lnTo>
                  <a:lnTo>
                    <a:pt x="2885" y="38"/>
                  </a:lnTo>
                  <a:lnTo>
                    <a:pt x="2865" y="34"/>
                  </a:lnTo>
                  <a:lnTo>
                    <a:pt x="2864" y="32"/>
                  </a:lnTo>
                  <a:lnTo>
                    <a:pt x="2880" y="33"/>
                  </a:lnTo>
                  <a:close/>
                  <a:moveTo>
                    <a:pt x="2834" y="49"/>
                  </a:moveTo>
                  <a:lnTo>
                    <a:pt x="2838" y="45"/>
                  </a:lnTo>
                  <a:lnTo>
                    <a:pt x="2846" y="45"/>
                  </a:lnTo>
                  <a:lnTo>
                    <a:pt x="2864" y="47"/>
                  </a:lnTo>
                  <a:lnTo>
                    <a:pt x="2868" y="49"/>
                  </a:lnTo>
                  <a:lnTo>
                    <a:pt x="2854" y="49"/>
                  </a:lnTo>
                  <a:lnTo>
                    <a:pt x="2837" y="49"/>
                  </a:lnTo>
                  <a:lnTo>
                    <a:pt x="2834" y="49"/>
                  </a:lnTo>
                  <a:close/>
                  <a:moveTo>
                    <a:pt x="2010" y="4"/>
                  </a:moveTo>
                  <a:lnTo>
                    <a:pt x="2024" y="2"/>
                  </a:lnTo>
                  <a:lnTo>
                    <a:pt x="2037" y="2"/>
                  </a:lnTo>
                  <a:lnTo>
                    <a:pt x="2040" y="4"/>
                  </a:lnTo>
                  <a:lnTo>
                    <a:pt x="2044" y="2"/>
                  </a:lnTo>
                  <a:lnTo>
                    <a:pt x="2050" y="1"/>
                  </a:lnTo>
                  <a:lnTo>
                    <a:pt x="2062" y="2"/>
                  </a:lnTo>
                  <a:lnTo>
                    <a:pt x="2060" y="4"/>
                  </a:lnTo>
                  <a:lnTo>
                    <a:pt x="2049" y="4"/>
                  </a:lnTo>
                  <a:lnTo>
                    <a:pt x="2043" y="5"/>
                  </a:lnTo>
                  <a:lnTo>
                    <a:pt x="2034" y="6"/>
                  </a:lnTo>
                  <a:lnTo>
                    <a:pt x="2024" y="5"/>
                  </a:lnTo>
                  <a:lnTo>
                    <a:pt x="2028" y="4"/>
                  </a:lnTo>
                  <a:lnTo>
                    <a:pt x="2010" y="4"/>
                  </a:lnTo>
                  <a:close/>
                  <a:moveTo>
                    <a:pt x="1888" y="247"/>
                  </a:moveTo>
                  <a:lnTo>
                    <a:pt x="1871" y="247"/>
                  </a:lnTo>
                  <a:lnTo>
                    <a:pt x="1856" y="246"/>
                  </a:lnTo>
                  <a:lnTo>
                    <a:pt x="1859" y="240"/>
                  </a:lnTo>
                  <a:lnTo>
                    <a:pt x="1873" y="237"/>
                  </a:lnTo>
                  <a:lnTo>
                    <a:pt x="1882" y="239"/>
                  </a:lnTo>
                  <a:lnTo>
                    <a:pt x="1887" y="240"/>
                  </a:lnTo>
                  <a:lnTo>
                    <a:pt x="1887" y="244"/>
                  </a:lnTo>
                  <a:lnTo>
                    <a:pt x="1888" y="247"/>
                  </a:lnTo>
                  <a:close/>
                  <a:moveTo>
                    <a:pt x="2105" y="45"/>
                  </a:moveTo>
                  <a:lnTo>
                    <a:pt x="2121" y="39"/>
                  </a:lnTo>
                  <a:lnTo>
                    <a:pt x="2116" y="36"/>
                  </a:lnTo>
                  <a:lnTo>
                    <a:pt x="2132" y="32"/>
                  </a:lnTo>
                  <a:lnTo>
                    <a:pt x="2158" y="27"/>
                  </a:lnTo>
                  <a:lnTo>
                    <a:pt x="2184" y="26"/>
                  </a:lnTo>
                  <a:lnTo>
                    <a:pt x="2196" y="24"/>
                  </a:lnTo>
                  <a:lnTo>
                    <a:pt x="2211" y="23"/>
                  </a:lnTo>
                  <a:lnTo>
                    <a:pt x="2218" y="25"/>
                  </a:lnTo>
                  <a:lnTo>
                    <a:pt x="2215" y="27"/>
                  </a:lnTo>
                  <a:lnTo>
                    <a:pt x="2189" y="31"/>
                  </a:lnTo>
                  <a:lnTo>
                    <a:pt x="2165" y="34"/>
                  </a:lnTo>
                  <a:lnTo>
                    <a:pt x="2144" y="41"/>
                  </a:lnTo>
                  <a:lnTo>
                    <a:pt x="2135" y="49"/>
                  </a:lnTo>
                  <a:lnTo>
                    <a:pt x="2128" y="56"/>
                  </a:lnTo>
                  <a:lnTo>
                    <a:pt x="2133" y="63"/>
                  </a:lnTo>
                  <a:lnTo>
                    <a:pt x="2154" y="70"/>
                  </a:lnTo>
                  <a:lnTo>
                    <a:pt x="2150" y="71"/>
                  </a:lnTo>
                  <a:lnTo>
                    <a:pt x="2121" y="70"/>
                  </a:lnTo>
                  <a:lnTo>
                    <a:pt x="2116" y="65"/>
                  </a:lnTo>
                  <a:lnTo>
                    <a:pt x="2100" y="63"/>
                  </a:lnTo>
                  <a:lnTo>
                    <a:pt x="2096" y="58"/>
                  </a:lnTo>
                  <a:lnTo>
                    <a:pt x="2103" y="57"/>
                  </a:lnTo>
                  <a:lnTo>
                    <a:pt x="2101" y="52"/>
                  </a:lnTo>
                  <a:lnTo>
                    <a:pt x="2113" y="46"/>
                  </a:lnTo>
                  <a:lnTo>
                    <a:pt x="2105" y="45"/>
                  </a:lnTo>
                  <a:close/>
                  <a:moveTo>
                    <a:pt x="3124" y="254"/>
                  </a:moveTo>
                  <a:lnTo>
                    <a:pt x="3142" y="267"/>
                  </a:lnTo>
                  <a:lnTo>
                    <a:pt x="3152" y="280"/>
                  </a:lnTo>
                  <a:lnTo>
                    <a:pt x="3170" y="293"/>
                  </a:lnTo>
                  <a:lnTo>
                    <a:pt x="3203" y="318"/>
                  </a:lnTo>
                  <a:lnTo>
                    <a:pt x="3183" y="314"/>
                  </a:lnTo>
                  <a:lnTo>
                    <a:pt x="3194" y="332"/>
                  </a:lnTo>
                  <a:lnTo>
                    <a:pt x="3216" y="348"/>
                  </a:lnTo>
                  <a:lnTo>
                    <a:pt x="3224" y="357"/>
                  </a:lnTo>
                  <a:lnTo>
                    <a:pt x="3209" y="349"/>
                  </a:lnTo>
                  <a:lnTo>
                    <a:pt x="3210" y="361"/>
                  </a:lnTo>
                  <a:lnTo>
                    <a:pt x="3200" y="348"/>
                  </a:lnTo>
                  <a:lnTo>
                    <a:pt x="3189" y="334"/>
                  </a:lnTo>
                  <a:lnTo>
                    <a:pt x="3175" y="319"/>
                  </a:lnTo>
                  <a:lnTo>
                    <a:pt x="3169" y="309"/>
                  </a:lnTo>
                  <a:lnTo>
                    <a:pt x="3152" y="291"/>
                  </a:lnTo>
                  <a:lnTo>
                    <a:pt x="3133" y="278"/>
                  </a:lnTo>
                  <a:lnTo>
                    <a:pt x="3118" y="260"/>
                  </a:lnTo>
                  <a:lnTo>
                    <a:pt x="3121" y="254"/>
                  </a:lnTo>
                  <a:lnTo>
                    <a:pt x="3111" y="247"/>
                  </a:lnTo>
                  <a:lnTo>
                    <a:pt x="3114" y="247"/>
                  </a:lnTo>
                  <a:lnTo>
                    <a:pt x="3124" y="254"/>
                  </a:lnTo>
                  <a:close/>
                  <a:moveTo>
                    <a:pt x="2022" y="360"/>
                  </a:moveTo>
                  <a:lnTo>
                    <a:pt x="2024" y="356"/>
                  </a:lnTo>
                  <a:lnTo>
                    <a:pt x="2033" y="360"/>
                  </a:lnTo>
                  <a:lnTo>
                    <a:pt x="2036" y="361"/>
                  </a:lnTo>
                  <a:lnTo>
                    <a:pt x="2038" y="362"/>
                  </a:lnTo>
                  <a:lnTo>
                    <a:pt x="2041" y="362"/>
                  </a:lnTo>
                  <a:lnTo>
                    <a:pt x="2041" y="363"/>
                  </a:lnTo>
                  <a:lnTo>
                    <a:pt x="2047" y="367"/>
                  </a:lnTo>
                  <a:lnTo>
                    <a:pt x="2057" y="367"/>
                  </a:lnTo>
                  <a:lnTo>
                    <a:pt x="2056" y="371"/>
                  </a:lnTo>
                  <a:lnTo>
                    <a:pt x="2046" y="374"/>
                  </a:lnTo>
                  <a:lnTo>
                    <a:pt x="2031" y="383"/>
                  </a:lnTo>
                  <a:lnTo>
                    <a:pt x="2024" y="380"/>
                  </a:lnTo>
                  <a:lnTo>
                    <a:pt x="2025" y="373"/>
                  </a:lnTo>
                  <a:lnTo>
                    <a:pt x="2014" y="369"/>
                  </a:lnTo>
                  <a:lnTo>
                    <a:pt x="2015" y="366"/>
                  </a:lnTo>
                  <a:lnTo>
                    <a:pt x="2023" y="361"/>
                  </a:lnTo>
                  <a:lnTo>
                    <a:pt x="2022" y="360"/>
                  </a:lnTo>
                  <a:close/>
                </a:path>
              </a:pathLst>
            </a:custGeom>
            <a:solidFill>
              <a:srgbClr val="CCB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" name="Freeform 25">
              <a:extLst>
                <a:ext uri="{FF2B5EF4-FFF2-40B4-BE49-F238E27FC236}">
                  <a16:creationId xmlns:a16="http://schemas.microsoft.com/office/drawing/2014/main" id="{646A6A15-F5E9-1DE3-D36D-E43638ECF5E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741613" y="2222500"/>
              <a:ext cx="38100" cy="87313"/>
            </a:xfrm>
            <a:custGeom>
              <a:avLst/>
              <a:gdLst>
                <a:gd name="T0" fmla="*/ 1 w 24"/>
                <a:gd name="T1" fmla="*/ 4 h 55"/>
                <a:gd name="T2" fmla="*/ 7 w 24"/>
                <a:gd name="T3" fmla="*/ 3 h 55"/>
                <a:gd name="T4" fmla="*/ 15 w 24"/>
                <a:gd name="T5" fmla="*/ 4 h 55"/>
                <a:gd name="T6" fmla="*/ 14 w 24"/>
                <a:gd name="T7" fmla="*/ 8 h 55"/>
                <a:gd name="T8" fmla="*/ 0 w 24"/>
                <a:gd name="T9" fmla="*/ 11 h 55"/>
                <a:gd name="T10" fmla="*/ 1 w 24"/>
                <a:gd name="T11" fmla="*/ 4 h 55"/>
                <a:gd name="T12" fmla="*/ 16 w 24"/>
                <a:gd name="T13" fmla="*/ 0 h 55"/>
                <a:gd name="T14" fmla="*/ 24 w 24"/>
                <a:gd name="T15" fmla="*/ 8 h 55"/>
                <a:gd name="T16" fmla="*/ 20 w 24"/>
                <a:gd name="T17" fmla="*/ 19 h 55"/>
                <a:gd name="T18" fmla="*/ 19 w 24"/>
                <a:gd name="T19" fmla="*/ 18 h 55"/>
                <a:gd name="T20" fmla="*/ 20 w 24"/>
                <a:gd name="T21" fmla="*/ 9 h 55"/>
                <a:gd name="T22" fmla="*/ 16 w 24"/>
                <a:gd name="T23" fmla="*/ 2 h 55"/>
                <a:gd name="T24" fmla="*/ 16 w 24"/>
                <a:gd name="T25" fmla="*/ 0 h 55"/>
                <a:gd name="T26" fmla="*/ 5 w 24"/>
                <a:gd name="T27" fmla="*/ 30 h 55"/>
                <a:gd name="T28" fmla="*/ 8 w 24"/>
                <a:gd name="T29" fmla="*/ 31 h 55"/>
                <a:gd name="T30" fmla="*/ 9 w 24"/>
                <a:gd name="T31" fmla="*/ 45 h 55"/>
                <a:gd name="T32" fmla="*/ 8 w 24"/>
                <a:gd name="T33" fmla="*/ 54 h 55"/>
                <a:gd name="T34" fmla="*/ 5 w 24"/>
                <a:gd name="T35" fmla="*/ 55 h 55"/>
                <a:gd name="T36" fmla="*/ 3 w 24"/>
                <a:gd name="T37" fmla="*/ 45 h 55"/>
                <a:gd name="T38" fmla="*/ 0 w 24"/>
                <a:gd name="T39" fmla="*/ 41 h 55"/>
                <a:gd name="T40" fmla="*/ 5 w 24"/>
                <a:gd name="T41" fmla="*/ 3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4" h="55">
                  <a:moveTo>
                    <a:pt x="1" y="4"/>
                  </a:moveTo>
                  <a:lnTo>
                    <a:pt x="7" y="3"/>
                  </a:lnTo>
                  <a:lnTo>
                    <a:pt x="15" y="4"/>
                  </a:lnTo>
                  <a:lnTo>
                    <a:pt x="14" y="8"/>
                  </a:lnTo>
                  <a:lnTo>
                    <a:pt x="0" y="11"/>
                  </a:lnTo>
                  <a:lnTo>
                    <a:pt x="1" y="4"/>
                  </a:lnTo>
                  <a:close/>
                  <a:moveTo>
                    <a:pt x="16" y="0"/>
                  </a:moveTo>
                  <a:lnTo>
                    <a:pt x="24" y="8"/>
                  </a:lnTo>
                  <a:lnTo>
                    <a:pt x="20" y="19"/>
                  </a:lnTo>
                  <a:lnTo>
                    <a:pt x="19" y="18"/>
                  </a:lnTo>
                  <a:lnTo>
                    <a:pt x="20" y="9"/>
                  </a:lnTo>
                  <a:lnTo>
                    <a:pt x="16" y="2"/>
                  </a:lnTo>
                  <a:lnTo>
                    <a:pt x="16" y="0"/>
                  </a:lnTo>
                  <a:close/>
                  <a:moveTo>
                    <a:pt x="5" y="30"/>
                  </a:moveTo>
                  <a:lnTo>
                    <a:pt x="8" y="31"/>
                  </a:lnTo>
                  <a:lnTo>
                    <a:pt x="9" y="45"/>
                  </a:lnTo>
                  <a:lnTo>
                    <a:pt x="8" y="54"/>
                  </a:lnTo>
                  <a:lnTo>
                    <a:pt x="5" y="55"/>
                  </a:lnTo>
                  <a:lnTo>
                    <a:pt x="3" y="45"/>
                  </a:lnTo>
                  <a:lnTo>
                    <a:pt x="0" y="41"/>
                  </a:lnTo>
                  <a:lnTo>
                    <a:pt x="5" y="30"/>
                  </a:lnTo>
                  <a:close/>
                </a:path>
              </a:pathLst>
            </a:custGeom>
            <a:solidFill>
              <a:srgbClr val="FCD7F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" name="Freeform 26">
              <a:extLst>
                <a:ext uri="{FF2B5EF4-FFF2-40B4-BE49-F238E27FC236}">
                  <a16:creationId xmlns:a16="http://schemas.microsoft.com/office/drawing/2014/main" id="{2C5BABC8-7A43-F332-CD01-FCB377A48D67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5963" y="4248150"/>
              <a:ext cx="55563" cy="23813"/>
            </a:xfrm>
            <a:custGeom>
              <a:avLst/>
              <a:gdLst>
                <a:gd name="T0" fmla="*/ 0 w 35"/>
                <a:gd name="T1" fmla="*/ 9 h 15"/>
                <a:gd name="T2" fmla="*/ 9 w 35"/>
                <a:gd name="T3" fmla="*/ 2 h 15"/>
                <a:gd name="T4" fmla="*/ 20 w 35"/>
                <a:gd name="T5" fmla="*/ 4 h 15"/>
                <a:gd name="T6" fmla="*/ 24 w 35"/>
                <a:gd name="T7" fmla="*/ 0 h 15"/>
                <a:gd name="T8" fmla="*/ 35 w 35"/>
                <a:gd name="T9" fmla="*/ 6 h 15"/>
                <a:gd name="T10" fmla="*/ 34 w 35"/>
                <a:gd name="T11" fmla="*/ 10 h 15"/>
                <a:gd name="T12" fmla="*/ 21 w 35"/>
                <a:gd name="T13" fmla="*/ 14 h 15"/>
                <a:gd name="T14" fmla="*/ 14 w 35"/>
                <a:gd name="T15" fmla="*/ 9 h 15"/>
                <a:gd name="T16" fmla="*/ 8 w 35"/>
                <a:gd name="T17" fmla="*/ 15 h 15"/>
                <a:gd name="T18" fmla="*/ 0 w 35"/>
                <a:gd name="T19" fmla="*/ 9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5" h="15">
                  <a:moveTo>
                    <a:pt x="0" y="9"/>
                  </a:moveTo>
                  <a:lnTo>
                    <a:pt x="9" y="2"/>
                  </a:lnTo>
                  <a:lnTo>
                    <a:pt x="20" y="4"/>
                  </a:lnTo>
                  <a:lnTo>
                    <a:pt x="24" y="0"/>
                  </a:lnTo>
                  <a:lnTo>
                    <a:pt x="35" y="6"/>
                  </a:lnTo>
                  <a:lnTo>
                    <a:pt x="34" y="10"/>
                  </a:lnTo>
                  <a:lnTo>
                    <a:pt x="21" y="14"/>
                  </a:lnTo>
                  <a:lnTo>
                    <a:pt x="14" y="9"/>
                  </a:lnTo>
                  <a:lnTo>
                    <a:pt x="8" y="15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DE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" name="Freeform 27">
              <a:extLst>
                <a:ext uri="{FF2B5EF4-FFF2-40B4-BE49-F238E27FC236}">
                  <a16:creationId xmlns:a16="http://schemas.microsoft.com/office/drawing/2014/main" id="{E4E52B76-0EB7-FA24-44C3-463CF4F5140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346575" y="1195388"/>
              <a:ext cx="358775" cy="314325"/>
            </a:xfrm>
            <a:custGeom>
              <a:avLst/>
              <a:gdLst>
                <a:gd name="T0" fmla="*/ 76 w 226"/>
                <a:gd name="T1" fmla="*/ 4 h 198"/>
                <a:gd name="T2" fmla="*/ 97 w 226"/>
                <a:gd name="T3" fmla="*/ 5 h 198"/>
                <a:gd name="T4" fmla="*/ 105 w 226"/>
                <a:gd name="T5" fmla="*/ 12 h 198"/>
                <a:gd name="T6" fmla="*/ 94 w 226"/>
                <a:gd name="T7" fmla="*/ 17 h 198"/>
                <a:gd name="T8" fmla="*/ 83 w 226"/>
                <a:gd name="T9" fmla="*/ 22 h 198"/>
                <a:gd name="T10" fmla="*/ 71 w 226"/>
                <a:gd name="T11" fmla="*/ 17 h 198"/>
                <a:gd name="T12" fmla="*/ 42 w 226"/>
                <a:gd name="T13" fmla="*/ 10 h 198"/>
                <a:gd name="T14" fmla="*/ 57 w 226"/>
                <a:gd name="T15" fmla="*/ 4 h 198"/>
                <a:gd name="T16" fmla="*/ 73 w 226"/>
                <a:gd name="T17" fmla="*/ 6 h 198"/>
                <a:gd name="T18" fmla="*/ 210 w 226"/>
                <a:gd name="T19" fmla="*/ 81 h 198"/>
                <a:gd name="T20" fmla="*/ 206 w 226"/>
                <a:gd name="T21" fmla="*/ 75 h 198"/>
                <a:gd name="T22" fmla="*/ 181 w 226"/>
                <a:gd name="T23" fmla="*/ 75 h 198"/>
                <a:gd name="T24" fmla="*/ 171 w 226"/>
                <a:gd name="T25" fmla="*/ 86 h 198"/>
                <a:gd name="T26" fmla="*/ 149 w 226"/>
                <a:gd name="T27" fmla="*/ 83 h 198"/>
                <a:gd name="T28" fmla="*/ 135 w 226"/>
                <a:gd name="T29" fmla="*/ 81 h 198"/>
                <a:gd name="T30" fmla="*/ 129 w 226"/>
                <a:gd name="T31" fmla="*/ 88 h 198"/>
                <a:gd name="T32" fmla="*/ 111 w 226"/>
                <a:gd name="T33" fmla="*/ 92 h 198"/>
                <a:gd name="T34" fmla="*/ 97 w 226"/>
                <a:gd name="T35" fmla="*/ 99 h 198"/>
                <a:gd name="T36" fmla="*/ 78 w 226"/>
                <a:gd name="T37" fmla="*/ 123 h 198"/>
                <a:gd name="T38" fmla="*/ 79 w 226"/>
                <a:gd name="T39" fmla="*/ 132 h 198"/>
                <a:gd name="T40" fmla="*/ 64 w 226"/>
                <a:gd name="T41" fmla="*/ 141 h 198"/>
                <a:gd name="T42" fmla="*/ 73 w 226"/>
                <a:gd name="T43" fmla="*/ 161 h 198"/>
                <a:gd name="T44" fmla="*/ 64 w 226"/>
                <a:gd name="T45" fmla="*/ 183 h 198"/>
                <a:gd name="T46" fmla="*/ 53 w 226"/>
                <a:gd name="T47" fmla="*/ 183 h 198"/>
                <a:gd name="T48" fmla="*/ 22 w 226"/>
                <a:gd name="T49" fmla="*/ 198 h 198"/>
                <a:gd name="T50" fmla="*/ 3 w 226"/>
                <a:gd name="T51" fmla="*/ 180 h 198"/>
                <a:gd name="T52" fmla="*/ 8 w 226"/>
                <a:gd name="T53" fmla="*/ 147 h 198"/>
                <a:gd name="T54" fmla="*/ 50 w 226"/>
                <a:gd name="T55" fmla="*/ 127 h 198"/>
                <a:gd name="T56" fmla="*/ 85 w 226"/>
                <a:gd name="T57" fmla="*/ 94 h 198"/>
                <a:gd name="T58" fmla="*/ 119 w 226"/>
                <a:gd name="T59" fmla="*/ 75 h 198"/>
                <a:gd name="T60" fmla="*/ 152 w 226"/>
                <a:gd name="T61" fmla="*/ 73 h 198"/>
                <a:gd name="T62" fmla="*/ 180 w 226"/>
                <a:gd name="T63" fmla="*/ 65 h 198"/>
                <a:gd name="T64" fmla="*/ 224 w 226"/>
                <a:gd name="T65" fmla="*/ 70 h 198"/>
                <a:gd name="T66" fmla="*/ 226 w 226"/>
                <a:gd name="T67" fmla="*/ 77 h 198"/>
                <a:gd name="T68" fmla="*/ 158 w 226"/>
                <a:gd name="T69" fmla="*/ 6 h 198"/>
                <a:gd name="T70" fmla="*/ 112 w 226"/>
                <a:gd name="T71" fmla="*/ 6 h 198"/>
                <a:gd name="T72" fmla="*/ 99 w 226"/>
                <a:gd name="T73" fmla="*/ 5 h 198"/>
                <a:gd name="T74" fmla="*/ 115 w 226"/>
                <a:gd name="T75" fmla="*/ 2 h 198"/>
                <a:gd name="T76" fmla="*/ 133 w 226"/>
                <a:gd name="T77" fmla="*/ 0 h 198"/>
                <a:gd name="T78" fmla="*/ 170 w 226"/>
                <a:gd name="T79" fmla="*/ 4 h 198"/>
                <a:gd name="T80" fmla="*/ 135 w 226"/>
                <a:gd name="T81" fmla="*/ 17 h 198"/>
                <a:gd name="T82" fmla="*/ 125 w 226"/>
                <a:gd name="T83" fmla="*/ 16 h 198"/>
                <a:gd name="T84" fmla="*/ 136 w 226"/>
                <a:gd name="T85" fmla="*/ 12 h 198"/>
                <a:gd name="T86" fmla="*/ 151 w 226"/>
                <a:gd name="T87" fmla="*/ 16 h 1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26" h="198">
                  <a:moveTo>
                    <a:pt x="73" y="6"/>
                  </a:moveTo>
                  <a:lnTo>
                    <a:pt x="76" y="4"/>
                  </a:lnTo>
                  <a:lnTo>
                    <a:pt x="87" y="4"/>
                  </a:lnTo>
                  <a:lnTo>
                    <a:pt x="97" y="5"/>
                  </a:lnTo>
                  <a:lnTo>
                    <a:pt x="124" y="10"/>
                  </a:lnTo>
                  <a:lnTo>
                    <a:pt x="105" y="12"/>
                  </a:lnTo>
                  <a:lnTo>
                    <a:pt x="102" y="16"/>
                  </a:lnTo>
                  <a:lnTo>
                    <a:pt x="94" y="17"/>
                  </a:lnTo>
                  <a:lnTo>
                    <a:pt x="91" y="22"/>
                  </a:lnTo>
                  <a:lnTo>
                    <a:pt x="83" y="22"/>
                  </a:lnTo>
                  <a:lnTo>
                    <a:pt x="64" y="18"/>
                  </a:lnTo>
                  <a:lnTo>
                    <a:pt x="71" y="17"/>
                  </a:lnTo>
                  <a:lnTo>
                    <a:pt x="59" y="15"/>
                  </a:lnTo>
                  <a:lnTo>
                    <a:pt x="42" y="10"/>
                  </a:lnTo>
                  <a:lnTo>
                    <a:pt x="35" y="6"/>
                  </a:lnTo>
                  <a:lnTo>
                    <a:pt x="57" y="4"/>
                  </a:lnTo>
                  <a:lnTo>
                    <a:pt x="61" y="6"/>
                  </a:lnTo>
                  <a:lnTo>
                    <a:pt x="73" y="6"/>
                  </a:lnTo>
                  <a:close/>
                  <a:moveTo>
                    <a:pt x="226" y="77"/>
                  </a:moveTo>
                  <a:lnTo>
                    <a:pt x="210" y="81"/>
                  </a:lnTo>
                  <a:lnTo>
                    <a:pt x="203" y="82"/>
                  </a:lnTo>
                  <a:lnTo>
                    <a:pt x="206" y="75"/>
                  </a:lnTo>
                  <a:lnTo>
                    <a:pt x="194" y="73"/>
                  </a:lnTo>
                  <a:lnTo>
                    <a:pt x="181" y="75"/>
                  </a:lnTo>
                  <a:lnTo>
                    <a:pt x="178" y="81"/>
                  </a:lnTo>
                  <a:lnTo>
                    <a:pt x="171" y="86"/>
                  </a:lnTo>
                  <a:lnTo>
                    <a:pt x="161" y="83"/>
                  </a:lnTo>
                  <a:lnTo>
                    <a:pt x="149" y="83"/>
                  </a:lnTo>
                  <a:lnTo>
                    <a:pt x="139" y="78"/>
                  </a:lnTo>
                  <a:lnTo>
                    <a:pt x="135" y="81"/>
                  </a:lnTo>
                  <a:lnTo>
                    <a:pt x="129" y="82"/>
                  </a:lnTo>
                  <a:lnTo>
                    <a:pt x="129" y="88"/>
                  </a:lnTo>
                  <a:lnTo>
                    <a:pt x="112" y="87"/>
                  </a:lnTo>
                  <a:lnTo>
                    <a:pt x="111" y="92"/>
                  </a:lnTo>
                  <a:lnTo>
                    <a:pt x="102" y="92"/>
                  </a:lnTo>
                  <a:lnTo>
                    <a:pt x="97" y="99"/>
                  </a:lnTo>
                  <a:lnTo>
                    <a:pt x="89" y="109"/>
                  </a:lnTo>
                  <a:lnTo>
                    <a:pt x="78" y="123"/>
                  </a:lnTo>
                  <a:lnTo>
                    <a:pt x="81" y="127"/>
                  </a:lnTo>
                  <a:lnTo>
                    <a:pt x="79" y="132"/>
                  </a:lnTo>
                  <a:lnTo>
                    <a:pt x="68" y="132"/>
                  </a:lnTo>
                  <a:lnTo>
                    <a:pt x="64" y="141"/>
                  </a:lnTo>
                  <a:lnTo>
                    <a:pt x="66" y="157"/>
                  </a:lnTo>
                  <a:lnTo>
                    <a:pt x="73" y="161"/>
                  </a:lnTo>
                  <a:lnTo>
                    <a:pt x="71" y="174"/>
                  </a:lnTo>
                  <a:lnTo>
                    <a:pt x="64" y="183"/>
                  </a:lnTo>
                  <a:lnTo>
                    <a:pt x="60" y="189"/>
                  </a:lnTo>
                  <a:lnTo>
                    <a:pt x="53" y="183"/>
                  </a:lnTo>
                  <a:lnTo>
                    <a:pt x="34" y="196"/>
                  </a:lnTo>
                  <a:lnTo>
                    <a:pt x="22" y="198"/>
                  </a:lnTo>
                  <a:lnTo>
                    <a:pt x="8" y="192"/>
                  </a:lnTo>
                  <a:lnTo>
                    <a:pt x="3" y="180"/>
                  </a:lnTo>
                  <a:lnTo>
                    <a:pt x="0" y="154"/>
                  </a:lnTo>
                  <a:lnTo>
                    <a:pt x="8" y="147"/>
                  </a:lnTo>
                  <a:lnTo>
                    <a:pt x="32" y="138"/>
                  </a:lnTo>
                  <a:lnTo>
                    <a:pt x="50" y="127"/>
                  </a:lnTo>
                  <a:lnTo>
                    <a:pt x="65" y="113"/>
                  </a:lnTo>
                  <a:lnTo>
                    <a:pt x="85" y="94"/>
                  </a:lnTo>
                  <a:lnTo>
                    <a:pt x="98" y="87"/>
                  </a:lnTo>
                  <a:lnTo>
                    <a:pt x="119" y="75"/>
                  </a:lnTo>
                  <a:lnTo>
                    <a:pt x="138" y="71"/>
                  </a:lnTo>
                  <a:lnTo>
                    <a:pt x="152" y="73"/>
                  </a:lnTo>
                  <a:lnTo>
                    <a:pt x="164" y="65"/>
                  </a:lnTo>
                  <a:lnTo>
                    <a:pt x="180" y="65"/>
                  </a:lnTo>
                  <a:lnTo>
                    <a:pt x="195" y="63"/>
                  </a:lnTo>
                  <a:lnTo>
                    <a:pt x="224" y="70"/>
                  </a:lnTo>
                  <a:lnTo>
                    <a:pt x="214" y="73"/>
                  </a:lnTo>
                  <a:lnTo>
                    <a:pt x="226" y="77"/>
                  </a:lnTo>
                  <a:close/>
                  <a:moveTo>
                    <a:pt x="170" y="4"/>
                  </a:moveTo>
                  <a:lnTo>
                    <a:pt x="158" y="6"/>
                  </a:lnTo>
                  <a:lnTo>
                    <a:pt x="136" y="8"/>
                  </a:lnTo>
                  <a:lnTo>
                    <a:pt x="112" y="6"/>
                  </a:lnTo>
                  <a:lnTo>
                    <a:pt x="111" y="5"/>
                  </a:lnTo>
                  <a:lnTo>
                    <a:pt x="99" y="5"/>
                  </a:lnTo>
                  <a:lnTo>
                    <a:pt x="90" y="3"/>
                  </a:lnTo>
                  <a:lnTo>
                    <a:pt x="115" y="2"/>
                  </a:lnTo>
                  <a:lnTo>
                    <a:pt x="125" y="3"/>
                  </a:lnTo>
                  <a:lnTo>
                    <a:pt x="133" y="0"/>
                  </a:lnTo>
                  <a:lnTo>
                    <a:pt x="154" y="2"/>
                  </a:lnTo>
                  <a:lnTo>
                    <a:pt x="170" y="4"/>
                  </a:lnTo>
                  <a:close/>
                  <a:moveTo>
                    <a:pt x="151" y="16"/>
                  </a:moveTo>
                  <a:lnTo>
                    <a:pt x="135" y="17"/>
                  </a:lnTo>
                  <a:lnTo>
                    <a:pt x="119" y="17"/>
                  </a:lnTo>
                  <a:lnTo>
                    <a:pt x="125" y="16"/>
                  </a:lnTo>
                  <a:lnTo>
                    <a:pt x="119" y="13"/>
                  </a:lnTo>
                  <a:lnTo>
                    <a:pt x="136" y="12"/>
                  </a:lnTo>
                  <a:lnTo>
                    <a:pt x="141" y="15"/>
                  </a:lnTo>
                  <a:lnTo>
                    <a:pt x="151" y="16"/>
                  </a:lnTo>
                  <a:close/>
                </a:path>
              </a:pathLst>
            </a:custGeom>
            <a:solidFill>
              <a:srgbClr val="DE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28">
              <a:extLst>
                <a:ext uri="{FF2B5EF4-FFF2-40B4-BE49-F238E27FC236}">
                  <a16:creationId xmlns:a16="http://schemas.microsoft.com/office/drawing/2014/main" id="{9B812108-89CA-E9B5-6767-54283B6B7B2C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2163" y="1177925"/>
              <a:ext cx="787400" cy="295275"/>
            </a:xfrm>
            <a:custGeom>
              <a:avLst/>
              <a:gdLst>
                <a:gd name="T0" fmla="*/ 282 w 496"/>
                <a:gd name="T1" fmla="*/ 1 h 186"/>
                <a:gd name="T2" fmla="*/ 382 w 496"/>
                <a:gd name="T3" fmla="*/ 0 h 186"/>
                <a:gd name="T4" fmla="*/ 385 w 496"/>
                <a:gd name="T5" fmla="*/ 4 h 186"/>
                <a:gd name="T6" fmla="*/ 374 w 496"/>
                <a:gd name="T7" fmla="*/ 6 h 186"/>
                <a:gd name="T8" fmla="*/ 418 w 496"/>
                <a:gd name="T9" fmla="*/ 7 h 186"/>
                <a:gd name="T10" fmla="*/ 469 w 496"/>
                <a:gd name="T11" fmla="*/ 7 h 186"/>
                <a:gd name="T12" fmla="*/ 463 w 496"/>
                <a:gd name="T13" fmla="*/ 13 h 186"/>
                <a:gd name="T14" fmla="*/ 451 w 496"/>
                <a:gd name="T15" fmla="*/ 15 h 186"/>
                <a:gd name="T16" fmla="*/ 432 w 496"/>
                <a:gd name="T17" fmla="*/ 28 h 186"/>
                <a:gd name="T18" fmla="*/ 414 w 496"/>
                <a:gd name="T19" fmla="*/ 34 h 186"/>
                <a:gd name="T20" fmla="*/ 420 w 496"/>
                <a:gd name="T21" fmla="*/ 45 h 186"/>
                <a:gd name="T22" fmla="*/ 420 w 496"/>
                <a:gd name="T23" fmla="*/ 54 h 186"/>
                <a:gd name="T24" fmla="*/ 393 w 496"/>
                <a:gd name="T25" fmla="*/ 58 h 186"/>
                <a:gd name="T26" fmla="*/ 386 w 496"/>
                <a:gd name="T27" fmla="*/ 62 h 186"/>
                <a:gd name="T28" fmla="*/ 401 w 496"/>
                <a:gd name="T29" fmla="*/ 72 h 186"/>
                <a:gd name="T30" fmla="*/ 381 w 496"/>
                <a:gd name="T31" fmla="*/ 78 h 186"/>
                <a:gd name="T32" fmla="*/ 361 w 496"/>
                <a:gd name="T33" fmla="*/ 84 h 186"/>
                <a:gd name="T34" fmla="*/ 372 w 496"/>
                <a:gd name="T35" fmla="*/ 91 h 186"/>
                <a:gd name="T36" fmla="*/ 308 w 496"/>
                <a:gd name="T37" fmla="*/ 101 h 186"/>
                <a:gd name="T38" fmla="*/ 261 w 496"/>
                <a:gd name="T39" fmla="*/ 123 h 186"/>
                <a:gd name="T40" fmla="*/ 226 w 496"/>
                <a:gd name="T41" fmla="*/ 127 h 186"/>
                <a:gd name="T42" fmla="*/ 206 w 496"/>
                <a:gd name="T43" fmla="*/ 147 h 186"/>
                <a:gd name="T44" fmla="*/ 181 w 496"/>
                <a:gd name="T45" fmla="*/ 175 h 186"/>
                <a:gd name="T46" fmla="*/ 147 w 496"/>
                <a:gd name="T47" fmla="*/ 177 h 186"/>
                <a:gd name="T48" fmla="*/ 120 w 496"/>
                <a:gd name="T49" fmla="*/ 160 h 186"/>
                <a:gd name="T50" fmla="*/ 112 w 496"/>
                <a:gd name="T51" fmla="*/ 131 h 186"/>
                <a:gd name="T52" fmla="*/ 106 w 496"/>
                <a:gd name="T53" fmla="*/ 111 h 186"/>
                <a:gd name="T54" fmla="*/ 141 w 496"/>
                <a:gd name="T55" fmla="*/ 92 h 186"/>
                <a:gd name="T56" fmla="*/ 130 w 496"/>
                <a:gd name="T57" fmla="*/ 89 h 186"/>
                <a:gd name="T58" fmla="*/ 115 w 496"/>
                <a:gd name="T59" fmla="*/ 82 h 186"/>
                <a:gd name="T60" fmla="*/ 146 w 496"/>
                <a:gd name="T61" fmla="*/ 80 h 186"/>
                <a:gd name="T62" fmla="*/ 119 w 496"/>
                <a:gd name="T63" fmla="*/ 73 h 186"/>
                <a:gd name="T64" fmla="*/ 123 w 496"/>
                <a:gd name="T65" fmla="*/ 60 h 186"/>
                <a:gd name="T66" fmla="*/ 106 w 496"/>
                <a:gd name="T67" fmla="*/ 45 h 186"/>
                <a:gd name="T68" fmla="*/ 73 w 496"/>
                <a:gd name="T69" fmla="*/ 36 h 186"/>
                <a:gd name="T70" fmla="*/ 22 w 496"/>
                <a:gd name="T71" fmla="*/ 35 h 186"/>
                <a:gd name="T72" fmla="*/ 50 w 496"/>
                <a:gd name="T73" fmla="*/ 29 h 186"/>
                <a:gd name="T74" fmla="*/ 4 w 496"/>
                <a:gd name="T75" fmla="*/ 23 h 186"/>
                <a:gd name="T76" fmla="*/ 73 w 496"/>
                <a:gd name="T77" fmla="*/ 16 h 186"/>
                <a:gd name="T78" fmla="*/ 91 w 496"/>
                <a:gd name="T79" fmla="*/ 9 h 186"/>
                <a:gd name="T80" fmla="*/ 120 w 496"/>
                <a:gd name="T81" fmla="*/ 6 h 186"/>
                <a:gd name="T82" fmla="*/ 177 w 496"/>
                <a:gd name="T83" fmla="*/ 7 h 186"/>
                <a:gd name="T84" fmla="*/ 227 w 496"/>
                <a:gd name="T85" fmla="*/ 6 h 186"/>
                <a:gd name="T86" fmla="*/ 227 w 496"/>
                <a:gd name="T87" fmla="*/ 3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496" h="186">
                  <a:moveTo>
                    <a:pt x="227" y="3"/>
                  </a:moveTo>
                  <a:lnTo>
                    <a:pt x="255" y="1"/>
                  </a:lnTo>
                  <a:lnTo>
                    <a:pt x="282" y="1"/>
                  </a:lnTo>
                  <a:lnTo>
                    <a:pt x="292" y="0"/>
                  </a:lnTo>
                  <a:lnTo>
                    <a:pt x="320" y="0"/>
                  </a:lnTo>
                  <a:lnTo>
                    <a:pt x="382" y="0"/>
                  </a:lnTo>
                  <a:lnTo>
                    <a:pt x="430" y="3"/>
                  </a:lnTo>
                  <a:lnTo>
                    <a:pt x="414" y="4"/>
                  </a:lnTo>
                  <a:lnTo>
                    <a:pt x="385" y="4"/>
                  </a:lnTo>
                  <a:lnTo>
                    <a:pt x="342" y="6"/>
                  </a:lnTo>
                  <a:lnTo>
                    <a:pt x="346" y="6"/>
                  </a:lnTo>
                  <a:lnTo>
                    <a:pt x="374" y="6"/>
                  </a:lnTo>
                  <a:lnTo>
                    <a:pt x="396" y="7"/>
                  </a:lnTo>
                  <a:lnTo>
                    <a:pt x="413" y="6"/>
                  </a:lnTo>
                  <a:lnTo>
                    <a:pt x="418" y="7"/>
                  </a:lnTo>
                  <a:lnTo>
                    <a:pt x="409" y="9"/>
                  </a:lnTo>
                  <a:lnTo>
                    <a:pt x="430" y="8"/>
                  </a:lnTo>
                  <a:lnTo>
                    <a:pt x="469" y="7"/>
                  </a:lnTo>
                  <a:lnTo>
                    <a:pt x="491" y="7"/>
                  </a:lnTo>
                  <a:lnTo>
                    <a:pt x="496" y="9"/>
                  </a:lnTo>
                  <a:lnTo>
                    <a:pt x="463" y="13"/>
                  </a:lnTo>
                  <a:lnTo>
                    <a:pt x="458" y="14"/>
                  </a:lnTo>
                  <a:lnTo>
                    <a:pt x="433" y="14"/>
                  </a:lnTo>
                  <a:lnTo>
                    <a:pt x="451" y="15"/>
                  </a:lnTo>
                  <a:lnTo>
                    <a:pt x="441" y="19"/>
                  </a:lnTo>
                  <a:lnTo>
                    <a:pt x="433" y="22"/>
                  </a:lnTo>
                  <a:lnTo>
                    <a:pt x="432" y="28"/>
                  </a:lnTo>
                  <a:lnTo>
                    <a:pt x="441" y="32"/>
                  </a:lnTo>
                  <a:lnTo>
                    <a:pt x="428" y="32"/>
                  </a:lnTo>
                  <a:lnTo>
                    <a:pt x="414" y="34"/>
                  </a:lnTo>
                  <a:lnTo>
                    <a:pt x="428" y="37"/>
                  </a:lnTo>
                  <a:lnTo>
                    <a:pt x="430" y="43"/>
                  </a:lnTo>
                  <a:lnTo>
                    <a:pt x="420" y="45"/>
                  </a:lnTo>
                  <a:lnTo>
                    <a:pt x="430" y="50"/>
                  </a:lnTo>
                  <a:lnTo>
                    <a:pt x="412" y="50"/>
                  </a:lnTo>
                  <a:lnTo>
                    <a:pt x="420" y="54"/>
                  </a:lnTo>
                  <a:lnTo>
                    <a:pt x="417" y="56"/>
                  </a:lnTo>
                  <a:lnTo>
                    <a:pt x="405" y="58"/>
                  </a:lnTo>
                  <a:lnTo>
                    <a:pt x="393" y="58"/>
                  </a:lnTo>
                  <a:lnTo>
                    <a:pt x="402" y="62"/>
                  </a:lnTo>
                  <a:lnTo>
                    <a:pt x="401" y="66"/>
                  </a:lnTo>
                  <a:lnTo>
                    <a:pt x="386" y="62"/>
                  </a:lnTo>
                  <a:lnTo>
                    <a:pt x="381" y="65"/>
                  </a:lnTo>
                  <a:lnTo>
                    <a:pt x="391" y="67"/>
                  </a:lnTo>
                  <a:lnTo>
                    <a:pt x="401" y="72"/>
                  </a:lnTo>
                  <a:lnTo>
                    <a:pt x="402" y="79"/>
                  </a:lnTo>
                  <a:lnTo>
                    <a:pt x="387" y="81"/>
                  </a:lnTo>
                  <a:lnTo>
                    <a:pt x="381" y="78"/>
                  </a:lnTo>
                  <a:lnTo>
                    <a:pt x="372" y="73"/>
                  </a:lnTo>
                  <a:lnTo>
                    <a:pt x="373" y="79"/>
                  </a:lnTo>
                  <a:lnTo>
                    <a:pt x="361" y="84"/>
                  </a:lnTo>
                  <a:lnTo>
                    <a:pt x="385" y="84"/>
                  </a:lnTo>
                  <a:lnTo>
                    <a:pt x="396" y="84"/>
                  </a:lnTo>
                  <a:lnTo>
                    <a:pt x="372" y="91"/>
                  </a:lnTo>
                  <a:lnTo>
                    <a:pt x="346" y="99"/>
                  </a:lnTo>
                  <a:lnTo>
                    <a:pt x="318" y="101"/>
                  </a:lnTo>
                  <a:lnTo>
                    <a:pt x="308" y="101"/>
                  </a:lnTo>
                  <a:lnTo>
                    <a:pt x="298" y="106"/>
                  </a:lnTo>
                  <a:lnTo>
                    <a:pt x="282" y="116"/>
                  </a:lnTo>
                  <a:lnTo>
                    <a:pt x="261" y="123"/>
                  </a:lnTo>
                  <a:lnTo>
                    <a:pt x="253" y="123"/>
                  </a:lnTo>
                  <a:lnTo>
                    <a:pt x="242" y="125"/>
                  </a:lnTo>
                  <a:lnTo>
                    <a:pt x="226" y="127"/>
                  </a:lnTo>
                  <a:lnTo>
                    <a:pt x="217" y="134"/>
                  </a:lnTo>
                  <a:lnTo>
                    <a:pt x="214" y="142"/>
                  </a:lnTo>
                  <a:lnTo>
                    <a:pt x="206" y="147"/>
                  </a:lnTo>
                  <a:lnTo>
                    <a:pt x="188" y="157"/>
                  </a:lnTo>
                  <a:lnTo>
                    <a:pt x="188" y="166"/>
                  </a:lnTo>
                  <a:lnTo>
                    <a:pt x="181" y="175"/>
                  </a:lnTo>
                  <a:lnTo>
                    <a:pt x="172" y="186"/>
                  </a:lnTo>
                  <a:lnTo>
                    <a:pt x="158" y="186"/>
                  </a:lnTo>
                  <a:lnTo>
                    <a:pt x="147" y="177"/>
                  </a:lnTo>
                  <a:lnTo>
                    <a:pt x="128" y="177"/>
                  </a:lnTo>
                  <a:lnTo>
                    <a:pt x="121" y="171"/>
                  </a:lnTo>
                  <a:lnTo>
                    <a:pt x="120" y="160"/>
                  </a:lnTo>
                  <a:lnTo>
                    <a:pt x="109" y="146"/>
                  </a:lnTo>
                  <a:lnTo>
                    <a:pt x="108" y="140"/>
                  </a:lnTo>
                  <a:lnTo>
                    <a:pt x="112" y="131"/>
                  </a:lnTo>
                  <a:lnTo>
                    <a:pt x="103" y="121"/>
                  </a:lnTo>
                  <a:lnTo>
                    <a:pt x="110" y="114"/>
                  </a:lnTo>
                  <a:lnTo>
                    <a:pt x="106" y="111"/>
                  </a:lnTo>
                  <a:lnTo>
                    <a:pt x="121" y="99"/>
                  </a:lnTo>
                  <a:lnTo>
                    <a:pt x="135" y="95"/>
                  </a:lnTo>
                  <a:lnTo>
                    <a:pt x="141" y="92"/>
                  </a:lnTo>
                  <a:lnTo>
                    <a:pt x="147" y="86"/>
                  </a:lnTo>
                  <a:lnTo>
                    <a:pt x="135" y="88"/>
                  </a:lnTo>
                  <a:lnTo>
                    <a:pt x="130" y="89"/>
                  </a:lnTo>
                  <a:lnTo>
                    <a:pt x="122" y="91"/>
                  </a:lnTo>
                  <a:lnTo>
                    <a:pt x="112" y="87"/>
                  </a:lnTo>
                  <a:lnTo>
                    <a:pt x="115" y="82"/>
                  </a:lnTo>
                  <a:lnTo>
                    <a:pt x="121" y="78"/>
                  </a:lnTo>
                  <a:lnTo>
                    <a:pt x="129" y="78"/>
                  </a:lnTo>
                  <a:lnTo>
                    <a:pt x="146" y="80"/>
                  </a:lnTo>
                  <a:lnTo>
                    <a:pt x="133" y="74"/>
                  </a:lnTo>
                  <a:lnTo>
                    <a:pt x="128" y="72"/>
                  </a:lnTo>
                  <a:lnTo>
                    <a:pt x="119" y="73"/>
                  </a:lnTo>
                  <a:lnTo>
                    <a:pt x="113" y="71"/>
                  </a:lnTo>
                  <a:lnTo>
                    <a:pt x="127" y="62"/>
                  </a:lnTo>
                  <a:lnTo>
                    <a:pt x="123" y="60"/>
                  </a:lnTo>
                  <a:lnTo>
                    <a:pt x="120" y="55"/>
                  </a:lnTo>
                  <a:lnTo>
                    <a:pt x="115" y="47"/>
                  </a:lnTo>
                  <a:lnTo>
                    <a:pt x="106" y="45"/>
                  </a:lnTo>
                  <a:lnTo>
                    <a:pt x="108" y="41"/>
                  </a:lnTo>
                  <a:lnTo>
                    <a:pt x="89" y="37"/>
                  </a:lnTo>
                  <a:lnTo>
                    <a:pt x="73" y="36"/>
                  </a:lnTo>
                  <a:lnTo>
                    <a:pt x="49" y="37"/>
                  </a:lnTo>
                  <a:lnTo>
                    <a:pt x="29" y="37"/>
                  </a:lnTo>
                  <a:lnTo>
                    <a:pt x="22" y="35"/>
                  </a:lnTo>
                  <a:lnTo>
                    <a:pt x="11" y="32"/>
                  </a:lnTo>
                  <a:lnTo>
                    <a:pt x="33" y="29"/>
                  </a:lnTo>
                  <a:lnTo>
                    <a:pt x="50" y="29"/>
                  </a:lnTo>
                  <a:lnTo>
                    <a:pt x="17" y="28"/>
                  </a:lnTo>
                  <a:lnTo>
                    <a:pt x="0" y="26"/>
                  </a:lnTo>
                  <a:lnTo>
                    <a:pt x="4" y="23"/>
                  </a:lnTo>
                  <a:lnTo>
                    <a:pt x="37" y="21"/>
                  </a:lnTo>
                  <a:lnTo>
                    <a:pt x="68" y="19"/>
                  </a:lnTo>
                  <a:lnTo>
                    <a:pt x="73" y="16"/>
                  </a:lnTo>
                  <a:lnTo>
                    <a:pt x="52" y="15"/>
                  </a:lnTo>
                  <a:lnTo>
                    <a:pt x="61" y="13"/>
                  </a:lnTo>
                  <a:lnTo>
                    <a:pt x="91" y="9"/>
                  </a:lnTo>
                  <a:lnTo>
                    <a:pt x="103" y="9"/>
                  </a:lnTo>
                  <a:lnTo>
                    <a:pt x="101" y="7"/>
                  </a:lnTo>
                  <a:lnTo>
                    <a:pt x="120" y="6"/>
                  </a:lnTo>
                  <a:lnTo>
                    <a:pt x="145" y="6"/>
                  </a:lnTo>
                  <a:lnTo>
                    <a:pt x="168" y="6"/>
                  </a:lnTo>
                  <a:lnTo>
                    <a:pt x="177" y="7"/>
                  </a:lnTo>
                  <a:lnTo>
                    <a:pt x="198" y="4"/>
                  </a:lnTo>
                  <a:lnTo>
                    <a:pt x="217" y="6"/>
                  </a:lnTo>
                  <a:lnTo>
                    <a:pt x="227" y="6"/>
                  </a:lnTo>
                  <a:lnTo>
                    <a:pt x="243" y="8"/>
                  </a:lnTo>
                  <a:lnTo>
                    <a:pt x="225" y="6"/>
                  </a:lnTo>
                  <a:lnTo>
                    <a:pt x="227" y="3"/>
                  </a:lnTo>
                  <a:close/>
                </a:path>
              </a:pathLst>
            </a:custGeom>
            <a:solidFill>
              <a:srgbClr val="FCD2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" name="Freeform 29">
              <a:extLst>
                <a:ext uri="{FF2B5EF4-FFF2-40B4-BE49-F238E27FC236}">
                  <a16:creationId xmlns:a16="http://schemas.microsoft.com/office/drawing/2014/main" id="{2C64D05E-38FD-3121-52D7-92D68DF0A6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430838" y="4195763"/>
              <a:ext cx="36513" cy="23813"/>
            </a:xfrm>
            <a:custGeom>
              <a:avLst/>
              <a:gdLst>
                <a:gd name="T0" fmla="*/ 9 w 23"/>
                <a:gd name="T1" fmla="*/ 0 h 15"/>
                <a:gd name="T2" fmla="*/ 13 w 23"/>
                <a:gd name="T3" fmla="*/ 4 h 15"/>
                <a:gd name="T4" fmla="*/ 23 w 23"/>
                <a:gd name="T5" fmla="*/ 5 h 15"/>
                <a:gd name="T6" fmla="*/ 23 w 23"/>
                <a:gd name="T7" fmla="*/ 7 h 15"/>
                <a:gd name="T8" fmla="*/ 17 w 23"/>
                <a:gd name="T9" fmla="*/ 14 h 15"/>
                <a:gd name="T10" fmla="*/ 0 w 23"/>
                <a:gd name="T11" fmla="*/ 15 h 15"/>
                <a:gd name="T12" fmla="*/ 1 w 23"/>
                <a:gd name="T13" fmla="*/ 7 h 15"/>
                <a:gd name="T14" fmla="*/ 6 w 23"/>
                <a:gd name="T15" fmla="*/ 2 h 15"/>
                <a:gd name="T16" fmla="*/ 9 w 23"/>
                <a:gd name="T17" fmla="*/ 0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3" h="15">
                  <a:moveTo>
                    <a:pt x="9" y="0"/>
                  </a:moveTo>
                  <a:lnTo>
                    <a:pt x="13" y="4"/>
                  </a:lnTo>
                  <a:lnTo>
                    <a:pt x="23" y="5"/>
                  </a:lnTo>
                  <a:lnTo>
                    <a:pt x="23" y="7"/>
                  </a:lnTo>
                  <a:lnTo>
                    <a:pt x="17" y="14"/>
                  </a:lnTo>
                  <a:lnTo>
                    <a:pt x="0" y="15"/>
                  </a:lnTo>
                  <a:lnTo>
                    <a:pt x="1" y="7"/>
                  </a:lnTo>
                  <a:lnTo>
                    <a:pt x="6" y="2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C2FCE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" name="Freeform 30">
              <a:extLst>
                <a:ext uri="{FF2B5EF4-FFF2-40B4-BE49-F238E27FC236}">
                  <a16:creationId xmlns:a16="http://schemas.microsoft.com/office/drawing/2014/main" id="{6E3C9116-7FBB-74DB-6AFA-F885742E6AA3}"/>
                </a:ext>
              </a:extLst>
            </p:cNvPr>
            <p:cNvSpPr>
              <a:spLocks/>
            </p:cNvSpPr>
            <p:nvPr/>
          </p:nvSpPr>
          <p:spPr bwMode="auto">
            <a:xfrm>
              <a:off x="6804025" y="3175000"/>
              <a:ext cx="49213" cy="31750"/>
            </a:xfrm>
            <a:custGeom>
              <a:avLst/>
              <a:gdLst>
                <a:gd name="T0" fmla="*/ 0 w 31"/>
                <a:gd name="T1" fmla="*/ 11 h 20"/>
                <a:gd name="T2" fmla="*/ 2 w 31"/>
                <a:gd name="T3" fmla="*/ 6 h 20"/>
                <a:gd name="T4" fmla="*/ 14 w 31"/>
                <a:gd name="T5" fmla="*/ 3 h 20"/>
                <a:gd name="T6" fmla="*/ 22 w 31"/>
                <a:gd name="T7" fmla="*/ 3 h 20"/>
                <a:gd name="T8" fmla="*/ 27 w 31"/>
                <a:gd name="T9" fmla="*/ 0 h 20"/>
                <a:gd name="T10" fmla="*/ 31 w 31"/>
                <a:gd name="T11" fmla="*/ 3 h 20"/>
                <a:gd name="T12" fmla="*/ 26 w 31"/>
                <a:gd name="T13" fmla="*/ 7 h 20"/>
                <a:gd name="T14" fmla="*/ 13 w 31"/>
                <a:gd name="T15" fmla="*/ 14 h 20"/>
                <a:gd name="T16" fmla="*/ 1 w 31"/>
                <a:gd name="T17" fmla="*/ 20 h 20"/>
                <a:gd name="T18" fmla="*/ 1 w 31"/>
                <a:gd name="T19" fmla="*/ 14 h 20"/>
                <a:gd name="T20" fmla="*/ 0 w 31"/>
                <a:gd name="T21" fmla="*/ 11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1" h="20">
                  <a:moveTo>
                    <a:pt x="0" y="11"/>
                  </a:moveTo>
                  <a:lnTo>
                    <a:pt x="2" y="6"/>
                  </a:lnTo>
                  <a:lnTo>
                    <a:pt x="14" y="3"/>
                  </a:lnTo>
                  <a:lnTo>
                    <a:pt x="22" y="3"/>
                  </a:lnTo>
                  <a:lnTo>
                    <a:pt x="27" y="0"/>
                  </a:lnTo>
                  <a:lnTo>
                    <a:pt x="31" y="3"/>
                  </a:lnTo>
                  <a:lnTo>
                    <a:pt x="26" y="7"/>
                  </a:lnTo>
                  <a:lnTo>
                    <a:pt x="13" y="14"/>
                  </a:lnTo>
                  <a:lnTo>
                    <a:pt x="1" y="20"/>
                  </a:lnTo>
                  <a:lnTo>
                    <a:pt x="1" y="14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CFEA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" name="Freeform 31">
              <a:extLst>
                <a:ext uri="{FF2B5EF4-FFF2-40B4-BE49-F238E27FC236}">
                  <a16:creationId xmlns:a16="http://schemas.microsoft.com/office/drawing/2014/main" id="{2DBC9827-9822-06A0-BACE-D46D71EC92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4700" y="3544888"/>
              <a:ext cx="320675" cy="327025"/>
            </a:xfrm>
            <a:custGeom>
              <a:avLst/>
              <a:gdLst>
                <a:gd name="T0" fmla="*/ 6 w 202"/>
                <a:gd name="T1" fmla="*/ 100 h 206"/>
                <a:gd name="T2" fmla="*/ 13 w 202"/>
                <a:gd name="T3" fmla="*/ 110 h 206"/>
                <a:gd name="T4" fmla="*/ 25 w 202"/>
                <a:gd name="T5" fmla="*/ 114 h 206"/>
                <a:gd name="T6" fmla="*/ 44 w 202"/>
                <a:gd name="T7" fmla="*/ 104 h 206"/>
                <a:gd name="T8" fmla="*/ 51 w 202"/>
                <a:gd name="T9" fmla="*/ 46 h 206"/>
                <a:gd name="T10" fmla="*/ 54 w 202"/>
                <a:gd name="T11" fmla="*/ 74 h 206"/>
                <a:gd name="T12" fmla="*/ 65 w 202"/>
                <a:gd name="T13" fmla="*/ 76 h 206"/>
                <a:gd name="T14" fmla="*/ 79 w 202"/>
                <a:gd name="T15" fmla="*/ 65 h 206"/>
                <a:gd name="T16" fmla="*/ 88 w 202"/>
                <a:gd name="T17" fmla="*/ 52 h 206"/>
                <a:gd name="T18" fmla="*/ 99 w 202"/>
                <a:gd name="T19" fmla="*/ 59 h 206"/>
                <a:gd name="T20" fmla="*/ 116 w 202"/>
                <a:gd name="T21" fmla="*/ 57 h 206"/>
                <a:gd name="T22" fmla="*/ 121 w 202"/>
                <a:gd name="T23" fmla="*/ 44 h 206"/>
                <a:gd name="T24" fmla="*/ 132 w 202"/>
                <a:gd name="T25" fmla="*/ 37 h 206"/>
                <a:gd name="T26" fmla="*/ 149 w 202"/>
                <a:gd name="T27" fmla="*/ 13 h 206"/>
                <a:gd name="T28" fmla="*/ 171 w 202"/>
                <a:gd name="T29" fmla="*/ 1 h 206"/>
                <a:gd name="T30" fmla="*/ 182 w 202"/>
                <a:gd name="T31" fmla="*/ 1 h 206"/>
                <a:gd name="T32" fmla="*/ 193 w 202"/>
                <a:gd name="T33" fmla="*/ 26 h 206"/>
                <a:gd name="T34" fmla="*/ 192 w 202"/>
                <a:gd name="T35" fmla="*/ 57 h 206"/>
                <a:gd name="T36" fmla="*/ 186 w 202"/>
                <a:gd name="T37" fmla="*/ 59 h 206"/>
                <a:gd name="T38" fmla="*/ 181 w 202"/>
                <a:gd name="T39" fmla="*/ 65 h 206"/>
                <a:gd name="T40" fmla="*/ 176 w 202"/>
                <a:gd name="T41" fmla="*/ 77 h 206"/>
                <a:gd name="T42" fmla="*/ 190 w 202"/>
                <a:gd name="T43" fmla="*/ 84 h 206"/>
                <a:gd name="T44" fmla="*/ 202 w 202"/>
                <a:gd name="T45" fmla="*/ 77 h 206"/>
                <a:gd name="T46" fmla="*/ 195 w 202"/>
                <a:gd name="T47" fmla="*/ 103 h 206"/>
                <a:gd name="T48" fmla="*/ 182 w 202"/>
                <a:gd name="T49" fmla="*/ 117 h 206"/>
                <a:gd name="T50" fmla="*/ 174 w 202"/>
                <a:gd name="T51" fmla="*/ 129 h 206"/>
                <a:gd name="T52" fmla="*/ 162 w 202"/>
                <a:gd name="T53" fmla="*/ 148 h 206"/>
                <a:gd name="T54" fmla="*/ 136 w 202"/>
                <a:gd name="T55" fmla="*/ 174 h 206"/>
                <a:gd name="T56" fmla="*/ 114 w 202"/>
                <a:gd name="T57" fmla="*/ 187 h 206"/>
                <a:gd name="T58" fmla="*/ 106 w 202"/>
                <a:gd name="T59" fmla="*/ 192 h 206"/>
                <a:gd name="T60" fmla="*/ 93 w 202"/>
                <a:gd name="T61" fmla="*/ 192 h 206"/>
                <a:gd name="T62" fmla="*/ 73 w 202"/>
                <a:gd name="T63" fmla="*/ 192 h 206"/>
                <a:gd name="T64" fmla="*/ 56 w 202"/>
                <a:gd name="T65" fmla="*/ 197 h 206"/>
                <a:gd name="T66" fmla="*/ 38 w 202"/>
                <a:gd name="T67" fmla="*/ 206 h 206"/>
                <a:gd name="T68" fmla="*/ 27 w 202"/>
                <a:gd name="T69" fmla="*/ 200 h 206"/>
                <a:gd name="T70" fmla="*/ 20 w 202"/>
                <a:gd name="T71" fmla="*/ 193 h 206"/>
                <a:gd name="T72" fmla="*/ 18 w 202"/>
                <a:gd name="T73" fmla="*/ 191 h 206"/>
                <a:gd name="T74" fmla="*/ 15 w 202"/>
                <a:gd name="T75" fmla="*/ 171 h 206"/>
                <a:gd name="T76" fmla="*/ 20 w 202"/>
                <a:gd name="T77" fmla="*/ 156 h 206"/>
                <a:gd name="T78" fmla="*/ 7 w 202"/>
                <a:gd name="T79" fmla="*/ 128 h 206"/>
                <a:gd name="T80" fmla="*/ 153 w 202"/>
                <a:gd name="T81" fmla="*/ 113 h 206"/>
                <a:gd name="T82" fmla="*/ 141 w 202"/>
                <a:gd name="T83" fmla="*/ 111 h 206"/>
                <a:gd name="T84" fmla="*/ 128 w 202"/>
                <a:gd name="T85" fmla="*/ 128 h 206"/>
                <a:gd name="T86" fmla="*/ 138 w 202"/>
                <a:gd name="T87" fmla="*/ 139 h 206"/>
                <a:gd name="T88" fmla="*/ 149 w 202"/>
                <a:gd name="T89" fmla="*/ 132 h 206"/>
                <a:gd name="T90" fmla="*/ 156 w 202"/>
                <a:gd name="T91" fmla="*/ 117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02" h="206">
                  <a:moveTo>
                    <a:pt x="0" y="107"/>
                  </a:moveTo>
                  <a:lnTo>
                    <a:pt x="6" y="100"/>
                  </a:lnTo>
                  <a:lnTo>
                    <a:pt x="11" y="103"/>
                  </a:lnTo>
                  <a:lnTo>
                    <a:pt x="13" y="110"/>
                  </a:lnTo>
                  <a:lnTo>
                    <a:pt x="18" y="111"/>
                  </a:lnTo>
                  <a:lnTo>
                    <a:pt x="25" y="114"/>
                  </a:lnTo>
                  <a:lnTo>
                    <a:pt x="32" y="113"/>
                  </a:lnTo>
                  <a:lnTo>
                    <a:pt x="44" y="104"/>
                  </a:lnTo>
                  <a:lnTo>
                    <a:pt x="47" y="45"/>
                  </a:lnTo>
                  <a:lnTo>
                    <a:pt x="51" y="46"/>
                  </a:lnTo>
                  <a:lnTo>
                    <a:pt x="56" y="63"/>
                  </a:lnTo>
                  <a:lnTo>
                    <a:pt x="54" y="74"/>
                  </a:lnTo>
                  <a:lnTo>
                    <a:pt x="57" y="78"/>
                  </a:lnTo>
                  <a:lnTo>
                    <a:pt x="65" y="76"/>
                  </a:lnTo>
                  <a:lnTo>
                    <a:pt x="72" y="70"/>
                  </a:lnTo>
                  <a:lnTo>
                    <a:pt x="79" y="65"/>
                  </a:lnTo>
                  <a:lnTo>
                    <a:pt x="82" y="57"/>
                  </a:lnTo>
                  <a:lnTo>
                    <a:pt x="88" y="52"/>
                  </a:lnTo>
                  <a:lnTo>
                    <a:pt x="93" y="55"/>
                  </a:lnTo>
                  <a:lnTo>
                    <a:pt x="99" y="59"/>
                  </a:lnTo>
                  <a:lnTo>
                    <a:pt x="108" y="61"/>
                  </a:lnTo>
                  <a:lnTo>
                    <a:pt x="116" y="57"/>
                  </a:lnTo>
                  <a:lnTo>
                    <a:pt x="118" y="51"/>
                  </a:lnTo>
                  <a:lnTo>
                    <a:pt x="121" y="44"/>
                  </a:lnTo>
                  <a:lnTo>
                    <a:pt x="128" y="43"/>
                  </a:lnTo>
                  <a:lnTo>
                    <a:pt x="132" y="37"/>
                  </a:lnTo>
                  <a:lnTo>
                    <a:pt x="136" y="25"/>
                  </a:lnTo>
                  <a:lnTo>
                    <a:pt x="149" y="13"/>
                  </a:lnTo>
                  <a:lnTo>
                    <a:pt x="167" y="0"/>
                  </a:lnTo>
                  <a:lnTo>
                    <a:pt x="171" y="1"/>
                  </a:lnTo>
                  <a:lnTo>
                    <a:pt x="177" y="4"/>
                  </a:lnTo>
                  <a:lnTo>
                    <a:pt x="182" y="1"/>
                  </a:lnTo>
                  <a:lnTo>
                    <a:pt x="189" y="4"/>
                  </a:lnTo>
                  <a:lnTo>
                    <a:pt x="193" y="26"/>
                  </a:lnTo>
                  <a:lnTo>
                    <a:pt x="194" y="38"/>
                  </a:lnTo>
                  <a:lnTo>
                    <a:pt x="192" y="57"/>
                  </a:lnTo>
                  <a:lnTo>
                    <a:pt x="193" y="63"/>
                  </a:lnTo>
                  <a:lnTo>
                    <a:pt x="186" y="59"/>
                  </a:lnTo>
                  <a:lnTo>
                    <a:pt x="182" y="61"/>
                  </a:lnTo>
                  <a:lnTo>
                    <a:pt x="181" y="65"/>
                  </a:lnTo>
                  <a:lnTo>
                    <a:pt x="176" y="72"/>
                  </a:lnTo>
                  <a:lnTo>
                    <a:pt x="176" y="77"/>
                  </a:lnTo>
                  <a:lnTo>
                    <a:pt x="183" y="85"/>
                  </a:lnTo>
                  <a:lnTo>
                    <a:pt x="190" y="84"/>
                  </a:lnTo>
                  <a:lnTo>
                    <a:pt x="193" y="77"/>
                  </a:lnTo>
                  <a:lnTo>
                    <a:pt x="202" y="77"/>
                  </a:lnTo>
                  <a:lnTo>
                    <a:pt x="197" y="89"/>
                  </a:lnTo>
                  <a:lnTo>
                    <a:pt x="195" y="103"/>
                  </a:lnTo>
                  <a:lnTo>
                    <a:pt x="192" y="109"/>
                  </a:lnTo>
                  <a:lnTo>
                    <a:pt x="182" y="117"/>
                  </a:lnTo>
                  <a:lnTo>
                    <a:pt x="180" y="120"/>
                  </a:lnTo>
                  <a:lnTo>
                    <a:pt x="174" y="129"/>
                  </a:lnTo>
                  <a:lnTo>
                    <a:pt x="169" y="136"/>
                  </a:lnTo>
                  <a:lnTo>
                    <a:pt x="162" y="148"/>
                  </a:lnTo>
                  <a:lnTo>
                    <a:pt x="147" y="163"/>
                  </a:lnTo>
                  <a:lnTo>
                    <a:pt x="136" y="174"/>
                  </a:lnTo>
                  <a:lnTo>
                    <a:pt x="128" y="181"/>
                  </a:lnTo>
                  <a:lnTo>
                    <a:pt x="114" y="187"/>
                  </a:lnTo>
                  <a:lnTo>
                    <a:pt x="108" y="188"/>
                  </a:lnTo>
                  <a:lnTo>
                    <a:pt x="106" y="192"/>
                  </a:lnTo>
                  <a:lnTo>
                    <a:pt x="99" y="190"/>
                  </a:lnTo>
                  <a:lnTo>
                    <a:pt x="93" y="192"/>
                  </a:lnTo>
                  <a:lnTo>
                    <a:pt x="80" y="190"/>
                  </a:lnTo>
                  <a:lnTo>
                    <a:pt x="73" y="192"/>
                  </a:lnTo>
                  <a:lnTo>
                    <a:pt x="69" y="191"/>
                  </a:lnTo>
                  <a:lnTo>
                    <a:pt x="56" y="197"/>
                  </a:lnTo>
                  <a:lnTo>
                    <a:pt x="46" y="199"/>
                  </a:lnTo>
                  <a:lnTo>
                    <a:pt x="38" y="206"/>
                  </a:lnTo>
                  <a:lnTo>
                    <a:pt x="32" y="206"/>
                  </a:lnTo>
                  <a:lnTo>
                    <a:pt x="27" y="200"/>
                  </a:lnTo>
                  <a:lnTo>
                    <a:pt x="24" y="200"/>
                  </a:lnTo>
                  <a:lnTo>
                    <a:pt x="20" y="193"/>
                  </a:lnTo>
                  <a:lnTo>
                    <a:pt x="19" y="195"/>
                  </a:lnTo>
                  <a:lnTo>
                    <a:pt x="18" y="191"/>
                  </a:lnTo>
                  <a:lnTo>
                    <a:pt x="19" y="182"/>
                  </a:lnTo>
                  <a:lnTo>
                    <a:pt x="15" y="171"/>
                  </a:lnTo>
                  <a:lnTo>
                    <a:pt x="20" y="168"/>
                  </a:lnTo>
                  <a:lnTo>
                    <a:pt x="20" y="156"/>
                  </a:lnTo>
                  <a:lnTo>
                    <a:pt x="13" y="141"/>
                  </a:lnTo>
                  <a:lnTo>
                    <a:pt x="7" y="128"/>
                  </a:lnTo>
                  <a:lnTo>
                    <a:pt x="0" y="107"/>
                  </a:lnTo>
                  <a:close/>
                  <a:moveTo>
                    <a:pt x="153" y="113"/>
                  </a:moveTo>
                  <a:lnTo>
                    <a:pt x="148" y="108"/>
                  </a:lnTo>
                  <a:lnTo>
                    <a:pt x="141" y="111"/>
                  </a:lnTo>
                  <a:lnTo>
                    <a:pt x="135" y="117"/>
                  </a:lnTo>
                  <a:lnTo>
                    <a:pt x="128" y="128"/>
                  </a:lnTo>
                  <a:lnTo>
                    <a:pt x="135" y="140"/>
                  </a:lnTo>
                  <a:lnTo>
                    <a:pt x="138" y="139"/>
                  </a:lnTo>
                  <a:lnTo>
                    <a:pt x="142" y="133"/>
                  </a:lnTo>
                  <a:lnTo>
                    <a:pt x="149" y="132"/>
                  </a:lnTo>
                  <a:lnTo>
                    <a:pt x="151" y="126"/>
                  </a:lnTo>
                  <a:lnTo>
                    <a:pt x="156" y="117"/>
                  </a:lnTo>
                  <a:lnTo>
                    <a:pt x="153" y="113"/>
                  </a:lnTo>
                  <a:close/>
                </a:path>
              </a:pathLst>
            </a:custGeom>
            <a:solidFill>
              <a:srgbClr val="D7E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32">
              <a:extLst>
                <a:ext uri="{FF2B5EF4-FFF2-40B4-BE49-F238E27FC236}">
                  <a16:creationId xmlns:a16="http://schemas.microsoft.com/office/drawing/2014/main" id="{B2303974-8838-3355-144D-E69589910FC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7900" y="3716338"/>
              <a:ext cx="44450" cy="50800"/>
            </a:xfrm>
            <a:custGeom>
              <a:avLst/>
              <a:gdLst>
                <a:gd name="T0" fmla="*/ 25 w 28"/>
                <a:gd name="T1" fmla="*/ 5 h 32"/>
                <a:gd name="T2" fmla="*/ 28 w 28"/>
                <a:gd name="T3" fmla="*/ 9 h 32"/>
                <a:gd name="T4" fmla="*/ 23 w 28"/>
                <a:gd name="T5" fmla="*/ 18 h 32"/>
                <a:gd name="T6" fmla="*/ 21 w 28"/>
                <a:gd name="T7" fmla="*/ 24 h 32"/>
                <a:gd name="T8" fmla="*/ 14 w 28"/>
                <a:gd name="T9" fmla="*/ 25 h 32"/>
                <a:gd name="T10" fmla="*/ 10 w 28"/>
                <a:gd name="T11" fmla="*/ 31 h 32"/>
                <a:gd name="T12" fmla="*/ 7 w 28"/>
                <a:gd name="T13" fmla="*/ 32 h 32"/>
                <a:gd name="T14" fmla="*/ 0 w 28"/>
                <a:gd name="T15" fmla="*/ 20 h 32"/>
                <a:gd name="T16" fmla="*/ 7 w 28"/>
                <a:gd name="T17" fmla="*/ 9 h 32"/>
                <a:gd name="T18" fmla="*/ 13 w 28"/>
                <a:gd name="T19" fmla="*/ 3 h 32"/>
                <a:gd name="T20" fmla="*/ 20 w 28"/>
                <a:gd name="T21" fmla="*/ 0 h 32"/>
                <a:gd name="T22" fmla="*/ 25 w 28"/>
                <a:gd name="T23" fmla="*/ 5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8" h="32">
                  <a:moveTo>
                    <a:pt x="25" y="5"/>
                  </a:moveTo>
                  <a:lnTo>
                    <a:pt x="28" y="9"/>
                  </a:lnTo>
                  <a:lnTo>
                    <a:pt x="23" y="18"/>
                  </a:lnTo>
                  <a:lnTo>
                    <a:pt x="21" y="24"/>
                  </a:lnTo>
                  <a:lnTo>
                    <a:pt x="14" y="25"/>
                  </a:lnTo>
                  <a:lnTo>
                    <a:pt x="10" y="31"/>
                  </a:lnTo>
                  <a:lnTo>
                    <a:pt x="7" y="32"/>
                  </a:lnTo>
                  <a:lnTo>
                    <a:pt x="0" y="20"/>
                  </a:lnTo>
                  <a:lnTo>
                    <a:pt x="7" y="9"/>
                  </a:lnTo>
                  <a:lnTo>
                    <a:pt x="13" y="3"/>
                  </a:lnTo>
                  <a:lnTo>
                    <a:pt x="20" y="0"/>
                  </a:lnTo>
                  <a:lnTo>
                    <a:pt x="25" y="5"/>
                  </a:lnTo>
                  <a:close/>
                </a:path>
              </a:pathLst>
            </a:custGeom>
            <a:solidFill>
              <a:srgbClr val="FCD7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" name="Freeform 33">
              <a:extLst>
                <a:ext uri="{FF2B5EF4-FFF2-40B4-BE49-F238E27FC236}">
                  <a16:creationId xmlns:a16="http://schemas.microsoft.com/office/drawing/2014/main" id="{51927824-A66D-9C80-5508-A3550822C4D3}"/>
                </a:ext>
              </a:extLst>
            </p:cNvPr>
            <p:cNvSpPr>
              <a:spLocks/>
            </p:cNvSpPr>
            <p:nvPr/>
          </p:nvSpPr>
          <p:spPr bwMode="auto">
            <a:xfrm>
              <a:off x="2054225" y="2081213"/>
              <a:ext cx="503238" cy="473075"/>
            </a:xfrm>
            <a:custGeom>
              <a:avLst/>
              <a:gdLst>
                <a:gd name="T0" fmla="*/ 34 w 317"/>
                <a:gd name="T1" fmla="*/ 0 h 298"/>
                <a:gd name="T2" fmla="*/ 70 w 317"/>
                <a:gd name="T3" fmla="*/ 21 h 298"/>
                <a:gd name="T4" fmla="*/ 107 w 317"/>
                <a:gd name="T5" fmla="*/ 14 h 298"/>
                <a:gd name="T6" fmla="*/ 134 w 317"/>
                <a:gd name="T7" fmla="*/ 24 h 298"/>
                <a:gd name="T8" fmla="*/ 139 w 317"/>
                <a:gd name="T9" fmla="*/ 49 h 298"/>
                <a:gd name="T10" fmla="*/ 163 w 317"/>
                <a:gd name="T11" fmla="*/ 46 h 298"/>
                <a:gd name="T12" fmla="*/ 182 w 317"/>
                <a:gd name="T13" fmla="*/ 62 h 298"/>
                <a:gd name="T14" fmla="*/ 187 w 317"/>
                <a:gd name="T15" fmla="*/ 93 h 298"/>
                <a:gd name="T16" fmla="*/ 204 w 317"/>
                <a:gd name="T17" fmla="*/ 110 h 298"/>
                <a:gd name="T18" fmla="*/ 195 w 317"/>
                <a:gd name="T19" fmla="*/ 136 h 298"/>
                <a:gd name="T20" fmla="*/ 185 w 317"/>
                <a:gd name="T21" fmla="*/ 173 h 298"/>
                <a:gd name="T22" fmla="*/ 192 w 317"/>
                <a:gd name="T23" fmla="*/ 208 h 298"/>
                <a:gd name="T24" fmla="*/ 208 w 317"/>
                <a:gd name="T25" fmla="*/ 229 h 298"/>
                <a:gd name="T26" fmla="*/ 233 w 317"/>
                <a:gd name="T27" fmla="*/ 230 h 298"/>
                <a:gd name="T28" fmla="*/ 262 w 317"/>
                <a:gd name="T29" fmla="*/ 217 h 298"/>
                <a:gd name="T30" fmla="*/ 273 w 317"/>
                <a:gd name="T31" fmla="*/ 189 h 298"/>
                <a:gd name="T32" fmla="*/ 308 w 317"/>
                <a:gd name="T33" fmla="*/ 182 h 298"/>
                <a:gd name="T34" fmla="*/ 315 w 317"/>
                <a:gd name="T35" fmla="*/ 191 h 298"/>
                <a:gd name="T36" fmla="*/ 304 w 317"/>
                <a:gd name="T37" fmla="*/ 215 h 298"/>
                <a:gd name="T38" fmla="*/ 292 w 317"/>
                <a:gd name="T39" fmla="*/ 230 h 298"/>
                <a:gd name="T40" fmla="*/ 282 w 317"/>
                <a:gd name="T41" fmla="*/ 241 h 298"/>
                <a:gd name="T42" fmla="*/ 278 w 317"/>
                <a:gd name="T43" fmla="*/ 242 h 298"/>
                <a:gd name="T44" fmla="*/ 253 w 317"/>
                <a:gd name="T45" fmla="*/ 252 h 298"/>
                <a:gd name="T46" fmla="*/ 256 w 317"/>
                <a:gd name="T47" fmla="*/ 261 h 298"/>
                <a:gd name="T48" fmla="*/ 256 w 317"/>
                <a:gd name="T49" fmla="*/ 272 h 298"/>
                <a:gd name="T50" fmla="*/ 233 w 317"/>
                <a:gd name="T51" fmla="*/ 288 h 298"/>
                <a:gd name="T52" fmla="*/ 219 w 317"/>
                <a:gd name="T53" fmla="*/ 280 h 298"/>
                <a:gd name="T54" fmla="*/ 196 w 317"/>
                <a:gd name="T55" fmla="*/ 270 h 298"/>
                <a:gd name="T56" fmla="*/ 170 w 317"/>
                <a:gd name="T57" fmla="*/ 274 h 298"/>
                <a:gd name="T58" fmla="*/ 142 w 317"/>
                <a:gd name="T59" fmla="*/ 261 h 298"/>
                <a:gd name="T60" fmla="*/ 117 w 317"/>
                <a:gd name="T61" fmla="*/ 241 h 298"/>
                <a:gd name="T62" fmla="*/ 95 w 317"/>
                <a:gd name="T63" fmla="*/ 227 h 298"/>
                <a:gd name="T64" fmla="*/ 79 w 317"/>
                <a:gd name="T65" fmla="*/ 199 h 298"/>
                <a:gd name="T66" fmla="*/ 87 w 317"/>
                <a:gd name="T67" fmla="*/ 188 h 298"/>
                <a:gd name="T68" fmla="*/ 87 w 317"/>
                <a:gd name="T69" fmla="*/ 169 h 298"/>
                <a:gd name="T70" fmla="*/ 70 w 317"/>
                <a:gd name="T71" fmla="*/ 131 h 298"/>
                <a:gd name="T72" fmla="*/ 57 w 317"/>
                <a:gd name="T73" fmla="*/ 110 h 298"/>
                <a:gd name="T74" fmla="*/ 53 w 317"/>
                <a:gd name="T75" fmla="*/ 87 h 298"/>
                <a:gd name="T76" fmla="*/ 44 w 317"/>
                <a:gd name="T77" fmla="*/ 66 h 298"/>
                <a:gd name="T78" fmla="*/ 40 w 317"/>
                <a:gd name="T79" fmla="*/ 41 h 298"/>
                <a:gd name="T80" fmla="*/ 37 w 317"/>
                <a:gd name="T81" fmla="*/ 17 h 298"/>
                <a:gd name="T82" fmla="*/ 24 w 317"/>
                <a:gd name="T83" fmla="*/ 20 h 298"/>
                <a:gd name="T84" fmla="*/ 20 w 317"/>
                <a:gd name="T85" fmla="*/ 46 h 298"/>
                <a:gd name="T86" fmla="*/ 27 w 317"/>
                <a:gd name="T87" fmla="*/ 61 h 298"/>
                <a:gd name="T88" fmla="*/ 29 w 317"/>
                <a:gd name="T89" fmla="*/ 78 h 298"/>
                <a:gd name="T90" fmla="*/ 36 w 317"/>
                <a:gd name="T91" fmla="*/ 95 h 298"/>
                <a:gd name="T92" fmla="*/ 37 w 317"/>
                <a:gd name="T93" fmla="*/ 126 h 298"/>
                <a:gd name="T94" fmla="*/ 44 w 317"/>
                <a:gd name="T95" fmla="*/ 143 h 298"/>
                <a:gd name="T96" fmla="*/ 38 w 317"/>
                <a:gd name="T97" fmla="*/ 159 h 298"/>
                <a:gd name="T98" fmla="*/ 30 w 317"/>
                <a:gd name="T99" fmla="*/ 140 h 298"/>
                <a:gd name="T100" fmla="*/ 23 w 317"/>
                <a:gd name="T101" fmla="*/ 114 h 298"/>
                <a:gd name="T102" fmla="*/ 13 w 317"/>
                <a:gd name="T103" fmla="*/ 94 h 298"/>
                <a:gd name="T104" fmla="*/ 3 w 317"/>
                <a:gd name="T105" fmla="*/ 87 h 298"/>
                <a:gd name="T106" fmla="*/ 5 w 317"/>
                <a:gd name="T107" fmla="*/ 79 h 298"/>
                <a:gd name="T108" fmla="*/ 11 w 317"/>
                <a:gd name="T109" fmla="*/ 54 h 298"/>
                <a:gd name="T110" fmla="*/ 4 w 317"/>
                <a:gd name="T111" fmla="*/ 29 h 2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17" h="298">
                  <a:moveTo>
                    <a:pt x="5" y="1"/>
                  </a:moveTo>
                  <a:lnTo>
                    <a:pt x="19" y="1"/>
                  </a:lnTo>
                  <a:lnTo>
                    <a:pt x="34" y="0"/>
                  </a:lnTo>
                  <a:lnTo>
                    <a:pt x="32" y="1"/>
                  </a:lnTo>
                  <a:lnTo>
                    <a:pt x="48" y="9"/>
                  </a:lnTo>
                  <a:lnTo>
                    <a:pt x="70" y="21"/>
                  </a:lnTo>
                  <a:lnTo>
                    <a:pt x="94" y="21"/>
                  </a:lnTo>
                  <a:lnTo>
                    <a:pt x="103" y="21"/>
                  </a:lnTo>
                  <a:lnTo>
                    <a:pt x="107" y="14"/>
                  </a:lnTo>
                  <a:lnTo>
                    <a:pt x="127" y="14"/>
                  </a:lnTo>
                  <a:lnTo>
                    <a:pt x="129" y="20"/>
                  </a:lnTo>
                  <a:lnTo>
                    <a:pt x="134" y="24"/>
                  </a:lnTo>
                  <a:lnTo>
                    <a:pt x="139" y="32"/>
                  </a:lnTo>
                  <a:lnTo>
                    <a:pt x="139" y="40"/>
                  </a:lnTo>
                  <a:lnTo>
                    <a:pt x="139" y="49"/>
                  </a:lnTo>
                  <a:lnTo>
                    <a:pt x="142" y="54"/>
                  </a:lnTo>
                  <a:lnTo>
                    <a:pt x="152" y="58"/>
                  </a:lnTo>
                  <a:lnTo>
                    <a:pt x="163" y="46"/>
                  </a:lnTo>
                  <a:lnTo>
                    <a:pt x="173" y="46"/>
                  </a:lnTo>
                  <a:lnTo>
                    <a:pt x="179" y="52"/>
                  </a:lnTo>
                  <a:lnTo>
                    <a:pt x="182" y="62"/>
                  </a:lnTo>
                  <a:lnTo>
                    <a:pt x="183" y="72"/>
                  </a:lnTo>
                  <a:lnTo>
                    <a:pt x="187" y="82"/>
                  </a:lnTo>
                  <a:lnTo>
                    <a:pt x="187" y="93"/>
                  </a:lnTo>
                  <a:lnTo>
                    <a:pt x="188" y="100"/>
                  </a:lnTo>
                  <a:lnTo>
                    <a:pt x="196" y="106"/>
                  </a:lnTo>
                  <a:lnTo>
                    <a:pt x="204" y="110"/>
                  </a:lnTo>
                  <a:lnTo>
                    <a:pt x="208" y="110"/>
                  </a:lnTo>
                  <a:lnTo>
                    <a:pt x="199" y="123"/>
                  </a:lnTo>
                  <a:lnTo>
                    <a:pt x="195" y="136"/>
                  </a:lnTo>
                  <a:lnTo>
                    <a:pt x="188" y="157"/>
                  </a:lnTo>
                  <a:lnTo>
                    <a:pt x="185" y="165"/>
                  </a:lnTo>
                  <a:lnTo>
                    <a:pt x="185" y="173"/>
                  </a:lnTo>
                  <a:lnTo>
                    <a:pt x="187" y="182"/>
                  </a:lnTo>
                  <a:lnTo>
                    <a:pt x="186" y="196"/>
                  </a:lnTo>
                  <a:lnTo>
                    <a:pt x="192" y="208"/>
                  </a:lnTo>
                  <a:lnTo>
                    <a:pt x="193" y="217"/>
                  </a:lnTo>
                  <a:lnTo>
                    <a:pt x="196" y="226"/>
                  </a:lnTo>
                  <a:lnTo>
                    <a:pt x="208" y="229"/>
                  </a:lnTo>
                  <a:lnTo>
                    <a:pt x="212" y="236"/>
                  </a:lnTo>
                  <a:lnTo>
                    <a:pt x="225" y="231"/>
                  </a:lnTo>
                  <a:lnTo>
                    <a:pt x="233" y="230"/>
                  </a:lnTo>
                  <a:lnTo>
                    <a:pt x="244" y="228"/>
                  </a:lnTo>
                  <a:lnTo>
                    <a:pt x="253" y="224"/>
                  </a:lnTo>
                  <a:lnTo>
                    <a:pt x="262" y="217"/>
                  </a:lnTo>
                  <a:lnTo>
                    <a:pt x="266" y="208"/>
                  </a:lnTo>
                  <a:lnTo>
                    <a:pt x="271" y="195"/>
                  </a:lnTo>
                  <a:lnTo>
                    <a:pt x="273" y="189"/>
                  </a:lnTo>
                  <a:lnTo>
                    <a:pt x="284" y="184"/>
                  </a:lnTo>
                  <a:lnTo>
                    <a:pt x="297" y="181"/>
                  </a:lnTo>
                  <a:lnTo>
                    <a:pt x="308" y="182"/>
                  </a:lnTo>
                  <a:lnTo>
                    <a:pt x="315" y="179"/>
                  </a:lnTo>
                  <a:lnTo>
                    <a:pt x="317" y="183"/>
                  </a:lnTo>
                  <a:lnTo>
                    <a:pt x="315" y="191"/>
                  </a:lnTo>
                  <a:lnTo>
                    <a:pt x="308" y="201"/>
                  </a:lnTo>
                  <a:lnTo>
                    <a:pt x="303" y="211"/>
                  </a:lnTo>
                  <a:lnTo>
                    <a:pt x="304" y="215"/>
                  </a:lnTo>
                  <a:lnTo>
                    <a:pt x="301" y="222"/>
                  </a:lnTo>
                  <a:lnTo>
                    <a:pt x="295" y="235"/>
                  </a:lnTo>
                  <a:lnTo>
                    <a:pt x="292" y="230"/>
                  </a:lnTo>
                  <a:lnTo>
                    <a:pt x="290" y="230"/>
                  </a:lnTo>
                  <a:lnTo>
                    <a:pt x="288" y="230"/>
                  </a:lnTo>
                  <a:lnTo>
                    <a:pt x="282" y="241"/>
                  </a:lnTo>
                  <a:lnTo>
                    <a:pt x="280" y="239"/>
                  </a:lnTo>
                  <a:lnTo>
                    <a:pt x="278" y="240"/>
                  </a:lnTo>
                  <a:lnTo>
                    <a:pt x="278" y="242"/>
                  </a:lnTo>
                  <a:lnTo>
                    <a:pt x="266" y="242"/>
                  </a:lnTo>
                  <a:lnTo>
                    <a:pt x="254" y="242"/>
                  </a:lnTo>
                  <a:lnTo>
                    <a:pt x="253" y="252"/>
                  </a:lnTo>
                  <a:lnTo>
                    <a:pt x="247" y="253"/>
                  </a:lnTo>
                  <a:lnTo>
                    <a:pt x="251" y="256"/>
                  </a:lnTo>
                  <a:lnTo>
                    <a:pt x="256" y="261"/>
                  </a:lnTo>
                  <a:lnTo>
                    <a:pt x="256" y="265"/>
                  </a:lnTo>
                  <a:lnTo>
                    <a:pt x="257" y="266"/>
                  </a:lnTo>
                  <a:lnTo>
                    <a:pt x="256" y="272"/>
                  </a:lnTo>
                  <a:lnTo>
                    <a:pt x="240" y="272"/>
                  </a:lnTo>
                  <a:lnTo>
                    <a:pt x="231" y="285"/>
                  </a:lnTo>
                  <a:lnTo>
                    <a:pt x="233" y="288"/>
                  </a:lnTo>
                  <a:lnTo>
                    <a:pt x="231" y="293"/>
                  </a:lnTo>
                  <a:lnTo>
                    <a:pt x="230" y="298"/>
                  </a:lnTo>
                  <a:lnTo>
                    <a:pt x="219" y="280"/>
                  </a:lnTo>
                  <a:lnTo>
                    <a:pt x="213" y="274"/>
                  </a:lnTo>
                  <a:lnTo>
                    <a:pt x="202" y="269"/>
                  </a:lnTo>
                  <a:lnTo>
                    <a:pt x="196" y="270"/>
                  </a:lnTo>
                  <a:lnTo>
                    <a:pt x="185" y="278"/>
                  </a:lnTo>
                  <a:lnTo>
                    <a:pt x="178" y="279"/>
                  </a:lnTo>
                  <a:lnTo>
                    <a:pt x="170" y="274"/>
                  </a:lnTo>
                  <a:lnTo>
                    <a:pt x="161" y="272"/>
                  </a:lnTo>
                  <a:lnTo>
                    <a:pt x="150" y="263"/>
                  </a:lnTo>
                  <a:lnTo>
                    <a:pt x="142" y="261"/>
                  </a:lnTo>
                  <a:lnTo>
                    <a:pt x="129" y="254"/>
                  </a:lnTo>
                  <a:lnTo>
                    <a:pt x="120" y="246"/>
                  </a:lnTo>
                  <a:lnTo>
                    <a:pt x="117" y="241"/>
                  </a:lnTo>
                  <a:lnTo>
                    <a:pt x="111" y="240"/>
                  </a:lnTo>
                  <a:lnTo>
                    <a:pt x="100" y="234"/>
                  </a:lnTo>
                  <a:lnTo>
                    <a:pt x="95" y="227"/>
                  </a:lnTo>
                  <a:lnTo>
                    <a:pt x="84" y="217"/>
                  </a:lnTo>
                  <a:lnTo>
                    <a:pt x="81" y="207"/>
                  </a:lnTo>
                  <a:lnTo>
                    <a:pt x="79" y="199"/>
                  </a:lnTo>
                  <a:lnTo>
                    <a:pt x="84" y="197"/>
                  </a:lnTo>
                  <a:lnTo>
                    <a:pt x="84" y="192"/>
                  </a:lnTo>
                  <a:lnTo>
                    <a:pt x="87" y="188"/>
                  </a:lnTo>
                  <a:lnTo>
                    <a:pt x="89" y="182"/>
                  </a:lnTo>
                  <a:lnTo>
                    <a:pt x="87" y="173"/>
                  </a:lnTo>
                  <a:lnTo>
                    <a:pt x="87" y="169"/>
                  </a:lnTo>
                  <a:lnTo>
                    <a:pt x="85" y="159"/>
                  </a:lnTo>
                  <a:lnTo>
                    <a:pt x="79" y="143"/>
                  </a:lnTo>
                  <a:lnTo>
                    <a:pt x="70" y="131"/>
                  </a:lnTo>
                  <a:lnTo>
                    <a:pt x="68" y="120"/>
                  </a:lnTo>
                  <a:lnTo>
                    <a:pt x="58" y="114"/>
                  </a:lnTo>
                  <a:lnTo>
                    <a:pt x="57" y="110"/>
                  </a:lnTo>
                  <a:lnTo>
                    <a:pt x="63" y="99"/>
                  </a:lnTo>
                  <a:lnTo>
                    <a:pt x="57" y="95"/>
                  </a:lnTo>
                  <a:lnTo>
                    <a:pt x="53" y="87"/>
                  </a:lnTo>
                  <a:lnTo>
                    <a:pt x="55" y="76"/>
                  </a:lnTo>
                  <a:lnTo>
                    <a:pt x="49" y="75"/>
                  </a:lnTo>
                  <a:lnTo>
                    <a:pt x="44" y="66"/>
                  </a:lnTo>
                  <a:lnTo>
                    <a:pt x="42" y="58"/>
                  </a:lnTo>
                  <a:lnTo>
                    <a:pt x="43" y="54"/>
                  </a:lnTo>
                  <a:lnTo>
                    <a:pt x="40" y="41"/>
                  </a:lnTo>
                  <a:lnTo>
                    <a:pt x="42" y="29"/>
                  </a:lnTo>
                  <a:lnTo>
                    <a:pt x="44" y="23"/>
                  </a:lnTo>
                  <a:lnTo>
                    <a:pt x="37" y="17"/>
                  </a:lnTo>
                  <a:lnTo>
                    <a:pt x="33" y="17"/>
                  </a:lnTo>
                  <a:lnTo>
                    <a:pt x="29" y="13"/>
                  </a:lnTo>
                  <a:lnTo>
                    <a:pt x="24" y="20"/>
                  </a:lnTo>
                  <a:lnTo>
                    <a:pt x="23" y="28"/>
                  </a:lnTo>
                  <a:lnTo>
                    <a:pt x="19" y="39"/>
                  </a:lnTo>
                  <a:lnTo>
                    <a:pt x="20" y="46"/>
                  </a:lnTo>
                  <a:lnTo>
                    <a:pt x="26" y="58"/>
                  </a:lnTo>
                  <a:lnTo>
                    <a:pt x="26" y="60"/>
                  </a:lnTo>
                  <a:lnTo>
                    <a:pt x="27" y="61"/>
                  </a:lnTo>
                  <a:lnTo>
                    <a:pt x="27" y="67"/>
                  </a:lnTo>
                  <a:lnTo>
                    <a:pt x="29" y="67"/>
                  </a:lnTo>
                  <a:lnTo>
                    <a:pt x="29" y="78"/>
                  </a:lnTo>
                  <a:lnTo>
                    <a:pt x="30" y="82"/>
                  </a:lnTo>
                  <a:lnTo>
                    <a:pt x="30" y="87"/>
                  </a:lnTo>
                  <a:lnTo>
                    <a:pt x="36" y="95"/>
                  </a:lnTo>
                  <a:lnTo>
                    <a:pt x="34" y="111"/>
                  </a:lnTo>
                  <a:lnTo>
                    <a:pt x="36" y="118"/>
                  </a:lnTo>
                  <a:lnTo>
                    <a:pt x="37" y="126"/>
                  </a:lnTo>
                  <a:lnTo>
                    <a:pt x="34" y="134"/>
                  </a:lnTo>
                  <a:lnTo>
                    <a:pt x="40" y="136"/>
                  </a:lnTo>
                  <a:lnTo>
                    <a:pt x="44" y="143"/>
                  </a:lnTo>
                  <a:lnTo>
                    <a:pt x="46" y="150"/>
                  </a:lnTo>
                  <a:lnTo>
                    <a:pt x="45" y="152"/>
                  </a:lnTo>
                  <a:lnTo>
                    <a:pt x="38" y="159"/>
                  </a:lnTo>
                  <a:lnTo>
                    <a:pt x="36" y="159"/>
                  </a:lnTo>
                  <a:lnTo>
                    <a:pt x="36" y="149"/>
                  </a:lnTo>
                  <a:lnTo>
                    <a:pt x="30" y="140"/>
                  </a:lnTo>
                  <a:lnTo>
                    <a:pt x="24" y="132"/>
                  </a:lnTo>
                  <a:lnTo>
                    <a:pt x="19" y="127"/>
                  </a:lnTo>
                  <a:lnTo>
                    <a:pt x="23" y="114"/>
                  </a:lnTo>
                  <a:lnTo>
                    <a:pt x="24" y="106"/>
                  </a:lnTo>
                  <a:lnTo>
                    <a:pt x="20" y="101"/>
                  </a:lnTo>
                  <a:lnTo>
                    <a:pt x="13" y="94"/>
                  </a:lnTo>
                  <a:lnTo>
                    <a:pt x="11" y="95"/>
                  </a:lnTo>
                  <a:lnTo>
                    <a:pt x="10" y="92"/>
                  </a:lnTo>
                  <a:lnTo>
                    <a:pt x="3" y="87"/>
                  </a:lnTo>
                  <a:lnTo>
                    <a:pt x="0" y="79"/>
                  </a:lnTo>
                  <a:lnTo>
                    <a:pt x="0" y="78"/>
                  </a:lnTo>
                  <a:lnTo>
                    <a:pt x="5" y="79"/>
                  </a:lnTo>
                  <a:lnTo>
                    <a:pt x="12" y="72"/>
                  </a:lnTo>
                  <a:lnTo>
                    <a:pt x="16" y="65"/>
                  </a:lnTo>
                  <a:lnTo>
                    <a:pt x="11" y="54"/>
                  </a:lnTo>
                  <a:lnTo>
                    <a:pt x="5" y="49"/>
                  </a:lnTo>
                  <a:lnTo>
                    <a:pt x="4" y="39"/>
                  </a:lnTo>
                  <a:lnTo>
                    <a:pt x="4" y="29"/>
                  </a:lnTo>
                  <a:lnTo>
                    <a:pt x="4" y="16"/>
                  </a:lnTo>
                  <a:lnTo>
                    <a:pt x="5" y="1"/>
                  </a:lnTo>
                  <a:close/>
                </a:path>
              </a:pathLst>
            </a:custGeom>
            <a:solidFill>
              <a:srgbClr val="D9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34">
              <a:extLst>
                <a:ext uri="{FF2B5EF4-FFF2-40B4-BE49-F238E27FC236}">
                  <a16:creationId xmlns:a16="http://schemas.microsoft.com/office/drawing/2014/main" id="{939FD196-E16D-00C2-BA09-BFBBAADD89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3413" y="3754438"/>
              <a:ext cx="96838" cy="120650"/>
            </a:xfrm>
            <a:custGeom>
              <a:avLst/>
              <a:gdLst>
                <a:gd name="T0" fmla="*/ 0 w 61"/>
                <a:gd name="T1" fmla="*/ 1 h 76"/>
                <a:gd name="T2" fmla="*/ 6 w 61"/>
                <a:gd name="T3" fmla="*/ 0 h 76"/>
                <a:gd name="T4" fmla="*/ 21 w 61"/>
                <a:gd name="T5" fmla="*/ 11 h 76"/>
                <a:gd name="T6" fmla="*/ 26 w 61"/>
                <a:gd name="T7" fmla="*/ 11 h 76"/>
                <a:gd name="T8" fmla="*/ 40 w 61"/>
                <a:gd name="T9" fmla="*/ 22 h 76"/>
                <a:gd name="T10" fmla="*/ 51 w 61"/>
                <a:gd name="T11" fmla="*/ 30 h 76"/>
                <a:gd name="T12" fmla="*/ 60 w 61"/>
                <a:gd name="T13" fmla="*/ 41 h 76"/>
                <a:gd name="T14" fmla="*/ 57 w 61"/>
                <a:gd name="T15" fmla="*/ 49 h 76"/>
                <a:gd name="T16" fmla="*/ 61 w 61"/>
                <a:gd name="T17" fmla="*/ 56 h 76"/>
                <a:gd name="T18" fmla="*/ 59 w 61"/>
                <a:gd name="T19" fmla="*/ 67 h 76"/>
                <a:gd name="T20" fmla="*/ 47 w 61"/>
                <a:gd name="T21" fmla="*/ 76 h 76"/>
                <a:gd name="T22" fmla="*/ 38 w 61"/>
                <a:gd name="T23" fmla="*/ 73 h 76"/>
                <a:gd name="T24" fmla="*/ 32 w 61"/>
                <a:gd name="T25" fmla="*/ 74 h 76"/>
                <a:gd name="T26" fmla="*/ 19 w 61"/>
                <a:gd name="T27" fmla="*/ 68 h 76"/>
                <a:gd name="T28" fmla="*/ 11 w 61"/>
                <a:gd name="T29" fmla="*/ 68 h 76"/>
                <a:gd name="T30" fmla="*/ 2 w 61"/>
                <a:gd name="T31" fmla="*/ 59 h 76"/>
                <a:gd name="T32" fmla="*/ 1 w 61"/>
                <a:gd name="T33" fmla="*/ 49 h 76"/>
                <a:gd name="T34" fmla="*/ 3 w 61"/>
                <a:gd name="T35" fmla="*/ 46 h 76"/>
                <a:gd name="T36" fmla="*/ 0 w 61"/>
                <a:gd name="T37" fmla="*/ 30 h 76"/>
                <a:gd name="T38" fmla="*/ 0 w 61"/>
                <a:gd name="T39" fmla="*/ 14 h 76"/>
                <a:gd name="T40" fmla="*/ 0 w 61"/>
                <a:gd name="T41" fmla="*/ 1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1" h="76">
                  <a:moveTo>
                    <a:pt x="0" y="1"/>
                  </a:moveTo>
                  <a:lnTo>
                    <a:pt x="6" y="0"/>
                  </a:lnTo>
                  <a:lnTo>
                    <a:pt x="21" y="11"/>
                  </a:lnTo>
                  <a:lnTo>
                    <a:pt x="26" y="11"/>
                  </a:lnTo>
                  <a:lnTo>
                    <a:pt x="40" y="22"/>
                  </a:lnTo>
                  <a:lnTo>
                    <a:pt x="51" y="30"/>
                  </a:lnTo>
                  <a:lnTo>
                    <a:pt x="60" y="41"/>
                  </a:lnTo>
                  <a:lnTo>
                    <a:pt x="57" y="49"/>
                  </a:lnTo>
                  <a:lnTo>
                    <a:pt x="61" y="56"/>
                  </a:lnTo>
                  <a:lnTo>
                    <a:pt x="59" y="67"/>
                  </a:lnTo>
                  <a:lnTo>
                    <a:pt x="47" y="76"/>
                  </a:lnTo>
                  <a:lnTo>
                    <a:pt x="38" y="73"/>
                  </a:lnTo>
                  <a:lnTo>
                    <a:pt x="32" y="74"/>
                  </a:lnTo>
                  <a:lnTo>
                    <a:pt x="19" y="68"/>
                  </a:lnTo>
                  <a:lnTo>
                    <a:pt x="11" y="68"/>
                  </a:lnTo>
                  <a:lnTo>
                    <a:pt x="2" y="59"/>
                  </a:lnTo>
                  <a:lnTo>
                    <a:pt x="1" y="49"/>
                  </a:lnTo>
                  <a:lnTo>
                    <a:pt x="3" y="46"/>
                  </a:lnTo>
                  <a:lnTo>
                    <a:pt x="0" y="30"/>
                  </a:lnTo>
                  <a:lnTo>
                    <a:pt x="0" y="14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DDFC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35">
              <a:extLst>
                <a:ext uri="{FF2B5EF4-FFF2-40B4-BE49-F238E27FC236}">
                  <a16:creationId xmlns:a16="http://schemas.microsoft.com/office/drawing/2014/main" id="{AD89364B-758D-450D-7FC6-2850CC28930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0188" y="2805113"/>
              <a:ext cx="795338" cy="1038225"/>
            </a:xfrm>
            <a:custGeom>
              <a:avLst/>
              <a:gdLst>
                <a:gd name="T0" fmla="*/ 305 w 501"/>
                <a:gd name="T1" fmla="*/ 628 h 654"/>
                <a:gd name="T2" fmla="*/ 260 w 501"/>
                <a:gd name="T3" fmla="*/ 598 h 654"/>
                <a:gd name="T4" fmla="*/ 283 w 501"/>
                <a:gd name="T5" fmla="*/ 555 h 654"/>
                <a:gd name="T6" fmla="*/ 278 w 501"/>
                <a:gd name="T7" fmla="*/ 527 h 654"/>
                <a:gd name="T8" fmla="*/ 272 w 501"/>
                <a:gd name="T9" fmla="*/ 496 h 654"/>
                <a:gd name="T10" fmla="*/ 257 w 501"/>
                <a:gd name="T11" fmla="*/ 477 h 654"/>
                <a:gd name="T12" fmla="*/ 228 w 501"/>
                <a:gd name="T13" fmla="*/ 466 h 654"/>
                <a:gd name="T14" fmla="*/ 221 w 501"/>
                <a:gd name="T15" fmla="*/ 422 h 654"/>
                <a:gd name="T16" fmla="*/ 213 w 501"/>
                <a:gd name="T17" fmla="*/ 386 h 654"/>
                <a:gd name="T18" fmla="*/ 181 w 501"/>
                <a:gd name="T19" fmla="*/ 349 h 654"/>
                <a:gd name="T20" fmla="*/ 178 w 501"/>
                <a:gd name="T21" fmla="*/ 327 h 654"/>
                <a:gd name="T22" fmla="*/ 149 w 501"/>
                <a:gd name="T23" fmla="*/ 314 h 654"/>
                <a:gd name="T24" fmla="*/ 114 w 501"/>
                <a:gd name="T25" fmla="*/ 278 h 654"/>
                <a:gd name="T26" fmla="*/ 88 w 501"/>
                <a:gd name="T27" fmla="*/ 268 h 654"/>
                <a:gd name="T28" fmla="*/ 60 w 501"/>
                <a:gd name="T29" fmla="*/ 279 h 654"/>
                <a:gd name="T30" fmla="*/ 36 w 501"/>
                <a:gd name="T31" fmla="*/ 264 h 654"/>
                <a:gd name="T32" fmla="*/ 13 w 501"/>
                <a:gd name="T33" fmla="*/ 246 h 654"/>
                <a:gd name="T34" fmla="*/ 2 w 501"/>
                <a:gd name="T35" fmla="*/ 210 h 654"/>
                <a:gd name="T36" fmla="*/ 10 w 501"/>
                <a:gd name="T37" fmla="*/ 181 h 654"/>
                <a:gd name="T38" fmla="*/ 49 w 501"/>
                <a:gd name="T39" fmla="*/ 166 h 654"/>
                <a:gd name="T40" fmla="*/ 46 w 501"/>
                <a:gd name="T41" fmla="*/ 94 h 654"/>
                <a:gd name="T42" fmla="*/ 56 w 501"/>
                <a:gd name="T43" fmla="*/ 74 h 654"/>
                <a:gd name="T44" fmla="*/ 79 w 501"/>
                <a:gd name="T45" fmla="*/ 56 h 654"/>
                <a:gd name="T46" fmla="*/ 93 w 501"/>
                <a:gd name="T47" fmla="*/ 78 h 654"/>
                <a:gd name="T48" fmla="*/ 120 w 501"/>
                <a:gd name="T49" fmla="*/ 65 h 654"/>
                <a:gd name="T50" fmla="*/ 120 w 501"/>
                <a:gd name="T51" fmla="*/ 47 h 654"/>
                <a:gd name="T52" fmla="*/ 117 w 501"/>
                <a:gd name="T53" fmla="*/ 19 h 654"/>
                <a:gd name="T54" fmla="*/ 149 w 501"/>
                <a:gd name="T55" fmla="*/ 19 h 654"/>
                <a:gd name="T56" fmla="*/ 173 w 501"/>
                <a:gd name="T57" fmla="*/ 0 h 654"/>
                <a:gd name="T58" fmla="*/ 182 w 501"/>
                <a:gd name="T59" fmla="*/ 23 h 654"/>
                <a:gd name="T60" fmla="*/ 179 w 501"/>
                <a:gd name="T61" fmla="*/ 59 h 654"/>
                <a:gd name="T62" fmla="*/ 199 w 501"/>
                <a:gd name="T63" fmla="*/ 64 h 654"/>
                <a:gd name="T64" fmla="*/ 220 w 501"/>
                <a:gd name="T65" fmla="*/ 57 h 654"/>
                <a:gd name="T66" fmla="*/ 227 w 501"/>
                <a:gd name="T67" fmla="*/ 47 h 654"/>
                <a:gd name="T68" fmla="*/ 252 w 501"/>
                <a:gd name="T69" fmla="*/ 55 h 654"/>
                <a:gd name="T70" fmla="*/ 266 w 501"/>
                <a:gd name="T71" fmla="*/ 55 h 654"/>
                <a:gd name="T72" fmla="*/ 287 w 501"/>
                <a:gd name="T73" fmla="*/ 19 h 654"/>
                <a:gd name="T74" fmla="*/ 304 w 501"/>
                <a:gd name="T75" fmla="*/ 72 h 654"/>
                <a:gd name="T76" fmla="*/ 321 w 501"/>
                <a:gd name="T77" fmla="*/ 113 h 654"/>
                <a:gd name="T78" fmla="*/ 374 w 501"/>
                <a:gd name="T79" fmla="*/ 128 h 654"/>
                <a:gd name="T80" fmla="*/ 431 w 501"/>
                <a:gd name="T81" fmla="*/ 141 h 654"/>
                <a:gd name="T82" fmla="*/ 488 w 501"/>
                <a:gd name="T83" fmla="*/ 179 h 654"/>
                <a:gd name="T84" fmla="*/ 496 w 501"/>
                <a:gd name="T85" fmla="*/ 246 h 654"/>
                <a:gd name="T86" fmla="*/ 457 w 501"/>
                <a:gd name="T87" fmla="*/ 314 h 654"/>
                <a:gd name="T88" fmla="*/ 454 w 501"/>
                <a:gd name="T89" fmla="*/ 385 h 654"/>
                <a:gd name="T90" fmla="*/ 438 w 501"/>
                <a:gd name="T91" fmla="*/ 447 h 654"/>
                <a:gd name="T92" fmla="*/ 414 w 501"/>
                <a:gd name="T93" fmla="*/ 482 h 654"/>
                <a:gd name="T94" fmla="*/ 360 w 501"/>
                <a:gd name="T95" fmla="*/ 512 h 654"/>
                <a:gd name="T96" fmla="*/ 356 w 501"/>
                <a:gd name="T97" fmla="*/ 567 h 654"/>
                <a:gd name="T98" fmla="*/ 331 w 501"/>
                <a:gd name="T99" fmla="*/ 625 h 6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501" h="654">
                  <a:moveTo>
                    <a:pt x="315" y="654"/>
                  </a:moveTo>
                  <a:lnTo>
                    <a:pt x="311" y="647"/>
                  </a:lnTo>
                  <a:lnTo>
                    <a:pt x="314" y="639"/>
                  </a:lnTo>
                  <a:lnTo>
                    <a:pt x="305" y="628"/>
                  </a:lnTo>
                  <a:lnTo>
                    <a:pt x="294" y="620"/>
                  </a:lnTo>
                  <a:lnTo>
                    <a:pt x="280" y="609"/>
                  </a:lnTo>
                  <a:lnTo>
                    <a:pt x="275" y="609"/>
                  </a:lnTo>
                  <a:lnTo>
                    <a:pt x="260" y="598"/>
                  </a:lnTo>
                  <a:lnTo>
                    <a:pt x="254" y="599"/>
                  </a:lnTo>
                  <a:lnTo>
                    <a:pt x="265" y="577"/>
                  </a:lnTo>
                  <a:lnTo>
                    <a:pt x="276" y="562"/>
                  </a:lnTo>
                  <a:lnTo>
                    <a:pt x="283" y="555"/>
                  </a:lnTo>
                  <a:lnTo>
                    <a:pt x="292" y="546"/>
                  </a:lnTo>
                  <a:lnTo>
                    <a:pt x="289" y="534"/>
                  </a:lnTo>
                  <a:lnTo>
                    <a:pt x="283" y="523"/>
                  </a:lnTo>
                  <a:lnTo>
                    <a:pt x="278" y="527"/>
                  </a:lnTo>
                  <a:lnTo>
                    <a:pt x="279" y="517"/>
                  </a:lnTo>
                  <a:lnTo>
                    <a:pt x="279" y="508"/>
                  </a:lnTo>
                  <a:lnTo>
                    <a:pt x="278" y="498"/>
                  </a:lnTo>
                  <a:lnTo>
                    <a:pt x="272" y="496"/>
                  </a:lnTo>
                  <a:lnTo>
                    <a:pt x="268" y="498"/>
                  </a:lnTo>
                  <a:lnTo>
                    <a:pt x="262" y="498"/>
                  </a:lnTo>
                  <a:lnTo>
                    <a:pt x="260" y="491"/>
                  </a:lnTo>
                  <a:lnTo>
                    <a:pt x="257" y="477"/>
                  </a:lnTo>
                  <a:lnTo>
                    <a:pt x="255" y="471"/>
                  </a:lnTo>
                  <a:lnTo>
                    <a:pt x="246" y="466"/>
                  </a:lnTo>
                  <a:lnTo>
                    <a:pt x="241" y="470"/>
                  </a:lnTo>
                  <a:lnTo>
                    <a:pt x="228" y="466"/>
                  </a:lnTo>
                  <a:lnTo>
                    <a:pt x="226" y="444"/>
                  </a:lnTo>
                  <a:lnTo>
                    <a:pt x="221" y="434"/>
                  </a:lnTo>
                  <a:lnTo>
                    <a:pt x="224" y="431"/>
                  </a:lnTo>
                  <a:lnTo>
                    <a:pt x="221" y="422"/>
                  </a:lnTo>
                  <a:lnTo>
                    <a:pt x="224" y="414"/>
                  </a:lnTo>
                  <a:lnTo>
                    <a:pt x="224" y="401"/>
                  </a:lnTo>
                  <a:lnTo>
                    <a:pt x="221" y="392"/>
                  </a:lnTo>
                  <a:lnTo>
                    <a:pt x="213" y="386"/>
                  </a:lnTo>
                  <a:lnTo>
                    <a:pt x="210" y="380"/>
                  </a:lnTo>
                  <a:lnTo>
                    <a:pt x="211" y="369"/>
                  </a:lnTo>
                  <a:lnTo>
                    <a:pt x="188" y="369"/>
                  </a:lnTo>
                  <a:lnTo>
                    <a:pt x="181" y="349"/>
                  </a:lnTo>
                  <a:lnTo>
                    <a:pt x="184" y="349"/>
                  </a:lnTo>
                  <a:lnTo>
                    <a:pt x="183" y="341"/>
                  </a:lnTo>
                  <a:lnTo>
                    <a:pt x="181" y="337"/>
                  </a:lnTo>
                  <a:lnTo>
                    <a:pt x="178" y="327"/>
                  </a:lnTo>
                  <a:lnTo>
                    <a:pt x="171" y="322"/>
                  </a:lnTo>
                  <a:lnTo>
                    <a:pt x="163" y="322"/>
                  </a:lnTo>
                  <a:lnTo>
                    <a:pt x="157" y="317"/>
                  </a:lnTo>
                  <a:lnTo>
                    <a:pt x="149" y="314"/>
                  </a:lnTo>
                  <a:lnTo>
                    <a:pt x="144" y="308"/>
                  </a:lnTo>
                  <a:lnTo>
                    <a:pt x="129" y="305"/>
                  </a:lnTo>
                  <a:lnTo>
                    <a:pt x="114" y="289"/>
                  </a:lnTo>
                  <a:lnTo>
                    <a:pt x="114" y="278"/>
                  </a:lnTo>
                  <a:lnTo>
                    <a:pt x="112" y="271"/>
                  </a:lnTo>
                  <a:lnTo>
                    <a:pt x="112" y="258"/>
                  </a:lnTo>
                  <a:lnTo>
                    <a:pt x="95" y="262"/>
                  </a:lnTo>
                  <a:lnTo>
                    <a:pt x="88" y="268"/>
                  </a:lnTo>
                  <a:lnTo>
                    <a:pt x="79" y="275"/>
                  </a:lnTo>
                  <a:lnTo>
                    <a:pt x="77" y="281"/>
                  </a:lnTo>
                  <a:lnTo>
                    <a:pt x="69" y="281"/>
                  </a:lnTo>
                  <a:lnTo>
                    <a:pt x="60" y="279"/>
                  </a:lnTo>
                  <a:lnTo>
                    <a:pt x="53" y="283"/>
                  </a:lnTo>
                  <a:lnTo>
                    <a:pt x="47" y="281"/>
                  </a:lnTo>
                  <a:lnTo>
                    <a:pt x="46" y="255"/>
                  </a:lnTo>
                  <a:lnTo>
                    <a:pt x="36" y="264"/>
                  </a:lnTo>
                  <a:lnTo>
                    <a:pt x="26" y="263"/>
                  </a:lnTo>
                  <a:lnTo>
                    <a:pt x="20" y="255"/>
                  </a:lnTo>
                  <a:lnTo>
                    <a:pt x="10" y="255"/>
                  </a:lnTo>
                  <a:lnTo>
                    <a:pt x="13" y="246"/>
                  </a:lnTo>
                  <a:lnTo>
                    <a:pt x="4" y="236"/>
                  </a:lnTo>
                  <a:lnTo>
                    <a:pt x="0" y="220"/>
                  </a:lnTo>
                  <a:lnTo>
                    <a:pt x="3" y="218"/>
                  </a:lnTo>
                  <a:lnTo>
                    <a:pt x="2" y="210"/>
                  </a:lnTo>
                  <a:lnTo>
                    <a:pt x="9" y="205"/>
                  </a:lnTo>
                  <a:lnTo>
                    <a:pt x="7" y="197"/>
                  </a:lnTo>
                  <a:lnTo>
                    <a:pt x="10" y="189"/>
                  </a:lnTo>
                  <a:lnTo>
                    <a:pt x="10" y="181"/>
                  </a:lnTo>
                  <a:lnTo>
                    <a:pt x="26" y="171"/>
                  </a:lnTo>
                  <a:lnTo>
                    <a:pt x="35" y="167"/>
                  </a:lnTo>
                  <a:lnTo>
                    <a:pt x="36" y="165"/>
                  </a:lnTo>
                  <a:lnTo>
                    <a:pt x="49" y="166"/>
                  </a:lnTo>
                  <a:lnTo>
                    <a:pt x="54" y="117"/>
                  </a:lnTo>
                  <a:lnTo>
                    <a:pt x="54" y="110"/>
                  </a:lnTo>
                  <a:lnTo>
                    <a:pt x="52" y="101"/>
                  </a:lnTo>
                  <a:lnTo>
                    <a:pt x="46" y="94"/>
                  </a:lnTo>
                  <a:lnTo>
                    <a:pt x="46" y="82"/>
                  </a:lnTo>
                  <a:lnTo>
                    <a:pt x="54" y="79"/>
                  </a:lnTo>
                  <a:lnTo>
                    <a:pt x="56" y="81"/>
                  </a:lnTo>
                  <a:lnTo>
                    <a:pt x="56" y="74"/>
                  </a:lnTo>
                  <a:lnTo>
                    <a:pt x="49" y="72"/>
                  </a:lnTo>
                  <a:lnTo>
                    <a:pt x="49" y="61"/>
                  </a:lnTo>
                  <a:lnTo>
                    <a:pt x="74" y="62"/>
                  </a:lnTo>
                  <a:lnTo>
                    <a:pt x="79" y="56"/>
                  </a:lnTo>
                  <a:lnTo>
                    <a:pt x="82" y="61"/>
                  </a:lnTo>
                  <a:lnTo>
                    <a:pt x="85" y="71"/>
                  </a:lnTo>
                  <a:lnTo>
                    <a:pt x="87" y="69"/>
                  </a:lnTo>
                  <a:lnTo>
                    <a:pt x="93" y="78"/>
                  </a:lnTo>
                  <a:lnTo>
                    <a:pt x="104" y="77"/>
                  </a:lnTo>
                  <a:lnTo>
                    <a:pt x="106" y="72"/>
                  </a:lnTo>
                  <a:lnTo>
                    <a:pt x="117" y="68"/>
                  </a:lnTo>
                  <a:lnTo>
                    <a:pt x="120" y="65"/>
                  </a:lnTo>
                  <a:lnTo>
                    <a:pt x="123" y="57"/>
                  </a:lnTo>
                  <a:lnTo>
                    <a:pt x="132" y="53"/>
                  </a:lnTo>
                  <a:lnTo>
                    <a:pt x="131" y="50"/>
                  </a:lnTo>
                  <a:lnTo>
                    <a:pt x="120" y="47"/>
                  </a:lnTo>
                  <a:lnTo>
                    <a:pt x="118" y="37"/>
                  </a:lnTo>
                  <a:lnTo>
                    <a:pt x="119" y="26"/>
                  </a:lnTo>
                  <a:lnTo>
                    <a:pt x="114" y="21"/>
                  </a:lnTo>
                  <a:lnTo>
                    <a:pt x="117" y="19"/>
                  </a:lnTo>
                  <a:lnTo>
                    <a:pt x="125" y="21"/>
                  </a:lnTo>
                  <a:lnTo>
                    <a:pt x="136" y="26"/>
                  </a:lnTo>
                  <a:lnTo>
                    <a:pt x="140" y="23"/>
                  </a:lnTo>
                  <a:lnTo>
                    <a:pt x="149" y="19"/>
                  </a:lnTo>
                  <a:lnTo>
                    <a:pt x="164" y="13"/>
                  </a:lnTo>
                  <a:lnTo>
                    <a:pt x="169" y="6"/>
                  </a:lnTo>
                  <a:lnTo>
                    <a:pt x="168" y="0"/>
                  </a:lnTo>
                  <a:lnTo>
                    <a:pt x="173" y="0"/>
                  </a:lnTo>
                  <a:lnTo>
                    <a:pt x="176" y="4"/>
                  </a:lnTo>
                  <a:lnTo>
                    <a:pt x="173" y="12"/>
                  </a:lnTo>
                  <a:lnTo>
                    <a:pt x="178" y="14"/>
                  </a:lnTo>
                  <a:lnTo>
                    <a:pt x="182" y="23"/>
                  </a:lnTo>
                  <a:lnTo>
                    <a:pt x="177" y="29"/>
                  </a:lnTo>
                  <a:lnTo>
                    <a:pt x="175" y="44"/>
                  </a:lnTo>
                  <a:lnTo>
                    <a:pt x="178" y="52"/>
                  </a:lnTo>
                  <a:lnTo>
                    <a:pt x="179" y="59"/>
                  </a:lnTo>
                  <a:lnTo>
                    <a:pt x="188" y="68"/>
                  </a:lnTo>
                  <a:lnTo>
                    <a:pt x="194" y="69"/>
                  </a:lnTo>
                  <a:lnTo>
                    <a:pt x="195" y="65"/>
                  </a:lnTo>
                  <a:lnTo>
                    <a:pt x="199" y="64"/>
                  </a:lnTo>
                  <a:lnTo>
                    <a:pt x="204" y="62"/>
                  </a:lnTo>
                  <a:lnTo>
                    <a:pt x="209" y="57"/>
                  </a:lnTo>
                  <a:lnTo>
                    <a:pt x="216" y="58"/>
                  </a:lnTo>
                  <a:lnTo>
                    <a:pt x="220" y="57"/>
                  </a:lnTo>
                  <a:lnTo>
                    <a:pt x="227" y="59"/>
                  </a:lnTo>
                  <a:lnTo>
                    <a:pt x="228" y="57"/>
                  </a:lnTo>
                  <a:lnTo>
                    <a:pt x="226" y="53"/>
                  </a:lnTo>
                  <a:lnTo>
                    <a:pt x="227" y="47"/>
                  </a:lnTo>
                  <a:lnTo>
                    <a:pt x="231" y="50"/>
                  </a:lnTo>
                  <a:lnTo>
                    <a:pt x="237" y="47"/>
                  </a:lnTo>
                  <a:lnTo>
                    <a:pt x="246" y="51"/>
                  </a:lnTo>
                  <a:lnTo>
                    <a:pt x="252" y="55"/>
                  </a:lnTo>
                  <a:lnTo>
                    <a:pt x="255" y="50"/>
                  </a:lnTo>
                  <a:lnTo>
                    <a:pt x="259" y="51"/>
                  </a:lnTo>
                  <a:lnTo>
                    <a:pt x="259" y="56"/>
                  </a:lnTo>
                  <a:lnTo>
                    <a:pt x="266" y="55"/>
                  </a:lnTo>
                  <a:lnTo>
                    <a:pt x="270" y="47"/>
                  </a:lnTo>
                  <a:lnTo>
                    <a:pt x="275" y="34"/>
                  </a:lnTo>
                  <a:lnTo>
                    <a:pt x="283" y="19"/>
                  </a:lnTo>
                  <a:lnTo>
                    <a:pt x="287" y="19"/>
                  </a:lnTo>
                  <a:lnTo>
                    <a:pt x="289" y="29"/>
                  </a:lnTo>
                  <a:lnTo>
                    <a:pt x="296" y="57"/>
                  </a:lnTo>
                  <a:lnTo>
                    <a:pt x="304" y="61"/>
                  </a:lnTo>
                  <a:lnTo>
                    <a:pt x="304" y="72"/>
                  </a:lnTo>
                  <a:lnTo>
                    <a:pt x="294" y="87"/>
                  </a:lnTo>
                  <a:lnTo>
                    <a:pt x="298" y="92"/>
                  </a:lnTo>
                  <a:lnTo>
                    <a:pt x="320" y="95"/>
                  </a:lnTo>
                  <a:lnTo>
                    <a:pt x="321" y="113"/>
                  </a:lnTo>
                  <a:lnTo>
                    <a:pt x="331" y="101"/>
                  </a:lnTo>
                  <a:lnTo>
                    <a:pt x="347" y="108"/>
                  </a:lnTo>
                  <a:lnTo>
                    <a:pt x="369" y="117"/>
                  </a:lnTo>
                  <a:lnTo>
                    <a:pt x="374" y="128"/>
                  </a:lnTo>
                  <a:lnTo>
                    <a:pt x="372" y="137"/>
                  </a:lnTo>
                  <a:lnTo>
                    <a:pt x="387" y="131"/>
                  </a:lnTo>
                  <a:lnTo>
                    <a:pt x="414" y="142"/>
                  </a:lnTo>
                  <a:lnTo>
                    <a:pt x="431" y="141"/>
                  </a:lnTo>
                  <a:lnTo>
                    <a:pt x="451" y="154"/>
                  </a:lnTo>
                  <a:lnTo>
                    <a:pt x="468" y="173"/>
                  </a:lnTo>
                  <a:lnTo>
                    <a:pt x="479" y="179"/>
                  </a:lnTo>
                  <a:lnTo>
                    <a:pt x="488" y="179"/>
                  </a:lnTo>
                  <a:lnTo>
                    <a:pt x="494" y="185"/>
                  </a:lnTo>
                  <a:lnTo>
                    <a:pt x="499" y="206"/>
                  </a:lnTo>
                  <a:lnTo>
                    <a:pt x="501" y="218"/>
                  </a:lnTo>
                  <a:lnTo>
                    <a:pt x="496" y="246"/>
                  </a:lnTo>
                  <a:lnTo>
                    <a:pt x="490" y="256"/>
                  </a:lnTo>
                  <a:lnTo>
                    <a:pt x="474" y="281"/>
                  </a:lnTo>
                  <a:lnTo>
                    <a:pt x="467" y="299"/>
                  </a:lnTo>
                  <a:lnTo>
                    <a:pt x="457" y="314"/>
                  </a:lnTo>
                  <a:lnTo>
                    <a:pt x="455" y="315"/>
                  </a:lnTo>
                  <a:lnTo>
                    <a:pt x="453" y="328"/>
                  </a:lnTo>
                  <a:lnTo>
                    <a:pt x="455" y="360"/>
                  </a:lnTo>
                  <a:lnTo>
                    <a:pt x="454" y="385"/>
                  </a:lnTo>
                  <a:lnTo>
                    <a:pt x="453" y="396"/>
                  </a:lnTo>
                  <a:lnTo>
                    <a:pt x="449" y="402"/>
                  </a:lnTo>
                  <a:lnTo>
                    <a:pt x="449" y="426"/>
                  </a:lnTo>
                  <a:lnTo>
                    <a:pt x="438" y="447"/>
                  </a:lnTo>
                  <a:lnTo>
                    <a:pt x="437" y="464"/>
                  </a:lnTo>
                  <a:lnTo>
                    <a:pt x="429" y="471"/>
                  </a:lnTo>
                  <a:lnTo>
                    <a:pt x="427" y="482"/>
                  </a:lnTo>
                  <a:lnTo>
                    <a:pt x="414" y="482"/>
                  </a:lnTo>
                  <a:lnTo>
                    <a:pt x="395" y="488"/>
                  </a:lnTo>
                  <a:lnTo>
                    <a:pt x="386" y="495"/>
                  </a:lnTo>
                  <a:lnTo>
                    <a:pt x="372" y="499"/>
                  </a:lnTo>
                  <a:lnTo>
                    <a:pt x="360" y="512"/>
                  </a:lnTo>
                  <a:lnTo>
                    <a:pt x="352" y="529"/>
                  </a:lnTo>
                  <a:lnTo>
                    <a:pt x="352" y="541"/>
                  </a:lnTo>
                  <a:lnTo>
                    <a:pt x="356" y="550"/>
                  </a:lnTo>
                  <a:lnTo>
                    <a:pt x="356" y="567"/>
                  </a:lnTo>
                  <a:lnTo>
                    <a:pt x="354" y="574"/>
                  </a:lnTo>
                  <a:lnTo>
                    <a:pt x="347" y="583"/>
                  </a:lnTo>
                  <a:lnTo>
                    <a:pt x="339" y="612"/>
                  </a:lnTo>
                  <a:lnTo>
                    <a:pt x="331" y="625"/>
                  </a:lnTo>
                  <a:lnTo>
                    <a:pt x="324" y="631"/>
                  </a:lnTo>
                  <a:lnTo>
                    <a:pt x="321" y="647"/>
                  </a:lnTo>
                  <a:lnTo>
                    <a:pt x="315" y="654"/>
                  </a:lnTo>
                  <a:close/>
                </a:path>
              </a:pathLst>
            </a:custGeom>
            <a:solidFill>
              <a:srgbClr val="D5FC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36">
              <a:extLst>
                <a:ext uri="{FF2B5EF4-FFF2-40B4-BE49-F238E27FC236}">
                  <a16:creationId xmlns:a16="http://schemas.microsoft.com/office/drawing/2014/main" id="{07616E9A-ED9F-D4A6-68E6-5377C794EA92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5438" y="3214688"/>
              <a:ext cx="260350" cy="352425"/>
            </a:xfrm>
            <a:custGeom>
              <a:avLst/>
              <a:gdLst>
                <a:gd name="T0" fmla="*/ 0 w 164"/>
                <a:gd name="T1" fmla="*/ 21 h 222"/>
                <a:gd name="T2" fmla="*/ 9 w 164"/>
                <a:gd name="T3" fmla="*/ 23 h 222"/>
                <a:gd name="T4" fmla="*/ 17 w 164"/>
                <a:gd name="T5" fmla="*/ 23 h 222"/>
                <a:gd name="T6" fmla="*/ 19 w 164"/>
                <a:gd name="T7" fmla="*/ 17 h 222"/>
                <a:gd name="T8" fmla="*/ 28 w 164"/>
                <a:gd name="T9" fmla="*/ 10 h 222"/>
                <a:gd name="T10" fmla="*/ 35 w 164"/>
                <a:gd name="T11" fmla="*/ 4 h 222"/>
                <a:gd name="T12" fmla="*/ 52 w 164"/>
                <a:gd name="T13" fmla="*/ 0 h 222"/>
                <a:gd name="T14" fmla="*/ 52 w 164"/>
                <a:gd name="T15" fmla="*/ 13 h 222"/>
                <a:gd name="T16" fmla="*/ 54 w 164"/>
                <a:gd name="T17" fmla="*/ 20 h 222"/>
                <a:gd name="T18" fmla="*/ 54 w 164"/>
                <a:gd name="T19" fmla="*/ 31 h 222"/>
                <a:gd name="T20" fmla="*/ 69 w 164"/>
                <a:gd name="T21" fmla="*/ 47 h 222"/>
                <a:gd name="T22" fmla="*/ 84 w 164"/>
                <a:gd name="T23" fmla="*/ 50 h 222"/>
                <a:gd name="T24" fmla="*/ 89 w 164"/>
                <a:gd name="T25" fmla="*/ 56 h 222"/>
                <a:gd name="T26" fmla="*/ 97 w 164"/>
                <a:gd name="T27" fmla="*/ 59 h 222"/>
                <a:gd name="T28" fmla="*/ 103 w 164"/>
                <a:gd name="T29" fmla="*/ 64 h 222"/>
                <a:gd name="T30" fmla="*/ 111 w 164"/>
                <a:gd name="T31" fmla="*/ 64 h 222"/>
                <a:gd name="T32" fmla="*/ 118 w 164"/>
                <a:gd name="T33" fmla="*/ 69 h 222"/>
                <a:gd name="T34" fmla="*/ 121 w 164"/>
                <a:gd name="T35" fmla="*/ 79 h 222"/>
                <a:gd name="T36" fmla="*/ 123 w 164"/>
                <a:gd name="T37" fmla="*/ 83 h 222"/>
                <a:gd name="T38" fmla="*/ 124 w 164"/>
                <a:gd name="T39" fmla="*/ 91 h 222"/>
                <a:gd name="T40" fmla="*/ 121 w 164"/>
                <a:gd name="T41" fmla="*/ 91 h 222"/>
                <a:gd name="T42" fmla="*/ 128 w 164"/>
                <a:gd name="T43" fmla="*/ 111 h 222"/>
                <a:gd name="T44" fmla="*/ 151 w 164"/>
                <a:gd name="T45" fmla="*/ 111 h 222"/>
                <a:gd name="T46" fmla="*/ 150 w 164"/>
                <a:gd name="T47" fmla="*/ 122 h 222"/>
                <a:gd name="T48" fmla="*/ 153 w 164"/>
                <a:gd name="T49" fmla="*/ 128 h 222"/>
                <a:gd name="T50" fmla="*/ 161 w 164"/>
                <a:gd name="T51" fmla="*/ 134 h 222"/>
                <a:gd name="T52" fmla="*/ 164 w 164"/>
                <a:gd name="T53" fmla="*/ 143 h 222"/>
                <a:gd name="T54" fmla="*/ 164 w 164"/>
                <a:gd name="T55" fmla="*/ 156 h 222"/>
                <a:gd name="T56" fmla="*/ 161 w 164"/>
                <a:gd name="T57" fmla="*/ 164 h 222"/>
                <a:gd name="T58" fmla="*/ 164 w 164"/>
                <a:gd name="T59" fmla="*/ 173 h 222"/>
                <a:gd name="T60" fmla="*/ 161 w 164"/>
                <a:gd name="T61" fmla="*/ 176 h 222"/>
                <a:gd name="T62" fmla="*/ 160 w 164"/>
                <a:gd name="T63" fmla="*/ 172 h 222"/>
                <a:gd name="T64" fmla="*/ 147 w 164"/>
                <a:gd name="T65" fmla="*/ 163 h 222"/>
                <a:gd name="T66" fmla="*/ 135 w 164"/>
                <a:gd name="T67" fmla="*/ 163 h 222"/>
                <a:gd name="T68" fmla="*/ 113 w 164"/>
                <a:gd name="T69" fmla="*/ 168 h 222"/>
                <a:gd name="T70" fmla="*/ 110 w 164"/>
                <a:gd name="T71" fmla="*/ 182 h 222"/>
                <a:gd name="T72" fmla="*/ 111 w 164"/>
                <a:gd name="T73" fmla="*/ 192 h 222"/>
                <a:gd name="T74" fmla="*/ 109 w 164"/>
                <a:gd name="T75" fmla="*/ 212 h 222"/>
                <a:gd name="T76" fmla="*/ 106 w 164"/>
                <a:gd name="T77" fmla="*/ 208 h 222"/>
                <a:gd name="T78" fmla="*/ 92 w 164"/>
                <a:gd name="T79" fmla="*/ 207 h 222"/>
                <a:gd name="T80" fmla="*/ 89 w 164"/>
                <a:gd name="T81" fmla="*/ 221 h 222"/>
                <a:gd name="T82" fmla="*/ 80 w 164"/>
                <a:gd name="T83" fmla="*/ 208 h 222"/>
                <a:gd name="T84" fmla="*/ 63 w 164"/>
                <a:gd name="T85" fmla="*/ 205 h 222"/>
                <a:gd name="T86" fmla="*/ 56 w 164"/>
                <a:gd name="T87" fmla="*/ 220 h 222"/>
                <a:gd name="T88" fmla="*/ 47 w 164"/>
                <a:gd name="T89" fmla="*/ 222 h 222"/>
                <a:gd name="T90" fmla="*/ 38 w 164"/>
                <a:gd name="T91" fmla="*/ 199 h 222"/>
                <a:gd name="T92" fmla="*/ 28 w 164"/>
                <a:gd name="T93" fmla="*/ 180 h 222"/>
                <a:gd name="T94" fmla="*/ 30 w 164"/>
                <a:gd name="T95" fmla="*/ 164 h 222"/>
                <a:gd name="T96" fmla="*/ 22 w 164"/>
                <a:gd name="T97" fmla="*/ 157 h 222"/>
                <a:gd name="T98" fmla="*/ 19 w 164"/>
                <a:gd name="T99" fmla="*/ 144 h 222"/>
                <a:gd name="T100" fmla="*/ 12 w 164"/>
                <a:gd name="T101" fmla="*/ 134 h 222"/>
                <a:gd name="T102" fmla="*/ 17 w 164"/>
                <a:gd name="T103" fmla="*/ 115 h 222"/>
                <a:gd name="T104" fmla="*/ 9 w 164"/>
                <a:gd name="T105" fmla="*/ 101 h 222"/>
                <a:gd name="T106" fmla="*/ 12 w 164"/>
                <a:gd name="T107" fmla="*/ 95 h 222"/>
                <a:gd name="T108" fmla="*/ 9 w 164"/>
                <a:gd name="T109" fmla="*/ 89 h 222"/>
                <a:gd name="T110" fmla="*/ 13 w 164"/>
                <a:gd name="T111" fmla="*/ 80 h 222"/>
                <a:gd name="T112" fmla="*/ 12 w 164"/>
                <a:gd name="T113" fmla="*/ 66 h 222"/>
                <a:gd name="T114" fmla="*/ 11 w 164"/>
                <a:gd name="T115" fmla="*/ 54 h 222"/>
                <a:gd name="T116" fmla="*/ 13 w 164"/>
                <a:gd name="T117" fmla="*/ 49 h 222"/>
                <a:gd name="T118" fmla="*/ 0 w 164"/>
                <a:gd name="T119" fmla="*/ 21 h 2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64" h="222">
                  <a:moveTo>
                    <a:pt x="0" y="21"/>
                  </a:moveTo>
                  <a:lnTo>
                    <a:pt x="9" y="23"/>
                  </a:lnTo>
                  <a:lnTo>
                    <a:pt x="17" y="23"/>
                  </a:lnTo>
                  <a:lnTo>
                    <a:pt x="19" y="17"/>
                  </a:lnTo>
                  <a:lnTo>
                    <a:pt x="28" y="10"/>
                  </a:lnTo>
                  <a:lnTo>
                    <a:pt x="35" y="4"/>
                  </a:lnTo>
                  <a:lnTo>
                    <a:pt x="52" y="0"/>
                  </a:lnTo>
                  <a:lnTo>
                    <a:pt x="52" y="13"/>
                  </a:lnTo>
                  <a:lnTo>
                    <a:pt x="54" y="20"/>
                  </a:lnTo>
                  <a:lnTo>
                    <a:pt x="54" y="31"/>
                  </a:lnTo>
                  <a:lnTo>
                    <a:pt x="69" y="47"/>
                  </a:lnTo>
                  <a:lnTo>
                    <a:pt x="84" y="50"/>
                  </a:lnTo>
                  <a:lnTo>
                    <a:pt x="89" y="56"/>
                  </a:lnTo>
                  <a:lnTo>
                    <a:pt x="97" y="59"/>
                  </a:lnTo>
                  <a:lnTo>
                    <a:pt x="103" y="64"/>
                  </a:lnTo>
                  <a:lnTo>
                    <a:pt x="111" y="64"/>
                  </a:lnTo>
                  <a:lnTo>
                    <a:pt x="118" y="69"/>
                  </a:lnTo>
                  <a:lnTo>
                    <a:pt x="121" y="79"/>
                  </a:lnTo>
                  <a:lnTo>
                    <a:pt x="123" y="83"/>
                  </a:lnTo>
                  <a:lnTo>
                    <a:pt x="124" y="91"/>
                  </a:lnTo>
                  <a:lnTo>
                    <a:pt x="121" y="91"/>
                  </a:lnTo>
                  <a:lnTo>
                    <a:pt x="128" y="111"/>
                  </a:lnTo>
                  <a:lnTo>
                    <a:pt x="151" y="111"/>
                  </a:lnTo>
                  <a:lnTo>
                    <a:pt x="150" y="122"/>
                  </a:lnTo>
                  <a:lnTo>
                    <a:pt x="153" y="128"/>
                  </a:lnTo>
                  <a:lnTo>
                    <a:pt x="161" y="134"/>
                  </a:lnTo>
                  <a:lnTo>
                    <a:pt x="164" y="143"/>
                  </a:lnTo>
                  <a:lnTo>
                    <a:pt x="164" y="156"/>
                  </a:lnTo>
                  <a:lnTo>
                    <a:pt x="161" y="164"/>
                  </a:lnTo>
                  <a:lnTo>
                    <a:pt x="164" y="173"/>
                  </a:lnTo>
                  <a:lnTo>
                    <a:pt x="161" y="176"/>
                  </a:lnTo>
                  <a:lnTo>
                    <a:pt x="160" y="172"/>
                  </a:lnTo>
                  <a:lnTo>
                    <a:pt x="147" y="163"/>
                  </a:lnTo>
                  <a:lnTo>
                    <a:pt x="135" y="163"/>
                  </a:lnTo>
                  <a:lnTo>
                    <a:pt x="113" y="168"/>
                  </a:lnTo>
                  <a:lnTo>
                    <a:pt x="110" y="182"/>
                  </a:lnTo>
                  <a:lnTo>
                    <a:pt x="111" y="192"/>
                  </a:lnTo>
                  <a:lnTo>
                    <a:pt x="109" y="212"/>
                  </a:lnTo>
                  <a:lnTo>
                    <a:pt x="106" y="208"/>
                  </a:lnTo>
                  <a:lnTo>
                    <a:pt x="92" y="207"/>
                  </a:lnTo>
                  <a:lnTo>
                    <a:pt x="89" y="221"/>
                  </a:lnTo>
                  <a:lnTo>
                    <a:pt x="80" y="208"/>
                  </a:lnTo>
                  <a:lnTo>
                    <a:pt x="63" y="205"/>
                  </a:lnTo>
                  <a:lnTo>
                    <a:pt x="56" y="220"/>
                  </a:lnTo>
                  <a:lnTo>
                    <a:pt x="47" y="222"/>
                  </a:lnTo>
                  <a:lnTo>
                    <a:pt x="38" y="199"/>
                  </a:lnTo>
                  <a:lnTo>
                    <a:pt x="28" y="180"/>
                  </a:lnTo>
                  <a:lnTo>
                    <a:pt x="30" y="164"/>
                  </a:lnTo>
                  <a:lnTo>
                    <a:pt x="22" y="157"/>
                  </a:lnTo>
                  <a:lnTo>
                    <a:pt x="19" y="144"/>
                  </a:lnTo>
                  <a:lnTo>
                    <a:pt x="12" y="134"/>
                  </a:lnTo>
                  <a:lnTo>
                    <a:pt x="17" y="115"/>
                  </a:lnTo>
                  <a:lnTo>
                    <a:pt x="9" y="101"/>
                  </a:lnTo>
                  <a:lnTo>
                    <a:pt x="12" y="95"/>
                  </a:lnTo>
                  <a:lnTo>
                    <a:pt x="9" y="89"/>
                  </a:lnTo>
                  <a:lnTo>
                    <a:pt x="13" y="80"/>
                  </a:lnTo>
                  <a:lnTo>
                    <a:pt x="12" y="66"/>
                  </a:lnTo>
                  <a:lnTo>
                    <a:pt x="11" y="54"/>
                  </a:lnTo>
                  <a:lnTo>
                    <a:pt x="13" y="49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FCEF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37">
              <a:extLst>
                <a:ext uri="{FF2B5EF4-FFF2-40B4-BE49-F238E27FC236}">
                  <a16:creationId xmlns:a16="http://schemas.microsoft.com/office/drawing/2014/main" id="{412755C3-37DC-BEFB-1E06-6858562B308E}"/>
                </a:ext>
              </a:extLst>
            </p:cNvPr>
            <p:cNvSpPr>
              <a:spLocks/>
            </p:cNvSpPr>
            <p:nvPr/>
          </p:nvSpPr>
          <p:spPr bwMode="auto">
            <a:xfrm>
              <a:off x="2614613" y="2949575"/>
              <a:ext cx="277813" cy="496888"/>
            </a:xfrm>
            <a:custGeom>
              <a:avLst/>
              <a:gdLst>
                <a:gd name="T0" fmla="*/ 134 w 175"/>
                <a:gd name="T1" fmla="*/ 74 h 313"/>
                <a:gd name="T2" fmla="*/ 124 w 175"/>
                <a:gd name="T3" fmla="*/ 80 h 313"/>
                <a:gd name="T4" fmla="*/ 108 w 175"/>
                <a:gd name="T5" fmla="*/ 98 h 313"/>
                <a:gd name="T6" fmla="*/ 107 w 175"/>
                <a:gd name="T7" fmla="*/ 114 h 313"/>
                <a:gd name="T8" fmla="*/ 101 w 175"/>
                <a:gd name="T9" fmla="*/ 127 h 313"/>
                <a:gd name="T10" fmla="*/ 102 w 175"/>
                <a:gd name="T11" fmla="*/ 145 h 313"/>
                <a:gd name="T12" fmla="*/ 108 w 175"/>
                <a:gd name="T13" fmla="*/ 164 h 313"/>
                <a:gd name="T14" fmla="*/ 124 w 175"/>
                <a:gd name="T15" fmla="*/ 172 h 313"/>
                <a:gd name="T16" fmla="*/ 144 w 175"/>
                <a:gd name="T17" fmla="*/ 164 h 313"/>
                <a:gd name="T18" fmla="*/ 151 w 175"/>
                <a:gd name="T19" fmla="*/ 192 h 313"/>
                <a:gd name="T20" fmla="*/ 171 w 175"/>
                <a:gd name="T21" fmla="*/ 216 h 313"/>
                <a:gd name="T22" fmla="*/ 170 w 175"/>
                <a:gd name="T23" fmla="*/ 233 h 313"/>
                <a:gd name="T24" fmla="*/ 167 w 175"/>
                <a:gd name="T25" fmla="*/ 256 h 313"/>
                <a:gd name="T26" fmla="*/ 167 w 175"/>
                <a:gd name="T27" fmla="*/ 268 h 313"/>
                <a:gd name="T28" fmla="*/ 170 w 175"/>
                <a:gd name="T29" fmla="*/ 301 h 313"/>
                <a:gd name="T30" fmla="*/ 160 w 175"/>
                <a:gd name="T31" fmla="*/ 313 h 313"/>
                <a:gd name="T32" fmla="*/ 145 w 175"/>
                <a:gd name="T33" fmla="*/ 297 h 313"/>
                <a:gd name="T34" fmla="*/ 93 w 175"/>
                <a:gd name="T35" fmla="*/ 262 h 313"/>
                <a:gd name="T36" fmla="*/ 75 w 175"/>
                <a:gd name="T37" fmla="*/ 237 h 313"/>
                <a:gd name="T38" fmla="*/ 63 w 175"/>
                <a:gd name="T39" fmla="*/ 210 h 313"/>
                <a:gd name="T40" fmla="*/ 34 w 175"/>
                <a:gd name="T41" fmla="*/ 143 h 313"/>
                <a:gd name="T42" fmla="*/ 22 w 175"/>
                <a:gd name="T43" fmla="*/ 123 h 313"/>
                <a:gd name="T44" fmla="*/ 3 w 175"/>
                <a:gd name="T45" fmla="*/ 106 h 313"/>
                <a:gd name="T46" fmla="*/ 0 w 175"/>
                <a:gd name="T47" fmla="*/ 81 h 313"/>
                <a:gd name="T48" fmla="*/ 14 w 175"/>
                <a:gd name="T49" fmla="*/ 58 h 313"/>
                <a:gd name="T50" fmla="*/ 11 w 175"/>
                <a:gd name="T51" fmla="*/ 70 h 313"/>
                <a:gd name="T52" fmla="*/ 16 w 175"/>
                <a:gd name="T53" fmla="*/ 75 h 313"/>
                <a:gd name="T54" fmla="*/ 28 w 175"/>
                <a:gd name="T55" fmla="*/ 85 h 313"/>
                <a:gd name="T56" fmla="*/ 37 w 175"/>
                <a:gd name="T57" fmla="*/ 67 h 313"/>
                <a:gd name="T58" fmla="*/ 60 w 175"/>
                <a:gd name="T59" fmla="*/ 45 h 313"/>
                <a:gd name="T60" fmla="*/ 76 w 175"/>
                <a:gd name="T61" fmla="*/ 16 h 313"/>
                <a:gd name="T62" fmla="*/ 79 w 175"/>
                <a:gd name="T63" fmla="*/ 0 h 313"/>
                <a:gd name="T64" fmla="*/ 92 w 175"/>
                <a:gd name="T65" fmla="*/ 18 h 313"/>
                <a:gd name="T66" fmla="*/ 105 w 175"/>
                <a:gd name="T67" fmla="*/ 39 h 313"/>
                <a:gd name="T68" fmla="*/ 123 w 175"/>
                <a:gd name="T69" fmla="*/ 37 h 313"/>
                <a:gd name="T70" fmla="*/ 134 w 175"/>
                <a:gd name="T71" fmla="*/ 39 h 313"/>
                <a:gd name="T72" fmla="*/ 136 w 175"/>
                <a:gd name="T73" fmla="*/ 64 h 313"/>
                <a:gd name="T74" fmla="*/ 147 w 175"/>
                <a:gd name="T75" fmla="*/ 75 h 3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75" h="313">
                  <a:moveTo>
                    <a:pt x="147" y="75"/>
                  </a:moveTo>
                  <a:lnTo>
                    <a:pt x="134" y="74"/>
                  </a:lnTo>
                  <a:lnTo>
                    <a:pt x="133" y="76"/>
                  </a:lnTo>
                  <a:lnTo>
                    <a:pt x="124" y="80"/>
                  </a:lnTo>
                  <a:lnTo>
                    <a:pt x="108" y="90"/>
                  </a:lnTo>
                  <a:lnTo>
                    <a:pt x="108" y="98"/>
                  </a:lnTo>
                  <a:lnTo>
                    <a:pt x="105" y="106"/>
                  </a:lnTo>
                  <a:lnTo>
                    <a:pt x="107" y="114"/>
                  </a:lnTo>
                  <a:lnTo>
                    <a:pt x="100" y="119"/>
                  </a:lnTo>
                  <a:lnTo>
                    <a:pt x="101" y="127"/>
                  </a:lnTo>
                  <a:lnTo>
                    <a:pt x="98" y="129"/>
                  </a:lnTo>
                  <a:lnTo>
                    <a:pt x="102" y="145"/>
                  </a:lnTo>
                  <a:lnTo>
                    <a:pt x="111" y="155"/>
                  </a:lnTo>
                  <a:lnTo>
                    <a:pt x="108" y="164"/>
                  </a:lnTo>
                  <a:lnTo>
                    <a:pt x="118" y="164"/>
                  </a:lnTo>
                  <a:lnTo>
                    <a:pt x="124" y="172"/>
                  </a:lnTo>
                  <a:lnTo>
                    <a:pt x="134" y="173"/>
                  </a:lnTo>
                  <a:lnTo>
                    <a:pt x="144" y="164"/>
                  </a:lnTo>
                  <a:lnTo>
                    <a:pt x="145" y="190"/>
                  </a:lnTo>
                  <a:lnTo>
                    <a:pt x="151" y="192"/>
                  </a:lnTo>
                  <a:lnTo>
                    <a:pt x="158" y="188"/>
                  </a:lnTo>
                  <a:lnTo>
                    <a:pt x="171" y="216"/>
                  </a:lnTo>
                  <a:lnTo>
                    <a:pt x="169" y="221"/>
                  </a:lnTo>
                  <a:lnTo>
                    <a:pt x="170" y="233"/>
                  </a:lnTo>
                  <a:lnTo>
                    <a:pt x="171" y="247"/>
                  </a:lnTo>
                  <a:lnTo>
                    <a:pt x="167" y="256"/>
                  </a:lnTo>
                  <a:lnTo>
                    <a:pt x="170" y="262"/>
                  </a:lnTo>
                  <a:lnTo>
                    <a:pt x="167" y="268"/>
                  </a:lnTo>
                  <a:lnTo>
                    <a:pt x="175" y="282"/>
                  </a:lnTo>
                  <a:lnTo>
                    <a:pt x="170" y="301"/>
                  </a:lnTo>
                  <a:lnTo>
                    <a:pt x="167" y="309"/>
                  </a:lnTo>
                  <a:lnTo>
                    <a:pt x="160" y="313"/>
                  </a:lnTo>
                  <a:lnTo>
                    <a:pt x="147" y="304"/>
                  </a:lnTo>
                  <a:lnTo>
                    <a:pt x="145" y="297"/>
                  </a:lnTo>
                  <a:lnTo>
                    <a:pt x="118" y="279"/>
                  </a:lnTo>
                  <a:lnTo>
                    <a:pt x="93" y="262"/>
                  </a:lnTo>
                  <a:lnTo>
                    <a:pt x="82" y="250"/>
                  </a:lnTo>
                  <a:lnTo>
                    <a:pt x="75" y="237"/>
                  </a:lnTo>
                  <a:lnTo>
                    <a:pt x="76" y="232"/>
                  </a:lnTo>
                  <a:lnTo>
                    <a:pt x="63" y="210"/>
                  </a:lnTo>
                  <a:lnTo>
                    <a:pt x="48" y="178"/>
                  </a:lnTo>
                  <a:lnTo>
                    <a:pt x="34" y="143"/>
                  </a:lnTo>
                  <a:lnTo>
                    <a:pt x="28" y="136"/>
                  </a:lnTo>
                  <a:lnTo>
                    <a:pt x="22" y="123"/>
                  </a:lnTo>
                  <a:lnTo>
                    <a:pt x="13" y="111"/>
                  </a:lnTo>
                  <a:lnTo>
                    <a:pt x="3" y="106"/>
                  </a:lnTo>
                  <a:lnTo>
                    <a:pt x="7" y="98"/>
                  </a:lnTo>
                  <a:lnTo>
                    <a:pt x="0" y="81"/>
                  </a:lnTo>
                  <a:lnTo>
                    <a:pt x="3" y="70"/>
                  </a:lnTo>
                  <a:lnTo>
                    <a:pt x="14" y="58"/>
                  </a:lnTo>
                  <a:lnTo>
                    <a:pt x="15" y="65"/>
                  </a:lnTo>
                  <a:lnTo>
                    <a:pt x="11" y="70"/>
                  </a:lnTo>
                  <a:lnTo>
                    <a:pt x="13" y="76"/>
                  </a:lnTo>
                  <a:lnTo>
                    <a:pt x="16" y="75"/>
                  </a:lnTo>
                  <a:lnTo>
                    <a:pt x="22" y="77"/>
                  </a:lnTo>
                  <a:lnTo>
                    <a:pt x="28" y="85"/>
                  </a:lnTo>
                  <a:lnTo>
                    <a:pt x="35" y="78"/>
                  </a:lnTo>
                  <a:lnTo>
                    <a:pt x="37" y="67"/>
                  </a:lnTo>
                  <a:lnTo>
                    <a:pt x="44" y="51"/>
                  </a:lnTo>
                  <a:lnTo>
                    <a:pt x="60" y="45"/>
                  </a:lnTo>
                  <a:lnTo>
                    <a:pt x="73" y="26"/>
                  </a:lnTo>
                  <a:lnTo>
                    <a:pt x="76" y="16"/>
                  </a:lnTo>
                  <a:lnTo>
                    <a:pt x="75" y="3"/>
                  </a:lnTo>
                  <a:lnTo>
                    <a:pt x="79" y="0"/>
                  </a:lnTo>
                  <a:lnTo>
                    <a:pt x="87" y="9"/>
                  </a:lnTo>
                  <a:lnTo>
                    <a:pt x="92" y="18"/>
                  </a:lnTo>
                  <a:lnTo>
                    <a:pt x="98" y="22"/>
                  </a:lnTo>
                  <a:lnTo>
                    <a:pt x="105" y="39"/>
                  </a:lnTo>
                  <a:lnTo>
                    <a:pt x="114" y="42"/>
                  </a:lnTo>
                  <a:lnTo>
                    <a:pt x="123" y="37"/>
                  </a:lnTo>
                  <a:lnTo>
                    <a:pt x="127" y="40"/>
                  </a:lnTo>
                  <a:lnTo>
                    <a:pt x="134" y="39"/>
                  </a:lnTo>
                  <a:lnTo>
                    <a:pt x="144" y="48"/>
                  </a:lnTo>
                  <a:lnTo>
                    <a:pt x="136" y="64"/>
                  </a:lnTo>
                  <a:lnTo>
                    <a:pt x="140" y="64"/>
                  </a:lnTo>
                  <a:lnTo>
                    <a:pt x="147" y="75"/>
                  </a:lnTo>
                  <a:close/>
                </a:path>
              </a:pathLst>
            </a:custGeom>
            <a:solidFill>
              <a:srgbClr val="E4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" name="Freeform 38">
              <a:extLst>
                <a:ext uri="{FF2B5EF4-FFF2-40B4-BE49-F238E27FC236}">
                  <a16:creationId xmlns:a16="http://schemas.microsoft.com/office/drawing/2014/main" id="{92E70619-BC5F-C4B9-2AF3-A9CCAFBECBA9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0650" y="2609850"/>
              <a:ext cx="247650" cy="458788"/>
            </a:xfrm>
            <a:custGeom>
              <a:avLst/>
              <a:gdLst>
                <a:gd name="T0" fmla="*/ 154 w 156"/>
                <a:gd name="T1" fmla="*/ 194 h 289"/>
                <a:gd name="T2" fmla="*/ 148 w 156"/>
                <a:gd name="T3" fmla="*/ 179 h 289"/>
                <a:gd name="T4" fmla="*/ 118 w 156"/>
                <a:gd name="T5" fmla="*/ 184 h 289"/>
                <a:gd name="T6" fmla="*/ 125 w 156"/>
                <a:gd name="T7" fmla="*/ 197 h 289"/>
                <a:gd name="T8" fmla="*/ 123 w 156"/>
                <a:gd name="T9" fmla="*/ 202 h 289"/>
                <a:gd name="T10" fmla="*/ 115 w 156"/>
                <a:gd name="T11" fmla="*/ 217 h 289"/>
                <a:gd name="T12" fmla="*/ 123 w 156"/>
                <a:gd name="T13" fmla="*/ 233 h 289"/>
                <a:gd name="T14" fmla="*/ 118 w 156"/>
                <a:gd name="T15" fmla="*/ 289 h 289"/>
                <a:gd name="T16" fmla="*/ 107 w 156"/>
                <a:gd name="T17" fmla="*/ 278 h 289"/>
                <a:gd name="T18" fmla="*/ 105 w 156"/>
                <a:gd name="T19" fmla="*/ 253 h 289"/>
                <a:gd name="T20" fmla="*/ 94 w 156"/>
                <a:gd name="T21" fmla="*/ 251 h 289"/>
                <a:gd name="T22" fmla="*/ 76 w 156"/>
                <a:gd name="T23" fmla="*/ 253 h 289"/>
                <a:gd name="T24" fmla="*/ 63 w 156"/>
                <a:gd name="T25" fmla="*/ 232 h 289"/>
                <a:gd name="T26" fmla="*/ 50 w 156"/>
                <a:gd name="T27" fmla="*/ 214 h 289"/>
                <a:gd name="T28" fmla="*/ 41 w 156"/>
                <a:gd name="T29" fmla="*/ 212 h 289"/>
                <a:gd name="T30" fmla="*/ 31 w 156"/>
                <a:gd name="T31" fmla="*/ 208 h 289"/>
                <a:gd name="T32" fmla="*/ 17 w 156"/>
                <a:gd name="T33" fmla="*/ 200 h 289"/>
                <a:gd name="T34" fmla="*/ 1 w 156"/>
                <a:gd name="T35" fmla="*/ 189 h 289"/>
                <a:gd name="T36" fmla="*/ 5 w 156"/>
                <a:gd name="T37" fmla="*/ 184 h 289"/>
                <a:gd name="T38" fmla="*/ 8 w 156"/>
                <a:gd name="T39" fmla="*/ 168 h 289"/>
                <a:gd name="T40" fmla="*/ 19 w 156"/>
                <a:gd name="T41" fmla="*/ 156 h 289"/>
                <a:gd name="T42" fmla="*/ 20 w 156"/>
                <a:gd name="T43" fmla="*/ 143 h 289"/>
                <a:gd name="T44" fmla="*/ 20 w 156"/>
                <a:gd name="T45" fmla="*/ 118 h 289"/>
                <a:gd name="T46" fmla="*/ 23 w 156"/>
                <a:gd name="T47" fmla="*/ 98 h 289"/>
                <a:gd name="T48" fmla="*/ 19 w 156"/>
                <a:gd name="T49" fmla="*/ 81 h 289"/>
                <a:gd name="T50" fmla="*/ 26 w 156"/>
                <a:gd name="T51" fmla="*/ 77 h 289"/>
                <a:gd name="T52" fmla="*/ 26 w 156"/>
                <a:gd name="T53" fmla="*/ 65 h 289"/>
                <a:gd name="T54" fmla="*/ 44 w 156"/>
                <a:gd name="T55" fmla="*/ 53 h 289"/>
                <a:gd name="T56" fmla="*/ 49 w 156"/>
                <a:gd name="T57" fmla="*/ 45 h 289"/>
                <a:gd name="T58" fmla="*/ 60 w 156"/>
                <a:gd name="T59" fmla="*/ 24 h 289"/>
                <a:gd name="T60" fmla="*/ 71 w 156"/>
                <a:gd name="T61" fmla="*/ 19 h 289"/>
                <a:gd name="T62" fmla="*/ 91 w 156"/>
                <a:gd name="T63" fmla="*/ 12 h 289"/>
                <a:gd name="T64" fmla="*/ 103 w 156"/>
                <a:gd name="T65" fmla="*/ 0 h 289"/>
                <a:gd name="T66" fmla="*/ 110 w 156"/>
                <a:gd name="T67" fmla="*/ 6 h 289"/>
                <a:gd name="T68" fmla="*/ 99 w 156"/>
                <a:gd name="T69" fmla="*/ 14 h 289"/>
                <a:gd name="T70" fmla="*/ 90 w 156"/>
                <a:gd name="T71" fmla="*/ 29 h 289"/>
                <a:gd name="T72" fmla="*/ 83 w 156"/>
                <a:gd name="T73" fmla="*/ 46 h 289"/>
                <a:gd name="T74" fmla="*/ 85 w 156"/>
                <a:gd name="T75" fmla="*/ 58 h 289"/>
                <a:gd name="T76" fmla="*/ 89 w 156"/>
                <a:gd name="T77" fmla="*/ 69 h 289"/>
                <a:gd name="T78" fmla="*/ 88 w 156"/>
                <a:gd name="T79" fmla="*/ 83 h 289"/>
                <a:gd name="T80" fmla="*/ 91 w 156"/>
                <a:gd name="T81" fmla="*/ 88 h 289"/>
                <a:gd name="T82" fmla="*/ 110 w 156"/>
                <a:gd name="T83" fmla="*/ 92 h 289"/>
                <a:gd name="T84" fmla="*/ 125 w 156"/>
                <a:gd name="T85" fmla="*/ 109 h 289"/>
                <a:gd name="T86" fmla="*/ 140 w 156"/>
                <a:gd name="T87" fmla="*/ 108 h 289"/>
                <a:gd name="T88" fmla="*/ 153 w 156"/>
                <a:gd name="T89" fmla="*/ 109 h 289"/>
                <a:gd name="T90" fmla="*/ 146 w 156"/>
                <a:gd name="T91" fmla="*/ 123 h 289"/>
                <a:gd name="T92" fmla="*/ 147 w 156"/>
                <a:gd name="T93" fmla="*/ 148 h 289"/>
                <a:gd name="T94" fmla="*/ 151 w 156"/>
                <a:gd name="T95" fmla="*/ 156 h 289"/>
                <a:gd name="T96" fmla="*/ 149 w 156"/>
                <a:gd name="T97" fmla="*/ 169 h 289"/>
                <a:gd name="T98" fmla="*/ 156 w 156"/>
                <a:gd name="T99" fmla="*/ 192 h 2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56" h="289">
                  <a:moveTo>
                    <a:pt x="156" y="192"/>
                  </a:moveTo>
                  <a:lnTo>
                    <a:pt x="154" y="194"/>
                  </a:lnTo>
                  <a:lnTo>
                    <a:pt x="151" y="184"/>
                  </a:lnTo>
                  <a:lnTo>
                    <a:pt x="148" y="179"/>
                  </a:lnTo>
                  <a:lnTo>
                    <a:pt x="143" y="185"/>
                  </a:lnTo>
                  <a:lnTo>
                    <a:pt x="118" y="184"/>
                  </a:lnTo>
                  <a:lnTo>
                    <a:pt x="118" y="195"/>
                  </a:lnTo>
                  <a:lnTo>
                    <a:pt x="125" y="197"/>
                  </a:lnTo>
                  <a:lnTo>
                    <a:pt x="125" y="204"/>
                  </a:lnTo>
                  <a:lnTo>
                    <a:pt x="123" y="202"/>
                  </a:lnTo>
                  <a:lnTo>
                    <a:pt x="115" y="205"/>
                  </a:lnTo>
                  <a:lnTo>
                    <a:pt x="115" y="217"/>
                  </a:lnTo>
                  <a:lnTo>
                    <a:pt x="121" y="224"/>
                  </a:lnTo>
                  <a:lnTo>
                    <a:pt x="123" y="233"/>
                  </a:lnTo>
                  <a:lnTo>
                    <a:pt x="123" y="240"/>
                  </a:lnTo>
                  <a:lnTo>
                    <a:pt x="118" y="289"/>
                  </a:lnTo>
                  <a:lnTo>
                    <a:pt x="111" y="278"/>
                  </a:lnTo>
                  <a:lnTo>
                    <a:pt x="107" y="278"/>
                  </a:lnTo>
                  <a:lnTo>
                    <a:pt x="115" y="262"/>
                  </a:lnTo>
                  <a:lnTo>
                    <a:pt x="105" y="253"/>
                  </a:lnTo>
                  <a:lnTo>
                    <a:pt x="98" y="254"/>
                  </a:lnTo>
                  <a:lnTo>
                    <a:pt x="94" y="251"/>
                  </a:lnTo>
                  <a:lnTo>
                    <a:pt x="85" y="256"/>
                  </a:lnTo>
                  <a:lnTo>
                    <a:pt x="76" y="253"/>
                  </a:lnTo>
                  <a:lnTo>
                    <a:pt x="69" y="236"/>
                  </a:lnTo>
                  <a:lnTo>
                    <a:pt x="63" y="232"/>
                  </a:lnTo>
                  <a:lnTo>
                    <a:pt x="58" y="223"/>
                  </a:lnTo>
                  <a:lnTo>
                    <a:pt x="50" y="214"/>
                  </a:lnTo>
                  <a:lnTo>
                    <a:pt x="46" y="217"/>
                  </a:lnTo>
                  <a:lnTo>
                    <a:pt x="41" y="212"/>
                  </a:lnTo>
                  <a:lnTo>
                    <a:pt x="34" y="207"/>
                  </a:lnTo>
                  <a:lnTo>
                    <a:pt x="31" y="208"/>
                  </a:lnTo>
                  <a:lnTo>
                    <a:pt x="19" y="207"/>
                  </a:lnTo>
                  <a:lnTo>
                    <a:pt x="17" y="200"/>
                  </a:lnTo>
                  <a:lnTo>
                    <a:pt x="15" y="200"/>
                  </a:lnTo>
                  <a:lnTo>
                    <a:pt x="1" y="189"/>
                  </a:lnTo>
                  <a:lnTo>
                    <a:pt x="0" y="185"/>
                  </a:lnTo>
                  <a:lnTo>
                    <a:pt x="5" y="184"/>
                  </a:lnTo>
                  <a:lnTo>
                    <a:pt x="5" y="175"/>
                  </a:lnTo>
                  <a:lnTo>
                    <a:pt x="8" y="168"/>
                  </a:lnTo>
                  <a:lnTo>
                    <a:pt x="14" y="167"/>
                  </a:lnTo>
                  <a:lnTo>
                    <a:pt x="19" y="156"/>
                  </a:lnTo>
                  <a:lnTo>
                    <a:pt x="25" y="148"/>
                  </a:lnTo>
                  <a:lnTo>
                    <a:pt x="20" y="143"/>
                  </a:lnTo>
                  <a:lnTo>
                    <a:pt x="23" y="134"/>
                  </a:lnTo>
                  <a:lnTo>
                    <a:pt x="20" y="118"/>
                  </a:lnTo>
                  <a:lnTo>
                    <a:pt x="24" y="114"/>
                  </a:lnTo>
                  <a:lnTo>
                    <a:pt x="23" y="98"/>
                  </a:lnTo>
                  <a:lnTo>
                    <a:pt x="18" y="90"/>
                  </a:lnTo>
                  <a:lnTo>
                    <a:pt x="19" y="81"/>
                  </a:lnTo>
                  <a:lnTo>
                    <a:pt x="24" y="83"/>
                  </a:lnTo>
                  <a:lnTo>
                    <a:pt x="26" y="77"/>
                  </a:lnTo>
                  <a:lnTo>
                    <a:pt x="24" y="66"/>
                  </a:lnTo>
                  <a:lnTo>
                    <a:pt x="26" y="65"/>
                  </a:lnTo>
                  <a:lnTo>
                    <a:pt x="33" y="65"/>
                  </a:lnTo>
                  <a:lnTo>
                    <a:pt x="44" y="53"/>
                  </a:lnTo>
                  <a:lnTo>
                    <a:pt x="49" y="51"/>
                  </a:lnTo>
                  <a:lnTo>
                    <a:pt x="49" y="45"/>
                  </a:lnTo>
                  <a:lnTo>
                    <a:pt x="52" y="32"/>
                  </a:lnTo>
                  <a:lnTo>
                    <a:pt x="60" y="24"/>
                  </a:lnTo>
                  <a:lnTo>
                    <a:pt x="70" y="23"/>
                  </a:lnTo>
                  <a:lnTo>
                    <a:pt x="71" y="19"/>
                  </a:lnTo>
                  <a:lnTo>
                    <a:pt x="79" y="20"/>
                  </a:lnTo>
                  <a:lnTo>
                    <a:pt x="91" y="12"/>
                  </a:lnTo>
                  <a:lnTo>
                    <a:pt x="97" y="8"/>
                  </a:lnTo>
                  <a:lnTo>
                    <a:pt x="103" y="0"/>
                  </a:lnTo>
                  <a:lnTo>
                    <a:pt x="108" y="1"/>
                  </a:lnTo>
                  <a:lnTo>
                    <a:pt x="110" y="6"/>
                  </a:lnTo>
                  <a:lnTo>
                    <a:pt x="107" y="11"/>
                  </a:lnTo>
                  <a:lnTo>
                    <a:pt x="99" y="14"/>
                  </a:lnTo>
                  <a:lnTo>
                    <a:pt x="95" y="23"/>
                  </a:lnTo>
                  <a:lnTo>
                    <a:pt x="90" y="29"/>
                  </a:lnTo>
                  <a:lnTo>
                    <a:pt x="85" y="34"/>
                  </a:lnTo>
                  <a:lnTo>
                    <a:pt x="83" y="46"/>
                  </a:lnTo>
                  <a:lnTo>
                    <a:pt x="78" y="57"/>
                  </a:lnTo>
                  <a:lnTo>
                    <a:pt x="85" y="58"/>
                  </a:lnTo>
                  <a:lnTo>
                    <a:pt x="86" y="65"/>
                  </a:lnTo>
                  <a:lnTo>
                    <a:pt x="89" y="69"/>
                  </a:lnTo>
                  <a:lnTo>
                    <a:pt x="90" y="76"/>
                  </a:lnTo>
                  <a:lnTo>
                    <a:pt x="88" y="83"/>
                  </a:lnTo>
                  <a:lnTo>
                    <a:pt x="88" y="87"/>
                  </a:lnTo>
                  <a:lnTo>
                    <a:pt x="91" y="88"/>
                  </a:lnTo>
                  <a:lnTo>
                    <a:pt x="94" y="94"/>
                  </a:lnTo>
                  <a:lnTo>
                    <a:pt x="110" y="92"/>
                  </a:lnTo>
                  <a:lnTo>
                    <a:pt x="117" y="95"/>
                  </a:lnTo>
                  <a:lnTo>
                    <a:pt x="125" y="109"/>
                  </a:lnTo>
                  <a:lnTo>
                    <a:pt x="130" y="107"/>
                  </a:lnTo>
                  <a:lnTo>
                    <a:pt x="140" y="108"/>
                  </a:lnTo>
                  <a:lnTo>
                    <a:pt x="148" y="105"/>
                  </a:lnTo>
                  <a:lnTo>
                    <a:pt x="153" y="109"/>
                  </a:lnTo>
                  <a:lnTo>
                    <a:pt x="149" y="118"/>
                  </a:lnTo>
                  <a:lnTo>
                    <a:pt x="146" y="123"/>
                  </a:lnTo>
                  <a:lnTo>
                    <a:pt x="144" y="136"/>
                  </a:lnTo>
                  <a:lnTo>
                    <a:pt x="147" y="148"/>
                  </a:lnTo>
                  <a:lnTo>
                    <a:pt x="150" y="153"/>
                  </a:lnTo>
                  <a:lnTo>
                    <a:pt x="151" y="156"/>
                  </a:lnTo>
                  <a:lnTo>
                    <a:pt x="144" y="166"/>
                  </a:lnTo>
                  <a:lnTo>
                    <a:pt x="149" y="169"/>
                  </a:lnTo>
                  <a:lnTo>
                    <a:pt x="153" y="175"/>
                  </a:lnTo>
                  <a:lnTo>
                    <a:pt x="156" y="192"/>
                  </a:lnTo>
                  <a:close/>
                </a:path>
              </a:pathLst>
            </a:custGeom>
            <a:solidFill>
              <a:srgbClr val="B6D1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" name="Freeform 39">
              <a:extLst>
                <a:ext uri="{FF2B5EF4-FFF2-40B4-BE49-F238E27FC236}">
                  <a16:creationId xmlns:a16="http://schemas.microsoft.com/office/drawing/2014/main" id="{CB0140EF-2DA6-5E7D-6706-90B77F4EE81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87625" y="2687638"/>
              <a:ext cx="114300" cy="65088"/>
            </a:xfrm>
            <a:custGeom>
              <a:avLst/>
              <a:gdLst>
                <a:gd name="T0" fmla="*/ 72 w 72"/>
                <a:gd name="T1" fmla="*/ 16 h 41"/>
                <a:gd name="T2" fmla="*/ 70 w 72"/>
                <a:gd name="T3" fmla="*/ 17 h 41"/>
                <a:gd name="T4" fmla="*/ 72 w 72"/>
                <a:gd name="T5" fmla="*/ 28 h 41"/>
                <a:gd name="T6" fmla="*/ 70 w 72"/>
                <a:gd name="T7" fmla="*/ 34 h 41"/>
                <a:gd name="T8" fmla="*/ 65 w 72"/>
                <a:gd name="T9" fmla="*/ 32 h 41"/>
                <a:gd name="T10" fmla="*/ 64 w 72"/>
                <a:gd name="T11" fmla="*/ 41 h 41"/>
                <a:gd name="T12" fmla="*/ 60 w 72"/>
                <a:gd name="T13" fmla="*/ 35 h 41"/>
                <a:gd name="T14" fmla="*/ 58 w 72"/>
                <a:gd name="T15" fmla="*/ 26 h 41"/>
                <a:gd name="T16" fmla="*/ 61 w 72"/>
                <a:gd name="T17" fmla="*/ 21 h 41"/>
                <a:gd name="T18" fmla="*/ 58 w 72"/>
                <a:gd name="T19" fmla="*/ 20 h 41"/>
                <a:gd name="T20" fmla="*/ 57 w 72"/>
                <a:gd name="T21" fmla="*/ 15 h 41"/>
                <a:gd name="T22" fmla="*/ 50 w 72"/>
                <a:gd name="T23" fmla="*/ 10 h 41"/>
                <a:gd name="T24" fmla="*/ 44 w 72"/>
                <a:gd name="T25" fmla="*/ 11 h 41"/>
                <a:gd name="T26" fmla="*/ 41 w 72"/>
                <a:gd name="T27" fmla="*/ 16 h 41"/>
                <a:gd name="T28" fmla="*/ 35 w 72"/>
                <a:gd name="T29" fmla="*/ 21 h 41"/>
                <a:gd name="T30" fmla="*/ 33 w 72"/>
                <a:gd name="T31" fmla="*/ 22 h 41"/>
                <a:gd name="T32" fmla="*/ 32 w 72"/>
                <a:gd name="T33" fmla="*/ 26 h 41"/>
                <a:gd name="T34" fmla="*/ 37 w 72"/>
                <a:gd name="T35" fmla="*/ 35 h 41"/>
                <a:gd name="T36" fmla="*/ 33 w 72"/>
                <a:gd name="T37" fmla="*/ 38 h 41"/>
                <a:gd name="T38" fmla="*/ 32 w 72"/>
                <a:gd name="T39" fmla="*/ 40 h 41"/>
                <a:gd name="T40" fmla="*/ 26 w 72"/>
                <a:gd name="T41" fmla="*/ 41 h 41"/>
                <a:gd name="T42" fmla="*/ 24 w 72"/>
                <a:gd name="T43" fmla="*/ 30 h 41"/>
                <a:gd name="T44" fmla="*/ 22 w 72"/>
                <a:gd name="T45" fmla="*/ 33 h 41"/>
                <a:gd name="T46" fmla="*/ 18 w 72"/>
                <a:gd name="T47" fmla="*/ 33 h 41"/>
                <a:gd name="T48" fmla="*/ 15 w 72"/>
                <a:gd name="T49" fmla="*/ 24 h 41"/>
                <a:gd name="T50" fmla="*/ 11 w 72"/>
                <a:gd name="T51" fmla="*/ 23 h 41"/>
                <a:gd name="T52" fmla="*/ 7 w 72"/>
                <a:gd name="T53" fmla="*/ 22 h 41"/>
                <a:gd name="T54" fmla="*/ 2 w 72"/>
                <a:gd name="T55" fmla="*/ 22 h 41"/>
                <a:gd name="T56" fmla="*/ 1 w 72"/>
                <a:gd name="T57" fmla="*/ 26 h 41"/>
                <a:gd name="T58" fmla="*/ 0 w 72"/>
                <a:gd name="T59" fmla="*/ 23 h 41"/>
                <a:gd name="T60" fmla="*/ 1 w 72"/>
                <a:gd name="T61" fmla="*/ 20 h 41"/>
                <a:gd name="T62" fmla="*/ 2 w 72"/>
                <a:gd name="T63" fmla="*/ 16 h 41"/>
                <a:gd name="T64" fmla="*/ 2 w 72"/>
                <a:gd name="T65" fmla="*/ 14 h 41"/>
                <a:gd name="T66" fmla="*/ 5 w 72"/>
                <a:gd name="T67" fmla="*/ 11 h 41"/>
                <a:gd name="T68" fmla="*/ 2 w 72"/>
                <a:gd name="T69" fmla="*/ 9 h 41"/>
                <a:gd name="T70" fmla="*/ 2 w 72"/>
                <a:gd name="T71" fmla="*/ 2 h 41"/>
                <a:gd name="T72" fmla="*/ 7 w 72"/>
                <a:gd name="T73" fmla="*/ 0 h 41"/>
                <a:gd name="T74" fmla="*/ 11 w 72"/>
                <a:gd name="T75" fmla="*/ 7 h 41"/>
                <a:gd name="T76" fmla="*/ 11 w 72"/>
                <a:gd name="T77" fmla="*/ 10 h 41"/>
                <a:gd name="T78" fmla="*/ 15 w 72"/>
                <a:gd name="T79" fmla="*/ 11 h 41"/>
                <a:gd name="T80" fmla="*/ 17 w 72"/>
                <a:gd name="T81" fmla="*/ 10 h 41"/>
                <a:gd name="T82" fmla="*/ 20 w 72"/>
                <a:gd name="T83" fmla="*/ 14 h 41"/>
                <a:gd name="T84" fmla="*/ 27 w 72"/>
                <a:gd name="T85" fmla="*/ 13 h 41"/>
                <a:gd name="T86" fmla="*/ 33 w 72"/>
                <a:gd name="T87" fmla="*/ 8 h 41"/>
                <a:gd name="T88" fmla="*/ 40 w 72"/>
                <a:gd name="T89" fmla="*/ 4 h 41"/>
                <a:gd name="T90" fmla="*/ 45 w 72"/>
                <a:gd name="T91" fmla="*/ 0 h 41"/>
                <a:gd name="T92" fmla="*/ 52 w 72"/>
                <a:gd name="T93" fmla="*/ 1 h 41"/>
                <a:gd name="T94" fmla="*/ 52 w 72"/>
                <a:gd name="T95" fmla="*/ 2 h 41"/>
                <a:gd name="T96" fmla="*/ 59 w 72"/>
                <a:gd name="T97" fmla="*/ 3 h 41"/>
                <a:gd name="T98" fmla="*/ 64 w 72"/>
                <a:gd name="T99" fmla="*/ 6 h 41"/>
                <a:gd name="T100" fmla="*/ 67 w 72"/>
                <a:gd name="T101" fmla="*/ 11 h 41"/>
                <a:gd name="T102" fmla="*/ 72 w 72"/>
                <a:gd name="T103" fmla="*/ 16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72" h="41">
                  <a:moveTo>
                    <a:pt x="72" y="16"/>
                  </a:moveTo>
                  <a:lnTo>
                    <a:pt x="70" y="17"/>
                  </a:lnTo>
                  <a:lnTo>
                    <a:pt x="72" y="28"/>
                  </a:lnTo>
                  <a:lnTo>
                    <a:pt x="70" y="34"/>
                  </a:lnTo>
                  <a:lnTo>
                    <a:pt x="65" y="32"/>
                  </a:lnTo>
                  <a:lnTo>
                    <a:pt x="64" y="41"/>
                  </a:lnTo>
                  <a:lnTo>
                    <a:pt x="60" y="35"/>
                  </a:lnTo>
                  <a:lnTo>
                    <a:pt x="58" y="26"/>
                  </a:lnTo>
                  <a:lnTo>
                    <a:pt x="61" y="21"/>
                  </a:lnTo>
                  <a:lnTo>
                    <a:pt x="58" y="20"/>
                  </a:lnTo>
                  <a:lnTo>
                    <a:pt x="57" y="15"/>
                  </a:lnTo>
                  <a:lnTo>
                    <a:pt x="50" y="10"/>
                  </a:lnTo>
                  <a:lnTo>
                    <a:pt x="44" y="11"/>
                  </a:lnTo>
                  <a:lnTo>
                    <a:pt x="41" y="16"/>
                  </a:lnTo>
                  <a:lnTo>
                    <a:pt x="35" y="21"/>
                  </a:lnTo>
                  <a:lnTo>
                    <a:pt x="33" y="22"/>
                  </a:lnTo>
                  <a:lnTo>
                    <a:pt x="32" y="26"/>
                  </a:lnTo>
                  <a:lnTo>
                    <a:pt x="37" y="35"/>
                  </a:lnTo>
                  <a:lnTo>
                    <a:pt x="33" y="38"/>
                  </a:lnTo>
                  <a:lnTo>
                    <a:pt x="32" y="40"/>
                  </a:lnTo>
                  <a:lnTo>
                    <a:pt x="26" y="41"/>
                  </a:lnTo>
                  <a:lnTo>
                    <a:pt x="24" y="30"/>
                  </a:lnTo>
                  <a:lnTo>
                    <a:pt x="22" y="33"/>
                  </a:lnTo>
                  <a:lnTo>
                    <a:pt x="18" y="33"/>
                  </a:lnTo>
                  <a:lnTo>
                    <a:pt x="15" y="24"/>
                  </a:lnTo>
                  <a:lnTo>
                    <a:pt x="11" y="23"/>
                  </a:lnTo>
                  <a:lnTo>
                    <a:pt x="7" y="22"/>
                  </a:lnTo>
                  <a:lnTo>
                    <a:pt x="2" y="22"/>
                  </a:lnTo>
                  <a:lnTo>
                    <a:pt x="1" y="26"/>
                  </a:lnTo>
                  <a:lnTo>
                    <a:pt x="0" y="23"/>
                  </a:lnTo>
                  <a:lnTo>
                    <a:pt x="1" y="20"/>
                  </a:lnTo>
                  <a:lnTo>
                    <a:pt x="2" y="16"/>
                  </a:lnTo>
                  <a:lnTo>
                    <a:pt x="2" y="14"/>
                  </a:lnTo>
                  <a:lnTo>
                    <a:pt x="5" y="11"/>
                  </a:lnTo>
                  <a:lnTo>
                    <a:pt x="2" y="9"/>
                  </a:lnTo>
                  <a:lnTo>
                    <a:pt x="2" y="2"/>
                  </a:lnTo>
                  <a:lnTo>
                    <a:pt x="7" y="0"/>
                  </a:lnTo>
                  <a:lnTo>
                    <a:pt x="11" y="7"/>
                  </a:lnTo>
                  <a:lnTo>
                    <a:pt x="11" y="10"/>
                  </a:lnTo>
                  <a:lnTo>
                    <a:pt x="15" y="11"/>
                  </a:lnTo>
                  <a:lnTo>
                    <a:pt x="17" y="10"/>
                  </a:lnTo>
                  <a:lnTo>
                    <a:pt x="20" y="14"/>
                  </a:lnTo>
                  <a:lnTo>
                    <a:pt x="27" y="13"/>
                  </a:lnTo>
                  <a:lnTo>
                    <a:pt x="33" y="8"/>
                  </a:lnTo>
                  <a:lnTo>
                    <a:pt x="40" y="4"/>
                  </a:lnTo>
                  <a:lnTo>
                    <a:pt x="45" y="0"/>
                  </a:lnTo>
                  <a:lnTo>
                    <a:pt x="52" y="1"/>
                  </a:lnTo>
                  <a:lnTo>
                    <a:pt x="52" y="2"/>
                  </a:lnTo>
                  <a:lnTo>
                    <a:pt x="59" y="3"/>
                  </a:lnTo>
                  <a:lnTo>
                    <a:pt x="64" y="6"/>
                  </a:lnTo>
                  <a:lnTo>
                    <a:pt x="67" y="11"/>
                  </a:lnTo>
                  <a:lnTo>
                    <a:pt x="72" y="16"/>
                  </a:lnTo>
                  <a:close/>
                </a:path>
              </a:pathLst>
            </a:custGeom>
            <a:solidFill>
              <a:srgbClr val="F0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" name="Freeform 40">
              <a:extLst>
                <a:ext uri="{FF2B5EF4-FFF2-40B4-BE49-F238E27FC236}">
                  <a16:creationId xmlns:a16="http://schemas.microsoft.com/office/drawing/2014/main" id="{6FF89A76-AD34-D5DC-9224-7632B3240A32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3650" y="2643188"/>
              <a:ext cx="65088" cy="80963"/>
            </a:xfrm>
            <a:custGeom>
              <a:avLst/>
              <a:gdLst>
                <a:gd name="T0" fmla="*/ 41 w 41"/>
                <a:gd name="T1" fmla="*/ 28 h 51"/>
                <a:gd name="T2" fmla="*/ 36 w 41"/>
                <a:gd name="T3" fmla="*/ 30 h 51"/>
                <a:gd name="T4" fmla="*/ 36 w 41"/>
                <a:gd name="T5" fmla="*/ 37 h 51"/>
                <a:gd name="T6" fmla="*/ 39 w 41"/>
                <a:gd name="T7" fmla="*/ 39 h 51"/>
                <a:gd name="T8" fmla="*/ 36 w 41"/>
                <a:gd name="T9" fmla="*/ 42 h 51"/>
                <a:gd name="T10" fmla="*/ 36 w 41"/>
                <a:gd name="T11" fmla="*/ 44 h 51"/>
                <a:gd name="T12" fmla="*/ 35 w 41"/>
                <a:gd name="T13" fmla="*/ 48 h 51"/>
                <a:gd name="T14" fmla="*/ 34 w 41"/>
                <a:gd name="T15" fmla="*/ 51 h 51"/>
                <a:gd name="T16" fmla="*/ 27 w 41"/>
                <a:gd name="T17" fmla="*/ 47 h 51"/>
                <a:gd name="T18" fmla="*/ 25 w 41"/>
                <a:gd name="T19" fmla="*/ 44 h 51"/>
                <a:gd name="T20" fmla="*/ 27 w 41"/>
                <a:gd name="T21" fmla="*/ 42 h 51"/>
                <a:gd name="T22" fmla="*/ 27 w 41"/>
                <a:gd name="T23" fmla="*/ 37 h 51"/>
                <a:gd name="T24" fmla="*/ 23 w 41"/>
                <a:gd name="T25" fmla="*/ 34 h 51"/>
                <a:gd name="T26" fmla="*/ 19 w 41"/>
                <a:gd name="T27" fmla="*/ 30 h 51"/>
                <a:gd name="T28" fmla="*/ 14 w 41"/>
                <a:gd name="T29" fmla="*/ 28 h 51"/>
                <a:gd name="T30" fmla="*/ 14 w 41"/>
                <a:gd name="T31" fmla="*/ 22 h 51"/>
                <a:gd name="T32" fmla="*/ 10 w 41"/>
                <a:gd name="T33" fmla="*/ 19 h 51"/>
                <a:gd name="T34" fmla="*/ 10 w 41"/>
                <a:gd name="T35" fmla="*/ 24 h 51"/>
                <a:gd name="T36" fmla="*/ 9 w 41"/>
                <a:gd name="T37" fmla="*/ 29 h 51"/>
                <a:gd name="T38" fmla="*/ 7 w 41"/>
                <a:gd name="T39" fmla="*/ 23 h 51"/>
                <a:gd name="T40" fmla="*/ 2 w 41"/>
                <a:gd name="T41" fmla="*/ 22 h 51"/>
                <a:gd name="T42" fmla="*/ 1 w 41"/>
                <a:gd name="T43" fmla="*/ 18 h 51"/>
                <a:gd name="T44" fmla="*/ 1 w 41"/>
                <a:gd name="T45" fmla="*/ 13 h 51"/>
                <a:gd name="T46" fmla="*/ 3 w 41"/>
                <a:gd name="T47" fmla="*/ 9 h 51"/>
                <a:gd name="T48" fmla="*/ 0 w 41"/>
                <a:gd name="T49" fmla="*/ 5 h 51"/>
                <a:gd name="T50" fmla="*/ 3 w 41"/>
                <a:gd name="T51" fmla="*/ 3 h 51"/>
                <a:gd name="T52" fmla="*/ 6 w 41"/>
                <a:gd name="T53" fmla="*/ 0 h 51"/>
                <a:gd name="T54" fmla="*/ 13 w 41"/>
                <a:gd name="T55" fmla="*/ 5 h 51"/>
                <a:gd name="T56" fmla="*/ 16 w 41"/>
                <a:gd name="T57" fmla="*/ 3 h 51"/>
                <a:gd name="T58" fmla="*/ 20 w 41"/>
                <a:gd name="T59" fmla="*/ 4 h 51"/>
                <a:gd name="T60" fmla="*/ 22 w 41"/>
                <a:gd name="T61" fmla="*/ 8 h 51"/>
                <a:gd name="T62" fmla="*/ 26 w 41"/>
                <a:gd name="T63" fmla="*/ 9 h 51"/>
                <a:gd name="T64" fmla="*/ 29 w 41"/>
                <a:gd name="T65" fmla="*/ 5 h 51"/>
                <a:gd name="T66" fmla="*/ 32 w 41"/>
                <a:gd name="T67" fmla="*/ 15 h 51"/>
                <a:gd name="T68" fmla="*/ 36 w 41"/>
                <a:gd name="T69" fmla="*/ 21 h 51"/>
                <a:gd name="T70" fmla="*/ 41 w 41"/>
                <a:gd name="T71" fmla="*/ 28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41" h="51">
                  <a:moveTo>
                    <a:pt x="41" y="28"/>
                  </a:moveTo>
                  <a:lnTo>
                    <a:pt x="36" y="30"/>
                  </a:lnTo>
                  <a:lnTo>
                    <a:pt x="36" y="37"/>
                  </a:lnTo>
                  <a:lnTo>
                    <a:pt x="39" y="39"/>
                  </a:lnTo>
                  <a:lnTo>
                    <a:pt x="36" y="42"/>
                  </a:lnTo>
                  <a:lnTo>
                    <a:pt x="36" y="44"/>
                  </a:lnTo>
                  <a:lnTo>
                    <a:pt x="35" y="48"/>
                  </a:lnTo>
                  <a:lnTo>
                    <a:pt x="34" y="51"/>
                  </a:lnTo>
                  <a:lnTo>
                    <a:pt x="27" y="47"/>
                  </a:lnTo>
                  <a:lnTo>
                    <a:pt x="25" y="44"/>
                  </a:lnTo>
                  <a:lnTo>
                    <a:pt x="27" y="42"/>
                  </a:lnTo>
                  <a:lnTo>
                    <a:pt x="27" y="37"/>
                  </a:lnTo>
                  <a:lnTo>
                    <a:pt x="23" y="34"/>
                  </a:lnTo>
                  <a:lnTo>
                    <a:pt x="19" y="30"/>
                  </a:lnTo>
                  <a:lnTo>
                    <a:pt x="14" y="28"/>
                  </a:lnTo>
                  <a:lnTo>
                    <a:pt x="14" y="22"/>
                  </a:lnTo>
                  <a:lnTo>
                    <a:pt x="10" y="19"/>
                  </a:lnTo>
                  <a:lnTo>
                    <a:pt x="10" y="24"/>
                  </a:lnTo>
                  <a:lnTo>
                    <a:pt x="9" y="29"/>
                  </a:lnTo>
                  <a:lnTo>
                    <a:pt x="7" y="23"/>
                  </a:lnTo>
                  <a:lnTo>
                    <a:pt x="2" y="22"/>
                  </a:lnTo>
                  <a:lnTo>
                    <a:pt x="1" y="18"/>
                  </a:lnTo>
                  <a:lnTo>
                    <a:pt x="1" y="13"/>
                  </a:lnTo>
                  <a:lnTo>
                    <a:pt x="3" y="9"/>
                  </a:lnTo>
                  <a:lnTo>
                    <a:pt x="0" y="5"/>
                  </a:lnTo>
                  <a:lnTo>
                    <a:pt x="3" y="3"/>
                  </a:lnTo>
                  <a:lnTo>
                    <a:pt x="6" y="0"/>
                  </a:lnTo>
                  <a:lnTo>
                    <a:pt x="13" y="5"/>
                  </a:lnTo>
                  <a:lnTo>
                    <a:pt x="16" y="3"/>
                  </a:lnTo>
                  <a:lnTo>
                    <a:pt x="20" y="4"/>
                  </a:lnTo>
                  <a:lnTo>
                    <a:pt x="22" y="8"/>
                  </a:lnTo>
                  <a:lnTo>
                    <a:pt x="26" y="9"/>
                  </a:lnTo>
                  <a:lnTo>
                    <a:pt x="29" y="5"/>
                  </a:lnTo>
                  <a:lnTo>
                    <a:pt x="32" y="15"/>
                  </a:lnTo>
                  <a:lnTo>
                    <a:pt x="36" y="21"/>
                  </a:lnTo>
                  <a:lnTo>
                    <a:pt x="41" y="28"/>
                  </a:lnTo>
                  <a:close/>
                </a:path>
              </a:pathLst>
            </a:custGeom>
            <a:solidFill>
              <a:srgbClr val="B7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" name="Freeform 41">
              <a:extLst>
                <a:ext uri="{FF2B5EF4-FFF2-40B4-BE49-F238E27FC236}">
                  <a16:creationId xmlns:a16="http://schemas.microsoft.com/office/drawing/2014/main" id="{52911656-7E5D-10C7-8D31-25AFB5AE7166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5075" y="2540000"/>
              <a:ext cx="96838" cy="117475"/>
            </a:xfrm>
            <a:custGeom>
              <a:avLst/>
              <a:gdLst>
                <a:gd name="T0" fmla="*/ 47 w 61"/>
                <a:gd name="T1" fmla="*/ 70 h 74"/>
                <a:gd name="T2" fmla="*/ 44 w 61"/>
                <a:gd name="T3" fmla="*/ 74 h 74"/>
                <a:gd name="T4" fmla="*/ 40 w 61"/>
                <a:gd name="T5" fmla="*/ 73 h 74"/>
                <a:gd name="T6" fmla="*/ 38 w 61"/>
                <a:gd name="T7" fmla="*/ 69 h 74"/>
                <a:gd name="T8" fmla="*/ 34 w 61"/>
                <a:gd name="T9" fmla="*/ 68 h 74"/>
                <a:gd name="T10" fmla="*/ 31 w 61"/>
                <a:gd name="T11" fmla="*/ 70 h 74"/>
                <a:gd name="T12" fmla="*/ 24 w 61"/>
                <a:gd name="T13" fmla="*/ 65 h 74"/>
                <a:gd name="T14" fmla="*/ 21 w 61"/>
                <a:gd name="T15" fmla="*/ 68 h 74"/>
                <a:gd name="T16" fmla="*/ 18 w 61"/>
                <a:gd name="T17" fmla="*/ 62 h 74"/>
                <a:gd name="T18" fmla="*/ 12 w 61"/>
                <a:gd name="T19" fmla="*/ 55 h 74"/>
                <a:gd name="T20" fmla="*/ 9 w 61"/>
                <a:gd name="T21" fmla="*/ 50 h 74"/>
                <a:gd name="T22" fmla="*/ 5 w 61"/>
                <a:gd name="T23" fmla="*/ 44 h 74"/>
                <a:gd name="T24" fmla="*/ 0 w 61"/>
                <a:gd name="T25" fmla="*/ 36 h 74"/>
                <a:gd name="T26" fmla="*/ 1 w 61"/>
                <a:gd name="T27" fmla="*/ 34 h 74"/>
                <a:gd name="T28" fmla="*/ 4 w 61"/>
                <a:gd name="T29" fmla="*/ 36 h 74"/>
                <a:gd name="T30" fmla="*/ 4 w 61"/>
                <a:gd name="T31" fmla="*/ 35 h 74"/>
                <a:gd name="T32" fmla="*/ 8 w 61"/>
                <a:gd name="T33" fmla="*/ 35 h 74"/>
                <a:gd name="T34" fmla="*/ 11 w 61"/>
                <a:gd name="T35" fmla="*/ 30 h 74"/>
                <a:gd name="T36" fmla="*/ 13 w 61"/>
                <a:gd name="T37" fmla="*/ 30 h 74"/>
                <a:gd name="T38" fmla="*/ 13 w 61"/>
                <a:gd name="T39" fmla="*/ 23 h 74"/>
                <a:gd name="T40" fmla="*/ 17 w 61"/>
                <a:gd name="T41" fmla="*/ 22 h 74"/>
                <a:gd name="T42" fmla="*/ 19 w 61"/>
                <a:gd name="T43" fmla="*/ 22 h 74"/>
                <a:gd name="T44" fmla="*/ 22 w 61"/>
                <a:gd name="T45" fmla="*/ 17 h 74"/>
                <a:gd name="T46" fmla="*/ 26 w 61"/>
                <a:gd name="T47" fmla="*/ 20 h 74"/>
                <a:gd name="T48" fmla="*/ 27 w 61"/>
                <a:gd name="T49" fmla="*/ 19 h 74"/>
                <a:gd name="T50" fmla="*/ 30 w 61"/>
                <a:gd name="T51" fmla="*/ 17 h 74"/>
                <a:gd name="T52" fmla="*/ 34 w 61"/>
                <a:gd name="T53" fmla="*/ 12 h 74"/>
                <a:gd name="T54" fmla="*/ 35 w 61"/>
                <a:gd name="T55" fmla="*/ 9 h 74"/>
                <a:gd name="T56" fmla="*/ 37 w 61"/>
                <a:gd name="T57" fmla="*/ 9 h 74"/>
                <a:gd name="T58" fmla="*/ 39 w 61"/>
                <a:gd name="T59" fmla="*/ 4 h 74"/>
                <a:gd name="T60" fmla="*/ 40 w 61"/>
                <a:gd name="T61" fmla="*/ 4 h 74"/>
                <a:gd name="T62" fmla="*/ 41 w 61"/>
                <a:gd name="T63" fmla="*/ 6 h 74"/>
                <a:gd name="T64" fmla="*/ 45 w 61"/>
                <a:gd name="T65" fmla="*/ 7 h 74"/>
                <a:gd name="T66" fmla="*/ 47 w 61"/>
                <a:gd name="T67" fmla="*/ 5 h 74"/>
                <a:gd name="T68" fmla="*/ 51 w 61"/>
                <a:gd name="T69" fmla="*/ 5 h 74"/>
                <a:gd name="T70" fmla="*/ 56 w 61"/>
                <a:gd name="T71" fmla="*/ 3 h 74"/>
                <a:gd name="T72" fmla="*/ 57 w 61"/>
                <a:gd name="T73" fmla="*/ 0 h 74"/>
                <a:gd name="T74" fmla="*/ 61 w 61"/>
                <a:gd name="T75" fmla="*/ 0 h 74"/>
                <a:gd name="T76" fmla="*/ 60 w 61"/>
                <a:gd name="T77" fmla="*/ 2 h 74"/>
                <a:gd name="T78" fmla="*/ 59 w 61"/>
                <a:gd name="T79" fmla="*/ 6 h 74"/>
                <a:gd name="T80" fmla="*/ 59 w 61"/>
                <a:gd name="T81" fmla="*/ 12 h 74"/>
                <a:gd name="T82" fmla="*/ 57 w 61"/>
                <a:gd name="T83" fmla="*/ 18 h 74"/>
                <a:gd name="T84" fmla="*/ 54 w 61"/>
                <a:gd name="T85" fmla="*/ 24 h 74"/>
                <a:gd name="T86" fmla="*/ 53 w 61"/>
                <a:gd name="T87" fmla="*/ 32 h 74"/>
                <a:gd name="T88" fmla="*/ 53 w 61"/>
                <a:gd name="T89" fmla="*/ 37 h 74"/>
                <a:gd name="T90" fmla="*/ 52 w 61"/>
                <a:gd name="T91" fmla="*/ 45 h 74"/>
                <a:gd name="T92" fmla="*/ 51 w 61"/>
                <a:gd name="T93" fmla="*/ 47 h 74"/>
                <a:gd name="T94" fmla="*/ 48 w 61"/>
                <a:gd name="T95" fmla="*/ 52 h 74"/>
                <a:gd name="T96" fmla="*/ 48 w 61"/>
                <a:gd name="T97" fmla="*/ 57 h 74"/>
                <a:gd name="T98" fmla="*/ 46 w 61"/>
                <a:gd name="T99" fmla="*/ 62 h 74"/>
                <a:gd name="T100" fmla="*/ 46 w 61"/>
                <a:gd name="T101" fmla="*/ 67 h 74"/>
                <a:gd name="T102" fmla="*/ 47 w 61"/>
                <a:gd name="T103" fmla="*/ 7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1" h="74">
                  <a:moveTo>
                    <a:pt x="47" y="70"/>
                  </a:moveTo>
                  <a:lnTo>
                    <a:pt x="44" y="74"/>
                  </a:lnTo>
                  <a:lnTo>
                    <a:pt x="40" y="73"/>
                  </a:lnTo>
                  <a:lnTo>
                    <a:pt x="38" y="69"/>
                  </a:lnTo>
                  <a:lnTo>
                    <a:pt x="34" y="68"/>
                  </a:lnTo>
                  <a:lnTo>
                    <a:pt x="31" y="70"/>
                  </a:lnTo>
                  <a:lnTo>
                    <a:pt x="24" y="65"/>
                  </a:lnTo>
                  <a:lnTo>
                    <a:pt x="21" y="68"/>
                  </a:lnTo>
                  <a:lnTo>
                    <a:pt x="18" y="62"/>
                  </a:lnTo>
                  <a:lnTo>
                    <a:pt x="12" y="55"/>
                  </a:lnTo>
                  <a:lnTo>
                    <a:pt x="9" y="50"/>
                  </a:lnTo>
                  <a:lnTo>
                    <a:pt x="5" y="44"/>
                  </a:lnTo>
                  <a:lnTo>
                    <a:pt x="0" y="36"/>
                  </a:lnTo>
                  <a:lnTo>
                    <a:pt x="1" y="34"/>
                  </a:lnTo>
                  <a:lnTo>
                    <a:pt x="4" y="36"/>
                  </a:lnTo>
                  <a:lnTo>
                    <a:pt x="4" y="35"/>
                  </a:lnTo>
                  <a:lnTo>
                    <a:pt x="8" y="35"/>
                  </a:lnTo>
                  <a:lnTo>
                    <a:pt x="11" y="30"/>
                  </a:lnTo>
                  <a:lnTo>
                    <a:pt x="13" y="30"/>
                  </a:lnTo>
                  <a:lnTo>
                    <a:pt x="13" y="23"/>
                  </a:lnTo>
                  <a:lnTo>
                    <a:pt x="17" y="22"/>
                  </a:lnTo>
                  <a:lnTo>
                    <a:pt x="19" y="22"/>
                  </a:lnTo>
                  <a:lnTo>
                    <a:pt x="22" y="17"/>
                  </a:lnTo>
                  <a:lnTo>
                    <a:pt x="26" y="20"/>
                  </a:lnTo>
                  <a:lnTo>
                    <a:pt x="27" y="19"/>
                  </a:lnTo>
                  <a:lnTo>
                    <a:pt x="30" y="17"/>
                  </a:lnTo>
                  <a:lnTo>
                    <a:pt x="34" y="12"/>
                  </a:lnTo>
                  <a:lnTo>
                    <a:pt x="35" y="9"/>
                  </a:lnTo>
                  <a:lnTo>
                    <a:pt x="37" y="9"/>
                  </a:lnTo>
                  <a:lnTo>
                    <a:pt x="39" y="4"/>
                  </a:lnTo>
                  <a:lnTo>
                    <a:pt x="40" y="4"/>
                  </a:lnTo>
                  <a:lnTo>
                    <a:pt x="41" y="6"/>
                  </a:lnTo>
                  <a:lnTo>
                    <a:pt x="45" y="7"/>
                  </a:lnTo>
                  <a:lnTo>
                    <a:pt x="47" y="5"/>
                  </a:lnTo>
                  <a:lnTo>
                    <a:pt x="51" y="5"/>
                  </a:lnTo>
                  <a:lnTo>
                    <a:pt x="56" y="3"/>
                  </a:lnTo>
                  <a:lnTo>
                    <a:pt x="57" y="0"/>
                  </a:lnTo>
                  <a:lnTo>
                    <a:pt x="61" y="0"/>
                  </a:lnTo>
                  <a:lnTo>
                    <a:pt x="60" y="2"/>
                  </a:lnTo>
                  <a:lnTo>
                    <a:pt x="59" y="6"/>
                  </a:lnTo>
                  <a:lnTo>
                    <a:pt x="59" y="12"/>
                  </a:lnTo>
                  <a:lnTo>
                    <a:pt x="57" y="18"/>
                  </a:lnTo>
                  <a:lnTo>
                    <a:pt x="54" y="24"/>
                  </a:lnTo>
                  <a:lnTo>
                    <a:pt x="53" y="32"/>
                  </a:lnTo>
                  <a:lnTo>
                    <a:pt x="53" y="37"/>
                  </a:lnTo>
                  <a:lnTo>
                    <a:pt x="52" y="45"/>
                  </a:lnTo>
                  <a:lnTo>
                    <a:pt x="51" y="47"/>
                  </a:lnTo>
                  <a:lnTo>
                    <a:pt x="48" y="52"/>
                  </a:lnTo>
                  <a:lnTo>
                    <a:pt x="48" y="57"/>
                  </a:lnTo>
                  <a:lnTo>
                    <a:pt x="46" y="62"/>
                  </a:lnTo>
                  <a:lnTo>
                    <a:pt x="46" y="67"/>
                  </a:lnTo>
                  <a:lnTo>
                    <a:pt x="47" y="70"/>
                  </a:lnTo>
                  <a:close/>
                </a:path>
              </a:pathLst>
            </a:custGeom>
            <a:solidFill>
              <a:srgbClr val="C5F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" name="Freeform 42">
              <a:extLst>
                <a:ext uri="{FF2B5EF4-FFF2-40B4-BE49-F238E27FC236}">
                  <a16:creationId xmlns:a16="http://schemas.microsoft.com/office/drawing/2014/main" id="{3A51925B-B6F7-8523-1B3D-104B0268FE0D}"/>
                </a:ext>
              </a:extLst>
            </p:cNvPr>
            <p:cNvSpPr>
              <a:spLocks/>
            </p:cNvSpPr>
            <p:nvPr/>
          </p:nvSpPr>
          <p:spPr bwMode="auto">
            <a:xfrm>
              <a:off x="2476500" y="2514600"/>
              <a:ext cx="125413" cy="80963"/>
            </a:xfrm>
            <a:custGeom>
              <a:avLst/>
              <a:gdLst>
                <a:gd name="T0" fmla="*/ 79 w 79"/>
                <a:gd name="T1" fmla="*/ 16 h 51"/>
                <a:gd name="T2" fmla="*/ 75 w 79"/>
                <a:gd name="T3" fmla="*/ 16 h 51"/>
                <a:gd name="T4" fmla="*/ 74 w 79"/>
                <a:gd name="T5" fmla="*/ 19 h 51"/>
                <a:gd name="T6" fmla="*/ 69 w 79"/>
                <a:gd name="T7" fmla="*/ 21 h 51"/>
                <a:gd name="T8" fmla="*/ 65 w 79"/>
                <a:gd name="T9" fmla="*/ 21 h 51"/>
                <a:gd name="T10" fmla="*/ 63 w 79"/>
                <a:gd name="T11" fmla="*/ 23 h 51"/>
                <a:gd name="T12" fmla="*/ 59 w 79"/>
                <a:gd name="T13" fmla="*/ 22 h 51"/>
                <a:gd name="T14" fmla="*/ 58 w 79"/>
                <a:gd name="T15" fmla="*/ 20 h 51"/>
                <a:gd name="T16" fmla="*/ 57 w 79"/>
                <a:gd name="T17" fmla="*/ 20 h 51"/>
                <a:gd name="T18" fmla="*/ 55 w 79"/>
                <a:gd name="T19" fmla="*/ 25 h 51"/>
                <a:gd name="T20" fmla="*/ 53 w 79"/>
                <a:gd name="T21" fmla="*/ 25 h 51"/>
                <a:gd name="T22" fmla="*/ 52 w 79"/>
                <a:gd name="T23" fmla="*/ 28 h 51"/>
                <a:gd name="T24" fmla="*/ 48 w 79"/>
                <a:gd name="T25" fmla="*/ 33 h 51"/>
                <a:gd name="T26" fmla="*/ 45 w 79"/>
                <a:gd name="T27" fmla="*/ 35 h 51"/>
                <a:gd name="T28" fmla="*/ 44 w 79"/>
                <a:gd name="T29" fmla="*/ 36 h 51"/>
                <a:gd name="T30" fmla="*/ 40 w 79"/>
                <a:gd name="T31" fmla="*/ 33 h 51"/>
                <a:gd name="T32" fmla="*/ 37 w 79"/>
                <a:gd name="T33" fmla="*/ 38 h 51"/>
                <a:gd name="T34" fmla="*/ 35 w 79"/>
                <a:gd name="T35" fmla="*/ 38 h 51"/>
                <a:gd name="T36" fmla="*/ 31 w 79"/>
                <a:gd name="T37" fmla="*/ 39 h 51"/>
                <a:gd name="T38" fmla="*/ 31 w 79"/>
                <a:gd name="T39" fmla="*/ 46 h 51"/>
                <a:gd name="T40" fmla="*/ 29 w 79"/>
                <a:gd name="T41" fmla="*/ 46 h 51"/>
                <a:gd name="T42" fmla="*/ 26 w 79"/>
                <a:gd name="T43" fmla="*/ 51 h 51"/>
                <a:gd name="T44" fmla="*/ 22 w 79"/>
                <a:gd name="T45" fmla="*/ 51 h 51"/>
                <a:gd name="T46" fmla="*/ 20 w 79"/>
                <a:gd name="T47" fmla="*/ 45 h 51"/>
                <a:gd name="T48" fmla="*/ 18 w 79"/>
                <a:gd name="T49" fmla="*/ 44 h 51"/>
                <a:gd name="T50" fmla="*/ 18 w 79"/>
                <a:gd name="T51" fmla="*/ 38 h 51"/>
                <a:gd name="T52" fmla="*/ 18 w 79"/>
                <a:gd name="T53" fmla="*/ 36 h 51"/>
                <a:gd name="T54" fmla="*/ 16 w 79"/>
                <a:gd name="T55" fmla="*/ 34 h 51"/>
                <a:gd name="T56" fmla="*/ 10 w 79"/>
                <a:gd name="T57" fmla="*/ 36 h 51"/>
                <a:gd name="T58" fmla="*/ 10 w 79"/>
                <a:gd name="T59" fmla="*/ 34 h 51"/>
                <a:gd name="T60" fmla="*/ 6 w 79"/>
                <a:gd name="T61" fmla="*/ 32 h 51"/>
                <a:gd name="T62" fmla="*/ 4 w 79"/>
                <a:gd name="T63" fmla="*/ 28 h 51"/>
                <a:gd name="T64" fmla="*/ 0 w 79"/>
                <a:gd name="T65" fmla="*/ 27 h 51"/>
                <a:gd name="T66" fmla="*/ 3 w 79"/>
                <a:gd name="T67" fmla="*/ 22 h 51"/>
                <a:gd name="T68" fmla="*/ 3 w 79"/>
                <a:gd name="T69" fmla="*/ 19 h 51"/>
                <a:gd name="T70" fmla="*/ 4 w 79"/>
                <a:gd name="T71" fmla="*/ 15 h 51"/>
                <a:gd name="T72" fmla="*/ 11 w 79"/>
                <a:gd name="T73" fmla="*/ 12 h 51"/>
                <a:gd name="T74" fmla="*/ 18 w 79"/>
                <a:gd name="T75" fmla="*/ 5 h 51"/>
                <a:gd name="T76" fmla="*/ 18 w 79"/>
                <a:gd name="T77" fmla="*/ 6 h 51"/>
                <a:gd name="T78" fmla="*/ 22 w 79"/>
                <a:gd name="T79" fmla="*/ 2 h 51"/>
                <a:gd name="T80" fmla="*/ 25 w 79"/>
                <a:gd name="T81" fmla="*/ 2 h 51"/>
                <a:gd name="T82" fmla="*/ 26 w 79"/>
                <a:gd name="T83" fmla="*/ 3 h 51"/>
                <a:gd name="T84" fmla="*/ 29 w 79"/>
                <a:gd name="T85" fmla="*/ 2 h 51"/>
                <a:gd name="T86" fmla="*/ 35 w 79"/>
                <a:gd name="T87" fmla="*/ 5 h 51"/>
                <a:gd name="T88" fmla="*/ 40 w 79"/>
                <a:gd name="T89" fmla="*/ 3 h 51"/>
                <a:gd name="T90" fmla="*/ 45 w 79"/>
                <a:gd name="T91" fmla="*/ 2 h 51"/>
                <a:gd name="T92" fmla="*/ 46 w 79"/>
                <a:gd name="T93" fmla="*/ 0 h 51"/>
                <a:gd name="T94" fmla="*/ 50 w 79"/>
                <a:gd name="T95" fmla="*/ 1 h 51"/>
                <a:gd name="T96" fmla="*/ 52 w 79"/>
                <a:gd name="T97" fmla="*/ 2 h 51"/>
                <a:gd name="T98" fmla="*/ 56 w 79"/>
                <a:gd name="T99" fmla="*/ 1 h 51"/>
                <a:gd name="T100" fmla="*/ 59 w 79"/>
                <a:gd name="T101" fmla="*/ 0 h 51"/>
                <a:gd name="T102" fmla="*/ 64 w 79"/>
                <a:gd name="T103" fmla="*/ 2 h 51"/>
                <a:gd name="T104" fmla="*/ 66 w 79"/>
                <a:gd name="T105" fmla="*/ 3 h 51"/>
                <a:gd name="T106" fmla="*/ 70 w 79"/>
                <a:gd name="T107" fmla="*/ 6 h 51"/>
                <a:gd name="T108" fmla="*/ 74 w 79"/>
                <a:gd name="T109" fmla="*/ 10 h 51"/>
                <a:gd name="T110" fmla="*/ 77 w 79"/>
                <a:gd name="T111" fmla="*/ 12 h 51"/>
                <a:gd name="T112" fmla="*/ 79 w 79"/>
                <a:gd name="T113" fmla="*/ 16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9" h="51">
                  <a:moveTo>
                    <a:pt x="79" y="16"/>
                  </a:moveTo>
                  <a:lnTo>
                    <a:pt x="75" y="16"/>
                  </a:lnTo>
                  <a:lnTo>
                    <a:pt x="74" y="19"/>
                  </a:lnTo>
                  <a:lnTo>
                    <a:pt x="69" y="21"/>
                  </a:lnTo>
                  <a:lnTo>
                    <a:pt x="65" y="21"/>
                  </a:lnTo>
                  <a:lnTo>
                    <a:pt x="63" y="23"/>
                  </a:lnTo>
                  <a:lnTo>
                    <a:pt x="59" y="22"/>
                  </a:lnTo>
                  <a:lnTo>
                    <a:pt x="58" y="20"/>
                  </a:lnTo>
                  <a:lnTo>
                    <a:pt x="57" y="20"/>
                  </a:lnTo>
                  <a:lnTo>
                    <a:pt x="55" y="25"/>
                  </a:lnTo>
                  <a:lnTo>
                    <a:pt x="53" y="25"/>
                  </a:lnTo>
                  <a:lnTo>
                    <a:pt x="52" y="28"/>
                  </a:lnTo>
                  <a:lnTo>
                    <a:pt x="48" y="33"/>
                  </a:lnTo>
                  <a:lnTo>
                    <a:pt x="45" y="35"/>
                  </a:lnTo>
                  <a:lnTo>
                    <a:pt x="44" y="36"/>
                  </a:lnTo>
                  <a:lnTo>
                    <a:pt x="40" y="33"/>
                  </a:lnTo>
                  <a:lnTo>
                    <a:pt x="37" y="38"/>
                  </a:lnTo>
                  <a:lnTo>
                    <a:pt x="35" y="38"/>
                  </a:lnTo>
                  <a:lnTo>
                    <a:pt x="31" y="39"/>
                  </a:lnTo>
                  <a:lnTo>
                    <a:pt x="31" y="46"/>
                  </a:lnTo>
                  <a:lnTo>
                    <a:pt x="29" y="46"/>
                  </a:lnTo>
                  <a:lnTo>
                    <a:pt x="26" y="51"/>
                  </a:lnTo>
                  <a:lnTo>
                    <a:pt x="22" y="51"/>
                  </a:lnTo>
                  <a:lnTo>
                    <a:pt x="20" y="45"/>
                  </a:lnTo>
                  <a:lnTo>
                    <a:pt x="18" y="44"/>
                  </a:lnTo>
                  <a:lnTo>
                    <a:pt x="18" y="38"/>
                  </a:lnTo>
                  <a:lnTo>
                    <a:pt x="18" y="36"/>
                  </a:lnTo>
                  <a:lnTo>
                    <a:pt x="16" y="34"/>
                  </a:lnTo>
                  <a:lnTo>
                    <a:pt x="10" y="36"/>
                  </a:lnTo>
                  <a:lnTo>
                    <a:pt x="10" y="34"/>
                  </a:lnTo>
                  <a:lnTo>
                    <a:pt x="6" y="32"/>
                  </a:lnTo>
                  <a:lnTo>
                    <a:pt x="4" y="28"/>
                  </a:lnTo>
                  <a:lnTo>
                    <a:pt x="0" y="27"/>
                  </a:lnTo>
                  <a:lnTo>
                    <a:pt x="3" y="22"/>
                  </a:lnTo>
                  <a:lnTo>
                    <a:pt x="3" y="19"/>
                  </a:lnTo>
                  <a:lnTo>
                    <a:pt x="4" y="15"/>
                  </a:lnTo>
                  <a:lnTo>
                    <a:pt x="11" y="12"/>
                  </a:lnTo>
                  <a:lnTo>
                    <a:pt x="18" y="5"/>
                  </a:lnTo>
                  <a:lnTo>
                    <a:pt x="18" y="6"/>
                  </a:lnTo>
                  <a:lnTo>
                    <a:pt x="22" y="2"/>
                  </a:lnTo>
                  <a:lnTo>
                    <a:pt x="25" y="2"/>
                  </a:lnTo>
                  <a:lnTo>
                    <a:pt x="26" y="3"/>
                  </a:lnTo>
                  <a:lnTo>
                    <a:pt x="29" y="2"/>
                  </a:lnTo>
                  <a:lnTo>
                    <a:pt x="35" y="5"/>
                  </a:lnTo>
                  <a:lnTo>
                    <a:pt x="40" y="3"/>
                  </a:lnTo>
                  <a:lnTo>
                    <a:pt x="45" y="2"/>
                  </a:lnTo>
                  <a:lnTo>
                    <a:pt x="46" y="0"/>
                  </a:lnTo>
                  <a:lnTo>
                    <a:pt x="50" y="1"/>
                  </a:lnTo>
                  <a:lnTo>
                    <a:pt x="52" y="2"/>
                  </a:lnTo>
                  <a:lnTo>
                    <a:pt x="56" y="1"/>
                  </a:lnTo>
                  <a:lnTo>
                    <a:pt x="59" y="0"/>
                  </a:lnTo>
                  <a:lnTo>
                    <a:pt x="64" y="2"/>
                  </a:lnTo>
                  <a:lnTo>
                    <a:pt x="66" y="3"/>
                  </a:lnTo>
                  <a:lnTo>
                    <a:pt x="70" y="6"/>
                  </a:lnTo>
                  <a:lnTo>
                    <a:pt x="74" y="10"/>
                  </a:lnTo>
                  <a:lnTo>
                    <a:pt x="77" y="12"/>
                  </a:lnTo>
                  <a:lnTo>
                    <a:pt x="79" y="16"/>
                  </a:lnTo>
                  <a:close/>
                </a:path>
              </a:pathLst>
            </a:custGeom>
            <a:solidFill>
              <a:srgbClr val="B3E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" name="Freeform 43">
              <a:extLst>
                <a:ext uri="{FF2B5EF4-FFF2-40B4-BE49-F238E27FC236}">
                  <a16:creationId xmlns:a16="http://schemas.microsoft.com/office/drawing/2014/main" id="{7D19399C-AF04-B93D-AC1C-98CD444D938C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0625" y="2557463"/>
              <a:ext cx="44450" cy="33338"/>
            </a:xfrm>
            <a:custGeom>
              <a:avLst/>
              <a:gdLst>
                <a:gd name="T0" fmla="*/ 10 w 28"/>
                <a:gd name="T1" fmla="*/ 0 h 21"/>
                <a:gd name="T2" fmla="*/ 14 w 28"/>
                <a:gd name="T3" fmla="*/ 1 h 21"/>
                <a:gd name="T4" fmla="*/ 16 w 28"/>
                <a:gd name="T5" fmla="*/ 5 h 21"/>
                <a:gd name="T6" fmla="*/ 20 w 28"/>
                <a:gd name="T7" fmla="*/ 7 h 21"/>
                <a:gd name="T8" fmla="*/ 20 w 28"/>
                <a:gd name="T9" fmla="*/ 9 h 21"/>
                <a:gd name="T10" fmla="*/ 26 w 28"/>
                <a:gd name="T11" fmla="*/ 7 h 21"/>
                <a:gd name="T12" fmla="*/ 28 w 28"/>
                <a:gd name="T13" fmla="*/ 9 h 21"/>
                <a:gd name="T14" fmla="*/ 28 w 28"/>
                <a:gd name="T15" fmla="*/ 11 h 21"/>
                <a:gd name="T16" fmla="*/ 28 w 28"/>
                <a:gd name="T17" fmla="*/ 17 h 21"/>
                <a:gd name="T18" fmla="*/ 26 w 28"/>
                <a:gd name="T19" fmla="*/ 21 h 21"/>
                <a:gd name="T20" fmla="*/ 19 w 28"/>
                <a:gd name="T21" fmla="*/ 20 h 21"/>
                <a:gd name="T22" fmla="*/ 14 w 28"/>
                <a:gd name="T23" fmla="*/ 19 h 21"/>
                <a:gd name="T24" fmla="*/ 9 w 28"/>
                <a:gd name="T25" fmla="*/ 15 h 21"/>
                <a:gd name="T26" fmla="*/ 2 w 28"/>
                <a:gd name="T27" fmla="*/ 14 h 21"/>
                <a:gd name="T28" fmla="*/ 0 w 28"/>
                <a:gd name="T29" fmla="*/ 12 h 21"/>
                <a:gd name="T30" fmla="*/ 0 w 28"/>
                <a:gd name="T31" fmla="*/ 9 h 21"/>
                <a:gd name="T32" fmla="*/ 4 w 28"/>
                <a:gd name="T33" fmla="*/ 5 h 21"/>
                <a:gd name="T34" fmla="*/ 7 w 28"/>
                <a:gd name="T35" fmla="*/ 2 h 21"/>
                <a:gd name="T36" fmla="*/ 7 w 28"/>
                <a:gd name="T37" fmla="*/ 1 h 21"/>
                <a:gd name="T38" fmla="*/ 10 w 28"/>
                <a:gd name="T39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8" h="21">
                  <a:moveTo>
                    <a:pt x="10" y="0"/>
                  </a:moveTo>
                  <a:lnTo>
                    <a:pt x="14" y="1"/>
                  </a:lnTo>
                  <a:lnTo>
                    <a:pt x="16" y="5"/>
                  </a:lnTo>
                  <a:lnTo>
                    <a:pt x="20" y="7"/>
                  </a:lnTo>
                  <a:lnTo>
                    <a:pt x="20" y="9"/>
                  </a:lnTo>
                  <a:lnTo>
                    <a:pt x="26" y="7"/>
                  </a:lnTo>
                  <a:lnTo>
                    <a:pt x="28" y="9"/>
                  </a:lnTo>
                  <a:lnTo>
                    <a:pt x="28" y="11"/>
                  </a:lnTo>
                  <a:lnTo>
                    <a:pt x="28" y="17"/>
                  </a:lnTo>
                  <a:lnTo>
                    <a:pt x="26" y="21"/>
                  </a:lnTo>
                  <a:lnTo>
                    <a:pt x="19" y="20"/>
                  </a:lnTo>
                  <a:lnTo>
                    <a:pt x="14" y="19"/>
                  </a:lnTo>
                  <a:lnTo>
                    <a:pt x="9" y="15"/>
                  </a:lnTo>
                  <a:lnTo>
                    <a:pt x="2" y="14"/>
                  </a:lnTo>
                  <a:lnTo>
                    <a:pt x="0" y="12"/>
                  </a:lnTo>
                  <a:lnTo>
                    <a:pt x="0" y="9"/>
                  </a:lnTo>
                  <a:lnTo>
                    <a:pt x="4" y="5"/>
                  </a:lnTo>
                  <a:lnTo>
                    <a:pt x="7" y="2"/>
                  </a:lnTo>
                  <a:lnTo>
                    <a:pt x="7" y="1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C5FCD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44">
              <a:extLst>
                <a:ext uri="{FF2B5EF4-FFF2-40B4-BE49-F238E27FC236}">
                  <a16:creationId xmlns:a16="http://schemas.microsoft.com/office/drawing/2014/main" id="{E55D1545-C6C8-8718-CF58-33612B67C014}"/>
                </a:ext>
              </a:extLst>
            </p:cNvPr>
            <p:cNvSpPr>
              <a:spLocks/>
            </p:cNvSpPr>
            <p:nvPr/>
          </p:nvSpPr>
          <p:spPr bwMode="auto">
            <a:xfrm>
              <a:off x="2419350" y="2465388"/>
              <a:ext cx="85725" cy="111125"/>
            </a:xfrm>
            <a:custGeom>
              <a:avLst/>
              <a:gdLst>
                <a:gd name="T0" fmla="*/ 0 w 54"/>
                <a:gd name="T1" fmla="*/ 56 h 70"/>
                <a:gd name="T2" fmla="*/ 1 w 54"/>
                <a:gd name="T3" fmla="*/ 51 h 70"/>
                <a:gd name="T4" fmla="*/ 3 w 54"/>
                <a:gd name="T5" fmla="*/ 46 h 70"/>
                <a:gd name="T6" fmla="*/ 1 w 54"/>
                <a:gd name="T7" fmla="*/ 43 h 70"/>
                <a:gd name="T8" fmla="*/ 10 w 54"/>
                <a:gd name="T9" fmla="*/ 30 h 70"/>
                <a:gd name="T10" fmla="*/ 26 w 54"/>
                <a:gd name="T11" fmla="*/ 30 h 70"/>
                <a:gd name="T12" fmla="*/ 27 w 54"/>
                <a:gd name="T13" fmla="*/ 24 h 70"/>
                <a:gd name="T14" fmla="*/ 26 w 54"/>
                <a:gd name="T15" fmla="*/ 23 h 70"/>
                <a:gd name="T16" fmla="*/ 26 w 54"/>
                <a:gd name="T17" fmla="*/ 19 h 70"/>
                <a:gd name="T18" fmla="*/ 21 w 54"/>
                <a:gd name="T19" fmla="*/ 14 h 70"/>
                <a:gd name="T20" fmla="*/ 17 w 54"/>
                <a:gd name="T21" fmla="*/ 11 h 70"/>
                <a:gd name="T22" fmla="*/ 23 w 54"/>
                <a:gd name="T23" fmla="*/ 10 h 70"/>
                <a:gd name="T24" fmla="*/ 24 w 54"/>
                <a:gd name="T25" fmla="*/ 0 h 70"/>
                <a:gd name="T26" fmla="*/ 36 w 54"/>
                <a:gd name="T27" fmla="*/ 0 h 70"/>
                <a:gd name="T28" fmla="*/ 48 w 54"/>
                <a:gd name="T29" fmla="*/ 0 h 70"/>
                <a:gd name="T30" fmla="*/ 46 w 54"/>
                <a:gd name="T31" fmla="*/ 14 h 70"/>
                <a:gd name="T32" fmla="*/ 41 w 54"/>
                <a:gd name="T33" fmla="*/ 33 h 70"/>
                <a:gd name="T34" fmla="*/ 45 w 54"/>
                <a:gd name="T35" fmla="*/ 33 h 70"/>
                <a:gd name="T36" fmla="*/ 49 w 54"/>
                <a:gd name="T37" fmla="*/ 36 h 70"/>
                <a:gd name="T38" fmla="*/ 50 w 54"/>
                <a:gd name="T39" fmla="*/ 33 h 70"/>
                <a:gd name="T40" fmla="*/ 54 w 54"/>
                <a:gd name="T41" fmla="*/ 36 h 70"/>
                <a:gd name="T42" fmla="*/ 47 w 54"/>
                <a:gd name="T43" fmla="*/ 43 h 70"/>
                <a:gd name="T44" fmla="*/ 40 w 54"/>
                <a:gd name="T45" fmla="*/ 46 h 70"/>
                <a:gd name="T46" fmla="*/ 39 w 54"/>
                <a:gd name="T47" fmla="*/ 50 h 70"/>
                <a:gd name="T48" fmla="*/ 39 w 54"/>
                <a:gd name="T49" fmla="*/ 53 h 70"/>
                <a:gd name="T50" fmla="*/ 36 w 54"/>
                <a:gd name="T51" fmla="*/ 58 h 70"/>
                <a:gd name="T52" fmla="*/ 33 w 54"/>
                <a:gd name="T53" fmla="*/ 59 h 70"/>
                <a:gd name="T54" fmla="*/ 33 w 54"/>
                <a:gd name="T55" fmla="*/ 60 h 70"/>
                <a:gd name="T56" fmla="*/ 30 w 54"/>
                <a:gd name="T57" fmla="*/ 63 h 70"/>
                <a:gd name="T58" fmla="*/ 26 w 54"/>
                <a:gd name="T59" fmla="*/ 67 h 70"/>
                <a:gd name="T60" fmla="*/ 26 w 54"/>
                <a:gd name="T61" fmla="*/ 70 h 70"/>
                <a:gd name="T62" fmla="*/ 20 w 54"/>
                <a:gd name="T63" fmla="*/ 66 h 70"/>
                <a:gd name="T64" fmla="*/ 11 w 54"/>
                <a:gd name="T65" fmla="*/ 66 h 70"/>
                <a:gd name="T66" fmla="*/ 5 w 54"/>
                <a:gd name="T67" fmla="*/ 63 h 70"/>
                <a:gd name="T68" fmla="*/ 0 w 54"/>
                <a:gd name="T69" fmla="*/ 56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54" h="70">
                  <a:moveTo>
                    <a:pt x="0" y="56"/>
                  </a:moveTo>
                  <a:lnTo>
                    <a:pt x="1" y="51"/>
                  </a:lnTo>
                  <a:lnTo>
                    <a:pt x="3" y="46"/>
                  </a:lnTo>
                  <a:lnTo>
                    <a:pt x="1" y="43"/>
                  </a:lnTo>
                  <a:lnTo>
                    <a:pt x="10" y="30"/>
                  </a:lnTo>
                  <a:lnTo>
                    <a:pt x="26" y="30"/>
                  </a:lnTo>
                  <a:lnTo>
                    <a:pt x="27" y="24"/>
                  </a:lnTo>
                  <a:lnTo>
                    <a:pt x="26" y="23"/>
                  </a:lnTo>
                  <a:lnTo>
                    <a:pt x="26" y="19"/>
                  </a:lnTo>
                  <a:lnTo>
                    <a:pt x="21" y="14"/>
                  </a:lnTo>
                  <a:lnTo>
                    <a:pt x="17" y="11"/>
                  </a:lnTo>
                  <a:lnTo>
                    <a:pt x="23" y="10"/>
                  </a:lnTo>
                  <a:lnTo>
                    <a:pt x="24" y="0"/>
                  </a:lnTo>
                  <a:lnTo>
                    <a:pt x="36" y="0"/>
                  </a:lnTo>
                  <a:lnTo>
                    <a:pt x="48" y="0"/>
                  </a:lnTo>
                  <a:lnTo>
                    <a:pt x="46" y="14"/>
                  </a:lnTo>
                  <a:lnTo>
                    <a:pt x="41" y="33"/>
                  </a:lnTo>
                  <a:lnTo>
                    <a:pt x="45" y="33"/>
                  </a:lnTo>
                  <a:lnTo>
                    <a:pt x="49" y="36"/>
                  </a:lnTo>
                  <a:lnTo>
                    <a:pt x="50" y="33"/>
                  </a:lnTo>
                  <a:lnTo>
                    <a:pt x="54" y="36"/>
                  </a:lnTo>
                  <a:lnTo>
                    <a:pt x="47" y="43"/>
                  </a:lnTo>
                  <a:lnTo>
                    <a:pt x="40" y="46"/>
                  </a:lnTo>
                  <a:lnTo>
                    <a:pt x="39" y="50"/>
                  </a:lnTo>
                  <a:lnTo>
                    <a:pt x="39" y="53"/>
                  </a:lnTo>
                  <a:lnTo>
                    <a:pt x="36" y="58"/>
                  </a:lnTo>
                  <a:lnTo>
                    <a:pt x="33" y="59"/>
                  </a:lnTo>
                  <a:lnTo>
                    <a:pt x="33" y="60"/>
                  </a:lnTo>
                  <a:lnTo>
                    <a:pt x="30" y="63"/>
                  </a:lnTo>
                  <a:lnTo>
                    <a:pt x="26" y="67"/>
                  </a:lnTo>
                  <a:lnTo>
                    <a:pt x="26" y="70"/>
                  </a:lnTo>
                  <a:lnTo>
                    <a:pt x="20" y="66"/>
                  </a:lnTo>
                  <a:lnTo>
                    <a:pt x="11" y="66"/>
                  </a:lnTo>
                  <a:lnTo>
                    <a:pt x="5" y="63"/>
                  </a:lnTo>
                  <a:lnTo>
                    <a:pt x="0" y="56"/>
                  </a:lnTo>
                  <a:close/>
                </a:path>
              </a:pathLst>
            </a:custGeom>
            <a:solidFill>
              <a:srgbClr val="D4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" name="Freeform 45">
              <a:extLst>
                <a:ext uri="{FF2B5EF4-FFF2-40B4-BE49-F238E27FC236}">
                  <a16:creationId xmlns:a16="http://schemas.microsoft.com/office/drawing/2014/main" id="{B5E827D0-F453-A2DA-F1E7-35E4F9F6230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84438" y="2446338"/>
              <a:ext cx="33338" cy="71438"/>
            </a:xfrm>
            <a:custGeom>
              <a:avLst/>
              <a:gdLst>
                <a:gd name="T0" fmla="*/ 7 w 21"/>
                <a:gd name="T1" fmla="*/ 12 h 45"/>
                <a:gd name="T2" fmla="*/ 7 w 21"/>
                <a:gd name="T3" fmla="*/ 10 h 45"/>
                <a:gd name="T4" fmla="*/ 9 w 21"/>
                <a:gd name="T5" fmla="*/ 9 h 45"/>
                <a:gd name="T6" fmla="*/ 11 w 21"/>
                <a:gd name="T7" fmla="*/ 11 h 45"/>
                <a:gd name="T8" fmla="*/ 17 w 21"/>
                <a:gd name="T9" fmla="*/ 0 h 45"/>
                <a:gd name="T10" fmla="*/ 19 w 21"/>
                <a:gd name="T11" fmla="*/ 0 h 45"/>
                <a:gd name="T12" fmla="*/ 19 w 21"/>
                <a:gd name="T13" fmla="*/ 3 h 45"/>
                <a:gd name="T14" fmla="*/ 21 w 21"/>
                <a:gd name="T15" fmla="*/ 3 h 45"/>
                <a:gd name="T16" fmla="*/ 20 w 21"/>
                <a:gd name="T17" fmla="*/ 7 h 45"/>
                <a:gd name="T18" fmla="*/ 17 w 21"/>
                <a:gd name="T19" fmla="*/ 16 h 45"/>
                <a:gd name="T20" fmla="*/ 17 w 21"/>
                <a:gd name="T21" fmla="*/ 18 h 45"/>
                <a:gd name="T22" fmla="*/ 14 w 21"/>
                <a:gd name="T23" fmla="*/ 24 h 45"/>
                <a:gd name="T24" fmla="*/ 15 w 21"/>
                <a:gd name="T25" fmla="*/ 26 h 45"/>
                <a:gd name="T26" fmla="*/ 13 w 21"/>
                <a:gd name="T27" fmla="*/ 33 h 45"/>
                <a:gd name="T28" fmla="*/ 11 w 21"/>
                <a:gd name="T29" fmla="*/ 38 h 45"/>
                <a:gd name="T30" fmla="*/ 8 w 21"/>
                <a:gd name="T31" fmla="*/ 39 h 45"/>
                <a:gd name="T32" fmla="*/ 4 w 21"/>
                <a:gd name="T33" fmla="*/ 45 h 45"/>
                <a:gd name="T34" fmla="*/ 0 w 21"/>
                <a:gd name="T35" fmla="*/ 45 h 45"/>
                <a:gd name="T36" fmla="*/ 5 w 21"/>
                <a:gd name="T37" fmla="*/ 26 h 45"/>
                <a:gd name="T38" fmla="*/ 7 w 21"/>
                <a:gd name="T39" fmla="*/ 12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1" h="45">
                  <a:moveTo>
                    <a:pt x="7" y="12"/>
                  </a:moveTo>
                  <a:lnTo>
                    <a:pt x="7" y="10"/>
                  </a:lnTo>
                  <a:lnTo>
                    <a:pt x="9" y="9"/>
                  </a:lnTo>
                  <a:lnTo>
                    <a:pt x="11" y="11"/>
                  </a:lnTo>
                  <a:lnTo>
                    <a:pt x="17" y="0"/>
                  </a:lnTo>
                  <a:lnTo>
                    <a:pt x="19" y="0"/>
                  </a:lnTo>
                  <a:lnTo>
                    <a:pt x="19" y="3"/>
                  </a:lnTo>
                  <a:lnTo>
                    <a:pt x="21" y="3"/>
                  </a:lnTo>
                  <a:lnTo>
                    <a:pt x="20" y="7"/>
                  </a:lnTo>
                  <a:lnTo>
                    <a:pt x="17" y="16"/>
                  </a:lnTo>
                  <a:lnTo>
                    <a:pt x="17" y="18"/>
                  </a:lnTo>
                  <a:lnTo>
                    <a:pt x="14" y="24"/>
                  </a:lnTo>
                  <a:lnTo>
                    <a:pt x="15" y="26"/>
                  </a:lnTo>
                  <a:lnTo>
                    <a:pt x="13" y="33"/>
                  </a:lnTo>
                  <a:lnTo>
                    <a:pt x="11" y="38"/>
                  </a:lnTo>
                  <a:lnTo>
                    <a:pt x="8" y="39"/>
                  </a:lnTo>
                  <a:lnTo>
                    <a:pt x="4" y="45"/>
                  </a:lnTo>
                  <a:lnTo>
                    <a:pt x="0" y="45"/>
                  </a:lnTo>
                  <a:lnTo>
                    <a:pt x="5" y="26"/>
                  </a:lnTo>
                  <a:lnTo>
                    <a:pt x="7" y="12"/>
                  </a:lnTo>
                  <a:close/>
                </a:path>
              </a:pathLst>
            </a:custGeom>
            <a:solidFill>
              <a:srgbClr val="BDD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46">
              <a:extLst>
                <a:ext uri="{FF2B5EF4-FFF2-40B4-BE49-F238E27FC236}">
                  <a16:creationId xmlns:a16="http://schemas.microsoft.com/office/drawing/2014/main" id="{F4AA2DC2-45EF-F1CA-061B-90EBE6CECC88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4475" y="2617788"/>
              <a:ext cx="274638" cy="311150"/>
            </a:xfrm>
            <a:custGeom>
              <a:avLst/>
              <a:gdLst>
                <a:gd name="T0" fmla="*/ 160 w 173"/>
                <a:gd name="T1" fmla="*/ 124 h 196"/>
                <a:gd name="T2" fmla="*/ 140 w 173"/>
                <a:gd name="T3" fmla="*/ 137 h 196"/>
                <a:gd name="T4" fmla="*/ 127 w 173"/>
                <a:gd name="T5" fmla="*/ 144 h 196"/>
                <a:gd name="T6" fmla="*/ 108 w 173"/>
                <a:gd name="T7" fmla="*/ 137 h 196"/>
                <a:gd name="T8" fmla="*/ 110 w 173"/>
                <a:gd name="T9" fmla="*/ 144 h 196"/>
                <a:gd name="T10" fmla="*/ 111 w 173"/>
                <a:gd name="T11" fmla="*/ 165 h 196"/>
                <a:gd name="T12" fmla="*/ 123 w 173"/>
                <a:gd name="T13" fmla="*/ 171 h 196"/>
                <a:gd name="T14" fmla="*/ 111 w 173"/>
                <a:gd name="T15" fmla="*/ 183 h 196"/>
                <a:gd name="T16" fmla="*/ 97 w 173"/>
                <a:gd name="T17" fmla="*/ 190 h 196"/>
                <a:gd name="T18" fmla="*/ 84 w 173"/>
                <a:gd name="T19" fmla="*/ 196 h 196"/>
                <a:gd name="T20" fmla="*/ 75 w 173"/>
                <a:gd name="T21" fmla="*/ 170 h 196"/>
                <a:gd name="T22" fmla="*/ 66 w 173"/>
                <a:gd name="T23" fmla="*/ 161 h 196"/>
                <a:gd name="T24" fmla="*/ 72 w 173"/>
                <a:gd name="T25" fmla="*/ 148 h 196"/>
                <a:gd name="T26" fmla="*/ 66 w 173"/>
                <a:gd name="T27" fmla="*/ 131 h 196"/>
                <a:gd name="T28" fmla="*/ 71 w 173"/>
                <a:gd name="T29" fmla="*/ 113 h 196"/>
                <a:gd name="T30" fmla="*/ 70 w 173"/>
                <a:gd name="T31" fmla="*/ 100 h 196"/>
                <a:gd name="T32" fmla="*/ 52 w 173"/>
                <a:gd name="T33" fmla="*/ 102 h 196"/>
                <a:gd name="T34" fmla="*/ 39 w 173"/>
                <a:gd name="T35" fmla="*/ 90 h 196"/>
                <a:gd name="T36" fmla="*/ 16 w 173"/>
                <a:gd name="T37" fmla="*/ 89 h 196"/>
                <a:gd name="T38" fmla="*/ 10 w 173"/>
                <a:gd name="T39" fmla="*/ 82 h 196"/>
                <a:gd name="T40" fmla="*/ 12 w 173"/>
                <a:gd name="T41" fmla="*/ 71 h 196"/>
                <a:gd name="T42" fmla="*/ 8 w 173"/>
                <a:gd name="T43" fmla="*/ 60 h 196"/>
                <a:gd name="T44" fmla="*/ 0 w 173"/>
                <a:gd name="T45" fmla="*/ 52 h 196"/>
                <a:gd name="T46" fmla="*/ 7 w 173"/>
                <a:gd name="T47" fmla="*/ 29 h 196"/>
                <a:gd name="T48" fmla="*/ 17 w 173"/>
                <a:gd name="T49" fmla="*/ 18 h 196"/>
                <a:gd name="T50" fmla="*/ 29 w 173"/>
                <a:gd name="T51" fmla="*/ 6 h 196"/>
                <a:gd name="T52" fmla="*/ 21 w 173"/>
                <a:gd name="T53" fmla="*/ 13 h 196"/>
                <a:gd name="T54" fmla="*/ 23 w 173"/>
                <a:gd name="T55" fmla="*/ 29 h 196"/>
                <a:gd name="T56" fmla="*/ 21 w 173"/>
                <a:gd name="T57" fmla="*/ 53 h 196"/>
                <a:gd name="T58" fmla="*/ 30 w 173"/>
                <a:gd name="T59" fmla="*/ 39 h 196"/>
                <a:gd name="T60" fmla="*/ 27 w 173"/>
                <a:gd name="T61" fmla="*/ 20 h 196"/>
                <a:gd name="T62" fmla="*/ 43 w 173"/>
                <a:gd name="T63" fmla="*/ 5 h 196"/>
                <a:gd name="T64" fmla="*/ 51 w 173"/>
                <a:gd name="T65" fmla="*/ 12 h 196"/>
                <a:gd name="T66" fmla="*/ 68 w 173"/>
                <a:gd name="T67" fmla="*/ 22 h 196"/>
                <a:gd name="T68" fmla="*/ 79 w 173"/>
                <a:gd name="T69" fmla="*/ 28 h 196"/>
                <a:gd name="T70" fmla="*/ 99 w 173"/>
                <a:gd name="T71" fmla="*/ 33 h 196"/>
                <a:gd name="T72" fmla="*/ 116 w 173"/>
                <a:gd name="T73" fmla="*/ 31 h 196"/>
                <a:gd name="T74" fmla="*/ 134 w 173"/>
                <a:gd name="T75" fmla="*/ 25 h 196"/>
                <a:gd name="T76" fmla="*/ 136 w 173"/>
                <a:gd name="T77" fmla="*/ 31 h 196"/>
                <a:gd name="T78" fmla="*/ 151 w 173"/>
                <a:gd name="T79" fmla="*/ 39 h 196"/>
                <a:gd name="T80" fmla="*/ 162 w 173"/>
                <a:gd name="T81" fmla="*/ 60 h 196"/>
                <a:gd name="T82" fmla="*/ 173 w 173"/>
                <a:gd name="T83" fmla="*/ 65 h 196"/>
                <a:gd name="T84" fmla="*/ 161 w 173"/>
                <a:gd name="T85" fmla="*/ 82 h 196"/>
                <a:gd name="T86" fmla="*/ 162 w 173"/>
                <a:gd name="T87" fmla="*/ 90 h 196"/>
                <a:gd name="T88" fmla="*/ 154 w 173"/>
                <a:gd name="T89" fmla="*/ 102 h 196"/>
                <a:gd name="T90" fmla="*/ 159 w 173"/>
                <a:gd name="T91" fmla="*/ 118 h 1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73" h="196">
                  <a:moveTo>
                    <a:pt x="159" y="118"/>
                  </a:moveTo>
                  <a:lnTo>
                    <a:pt x="160" y="124"/>
                  </a:lnTo>
                  <a:lnTo>
                    <a:pt x="155" y="131"/>
                  </a:lnTo>
                  <a:lnTo>
                    <a:pt x="140" y="137"/>
                  </a:lnTo>
                  <a:lnTo>
                    <a:pt x="131" y="141"/>
                  </a:lnTo>
                  <a:lnTo>
                    <a:pt x="127" y="144"/>
                  </a:lnTo>
                  <a:lnTo>
                    <a:pt x="116" y="139"/>
                  </a:lnTo>
                  <a:lnTo>
                    <a:pt x="108" y="137"/>
                  </a:lnTo>
                  <a:lnTo>
                    <a:pt x="105" y="139"/>
                  </a:lnTo>
                  <a:lnTo>
                    <a:pt x="110" y="144"/>
                  </a:lnTo>
                  <a:lnTo>
                    <a:pt x="109" y="155"/>
                  </a:lnTo>
                  <a:lnTo>
                    <a:pt x="111" y="165"/>
                  </a:lnTo>
                  <a:lnTo>
                    <a:pt x="122" y="168"/>
                  </a:lnTo>
                  <a:lnTo>
                    <a:pt x="123" y="171"/>
                  </a:lnTo>
                  <a:lnTo>
                    <a:pt x="114" y="175"/>
                  </a:lnTo>
                  <a:lnTo>
                    <a:pt x="111" y="183"/>
                  </a:lnTo>
                  <a:lnTo>
                    <a:pt x="108" y="186"/>
                  </a:lnTo>
                  <a:lnTo>
                    <a:pt x="97" y="190"/>
                  </a:lnTo>
                  <a:lnTo>
                    <a:pt x="95" y="195"/>
                  </a:lnTo>
                  <a:lnTo>
                    <a:pt x="84" y="196"/>
                  </a:lnTo>
                  <a:lnTo>
                    <a:pt x="78" y="187"/>
                  </a:lnTo>
                  <a:lnTo>
                    <a:pt x="75" y="170"/>
                  </a:lnTo>
                  <a:lnTo>
                    <a:pt x="71" y="164"/>
                  </a:lnTo>
                  <a:lnTo>
                    <a:pt x="66" y="161"/>
                  </a:lnTo>
                  <a:lnTo>
                    <a:pt x="73" y="151"/>
                  </a:lnTo>
                  <a:lnTo>
                    <a:pt x="72" y="148"/>
                  </a:lnTo>
                  <a:lnTo>
                    <a:pt x="69" y="143"/>
                  </a:lnTo>
                  <a:lnTo>
                    <a:pt x="66" y="131"/>
                  </a:lnTo>
                  <a:lnTo>
                    <a:pt x="68" y="118"/>
                  </a:lnTo>
                  <a:lnTo>
                    <a:pt x="71" y="113"/>
                  </a:lnTo>
                  <a:lnTo>
                    <a:pt x="75" y="104"/>
                  </a:lnTo>
                  <a:lnTo>
                    <a:pt x="70" y="100"/>
                  </a:lnTo>
                  <a:lnTo>
                    <a:pt x="62" y="103"/>
                  </a:lnTo>
                  <a:lnTo>
                    <a:pt x="52" y="102"/>
                  </a:lnTo>
                  <a:lnTo>
                    <a:pt x="47" y="104"/>
                  </a:lnTo>
                  <a:lnTo>
                    <a:pt x="39" y="90"/>
                  </a:lnTo>
                  <a:lnTo>
                    <a:pt x="32" y="87"/>
                  </a:lnTo>
                  <a:lnTo>
                    <a:pt x="16" y="89"/>
                  </a:lnTo>
                  <a:lnTo>
                    <a:pt x="13" y="83"/>
                  </a:lnTo>
                  <a:lnTo>
                    <a:pt x="10" y="82"/>
                  </a:lnTo>
                  <a:lnTo>
                    <a:pt x="10" y="78"/>
                  </a:lnTo>
                  <a:lnTo>
                    <a:pt x="12" y="71"/>
                  </a:lnTo>
                  <a:lnTo>
                    <a:pt x="11" y="64"/>
                  </a:lnTo>
                  <a:lnTo>
                    <a:pt x="8" y="60"/>
                  </a:lnTo>
                  <a:lnTo>
                    <a:pt x="7" y="53"/>
                  </a:lnTo>
                  <a:lnTo>
                    <a:pt x="0" y="52"/>
                  </a:lnTo>
                  <a:lnTo>
                    <a:pt x="5" y="41"/>
                  </a:lnTo>
                  <a:lnTo>
                    <a:pt x="7" y="29"/>
                  </a:lnTo>
                  <a:lnTo>
                    <a:pt x="12" y="24"/>
                  </a:lnTo>
                  <a:lnTo>
                    <a:pt x="17" y="18"/>
                  </a:lnTo>
                  <a:lnTo>
                    <a:pt x="21" y="9"/>
                  </a:lnTo>
                  <a:lnTo>
                    <a:pt x="29" y="6"/>
                  </a:lnTo>
                  <a:lnTo>
                    <a:pt x="29" y="11"/>
                  </a:lnTo>
                  <a:lnTo>
                    <a:pt x="21" y="13"/>
                  </a:lnTo>
                  <a:lnTo>
                    <a:pt x="24" y="20"/>
                  </a:lnTo>
                  <a:lnTo>
                    <a:pt x="23" y="29"/>
                  </a:lnTo>
                  <a:lnTo>
                    <a:pt x="18" y="39"/>
                  </a:lnTo>
                  <a:lnTo>
                    <a:pt x="21" y="53"/>
                  </a:lnTo>
                  <a:lnTo>
                    <a:pt x="26" y="52"/>
                  </a:lnTo>
                  <a:lnTo>
                    <a:pt x="30" y="39"/>
                  </a:lnTo>
                  <a:lnTo>
                    <a:pt x="26" y="33"/>
                  </a:lnTo>
                  <a:lnTo>
                    <a:pt x="27" y="20"/>
                  </a:lnTo>
                  <a:lnTo>
                    <a:pt x="44" y="13"/>
                  </a:lnTo>
                  <a:lnTo>
                    <a:pt x="43" y="5"/>
                  </a:lnTo>
                  <a:lnTo>
                    <a:pt x="49" y="0"/>
                  </a:lnTo>
                  <a:lnTo>
                    <a:pt x="51" y="12"/>
                  </a:lnTo>
                  <a:lnTo>
                    <a:pt x="59" y="12"/>
                  </a:lnTo>
                  <a:lnTo>
                    <a:pt x="68" y="22"/>
                  </a:lnTo>
                  <a:lnTo>
                    <a:pt x="68" y="28"/>
                  </a:lnTo>
                  <a:lnTo>
                    <a:pt x="79" y="28"/>
                  </a:lnTo>
                  <a:lnTo>
                    <a:pt x="92" y="26"/>
                  </a:lnTo>
                  <a:lnTo>
                    <a:pt x="99" y="33"/>
                  </a:lnTo>
                  <a:lnTo>
                    <a:pt x="109" y="35"/>
                  </a:lnTo>
                  <a:lnTo>
                    <a:pt x="116" y="31"/>
                  </a:lnTo>
                  <a:lnTo>
                    <a:pt x="117" y="26"/>
                  </a:lnTo>
                  <a:lnTo>
                    <a:pt x="134" y="25"/>
                  </a:lnTo>
                  <a:lnTo>
                    <a:pt x="148" y="25"/>
                  </a:lnTo>
                  <a:lnTo>
                    <a:pt x="136" y="31"/>
                  </a:lnTo>
                  <a:lnTo>
                    <a:pt x="141" y="38"/>
                  </a:lnTo>
                  <a:lnTo>
                    <a:pt x="151" y="39"/>
                  </a:lnTo>
                  <a:lnTo>
                    <a:pt x="161" y="47"/>
                  </a:lnTo>
                  <a:lnTo>
                    <a:pt x="162" y="60"/>
                  </a:lnTo>
                  <a:lnTo>
                    <a:pt x="168" y="60"/>
                  </a:lnTo>
                  <a:lnTo>
                    <a:pt x="173" y="65"/>
                  </a:lnTo>
                  <a:lnTo>
                    <a:pt x="162" y="74"/>
                  </a:lnTo>
                  <a:lnTo>
                    <a:pt x="161" y="82"/>
                  </a:lnTo>
                  <a:lnTo>
                    <a:pt x="164" y="89"/>
                  </a:lnTo>
                  <a:lnTo>
                    <a:pt x="162" y="90"/>
                  </a:lnTo>
                  <a:lnTo>
                    <a:pt x="154" y="93"/>
                  </a:lnTo>
                  <a:lnTo>
                    <a:pt x="154" y="102"/>
                  </a:lnTo>
                  <a:lnTo>
                    <a:pt x="149" y="106"/>
                  </a:lnTo>
                  <a:lnTo>
                    <a:pt x="159" y="118"/>
                  </a:lnTo>
                  <a:close/>
                </a:path>
              </a:pathLst>
            </a:custGeom>
            <a:solidFill>
              <a:srgbClr val="F0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" name="Freeform 47">
              <a:extLst>
                <a:ext uri="{FF2B5EF4-FFF2-40B4-BE49-F238E27FC236}">
                  <a16:creationId xmlns:a16="http://schemas.microsoft.com/office/drawing/2014/main" id="{10AD185A-2EC5-7B68-006D-3F4F0F447E34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1013" y="2720975"/>
              <a:ext cx="98425" cy="193675"/>
            </a:xfrm>
            <a:custGeom>
              <a:avLst/>
              <a:gdLst>
                <a:gd name="T0" fmla="*/ 62 w 62"/>
                <a:gd name="T1" fmla="*/ 110 h 122"/>
                <a:gd name="T2" fmla="*/ 58 w 62"/>
                <a:gd name="T3" fmla="*/ 111 h 122"/>
                <a:gd name="T4" fmla="*/ 51 w 62"/>
                <a:gd name="T5" fmla="*/ 110 h 122"/>
                <a:gd name="T6" fmla="*/ 46 w 62"/>
                <a:gd name="T7" fmla="*/ 115 h 122"/>
                <a:gd name="T8" fmla="*/ 41 w 62"/>
                <a:gd name="T9" fmla="*/ 117 h 122"/>
                <a:gd name="T10" fmla="*/ 37 w 62"/>
                <a:gd name="T11" fmla="*/ 118 h 122"/>
                <a:gd name="T12" fmla="*/ 36 w 62"/>
                <a:gd name="T13" fmla="*/ 122 h 122"/>
                <a:gd name="T14" fmla="*/ 30 w 62"/>
                <a:gd name="T15" fmla="*/ 121 h 122"/>
                <a:gd name="T16" fmla="*/ 21 w 62"/>
                <a:gd name="T17" fmla="*/ 112 h 122"/>
                <a:gd name="T18" fmla="*/ 20 w 62"/>
                <a:gd name="T19" fmla="*/ 105 h 122"/>
                <a:gd name="T20" fmla="*/ 17 w 62"/>
                <a:gd name="T21" fmla="*/ 97 h 122"/>
                <a:gd name="T22" fmla="*/ 19 w 62"/>
                <a:gd name="T23" fmla="*/ 82 h 122"/>
                <a:gd name="T24" fmla="*/ 24 w 62"/>
                <a:gd name="T25" fmla="*/ 76 h 122"/>
                <a:gd name="T26" fmla="*/ 20 w 62"/>
                <a:gd name="T27" fmla="*/ 67 h 122"/>
                <a:gd name="T28" fmla="*/ 15 w 62"/>
                <a:gd name="T29" fmla="*/ 65 h 122"/>
                <a:gd name="T30" fmla="*/ 18 w 62"/>
                <a:gd name="T31" fmla="*/ 57 h 122"/>
                <a:gd name="T32" fmla="*/ 15 w 62"/>
                <a:gd name="T33" fmla="*/ 53 h 122"/>
                <a:gd name="T34" fmla="*/ 10 w 62"/>
                <a:gd name="T35" fmla="*/ 53 h 122"/>
                <a:gd name="T36" fmla="*/ 0 w 62"/>
                <a:gd name="T37" fmla="*/ 41 h 122"/>
                <a:gd name="T38" fmla="*/ 5 w 62"/>
                <a:gd name="T39" fmla="*/ 37 h 122"/>
                <a:gd name="T40" fmla="*/ 5 w 62"/>
                <a:gd name="T41" fmla="*/ 28 h 122"/>
                <a:gd name="T42" fmla="*/ 13 w 62"/>
                <a:gd name="T43" fmla="*/ 25 h 122"/>
                <a:gd name="T44" fmla="*/ 15 w 62"/>
                <a:gd name="T45" fmla="*/ 24 h 122"/>
                <a:gd name="T46" fmla="*/ 12 w 62"/>
                <a:gd name="T47" fmla="*/ 17 h 122"/>
                <a:gd name="T48" fmla="*/ 13 w 62"/>
                <a:gd name="T49" fmla="*/ 9 h 122"/>
                <a:gd name="T50" fmla="*/ 24 w 62"/>
                <a:gd name="T51" fmla="*/ 0 h 122"/>
                <a:gd name="T52" fmla="*/ 32 w 62"/>
                <a:gd name="T53" fmla="*/ 6 h 122"/>
                <a:gd name="T54" fmla="*/ 39 w 62"/>
                <a:gd name="T55" fmla="*/ 18 h 122"/>
                <a:gd name="T56" fmla="*/ 39 w 62"/>
                <a:gd name="T57" fmla="*/ 26 h 122"/>
                <a:gd name="T58" fmla="*/ 44 w 62"/>
                <a:gd name="T59" fmla="*/ 26 h 122"/>
                <a:gd name="T60" fmla="*/ 50 w 62"/>
                <a:gd name="T61" fmla="*/ 34 h 122"/>
                <a:gd name="T62" fmla="*/ 56 w 62"/>
                <a:gd name="T63" fmla="*/ 41 h 122"/>
                <a:gd name="T64" fmla="*/ 52 w 62"/>
                <a:gd name="T65" fmla="*/ 56 h 122"/>
                <a:gd name="T66" fmla="*/ 44 w 62"/>
                <a:gd name="T67" fmla="*/ 60 h 122"/>
                <a:gd name="T68" fmla="*/ 45 w 62"/>
                <a:gd name="T69" fmla="*/ 65 h 122"/>
                <a:gd name="T70" fmla="*/ 43 w 62"/>
                <a:gd name="T71" fmla="*/ 74 h 122"/>
                <a:gd name="T72" fmla="*/ 47 w 62"/>
                <a:gd name="T73" fmla="*/ 86 h 122"/>
                <a:gd name="T74" fmla="*/ 52 w 62"/>
                <a:gd name="T75" fmla="*/ 86 h 122"/>
                <a:gd name="T76" fmla="*/ 53 w 62"/>
                <a:gd name="T77" fmla="*/ 96 h 122"/>
                <a:gd name="T78" fmla="*/ 62 w 62"/>
                <a:gd name="T79" fmla="*/ 110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62" h="122">
                  <a:moveTo>
                    <a:pt x="62" y="110"/>
                  </a:moveTo>
                  <a:lnTo>
                    <a:pt x="58" y="111"/>
                  </a:lnTo>
                  <a:lnTo>
                    <a:pt x="51" y="110"/>
                  </a:lnTo>
                  <a:lnTo>
                    <a:pt x="46" y="115"/>
                  </a:lnTo>
                  <a:lnTo>
                    <a:pt x="41" y="117"/>
                  </a:lnTo>
                  <a:lnTo>
                    <a:pt x="37" y="118"/>
                  </a:lnTo>
                  <a:lnTo>
                    <a:pt x="36" y="122"/>
                  </a:lnTo>
                  <a:lnTo>
                    <a:pt x="30" y="121"/>
                  </a:lnTo>
                  <a:lnTo>
                    <a:pt x="21" y="112"/>
                  </a:lnTo>
                  <a:lnTo>
                    <a:pt x="20" y="105"/>
                  </a:lnTo>
                  <a:lnTo>
                    <a:pt x="17" y="97"/>
                  </a:lnTo>
                  <a:lnTo>
                    <a:pt x="19" y="82"/>
                  </a:lnTo>
                  <a:lnTo>
                    <a:pt x="24" y="76"/>
                  </a:lnTo>
                  <a:lnTo>
                    <a:pt x="20" y="67"/>
                  </a:lnTo>
                  <a:lnTo>
                    <a:pt x="15" y="65"/>
                  </a:lnTo>
                  <a:lnTo>
                    <a:pt x="18" y="57"/>
                  </a:lnTo>
                  <a:lnTo>
                    <a:pt x="15" y="53"/>
                  </a:lnTo>
                  <a:lnTo>
                    <a:pt x="10" y="53"/>
                  </a:lnTo>
                  <a:lnTo>
                    <a:pt x="0" y="41"/>
                  </a:lnTo>
                  <a:lnTo>
                    <a:pt x="5" y="37"/>
                  </a:lnTo>
                  <a:lnTo>
                    <a:pt x="5" y="28"/>
                  </a:lnTo>
                  <a:lnTo>
                    <a:pt x="13" y="25"/>
                  </a:lnTo>
                  <a:lnTo>
                    <a:pt x="15" y="24"/>
                  </a:lnTo>
                  <a:lnTo>
                    <a:pt x="12" y="17"/>
                  </a:lnTo>
                  <a:lnTo>
                    <a:pt x="13" y="9"/>
                  </a:lnTo>
                  <a:lnTo>
                    <a:pt x="24" y="0"/>
                  </a:lnTo>
                  <a:lnTo>
                    <a:pt x="32" y="6"/>
                  </a:lnTo>
                  <a:lnTo>
                    <a:pt x="39" y="18"/>
                  </a:lnTo>
                  <a:lnTo>
                    <a:pt x="39" y="26"/>
                  </a:lnTo>
                  <a:lnTo>
                    <a:pt x="44" y="26"/>
                  </a:lnTo>
                  <a:lnTo>
                    <a:pt x="50" y="34"/>
                  </a:lnTo>
                  <a:lnTo>
                    <a:pt x="56" y="41"/>
                  </a:lnTo>
                  <a:lnTo>
                    <a:pt x="52" y="56"/>
                  </a:lnTo>
                  <a:lnTo>
                    <a:pt x="44" y="60"/>
                  </a:lnTo>
                  <a:lnTo>
                    <a:pt x="45" y="65"/>
                  </a:lnTo>
                  <a:lnTo>
                    <a:pt x="43" y="74"/>
                  </a:lnTo>
                  <a:lnTo>
                    <a:pt x="47" y="86"/>
                  </a:lnTo>
                  <a:lnTo>
                    <a:pt x="52" y="86"/>
                  </a:lnTo>
                  <a:lnTo>
                    <a:pt x="53" y="96"/>
                  </a:lnTo>
                  <a:lnTo>
                    <a:pt x="62" y="110"/>
                  </a:lnTo>
                  <a:close/>
                </a:path>
              </a:pathLst>
            </a:custGeom>
            <a:solidFill>
              <a:srgbClr val="FCB3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48">
              <a:extLst>
                <a:ext uri="{FF2B5EF4-FFF2-40B4-BE49-F238E27FC236}">
                  <a16:creationId xmlns:a16="http://schemas.microsoft.com/office/drawing/2014/main" id="{0B97D3FF-5353-66B2-4A00-D7B81741E0A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89275" y="2784475"/>
              <a:ext cx="84138" cy="114300"/>
            </a:xfrm>
            <a:custGeom>
              <a:avLst/>
              <a:gdLst>
                <a:gd name="T0" fmla="*/ 45 w 53"/>
                <a:gd name="T1" fmla="*/ 64 h 72"/>
                <a:gd name="T2" fmla="*/ 36 w 53"/>
                <a:gd name="T3" fmla="*/ 60 h 72"/>
                <a:gd name="T4" fmla="*/ 30 w 53"/>
                <a:gd name="T5" fmla="*/ 63 h 72"/>
                <a:gd name="T6" fmla="*/ 26 w 53"/>
                <a:gd name="T7" fmla="*/ 60 h 72"/>
                <a:gd name="T8" fmla="*/ 25 w 53"/>
                <a:gd name="T9" fmla="*/ 66 h 72"/>
                <a:gd name="T10" fmla="*/ 27 w 53"/>
                <a:gd name="T11" fmla="*/ 70 h 72"/>
                <a:gd name="T12" fmla="*/ 26 w 53"/>
                <a:gd name="T13" fmla="*/ 72 h 72"/>
                <a:gd name="T14" fmla="*/ 19 w 53"/>
                <a:gd name="T15" fmla="*/ 70 h 72"/>
                <a:gd name="T16" fmla="*/ 10 w 53"/>
                <a:gd name="T17" fmla="*/ 56 h 72"/>
                <a:gd name="T18" fmla="*/ 9 w 53"/>
                <a:gd name="T19" fmla="*/ 46 h 72"/>
                <a:gd name="T20" fmla="*/ 4 w 53"/>
                <a:gd name="T21" fmla="*/ 46 h 72"/>
                <a:gd name="T22" fmla="*/ 0 w 53"/>
                <a:gd name="T23" fmla="*/ 34 h 72"/>
                <a:gd name="T24" fmla="*/ 2 w 53"/>
                <a:gd name="T25" fmla="*/ 25 h 72"/>
                <a:gd name="T26" fmla="*/ 1 w 53"/>
                <a:gd name="T27" fmla="*/ 20 h 72"/>
                <a:gd name="T28" fmla="*/ 9 w 53"/>
                <a:gd name="T29" fmla="*/ 16 h 72"/>
                <a:gd name="T30" fmla="*/ 13 w 53"/>
                <a:gd name="T31" fmla="*/ 1 h 72"/>
                <a:gd name="T32" fmla="*/ 28 w 53"/>
                <a:gd name="T33" fmla="*/ 5 h 72"/>
                <a:gd name="T34" fmla="*/ 29 w 53"/>
                <a:gd name="T35" fmla="*/ 1 h 72"/>
                <a:gd name="T36" fmla="*/ 39 w 53"/>
                <a:gd name="T37" fmla="*/ 0 h 72"/>
                <a:gd name="T38" fmla="*/ 53 w 53"/>
                <a:gd name="T39" fmla="*/ 5 h 72"/>
                <a:gd name="T40" fmla="*/ 46 w 53"/>
                <a:gd name="T41" fmla="*/ 19 h 72"/>
                <a:gd name="T42" fmla="*/ 47 w 53"/>
                <a:gd name="T43" fmla="*/ 31 h 72"/>
                <a:gd name="T44" fmla="*/ 52 w 53"/>
                <a:gd name="T45" fmla="*/ 42 h 72"/>
                <a:gd name="T46" fmla="*/ 49 w 53"/>
                <a:gd name="T47" fmla="*/ 49 h 72"/>
                <a:gd name="T48" fmla="*/ 48 w 53"/>
                <a:gd name="T49" fmla="*/ 57 h 72"/>
                <a:gd name="T50" fmla="*/ 45 w 53"/>
                <a:gd name="T51" fmla="*/ 64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3" h="72">
                  <a:moveTo>
                    <a:pt x="45" y="64"/>
                  </a:moveTo>
                  <a:lnTo>
                    <a:pt x="36" y="60"/>
                  </a:lnTo>
                  <a:lnTo>
                    <a:pt x="30" y="63"/>
                  </a:lnTo>
                  <a:lnTo>
                    <a:pt x="26" y="60"/>
                  </a:lnTo>
                  <a:lnTo>
                    <a:pt x="25" y="66"/>
                  </a:lnTo>
                  <a:lnTo>
                    <a:pt x="27" y="70"/>
                  </a:lnTo>
                  <a:lnTo>
                    <a:pt x="26" y="72"/>
                  </a:lnTo>
                  <a:lnTo>
                    <a:pt x="19" y="70"/>
                  </a:lnTo>
                  <a:lnTo>
                    <a:pt x="10" y="56"/>
                  </a:lnTo>
                  <a:lnTo>
                    <a:pt x="9" y="46"/>
                  </a:lnTo>
                  <a:lnTo>
                    <a:pt x="4" y="46"/>
                  </a:lnTo>
                  <a:lnTo>
                    <a:pt x="0" y="34"/>
                  </a:lnTo>
                  <a:lnTo>
                    <a:pt x="2" y="25"/>
                  </a:lnTo>
                  <a:lnTo>
                    <a:pt x="1" y="20"/>
                  </a:lnTo>
                  <a:lnTo>
                    <a:pt x="9" y="16"/>
                  </a:lnTo>
                  <a:lnTo>
                    <a:pt x="13" y="1"/>
                  </a:lnTo>
                  <a:lnTo>
                    <a:pt x="28" y="5"/>
                  </a:lnTo>
                  <a:lnTo>
                    <a:pt x="29" y="1"/>
                  </a:lnTo>
                  <a:lnTo>
                    <a:pt x="39" y="0"/>
                  </a:lnTo>
                  <a:lnTo>
                    <a:pt x="53" y="5"/>
                  </a:lnTo>
                  <a:lnTo>
                    <a:pt x="46" y="19"/>
                  </a:lnTo>
                  <a:lnTo>
                    <a:pt x="47" y="31"/>
                  </a:lnTo>
                  <a:lnTo>
                    <a:pt x="52" y="42"/>
                  </a:lnTo>
                  <a:lnTo>
                    <a:pt x="49" y="49"/>
                  </a:lnTo>
                  <a:lnTo>
                    <a:pt x="48" y="57"/>
                  </a:lnTo>
                  <a:lnTo>
                    <a:pt x="45" y="64"/>
                  </a:lnTo>
                  <a:close/>
                </a:path>
              </a:pathLst>
            </a:custGeom>
            <a:solidFill>
              <a:srgbClr val="FCC7E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Freeform 49">
              <a:extLst>
                <a:ext uri="{FF2B5EF4-FFF2-40B4-BE49-F238E27FC236}">
                  <a16:creationId xmlns:a16="http://schemas.microsoft.com/office/drawing/2014/main" id="{7F7885F6-5774-AF26-25BD-35833803FBE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60713" y="1651000"/>
              <a:ext cx="1279525" cy="1243013"/>
            </a:xfrm>
            <a:custGeom>
              <a:avLst/>
              <a:gdLst>
                <a:gd name="T0" fmla="*/ 29 w 806"/>
                <a:gd name="T1" fmla="*/ 761 h 783"/>
                <a:gd name="T2" fmla="*/ 20 w 806"/>
                <a:gd name="T3" fmla="*/ 782 h 783"/>
                <a:gd name="T4" fmla="*/ 13 w 806"/>
                <a:gd name="T5" fmla="*/ 778 h 783"/>
                <a:gd name="T6" fmla="*/ 6 w 806"/>
                <a:gd name="T7" fmla="*/ 782 h 783"/>
                <a:gd name="T8" fmla="*/ 3 w 806"/>
                <a:gd name="T9" fmla="*/ 771 h 783"/>
                <a:gd name="T10" fmla="*/ 7 w 806"/>
                <a:gd name="T11" fmla="*/ 756 h 783"/>
                <a:gd name="T12" fmla="*/ 1 w 806"/>
                <a:gd name="T13" fmla="*/ 733 h 783"/>
                <a:gd name="T14" fmla="*/ 13 w 806"/>
                <a:gd name="T15" fmla="*/ 721 h 783"/>
                <a:gd name="T16" fmla="*/ 35 w 806"/>
                <a:gd name="T17" fmla="*/ 739 h 783"/>
                <a:gd name="T18" fmla="*/ 766 w 806"/>
                <a:gd name="T19" fmla="*/ 22 h 783"/>
                <a:gd name="T20" fmla="*/ 786 w 806"/>
                <a:gd name="T21" fmla="*/ 28 h 783"/>
                <a:gd name="T22" fmla="*/ 780 w 806"/>
                <a:gd name="T23" fmla="*/ 47 h 783"/>
                <a:gd name="T24" fmla="*/ 773 w 806"/>
                <a:gd name="T25" fmla="*/ 48 h 783"/>
                <a:gd name="T26" fmla="*/ 765 w 806"/>
                <a:gd name="T27" fmla="*/ 60 h 783"/>
                <a:gd name="T28" fmla="*/ 770 w 806"/>
                <a:gd name="T29" fmla="*/ 65 h 783"/>
                <a:gd name="T30" fmla="*/ 774 w 806"/>
                <a:gd name="T31" fmla="*/ 74 h 783"/>
                <a:gd name="T32" fmla="*/ 774 w 806"/>
                <a:gd name="T33" fmla="*/ 84 h 783"/>
                <a:gd name="T34" fmla="*/ 782 w 806"/>
                <a:gd name="T35" fmla="*/ 98 h 783"/>
                <a:gd name="T36" fmla="*/ 773 w 806"/>
                <a:gd name="T37" fmla="*/ 111 h 783"/>
                <a:gd name="T38" fmla="*/ 734 w 806"/>
                <a:gd name="T39" fmla="*/ 112 h 783"/>
                <a:gd name="T40" fmla="*/ 721 w 806"/>
                <a:gd name="T41" fmla="*/ 124 h 783"/>
                <a:gd name="T42" fmla="*/ 703 w 806"/>
                <a:gd name="T43" fmla="*/ 119 h 783"/>
                <a:gd name="T44" fmla="*/ 678 w 806"/>
                <a:gd name="T45" fmla="*/ 107 h 783"/>
                <a:gd name="T46" fmla="*/ 687 w 806"/>
                <a:gd name="T47" fmla="*/ 71 h 783"/>
                <a:gd name="T48" fmla="*/ 666 w 806"/>
                <a:gd name="T49" fmla="*/ 48 h 783"/>
                <a:gd name="T50" fmla="*/ 650 w 806"/>
                <a:gd name="T51" fmla="*/ 33 h 783"/>
                <a:gd name="T52" fmla="*/ 682 w 806"/>
                <a:gd name="T53" fmla="*/ 34 h 783"/>
                <a:gd name="T54" fmla="*/ 689 w 806"/>
                <a:gd name="T55" fmla="*/ 23 h 783"/>
                <a:gd name="T56" fmla="*/ 717 w 806"/>
                <a:gd name="T57" fmla="*/ 2 h 783"/>
                <a:gd name="T58" fmla="*/ 727 w 806"/>
                <a:gd name="T59" fmla="*/ 4 h 783"/>
                <a:gd name="T60" fmla="*/ 737 w 806"/>
                <a:gd name="T61" fmla="*/ 10 h 783"/>
                <a:gd name="T62" fmla="*/ 749 w 806"/>
                <a:gd name="T63" fmla="*/ 15 h 783"/>
                <a:gd name="T64" fmla="*/ 762 w 806"/>
                <a:gd name="T65" fmla="*/ 22 h 783"/>
                <a:gd name="T66" fmla="*/ 798 w 806"/>
                <a:gd name="T67" fmla="*/ 119 h 783"/>
                <a:gd name="T68" fmla="*/ 806 w 806"/>
                <a:gd name="T69" fmla="*/ 126 h 783"/>
                <a:gd name="T70" fmla="*/ 799 w 806"/>
                <a:gd name="T71" fmla="*/ 133 h 783"/>
                <a:gd name="T72" fmla="*/ 798 w 806"/>
                <a:gd name="T73" fmla="*/ 119 h 7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06" h="783">
                  <a:moveTo>
                    <a:pt x="37" y="746"/>
                  </a:moveTo>
                  <a:lnTo>
                    <a:pt x="29" y="761"/>
                  </a:lnTo>
                  <a:lnTo>
                    <a:pt x="24" y="774"/>
                  </a:lnTo>
                  <a:lnTo>
                    <a:pt x="20" y="782"/>
                  </a:lnTo>
                  <a:lnTo>
                    <a:pt x="13" y="783"/>
                  </a:lnTo>
                  <a:lnTo>
                    <a:pt x="13" y="778"/>
                  </a:lnTo>
                  <a:lnTo>
                    <a:pt x="9" y="777"/>
                  </a:lnTo>
                  <a:lnTo>
                    <a:pt x="6" y="782"/>
                  </a:lnTo>
                  <a:lnTo>
                    <a:pt x="0" y="778"/>
                  </a:lnTo>
                  <a:lnTo>
                    <a:pt x="3" y="771"/>
                  </a:lnTo>
                  <a:lnTo>
                    <a:pt x="4" y="763"/>
                  </a:lnTo>
                  <a:lnTo>
                    <a:pt x="7" y="756"/>
                  </a:lnTo>
                  <a:lnTo>
                    <a:pt x="2" y="745"/>
                  </a:lnTo>
                  <a:lnTo>
                    <a:pt x="1" y="733"/>
                  </a:lnTo>
                  <a:lnTo>
                    <a:pt x="8" y="719"/>
                  </a:lnTo>
                  <a:lnTo>
                    <a:pt x="13" y="721"/>
                  </a:lnTo>
                  <a:lnTo>
                    <a:pt x="21" y="725"/>
                  </a:lnTo>
                  <a:lnTo>
                    <a:pt x="35" y="739"/>
                  </a:lnTo>
                  <a:lnTo>
                    <a:pt x="37" y="746"/>
                  </a:lnTo>
                  <a:close/>
                  <a:moveTo>
                    <a:pt x="766" y="22"/>
                  </a:moveTo>
                  <a:lnTo>
                    <a:pt x="770" y="26"/>
                  </a:lnTo>
                  <a:lnTo>
                    <a:pt x="786" y="28"/>
                  </a:lnTo>
                  <a:lnTo>
                    <a:pt x="780" y="38"/>
                  </a:lnTo>
                  <a:lnTo>
                    <a:pt x="780" y="47"/>
                  </a:lnTo>
                  <a:lnTo>
                    <a:pt x="778" y="49"/>
                  </a:lnTo>
                  <a:lnTo>
                    <a:pt x="773" y="48"/>
                  </a:lnTo>
                  <a:lnTo>
                    <a:pt x="773" y="52"/>
                  </a:lnTo>
                  <a:lnTo>
                    <a:pt x="765" y="60"/>
                  </a:lnTo>
                  <a:lnTo>
                    <a:pt x="765" y="67"/>
                  </a:lnTo>
                  <a:lnTo>
                    <a:pt x="770" y="65"/>
                  </a:lnTo>
                  <a:lnTo>
                    <a:pt x="774" y="71"/>
                  </a:lnTo>
                  <a:lnTo>
                    <a:pt x="774" y="74"/>
                  </a:lnTo>
                  <a:lnTo>
                    <a:pt x="778" y="79"/>
                  </a:lnTo>
                  <a:lnTo>
                    <a:pt x="774" y="84"/>
                  </a:lnTo>
                  <a:lnTo>
                    <a:pt x="778" y="96"/>
                  </a:lnTo>
                  <a:lnTo>
                    <a:pt x="782" y="98"/>
                  </a:lnTo>
                  <a:lnTo>
                    <a:pt x="781" y="103"/>
                  </a:lnTo>
                  <a:lnTo>
                    <a:pt x="773" y="111"/>
                  </a:lnTo>
                  <a:lnTo>
                    <a:pt x="749" y="107"/>
                  </a:lnTo>
                  <a:lnTo>
                    <a:pt x="734" y="112"/>
                  </a:lnTo>
                  <a:lnTo>
                    <a:pt x="733" y="122"/>
                  </a:lnTo>
                  <a:lnTo>
                    <a:pt x="721" y="124"/>
                  </a:lnTo>
                  <a:lnTo>
                    <a:pt x="707" y="117"/>
                  </a:lnTo>
                  <a:lnTo>
                    <a:pt x="703" y="119"/>
                  </a:lnTo>
                  <a:lnTo>
                    <a:pt x="683" y="113"/>
                  </a:lnTo>
                  <a:lnTo>
                    <a:pt x="678" y="107"/>
                  </a:lnTo>
                  <a:lnTo>
                    <a:pt x="684" y="99"/>
                  </a:lnTo>
                  <a:lnTo>
                    <a:pt x="687" y="71"/>
                  </a:lnTo>
                  <a:lnTo>
                    <a:pt x="675" y="55"/>
                  </a:lnTo>
                  <a:lnTo>
                    <a:pt x="666" y="48"/>
                  </a:lnTo>
                  <a:lnTo>
                    <a:pt x="651" y="43"/>
                  </a:lnTo>
                  <a:lnTo>
                    <a:pt x="650" y="33"/>
                  </a:lnTo>
                  <a:lnTo>
                    <a:pt x="664" y="29"/>
                  </a:lnTo>
                  <a:lnTo>
                    <a:pt x="682" y="34"/>
                  </a:lnTo>
                  <a:lnTo>
                    <a:pt x="678" y="17"/>
                  </a:lnTo>
                  <a:lnTo>
                    <a:pt x="689" y="23"/>
                  </a:lnTo>
                  <a:lnTo>
                    <a:pt x="714" y="14"/>
                  </a:lnTo>
                  <a:lnTo>
                    <a:pt x="717" y="2"/>
                  </a:lnTo>
                  <a:lnTo>
                    <a:pt x="726" y="0"/>
                  </a:lnTo>
                  <a:lnTo>
                    <a:pt x="727" y="4"/>
                  </a:lnTo>
                  <a:lnTo>
                    <a:pt x="731" y="4"/>
                  </a:lnTo>
                  <a:lnTo>
                    <a:pt x="737" y="10"/>
                  </a:lnTo>
                  <a:lnTo>
                    <a:pt x="746" y="15"/>
                  </a:lnTo>
                  <a:lnTo>
                    <a:pt x="749" y="15"/>
                  </a:lnTo>
                  <a:lnTo>
                    <a:pt x="760" y="21"/>
                  </a:lnTo>
                  <a:lnTo>
                    <a:pt x="762" y="22"/>
                  </a:lnTo>
                  <a:lnTo>
                    <a:pt x="766" y="22"/>
                  </a:lnTo>
                  <a:close/>
                  <a:moveTo>
                    <a:pt x="798" y="119"/>
                  </a:moveTo>
                  <a:lnTo>
                    <a:pt x="805" y="113"/>
                  </a:lnTo>
                  <a:lnTo>
                    <a:pt x="806" y="126"/>
                  </a:lnTo>
                  <a:lnTo>
                    <a:pt x="804" y="137"/>
                  </a:lnTo>
                  <a:lnTo>
                    <a:pt x="799" y="133"/>
                  </a:lnTo>
                  <a:lnTo>
                    <a:pt x="795" y="125"/>
                  </a:lnTo>
                  <a:lnTo>
                    <a:pt x="798" y="119"/>
                  </a:lnTo>
                  <a:close/>
                </a:path>
              </a:pathLst>
            </a:custGeom>
            <a:solidFill>
              <a:srgbClr val="FCD4E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50">
              <a:extLst>
                <a:ext uri="{FF2B5EF4-FFF2-40B4-BE49-F238E27FC236}">
                  <a16:creationId xmlns:a16="http://schemas.microsoft.com/office/drawing/2014/main" id="{411A62EA-A2EA-FBB4-3283-8C6B8BEAD62F}"/>
                </a:ext>
              </a:extLst>
            </p:cNvPr>
            <p:cNvSpPr>
              <a:spLocks/>
            </p:cNvSpPr>
            <p:nvPr/>
          </p:nvSpPr>
          <p:spPr bwMode="auto">
            <a:xfrm>
              <a:off x="2620963" y="2909888"/>
              <a:ext cx="114300" cy="174625"/>
            </a:xfrm>
            <a:custGeom>
              <a:avLst/>
              <a:gdLst>
                <a:gd name="T0" fmla="*/ 71 w 72"/>
                <a:gd name="T1" fmla="*/ 28 h 110"/>
                <a:gd name="T2" fmla="*/ 72 w 72"/>
                <a:gd name="T3" fmla="*/ 41 h 110"/>
                <a:gd name="T4" fmla="*/ 69 w 72"/>
                <a:gd name="T5" fmla="*/ 51 h 110"/>
                <a:gd name="T6" fmla="*/ 56 w 72"/>
                <a:gd name="T7" fmla="*/ 70 h 110"/>
                <a:gd name="T8" fmla="*/ 40 w 72"/>
                <a:gd name="T9" fmla="*/ 76 h 110"/>
                <a:gd name="T10" fmla="*/ 33 w 72"/>
                <a:gd name="T11" fmla="*/ 92 h 110"/>
                <a:gd name="T12" fmla="*/ 31 w 72"/>
                <a:gd name="T13" fmla="*/ 103 h 110"/>
                <a:gd name="T14" fmla="*/ 24 w 72"/>
                <a:gd name="T15" fmla="*/ 110 h 110"/>
                <a:gd name="T16" fmla="*/ 18 w 72"/>
                <a:gd name="T17" fmla="*/ 102 h 110"/>
                <a:gd name="T18" fmla="*/ 12 w 72"/>
                <a:gd name="T19" fmla="*/ 100 h 110"/>
                <a:gd name="T20" fmla="*/ 9 w 72"/>
                <a:gd name="T21" fmla="*/ 101 h 110"/>
                <a:gd name="T22" fmla="*/ 7 w 72"/>
                <a:gd name="T23" fmla="*/ 95 h 110"/>
                <a:gd name="T24" fmla="*/ 11 w 72"/>
                <a:gd name="T25" fmla="*/ 90 h 110"/>
                <a:gd name="T26" fmla="*/ 10 w 72"/>
                <a:gd name="T27" fmla="*/ 83 h 110"/>
                <a:gd name="T28" fmla="*/ 14 w 72"/>
                <a:gd name="T29" fmla="*/ 71 h 110"/>
                <a:gd name="T30" fmla="*/ 12 w 72"/>
                <a:gd name="T31" fmla="*/ 63 h 110"/>
                <a:gd name="T32" fmla="*/ 9 w 72"/>
                <a:gd name="T33" fmla="*/ 71 h 110"/>
                <a:gd name="T34" fmla="*/ 0 w 72"/>
                <a:gd name="T35" fmla="*/ 63 h 110"/>
                <a:gd name="T36" fmla="*/ 3 w 72"/>
                <a:gd name="T37" fmla="*/ 58 h 110"/>
                <a:gd name="T38" fmla="*/ 0 w 72"/>
                <a:gd name="T39" fmla="*/ 43 h 110"/>
                <a:gd name="T40" fmla="*/ 5 w 72"/>
                <a:gd name="T41" fmla="*/ 41 h 110"/>
                <a:gd name="T42" fmla="*/ 7 w 72"/>
                <a:gd name="T43" fmla="*/ 30 h 110"/>
                <a:gd name="T44" fmla="*/ 12 w 72"/>
                <a:gd name="T45" fmla="*/ 19 h 110"/>
                <a:gd name="T46" fmla="*/ 11 w 72"/>
                <a:gd name="T47" fmla="*/ 12 h 110"/>
                <a:gd name="T48" fmla="*/ 18 w 72"/>
                <a:gd name="T49" fmla="*/ 8 h 110"/>
                <a:gd name="T50" fmla="*/ 26 w 72"/>
                <a:gd name="T51" fmla="*/ 0 h 110"/>
                <a:gd name="T52" fmla="*/ 40 w 72"/>
                <a:gd name="T53" fmla="*/ 11 h 110"/>
                <a:gd name="T54" fmla="*/ 42 w 72"/>
                <a:gd name="T55" fmla="*/ 11 h 110"/>
                <a:gd name="T56" fmla="*/ 44 w 72"/>
                <a:gd name="T57" fmla="*/ 18 h 110"/>
                <a:gd name="T58" fmla="*/ 56 w 72"/>
                <a:gd name="T59" fmla="*/ 19 h 110"/>
                <a:gd name="T60" fmla="*/ 59 w 72"/>
                <a:gd name="T61" fmla="*/ 18 h 110"/>
                <a:gd name="T62" fmla="*/ 66 w 72"/>
                <a:gd name="T63" fmla="*/ 23 h 110"/>
                <a:gd name="T64" fmla="*/ 71 w 72"/>
                <a:gd name="T65" fmla="*/ 28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2" h="110">
                  <a:moveTo>
                    <a:pt x="71" y="28"/>
                  </a:moveTo>
                  <a:lnTo>
                    <a:pt x="72" y="41"/>
                  </a:lnTo>
                  <a:lnTo>
                    <a:pt x="69" y="51"/>
                  </a:lnTo>
                  <a:lnTo>
                    <a:pt x="56" y="70"/>
                  </a:lnTo>
                  <a:lnTo>
                    <a:pt x="40" y="76"/>
                  </a:lnTo>
                  <a:lnTo>
                    <a:pt x="33" y="92"/>
                  </a:lnTo>
                  <a:lnTo>
                    <a:pt x="31" y="103"/>
                  </a:lnTo>
                  <a:lnTo>
                    <a:pt x="24" y="110"/>
                  </a:lnTo>
                  <a:lnTo>
                    <a:pt x="18" y="102"/>
                  </a:lnTo>
                  <a:lnTo>
                    <a:pt x="12" y="100"/>
                  </a:lnTo>
                  <a:lnTo>
                    <a:pt x="9" y="101"/>
                  </a:lnTo>
                  <a:lnTo>
                    <a:pt x="7" y="95"/>
                  </a:lnTo>
                  <a:lnTo>
                    <a:pt x="11" y="90"/>
                  </a:lnTo>
                  <a:lnTo>
                    <a:pt x="10" y="83"/>
                  </a:lnTo>
                  <a:lnTo>
                    <a:pt x="14" y="71"/>
                  </a:lnTo>
                  <a:lnTo>
                    <a:pt x="12" y="63"/>
                  </a:lnTo>
                  <a:lnTo>
                    <a:pt x="9" y="71"/>
                  </a:lnTo>
                  <a:lnTo>
                    <a:pt x="0" y="63"/>
                  </a:lnTo>
                  <a:lnTo>
                    <a:pt x="3" y="58"/>
                  </a:lnTo>
                  <a:lnTo>
                    <a:pt x="0" y="43"/>
                  </a:lnTo>
                  <a:lnTo>
                    <a:pt x="5" y="41"/>
                  </a:lnTo>
                  <a:lnTo>
                    <a:pt x="7" y="30"/>
                  </a:lnTo>
                  <a:lnTo>
                    <a:pt x="12" y="19"/>
                  </a:lnTo>
                  <a:lnTo>
                    <a:pt x="11" y="12"/>
                  </a:lnTo>
                  <a:lnTo>
                    <a:pt x="18" y="8"/>
                  </a:lnTo>
                  <a:lnTo>
                    <a:pt x="26" y="0"/>
                  </a:lnTo>
                  <a:lnTo>
                    <a:pt x="40" y="11"/>
                  </a:lnTo>
                  <a:lnTo>
                    <a:pt x="42" y="11"/>
                  </a:lnTo>
                  <a:lnTo>
                    <a:pt x="44" y="18"/>
                  </a:lnTo>
                  <a:lnTo>
                    <a:pt x="56" y="19"/>
                  </a:lnTo>
                  <a:lnTo>
                    <a:pt x="59" y="18"/>
                  </a:lnTo>
                  <a:lnTo>
                    <a:pt x="66" y="23"/>
                  </a:lnTo>
                  <a:lnTo>
                    <a:pt x="71" y="28"/>
                  </a:lnTo>
                  <a:close/>
                </a:path>
              </a:pathLst>
            </a:custGeom>
            <a:solidFill>
              <a:srgbClr val="DB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Freeform 51">
              <a:extLst>
                <a:ext uri="{FF2B5EF4-FFF2-40B4-BE49-F238E27FC236}">
                  <a16:creationId xmlns:a16="http://schemas.microsoft.com/office/drawing/2014/main" id="{ED9E04EE-260F-3BAB-D0AD-E104DF230F2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3700" y="2446338"/>
              <a:ext cx="31750" cy="15875"/>
            </a:xfrm>
            <a:custGeom>
              <a:avLst/>
              <a:gdLst>
                <a:gd name="T0" fmla="*/ 13 w 20"/>
                <a:gd name="T1" fmla="*/ 0 h 10"/>
                <a:gd name="T2" fmla="*/ 17 w 20"/>
                <a:gd name="T3" fmla="*/ 1 h 10"/>
                <a:gd name="T4" fmla="*/ 20 w 20"/>
                <a:gd name="T5" fmla="*/ 5 h 10"/>
                <a:gd name="T6" fmla="*/ 16 w 20"/>
                <a:gd name="T7" fmla="*/ 10 h 10"/>
                <a:gd name="T8" fmla="*/ 7 w 20"/>
                <a:gd name="T9" fmla="*/ 10 h 10"/>
                <a:gd name="T10" fmla="*/ 0 w 20"/>
                <a:gd name="T11" fmla="*/ 10 h 10"/>
                <a:gd name="T12" fmla="*/ 0 w 20"/>
                <a:gd name="T13" fmla="*/ 3 h 10"/>
                <a:gd name="T14" fmla="*/ 2 w 20"/>
                <a:gd name="T15" fmla="*/ 0 h 10"/>
                <a:gd name="T16" fmla="*/ 13 w 20"/>
                <a:gd name="T17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" h="10">
                  <a:moveTo>
                    <a:pt x="13" y="0"/>
                  </a:moveTo>
                  <a:lnTo>
                    <a:pt x="17" y="1"/>
                  </a:lnTo>
                  <a:lnTo>
                    <a:pt x="20" y="5"/>
                  </a:lnTo>
                  <a:lnTo>
                    <a:pt x="16" y="10"/>
                  </a:lnTo>
                  <a:lnTo>
                    <a:pt x="7" y="10"/>
                  </a:lnTo>
                  <a:lnTo>
                    <a:pt x="0" y="10"/>
                  </a:lnTo>
                  <a:lnTo>
                    <a:pt x="0" y="3"/>
                  </a:lnTo>
                  <a:lnTo>
                    <a:pt x="2" y="0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CF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6" name="Freeform 52">
              <a:extLst>
                <a:ext uri="{FF2B5EF4-FFF2-40B4-BE49-F238E27FC236}">
                  <a16:creationId xmlns:a16="http://schemas.microsoft.com/office/drawing/2014/main" id="{6BC83C22-B910-5183-7416-9D731A31521A}"/>
                </a:ext>
              </a:extLst>
            </p:cNvPr>
            <p:cNvSpPr>
              <a:spLocks/>
            </p:cNvSpPr>
            <p:nvPr/>
          </p:nvSpPr>
          <p:spPr bwMode="auto">
            <a:xfrm>
              <a:off x="2711450" y="2446338"/>
              <a:ext cx="41275" cy="22225"/>
            </a:xfrm>
            <a:custGeom>
              <a:avLst/>
              <a:gdLst>
                <a:gd name="T0" fmla="*/ 11 w 26"/>
                <a:gd name="T1" fmla="*/ 0 h 14"/>
                <a:gd name="T2" fmla="*/ 19 w 26"/>
                <a:gd name="T3" fmla="*/ 1 h 14"/>
                <a:gd name="T4" fmla="*/ 25 w 26"/>
                <a:gd name="T5" fmla="*/ 6 h 14"/>
                <a:gd name="T6" fmla="*/ 26 w 26"/>
                <a:gd name="T7" fmla="*/ 11 h 14"/>
                <a:gd name="T8" fmla="*/ 17 w 26"/>
                <a:gd name="T9" fmla="*/ 11 h 14"/>
                <a:gd name="T10" fmla="*/ 13 w 26"/>
                <a:gd name="T11" fmla="*/ 14 h 14"/>
                <a:gd name="T12" fmla="*/ 7 w 26"/>
                <a:gd name="T13" fmla="*/ 11 h 14"/>
                <a:gd name="T14" fmla="*/ 0 w 26"/>
                <a:gd name="T15" fmla="*/ 5 h 14"/>
                <a:gd name="T16" fmla="*/ 2 w 26"/>
                <a:gd name="T17" fmla="*/ 1 h 14"/>
                <a:gd name="T18" fmla="*/ 8 w 26"/>
                <a:gd name="T19" fmla="*/ 0 h 14"/>
                <a:gd name="T20" fmla="*/ 11 w 26"/>
                <a:gd name="T21" fmla="*/ 0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6" h="14">
                  <a:moveTo>
                    <a:pt x="11" y="0"/>
                  </a:moveTo>
                  <a:lnTo>
                    <a:pt x="19" y="1"/>
                  </a:lnTo>
                  <a:lnTo>
                    <a:pt x="25" y="6"/>
                  </a:lnTo>
                  <a:lnTo>
                    <a:pt x="26" y="11"/>
                  </a:lnTo>
                  <a:lnTo>
                    <a:pt x="17" y="11"/>
                  </a:lnTo>
                  <a:lnTo>
                    <a:pt x="13" y="14"/>
                  </a:lnTo>
                  <a:lnTo>
                    <a:pt x="7" y="11"/>
                  </a:lnTo>
                  <a:lnTo>
                    <a:pt x="0" y="5"/>
                  </a:lnTo>
                  <a:lnTo>
                    <a:pt x="2" y="1"/>
                  </a:lnTo>
                  <a:lnTo>
                    <a:pt x="8" y="0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FCCAE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7" name="Freeform 53">
              <a:extLst>
                <a:ext uri="{FF2B5EF4-FFF2-40B4-BE49-F238E27FC236}">
                  <a16:creationId xmlns:a16="http://schemas.microsoft.com/office/drawing/2014/main" id="{696DB1D4-BDC0-5468-1573-A0E10E8E77D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97150" y="2322513"/>
              <a:ext cx="206375" cy="88900"/>
            </a:xfrm>
            <a:custGeom>
              <a:avLst/>
              <a:gdLst>
                <a:gd name="T0" fmla="*/ 38 w 130"/>
                <a:gd name="T1" fmla="*/ 0 h 56"/>
                <a:gd name="T2" fmla="*/ 50 w 130"/>
                <a:gd name="T3" fmla="*/ 1 h 56"/>
                <a:gd name="T4" fmla="*/ 58 w 130"/>
                <a:gd name="T5" fmla="*/ 1 h 56"/>
                <a:gd name="T6" fmla="*/ 68 w 130"/>
                <a:gd name="T7" fmla="*/ 7 h 56"/>
                <a:gd name="T8" fmla="*/ 73 w 130"/>
                <a:gd name="T9" fmla="*/ 14 h 56"/>
                <a:gd name="T10" fmla="*/ 84 w 130"/>
                <a:gd name="T11" fmla="*/ 12 h 56"/>
                <a:gd name="T12" fmla="*/ 87 w 130"/>
                <a:gd name="T13" fmla="*/ 17 h 56"/>
                <a:gd name="T14" fmla="*/ 97 w 130"/>
                <a:gd name="T15" fmla="*/ 26 h 56"/>
                <a:gd name="T16" fmla="*/ 104 w 130"/>
                <a:gd name="T17" fmla="*/ 33 h 56"/>
                <a:gd name="T18" fmla="*/ 107 w 130"/>
                <a:gd name="T19" fmla="*/ 33 h 56"/>
                <a:gd name="T20" fmla="*/ 113 w 130"/>
                <a:gd name="T21" fmla="*/ 37 h 56"/>
                <a:gd name="T22" fmla="*/ 112 w 130"/>
                <a:gd name="T23" fmla="*/ 42 h 56"/>
                <a:gd name="T24" fmla="*/ 122 w 130"/>
                <a:gd name="T25" fmla="*/ 43 h 56"/>
                <a:gd name="T26" fmla="*/ 130 w 130"/>
                <a:gd name="T27" fmla="*/ 49 h 56"/>
                <a:gd name="T28" fmla="*/ 128 w 130"/>
                <a:gd name="T29" fmla="*/ 52 h 56"/>
                <a:gd name="T30" fmla="*/ 118 w 130"/>
                <a:gd name="T31" fmla="*/ 55 h 56"/>
                <a:gd name="T32" fmla="*/ 111 w 130"/>
                <a:gd name="T33" fmla="*/ 56 h 56"/>
                <a:gd name="T34" fmla="*/ 103 w 130"/>
                <a:gd name="T35" fmla="*/ 55 h 56"/>
                <a:gd name="T36" fmla="*/ 84 w 130"/>
                <a:gd name="T37" fmla="*/ 56 h 56"/>
                <a:gd name="T38" fmla="*/ 93 w 130"/>
                <a:gd name="T39" fmla="*/ 47 h 56"/>
                <a:gd name="T40" fmla="*/ 90 w 130"/>
                <a:gd name="T41" fmla="*/ 43 h 56"/>
                <a:gd name="T42" fmla="*/ 83 w 130"/>
                <a:gd name="T43" fmla="*/ 42 h 56"/>
                <a:gd name="T44" fmla="*/ 79 w 130"/>
                <a:gd name="T45" fmla="*/ 37 h 56"/>
                <a:gd name="T46" fmla="*/ 78 w 130"/>
                <a:gd name="T47" fmla="*/ 26 h 56"/>
                <a:gd name="T48" fmla="*/ 70 w 130"/>
                <a:gd name="T49" fmla="*/ 27 h 56"/>
                <a:gd name="T50" fmla="*/ 59 w 130"/>
                <a:gd name="T51" fmla="*/ 23 h 56"/>
                <a:gd name="T52" fmla="*/ 55 w 130"/>
                <a:gd name="T53" fmla="*/ 19 h 56"/>
                <a:gd name="T54" fmla="*/ 40 w 130"/>
                <a:gd name="T55" fmla="*/ 18 h 56"/>
                <a:gd name="T56" fmla="*/ 37 w 130"/>
                <a:gd name="T57" fmla="*/ 14 h 56"/>
                <a:gd name="T58" fmla="*/ 42 w 130"/>
                <a:gd name="T59" fmla="*/ 10 h 56"/>
                <a:gd name="T60" fmla="*/ 29 w 130"/>
                <a:gd name="T61" fmla="*/ 10 h 56"/>
                <a:gd name="T62" fmla="*/ 20 w 130"/>
                <a:gd name="T63" fmla="*/ 18 h 56"/>
                <a:gd name="T64" fmla="*/ 14 w 130"/>
                <a:gd name="T65" fmla="*/ 18 h 56"/>
                <a:gd name="T66" fmla="*/ 12 w 130"/>
                <a:gd name="T67" fmla="*/ 21 h 56"/>
                <a:gd name="T68" fmla="*/ 5 w 130"/>
                <a:gd name="T69" fmla="*/ 24 h 56"/>
                <a:gd name="T70" fmla="*/ 0 w 130"/>
                <a:gd name="T71" fmla="*/ 21 h 56"/>
                <a:gd name="T72" fmla="*/ 8 w 130"/>
                <a:gd name="T73" fmla="*/ 18 h 56"/>
                <a:gd name="T74" fmla="*/ 12 w 130"/>
                <a:gd name="T75" fmla="*/ 11 h 56"/>
                <a:gd name="T76" fmla="*/ 19 w 130"/>
                <a:gd name="T77" fmla="*/ 7 h 56"/>
                <a:gd name="T78" fmla="*/ 26 w 130"/>
                <a:gd name="T79" fmla="*/ 4 h 56"/>
                <a:gd name="T80" fmla="*/ 35 w 130"/>
                <a:gd name="T81" fmla="*/ 3 h 56"/>
                <a:gd name="T82" fmla="*/ 38 w 130"/>
                <a:gd name="T83" fmla="*/ 0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30" h="56">
                  <a:moveTo>
                    <a:pt x="38" y="0"/>
                  </a:moveTo>
                  <a:lnTo>
                    <a:pt x="50" y="1"/>
                  </a:lnTo>
                  <a:lnTo>
                    <a:pt x="58" y="1"/>
                  </a:lnTo>
                  <a:lnTo>
                    <a:pt x="68" y="7"/>
                  </a:lnTo>
                  <a:lnTo>
                    <a:pt x="73" y="14"/>
                  </a:lnTo>
                  <a:lnTo>
                    <a:pt x="84" y="12"/>
                  </a:lnTo>
                  <a:lnTo>
                    <a:pt x="87" y="17"/>
                  </a:lnTo>
                  <a:lnTo>
                    <a:pt x="97" y="26"/>
                  </a:lnTo>
                  <a:lnTo>
                    <a:pt x="104" y="33"/>
                  </a:lnTo>
                  <a:lnTo>
                    <a:pt x="107" y="33"/>
                  </a:lnTo>
                  <a:lnTo>
                    <a:pt x="113" y="37"/>
                  </a:lnTo>
                  <a:lnTo>
                    <a:pt x="112" y="42"/>
                  </a:lnTo>
                  <a:lnTo>
                    <a:pt x="122" y="43"/>
                  </a:lnTo>
                  <a:lnTo>
                    <a:pt x="130" y="49"/>
                  </a:lnTo>
                  <a:lnTo>
                    <a:pt x="128" y="52"/>
                  </a:lnTo>
                  <a:lnTo>
                    <a:pt x="118" y="55"/>
                  </a:lnTo>
                  <a:lnTo>
                    <a:pt x="111" y="56"/>
                  </a:lnTo>
                  <a:lnTo>
                    <a:pt x="103" y="55"/>
                  </a:lnTo>
                  <a:lnTo>
                    <a:pt x="84" y="56"/>
                  </a:lnTo>
                  <a:lnTo>
                    <a:pt x="93" y="47"/>
                  </a:lnTo>
                  <a:lnTo>
                    <a:pt x="90" y="43"/>
                  </a:lnTo>
                  <a:lnTo>
                    <a:pt x="83" y="42"/>
                  </a:lnTo>
                  <a:lnTo>
                    <a:pt x="79" y="37"/>
                  </a:lnTo>
                  <a:lnTo>
                    <a:pt x="78" y="26"/>
                  </a:lnTo>
                  <a:lnTo>
                    <a:pt x="70" y="27"/>
                  </a:lnTo>
                  <a:lnTo>
                    <a:pt x="59" y="23"/>
                  </a:lnTo>
                  <a:lnTo>
                    <a:pt x="55" y="19"/>
                  </a:lnTo>
                  <a:lnTo>
                    <a:pt x="40" y="18"/>
                  </a:lnTo>
                  <a:lnTo>
                    <a:pt x="37" y="14"/>
                  </a:lnTo>
                  <a:lnTo>
                    <a:pt x="42" y="10"/>
                  </a:lnTo>
                  <a:lnTo>
                    <a:pt x="29" y="10"/>
                  </a:lnTo>
                  <a:lnTo>
                    <a:pt x="20" y="18"/>
                  </a:lnTo>
                  <a:lnTo>
                    <a:pt x="14" y="18"/>
                  </a:lnTo>
                  <a:lnTo>
                    <a:pt x="12" y="21"/>
                  </a:lnTo>
                  <a:lnTo>
                    <a:pt x="5" y="24"/>
                  </a:lnTo>
                  <a:lnTo>
                    <a:pt x="0" y="21"/>
                  </a:lnTo>
                  <a:lnTo>
                    <a:pt x="8" y="18"/>
                  </a:lnTo>
                  <a:lnTo>
                    <a:pt x="12" y="11"/>
                  </a:lnTo>
                  <a:lnTo>
                    <a:pt x="19" y="7"/>
                  </a:lnTo>
                  <a:lnTo>
                    <a:pt x="26" y="4"/>
                  </a:lnTo>
                  <a:lnTo>
                    <a:pt x="35" y="3"/>
                  </a:lnTo>
                  <a:lnTo>
                    <a:pt x="38" y="0"/>
                  </a:lnTo>
                  <a:close/>
                </a:path>
              </a:pathLst>
            </a:custGeom>
            <a:solidFill>
              <a:srgbClr val="FCE6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8" name="Freeform 54">
              <a:extLst>
                <a:ext uri="{FF2B5EF4-FFF2-40B4-BE49-F238E27FC236}">
                  <a16:creationId xmlns:a16="http://schemas.microsoft.com/office/drawing/2014/main" id="{2C549F64-FF46-7ED8-8176-6BC50FAFC4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3613" y="3370263"/>
              <a:ext cx="153988" cy="180975"/>
            </a:xfrm>
            <a:custGeom>
              <a:avLst/>
              <a:gdLst>
                <a:gd name="T0" fmla="*/ 70 w 97"/>
                <a:gd name="T1" fmla="*/ 114 h 114"/>
                <a:gd name="T2" fmla="*/ 63 w 97"/>
                <a:gd name="T3" fmla="*/ 111 h 114"/>
                <a:gd name="T4" fmla="*/ 58 w 97"/>
                <a:gd name="T5" fmla="*/ 114 h 114"/>
                <a:gd name="T6" fmla="*/ 52 w 97"/>
                <a:gd name="T7" fmla="*/ 111 h 114"/>
                <a:gd name="T8" fmla="*/ 48 w 97"/>
                <a:gd name="T9" fmla="*/ 110 h 114"/>
                <a:gd name="T10" fmla="*/ 41 w 97"/>
                <a:gd name="T11" fmla="*/ 103 h 114"/>
                <a:gd name="T12" fmla="*/ 31 w 97"/>
                <a:gd name="T13" fmla="*/ 101 h 114"/>
                <a:gd name="T14" fmla="*/ 28 w 97"/>
                <a:gd name="T15" fmla="*/ 90 h 114"/>
                <a:gd name="T16" fmla="*/ 29 w 97"/>
                <a:gd name="T17" fmla="*/ 84 h 114"/>
                <a:gd name="T18" fmla="*/ 23 w 97"/>
                <a:gd name="T19" fmla="*/ 82 h 114"/>
                <a:gd name="T20" fmla="*/ 11 w 97"/>
                <a:gd name="T21" fmla="*/ 64 h 114"/>
                <a:gd name="T22" fmla="*/ 8 w 97"/>
                <a:gd name="T23" fmla="*/ 55 h 114"/>
                <a:gd name="T24" fmla="*/ 5 w 97"/>
                <a:gd name="T25" fmla="*/ 51 h 114"/>
                <a:gd name="T26" fmla="*/ 0 w 97"/>
                <a:gd name="T27" fmla="*/ 38 h 114"/>
                <a:gd name="T28" fmla="*/ 15 w 97"/>
                <a:gd name="T29" fmla="*/ 40 h 114"/>
                <a:gd name="T30" fmla="*/ 18 w 97"/>
                <a:gd name="T31" fmla="*/ 42 h 114"/>
                <a:gd name="T32" fmla="*/ 22 w 97"/>
                <a:gd name="T33" fmla="*/ 42 h 114"/>
                <a:gd name="T34" fmla="*/ 30 w 97"/>
                <a:gd name="T35" fmla="*/ 31 h 114"/>
                <a:gd name="T36" fmla="*/ 42 w 97"/>
                <a:gd name="T37" fmla="*/ 17 h 114"/>
                <a:gd name="T38" fmla="*/ 45 w 97"/>
                <a:gd name="T39" fmla="*/ 14 h 114"/>
                <a:gd name="T40" fmla="*/ 48 w 97"/>
                <a:gd name="T41" fmla="*/ 10 h 114"/>
                <a:gd name="T42" fmla="*/ 56 w 97"/>
                <a:gd name="T43" fmla="*/ 3 h 114"/>
                <a:gd name="T44" fmla="*/ 65 w 97"/>
                <a:gd name="T45" fmla="*/ 0 h 114"/>
                <a:gd name="T46" fmla="*/ 67 w 97"/>
                <a:gd name="T47" fmla="*/ 7 h 114"/>
                <a:gd name="T48" fmla="*/ 76 w 97"/>
                <a:gd name="T49" fmla="*/ 6 h 114"/>
                <a:gd name="T50" fmla="*/ 82 w 97"/>
                <a:gd name="T51" fmla="*/ 11 h 114"/>
                <a:gd name="T52" fmla="*/ 84 w 97"/>
                <a:gd name="T53" fmla="*/ 13 h 114"/>
                <a:gd name="T54" fmla="*/ 90 w 97"/>
                <a:gd name="T55" fmla="*/ 14 h 114"/>
                <a:gd name="T56" fmla="*/ 97 w 97"/>
                <a:gd name="T57" fmla="*/ 20 h 114"/>
                <a:gd name="T58" fmla="*/ 96 w 97"/>
                <a:gd name="T59" fmla="*/ 42 h 114"/>
                <a:gd name="T60" fmla="*/ 93 w 97"/>
                <a:gd name="T61" fmla="*/ 53 h 114"/>
                <a:gd name="T62" fmla="*/ 90 w 97"/>
                <a:gd name="T63" fmla="*/ 66 h 114"/>
                <a:gd name="T64" fmla="*/ 93 w 97"/>
                <a:gd name="T65" fmla="*/ 71 h 114"/>
                <a:gd name="T66" fmla="*/ 90 w 97"/>
                <a:gd name="T67" fmla="*/ 81 h 114"/>
                <a:gd name="T68" fmla="*/ 88 w 97"/>
                <a:gd name="T69" fmla="*/ 83 h 114"/>
                <a:gd name="T70" fmla="*/ 84 w 97"/>
                <a:gd name="T71" fmla="*/ 95 h 114"/>
                <a:gd name="T72" fmla="*/ 70 w 97"/>
                <a:gd name="T73" fmla="*/ 114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7" h="114">
                  <a:moveTo>
                    <a:pt x="70" y="114"/>
                  </a:moveTo>
                  <a:lnTo>
                    <a:pt x="63" y="111"/>
                  </a:lnTo>
                  <a:lnTo>
                    <a:pt x="58" y="114"/>
                  </a:lnTo>
                  <a:lnTo>
                    <a:pt x="52" y="111"/>
                  </a:lnTo>
                  <a:lnTo>
                    <a:pt x="48" y="110"/>
                  </a:lnTo>
                  <a:lnTo>
                    <a:pt x="41" y="103"/>
                  </a:lnTo>
                  <a:lnTo>
                    <a:pt x="31" y="101"/>
                  </a:lnTo>
                  <a:lnTo>
                    <a:pt x="28" y="90"/>
                  </a:lnTo>
                  <a:lnTo>
                    <a:pt x="29" y="84"/>
                  </a:lnTo>
                  <a:lnTo>
                    <a:pt x="23" y="82"/>
                  </a:lnTo>
                  <a:lnTo>
                    <a:pt x="11" y="64"/>
                  </a:lnTo>
                  <a:lnTo>
                    <a:pt x="8" y="55"/>
                  </a:lnTo>
                  <a:lnTo>
                    <a:pt x="5" y="51"/>
                  </a:lnTo>
                  <a:lnTo>
                    <a:pt x="0" y="38"/>
                  </a:lnTo>
                  <a:lnTo>
                    <a:pt x="15" y="40"/>
                  </a:lnTo>
                  <a:lnTo>
                    <a:pt x="18" y="42"/>
                  </a:lnTo>
                  <a:lnTo>
                    <a:pt x="22" y="42"/>
                  </a:lnTo>
                  <a:lnTo>
                    <a:pt x="30" y="31"/>
                  </a:lnTo>
                  <a:lnTo>
                    <a:pt x="42" y="17"/>
                  </a:lnTo>
                  <a:lnTo>
                    <a:pt x="45" y="14"/>
                  </a:lnTo>
                  <a:lnTo>
                    <a:pt x="48" y="10"/>
                  </a:lnTo>
                  <a:lnTo>
                    <a:pt x="56" y="3"/>
                  </a:lnTo>
                  <a:lnTo>
                    <a:pt x="65" y="0"/>
                  </a:lnTo>
                  <a:lnTo>
                    <a:pt x="67" y="7"/>
                  </a:lnTo>
                  <a:lnTo>
                    <a:pt x="76" y="6"/>
                  </a:lnTo>
                  <a:lnTo>
                    <a:pt x="82" y="11"/>
                  </a:lnTo>
                  <a:lnTo>
                    <a:pt x="84" y="13"/>
                  </a:lnTo>
                  <a:lnTo>
                    <a:pt x="90" y="14"/>
                  </a:lnTo>
                  <a:lnTo>
                    <a:pt x="97" y="20"/>
                  </a:lnTo>
                  <a:lnTo>
                    <a:pt x="96" y="42"/>
                  </a:lnTo>
                  <a:lnTo>
                    <a:pt x="93" y="53"/>
                  </a:lnTo>
                  <a:lnTo>
                    <a:pt x="90" y="66"/>
                  </a:lnTo>
                  <a:lnTo>
                    <a:pt x="93" y="71"/>
                  </a:lnTo>
                  <a:lnTo>
                    <a:pt x="90" y="81"/>
                  </a:lnTo>
                  <a:lnTo>
                    <a:pt x="88" y="83"/>
                  </a:lnTo>
                  <a:lnTo>
                    <a:pt x="84" y="95"/>
                  </a:lnTo>
                  <a:lnTo>
                    <a:pt x="70" y="114"/>
                  </a:lnTo>
                  <a:close/>
                </a:path>
              </a:pathLst>
            </a:custGeom>
            <a:solidFill>
              <a:srgbClr val="E3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9" name="Freeform 55">
              <a:extLst>
                <a:ext uri="{FF2B5EF4-FFF2-40B4-BE49-F238E27FC236}">
                  <a16:creationId xmlns:a16="http://schemas.microsoft.com/office/drawing/2014/main" id="{EB27652D-175B-2281-46BA-39FFCF5F651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9313" y="3429000"/>
              <a:ext cx="190500" cy="239713"/>
            </a:xfrm>
            <a:custGeom>
              <a:avLst/>
              <a:gdLst>
                <a:gd name="T0" fmla="*/ 120 w 120"/>
                <a:gd name="T1" fmla="*/ 73 h 151"/>
                <a:gd name="T2" fmla="*/ 102 w 120"/>
                <a:gd name="T3" fmla="*/ 86 h 151"/>
                <a:gd name="T4" fmla="*/ 89 w 120"/>
                <a:gd name="T5" fmla="*/ 98 h 151"/>
                <a:gd name="T6" fmla="*/ 85 w 120"/>
                <a:gd name="T7" fmla="*/ 110 h 151"/>
                <a:gd name="T8" fmla="*/ 81 w 120"/>
                <a:gd name="T9" fmla="*/ 116 h 151"/>
                <a:gd name="T10" fmla="*/ 74 w 120"/>
                <a:gd name="T11" fmla="*/ 117 h 151"/>
                <a:gd name="T12" fmla="*/ 71 w 120"/>
                <a:gd name="T13" fmla="*/ 124 h 151"/>
                <a:gd name="T14" fmla="*/ 69 w 120"/>
                <a:gd name="T15" fmla="*/ 130 h 151"/>
                <a:gd name="T16" fmla="*/ 61 w 120"/>
                <a:gd name="T17" fmla="*/ 134 h 151"/>
                <a:gd name="T18" fmla="*/ 52 w 120"/>
                <a:gd name="T19" fmla="*/ 132 h 151"/>
                <a:gd name="T20" fmla="*/ 46 w 120"/>
                <a:gd name="T21" fmla="*/ 128 h 151"/>
                <a:gd name="T22" fmla="*/ 41 w 120"/>
                <a:gd name="T23" fmla="*/ 125 h 151"/>
                <a:gd name="T24" fmla="*/ 35 w 120"/>
                <a:gd name="T25" fmla="*/ 130 h 151"/>
                <a:gd name="T26" fmla="*/ 32 w 120"/>
                <a:gd name="T27" fmla="*/ 138 h 151"/>
                <a:gd name="T28" fmla="*/ 25 w 120"/>
                <a:gd name="T29" fmla="*/ 143 h 151"/>
                <a:gd name="T30" fmla="*/ 18 w 120"/>
                <a:gd name="T31" fmla="*/ 149 h 151"/>
                <a:gd name="T32" fmla="*/ 10 w 120"/>
                <a:gd name="T33" fmla="*/ 151 h 151"/>
                <a:gd name="T34" fmla="*/ 7 w 120"/>
                <a:gd name="T35" fmla="*/ 147 h 151"/>
                <a:gd name="T36" fmla="*/ 9 w 120"/>
                <a:gd name="T37" fmla="*/ 136 h 151"/>
                <a:gd name="T38" fmla="*/ 4 w 120"/>
                <a:gd name="T39" fmla="*/ 119 h 151"/>
                <a:gd name="T40" fmla="*/ 0 w 120"/>
                <a:gd name="T41" fmla="*/ 118 h 151"/>
                <a:gd name="T42" fmla="*/ 3 w 120"/>
                <a:gd name="T43" fmla="*/ 70 h 151"/>
                <a:gd name="T44" fmla="*/ 14 w 120"/>
                <a:gd name="T45" fmla="*/ 69 h 151"/>
                <a:gd name="T46" fmla="*/ 17 w 120"/>
                <a:gd name="T47" fmla="*/ 9 h 151"/>
                <a:gd name="T48" fmla="*/ 27 w 120"/>
                <a:gd name="T49" fmla="*/ 8 h 151"/>
                <a:gd name="T50" fmla="*/ 46 w 120"/>
                <a:gd name="T51" fmla="*/ 3 h 151"/>
                <a:gd name="T52" fmla="*/ 51 w 120"/>
                <a:gd name="T53" fmla="*/ 9 h 151"/>
                <a:gd name="T54" fmla="*/ 59 w 120"/>
                <a:gd name="T55" fmla="*/ 5 h 151"/>
                <a:gd name="T56" fmla="*/ 63 w 120"/>
                <a:gd name="T57" fmla="*/ 5 h 151"/>
                <a:gd name="T58" fmla="*/ 70 w 120"/>
                <a:gd name="T59" fmla="*/ 0 h 151"/>
                <a:gd name="T60" fmla="*/ 72 w 120"/>
                <a:gd name="T61" fmla="*/ 1 h 151"/>
                <a:gd name="T62" fmla="*/ 77 w 120"/>
                <a:gd name="T63" fmla="*/ 14 h 151"/>
                <a:gd name="T64" fmla="*/ 80 w 120"/>
                <a:gd name="T65" fmla="*/ 18 h 151"/>
                <a:gd name="T66" fmla="*/ 83 w 120"/>
                <a:gd name="T67" fmla="*/ 27 h 151"/>
                <a:gd name="T68" fmla="*/ 95 w 120"/>
                <a:gd name="T69" fmla="*/ 45 h 151"/>
                <a:gd name="T70" fmla="*/ 101 w 120"/>
                <a:gd name="T71" fmla="*/ 47 h 151"/>
                <a:gd name="T72" fmla="*/ 100 w 120"/>
                <a:gd name="T73" fmla="*/ 53 h 151"/>
                <a:gd name="T74" fmla="*/ 103 w 120"/>
                <a:gd name="T75" fmla="*/ 64 h 151"/>
                <a:gd name="T76" fmla="*/ 113 w 120"/>
                <a:gd name="T77" fmla="*/ 66 h 151"/>
                <a:gd name="T78" fmla="*/ 120 w 120"/>
                <a:gd name="T79" fmla="*/ 73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0" h="151">
                  <a:moveTo>
                    <a:pt x="120" y="73"/>
                  </a:moveTo>
                  <a:lnTo>
                    <a:pt x="102" y="86"/>
                  </a:lnTo>
                  <a:lnTo>
                    <a:pt x="89" y="98"/>
                  </a:lnTo>
                  <a:lnTo>
                    <a:pt x="85" y="110"/>
                  </a:lnTo>
                  <a:lnTo>
                    <a:pt x="81" y="116"/>
                  </a:lnTo>
                  <a:lnTo>
                    <a:pt x="74" y="117"/>
                  </a:lnTo>
                  <a:lnTo>
                    <a:pt x="71" y="124"/>
                  </a:lnTo>
                  <a:lnTo>
                    <a:pt x="69" y="130"/>
                  </a:lnTo>
                  <a:lnTo>
                    <a:pt x="61" y="134"/>
                  </a:lnTo>
                  <a:lnTo>
                    <a:pt x="52" y="132"/>
                  </a:lnTo>
                  <a:lnTo>
                    <a:pt x="46" y="128"/>
                  </a:lnTo>
                  <a:lnTo>
                    <a:pt x="41" y="125"/>
                  </a:lnTo>
                  <a:lnTo>
                    <a:pt x="35" y="130"/>
                  </a:lnTo>
                  <a:lnTo>
                    <a:pt x="32" y="138"/>
                  </a:lnTo>
                  <a:lnTo>
                    <a:pt x="25" y="143"/>
                  </a:lnTo>
                  <a:lnTo>
                    <a:pt x="18" y="149"/>
                  </a:lnTo>
                  <a:lnTo>
                    <a:pt x="10" y="151"/>
                  </a:lnTo>
                  <a:lnTo>
                    <a:pt x="7" y="147"/>
                  </a:lnTo>
                  <a:lnTo>
                    <a:pt x="9" y="136"/>
                  </a:lnTo>
                  <a:lnTo>
                    <a:pt x="4" y="119"/>
                  </a:lnTo>
                  <a:lnTo>
                    <a:pt x="0" y="118"/>
                  </a:lnTo>
                  <a:lnTo>
                    <a:pt x="3" y="70"/>
                  </a:lnTo>
                  <a:lnTo>
                    <a:pt x="14" y="69"/>
                  </a:lnTo>
                  <a:lnTo>
                    <a:pt x="17" y="9"/>
                  </a:lnTo>
                  <a:lnTo>
                    <a:pt x="27" y="8"/>
                  </a:lnTo>
                  <a:lnTo>
                    <a:pt x="46" y="3"/>
                  </a:lnTo>
                  <a:lnTo>
                    <a:pt x="51" y="9"/>
                  </a:lnTo>
                  <a:lnTo>
                    <a:pt x="59" y="5"/>
                  </a:lnTo>
                  <a:lnTo>
                    <a:pt x="63" y="5"/>
                  </a:lnTo>
                  <a:lnTo>
                    <a:pt x="70" y="0"/>
                  </a:lnTo>
                  <a:lnTo>
                    <a:pt x="72" y="1"/>
                  </a:lnTo>
                  <a:lnTo>
                    <a:pt x="77" y="14"/>
                  </a:lnTo>
                  <a:lnTo>
                    <a:pt x="80" y="18"/>
                  </a:lnTo>
                  <a:lnTo>
                    <a:pt x="83" y="27"/>
                  </a:lnTo>
                  <a:lnTo>
                    <a:pt x="95" y="45"/>
                  </a:lnTo>
                  <a:lnTo>
                    <a:pt x="101" y="47"/>
                  </a:lnTo>
                  <a:lnTo>
                    <a:pt x="100" y="53"/>
                  </a:lnTo>
                  <a:lnTo>
                    <a:pt x="103" y="64"/>
                  </a:lnTo>
                  <a:lnTo>
                    <a:pt x="113" y="66"/>
                  </a:lnTo>
                  <a:lnTo>
                    <a:pt x="120" y="73"/>
                  </a:lnTo>
                  <a:close/>
                </a:path>
              </a:pathLst>
            </a:custGeom>
            <a:solidFill>
              <a:srgbClr val="C0FCF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0" name="Freeform 56">
              <a:extLst>
                <a:ext uri="{FF2B5EF4-FFF2-40B4-BE49-F238E27FC236}">
                  <a16:creationId xmlns:a16="http://schemas.microsoft.com/office/drawing/2014/main" id="{A3C60CA7-C89E-82E1-E1B2-A6A5490705E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3409950"/>
              <a:ext cx="266700" cy="315913"/>
            </a:xfrm>
            <a:custGeom>
              <a:avLst/>
              <a:gdLst>
                <a:gd name="T0" fmla="*/ 98 w 168"/>
                <a:gd name="T1" fmla="*/ 130 h 199"/>
                <a:gd name="T2" fmla="*/ 95 w 168"/>
                <a:gd name="T3" fmla="*/ 189 h 199"/>
                <a:gd name="T4" fmla="*/ 83 w 168"/>
                <a:gd name="T5" fmla="*/ 198 h 199"/>
                <a:gd name="T6" fmla="*/ 76 w 168"/>
                <a:gd name="T7" fmla="*/ 199 h 199"/>
                <a:gd name="T8" fmla="*/ 69 w 168"/>
                <a:gd name="T9" fmla="*/ 196 h 199"/>
                <a:gd name="T10" fmla="*/ 64 w 168"/>
                <a:gd name="T11" fmla="*/ 195 h 199"/>
                <a:gd name="T12" fmla="*/ 62 w 168"/>
                <a:gd name="T13" fmla="*/ 188 h 199"/>
                <a:gd name="T14" fmla="*/ 57 w 168"/>
                <a:gd name="T15" fmla="*/ 185 h 199"/>
                <a:gd name="T16" fmla="*/ 51 w 168"/>
                <a:gd name="T17" fmla="*/ 192 h 199"/>
                <a:gd name="T18" fmla="*/ 43 w 168"/>
                <a:gd name="T19" fmla="*/ 180 h 199"/>
                <a:gd name="T20" fmla="*/ 39 w 168"/>
                <a:gd name="T21" fmla="*/ 168 h 199"/>
                <a:gd name="T22" fmla="*/ 37 w 168"/>
                <a:gd name="T23" fmla="*/ 153 h 199"/>
                <a:gd name="T24" fmla="*/ 34 w 168"/>
                <a:gd name="T25" fmla="*/ 140 h 199"/>
                <a:gd name="T26" fmla="*/ 31 w 168"/>
                <a:gd name="T27" fmla="*/ 115 h 199"/>
                <a:gd name="T28" fmla="*/ 31 w 168"/>
                <a:gd name="T29" fmla="*/ 96 h 199"/>
                <a:gd name="T30" fmla="*/ 30 w 168"/>
                <a:gd name="T31" fmla="*/ 86 h 199"/>
                <a:gd name="T32" fmla="*/ 25 w 168"/>
                <a:gd name="T33" fmla="*/ 79 h 199"/>
                <a:gd name="T34" fmla="*/ 19 w 168"/>
                <a:gd name="T35" fmla="*/ 66 h 199"/>
                <a:gd name="T36" fmla="*/ 14 w 168"/>
                <a:gd name="T37" fmla="*/ 46 h 199"/>
                <a:gd name="T38" fmla="*/ 11 w 168"/>
                <a:gd name="T39" fmla="*/ 36 h 199"/>
                <a:gd name="T40" fmla="*/ 1 w 168"/>
                <a:gd name="T41" fmla="*/ 18 h 199"/>
                <a:gd name="T42" fmla="*/ 0 w 168"/>
                <a:gd name="T43" fmla="*/ 6 h 199"/>
                <a:gd name="T44" fmla="*/ 7 w 168"/>
                <a:gd name="T45" fmla="*/ 2 h 199"/>
                <a:gd name="T46" fmla="*/ 14 w 168"/>
                <a:gd name="T47" fmla="*/ 0 h 199"/>
                <a:gd name="T48" fmla="*/ 23 w 168"/>
                <a:gd name="T49" fmla="*/ 0 h 199"/>
                <a:gd name="T50" fmla="*/ 30 w 168"/>
                <a:gd name="T51" fmla="*/ 8 h 199"/>
                <a:gd name="T52" fmla="*/ 32 w 168"/>
                <a:gd name="T53" fmla="*/ 7 h 199"/>
                <a:gd name="T54" fmla="*/ 83 w 168"/>
                <a:gd name="T55" fmla="*/ 6 h 199"/>
                <a:gd name="T56" fmla="*/ 91 w 168"/>
                <a:gd name="T57" fmla="*/ 14 h 199"/>
                <a:gd name="T58" fmla="*/ 122 w 168"/>
                <a:gd name="T59" fmla="*/ 17 h 199"/>
                <a:gd name="T60" fmla="*/ 144 w 168"/>
                <a:gd name="T61" fmla="*/ 10 h 199"/>
                <a:gd name="T62" fmla="*/ 156 w 168"/>
                <a:gd name="T63" fmla="*/ 6 h 199"/>
                <a:gd name="T64" fmla="*/ 163 w 168"/>
                <a:gd name="T65" fmla="*/ 7 h 199"/>
                <a:gd name="T66" fmla="*/ 168 w 168"/>
                <a:gd name="T67" fmla="*/ 11 h 199"/>
                <a:gd name="T68" fmla="*/ 168 w 168"/>
                <a:gd name="T69" fmla="*/ 12 h 199"/>
                <a:gd name="T70" fmla="*/ 161 w 168"/>
                <a:gd name="T71" fmla="*/ 17 h 199"/>
                <a:gd name="T72" fmla="*/ 157 w 168"/>
                <a:gd name="T73" fmla="*/ 17 h 199"/>
                <a:gd name="T74" fmla="*/ 149 w 168"/>
                <a:gd name="T75" fmla="*/ 21 h 199"/>
                <a:gd name="T76" fmla="*/ 144 w 168"/>
                <a:gd name="T77" fmla="*/ 15 h 199"/>
                <a:gd name="T78" fmla="*/ 125 w 168"/>
                <a:gd name="T79" fmla="*/ 20 h 199"/>
                <a:gd name="T80" fmla="*/ 115 w 168"/>
                <a:gd name="T81" fmla="*/ 21 h 199"/>
                <a:gd name="T82" fmla="*/ 112 w 168"/>
                <a:gd name="T83" fmla="*/ 81 h 199"/>
                <a:gd name="T84" fmla="*/ 101 w 168"/>
                <a:gd name="T85" fmla="*/ 82 h 199"/>
                <a:gd name="T86" fmla="*/ 98 w 168"/>
                <a:gd name="T87" fmla="*/ 130 h 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68" h="199">
                  <a:moveTo>
                    <a:pt x="98" y="130"/>
                  </a:moveTo>
                  <a:lnTo>
                    <a:pt x="95" y="189"/>
                  </a:lnTo>
                  <a:lnTo>
                    <a:pt x="83" y="198"/>
                  </a:lnTo>
                  <a:lnTo>
                    <a:pt x="76" y="199"/>
                  </a:lnTo>
                  <a:lnTo>
                    <a:pt x="69" y="196"/>
                  </a:lnTo>
                  <a:lnTo>
                    <a:pt x="64" y="195"/>
                  </a:lnTo>
                  <a:lnTo>
                    <a:pt x="62" y="188"/>
                  </a:lnTo>
                  <a:lnTo>
                    <a:pt x="57" y="185"/>
                  </a:lnTo>
                  <a:lnTo>
                    <a:pt x="51" y="192"/>
                  </a:lnTo>
                  <a:lnTo>
                    <a:pt x="43" y="180"/>
                  </a:lnTo>
                  <a:lnTo>
                    <a:pt x="39" y="168"/>
                  </a:lnTo>
                  <a:lnTo>
                    <a:pt x="37" y="153"/>
                  </a:lnTo>
                  <a:lnTo>
                    <a:pt x="34" y="140"/>
                  </a:lnTo>
                  <a:lnTo>
                    <a:pt x="31" y="115"/>
                  </a:lnTo>
                  <a:lnTo>
                    <a:pt x="31" y="96"/>
                  </a:lnTo>
                  <a:lnTo>
                    <a:pt x="30" y="86"/>
                  </a:lnTo>
                  <a:lnTo>
                    <a:pt x="25" y="79"/>
                  </a:lnTo>
                  <a:lnTo>
                    <a:pt x="19" y="66"/>
                  </a:lnTo>
                  <a:lnTo>
                    <a:pt x="14" y="46"/>
                  </a:lnTo>
                  <a:lnTo>
                    <a:pt x="11" y="36"/>
                  </a:lnTo>
                  <a:lnTo>
                    <a:pt x="1" y="18"/>
                  </a:lnTo>
                  <a:lnTo>
                    <a:pt x="0" y="6"/>
                  </a:lnTo>
                  <a:lnTo>
                    <a:pt x="7" y="2"/>
                  </a:lnTo>
                  <a:lnTo>
                    <a:pt x="14" y="0"/>
                  </a:lnTo>
                  <a:lnTo>
                    <a:pt x="23" y="0"/>
                  </a:lnTo>
                  <a:lnTo>
                    <a:pt x="30" y="8"/>
                  </a:lnTo>
                  <a:lnTo>
                    <a:pt x="32" y="7"/>
                  </a:lnTo>
                  <a:lnTo>
                    <a:pt x="83" y="6"/>
                  </a:lnTo>
                  <a:lnTo>
                    <a:pt x="91" y="14"/>
                  </a:lnTo>
                  <a:lnTo>
                    <a:pt x="122" y="17"/>
                  </a:lnTo>
                  <a:lnTo>
                    <a:pt x="144" y="10"/>
                  </a:lnTo>
                  <a:lnTo>
                    <a:pt x="156" y="6"/>
                  </a:lnTo>
                  <a:lnTo>
                    <a:pt x="163" y="7"/>
                  </a:lnTo>
                  <a:lnTo>
                    <a:pt x="168" y="11"/>
                  </a:lnTo>
                  <a:lnTo>
                    <a:pt x="168" y="12"/>
                  </a:lnTo>
                  <a:lnTo>
                    <a:pt x="161" y="17"/>
                  </a:lnTo>
                  <a:lnTo>
                    <a:pt x="157" y="17"/>
                  </a:lnTo>
                  <a:lnTo>
                    <a:pt x="149" y="21"/>
                  </a:lnTo>
                  <a:lnTo>
                    <a:pt x="144" y="15"/>
                  </a:lnTo>
                  <a:lnTo>
                    <a:pt x="125" y="20"/>
                  </a:lnTo>
                  <a:lnTo>
                    <a:pt x="115" y="21"/>
                  </a:lnTo>
                  <a:lnTo>
                    <a:pt x="112" y="81"/>
                  </a:lnTo>
                  <a:lnTo>
                    <a:pt x="101" y="82"/>
                  </a:lnTo>
                  <a:lnTo>
                    <a:pt x="98" y="130"/>
                  </a:lnTo>
                  <a:close/>
                </a:path>
              </a:pathLst>
            </a:custGeom>
            <a:solidFill>
              <a:srgbClr val="EFB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1" name="Freeform 57">
              <a:extLst>
                <a:ext uri="{FF2B5EF4-FFF2-40B4-BE49-F238E27FC236}">
                  <a16:creationId xmlns:a16="http://schemas.microsoft.com/office/drawing/2014/main" id="{EF11DA09-A4FA-B76E-1E2E-623ACF7484B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6363" y="2497138"/>
              <a:ext cx="122238" cy="117475"/>
            </a:xfrm>
            <a:custGeom>
              <a:avLst/>
              <a:gdLst>
                <a:gd name="T0" fmla="*/ 12 w 77"/>
                <a:gd name="T1" fmla="*/ 51 h 74"/>
                <a:gd name="T2" fmla="*/ 7 w 77"/>
                <a:gd name="T3" fmla="*/ 38 h 74"/>
                <a:gd name="T4" fmla="*/ 0 w 77"/>
                <a:gd name="T5" fmla="*/ 32 h 74"/>
                <a:gd name="T6" fmla="*/ 6 w 77"/>
                <a:gd name="T7" fmla="*/ 29 h 74"/>
                <a:gd name="T8" fmla="*/ 13 w 77"/>
                <a:gd name="T9" fmla="*/ 18 h 74"/>
                <a:gd name="T10" fmla="*/ 17 w 77"/>
                <a:gd name="T11" fmla="*/ 8 h 74"/>
                <a:gd name="T12" fmla="*/ 20 w 77"/>
                <a:gd name="T13" fmla="*/ 3 h 74"/>
                <a:gd name="T14" fmla="*/ 26 w 77"/>
                <a:gd name="T15" fmla="*/ 5 h 74"/>
                <a:gd name="T16" fmla="*/ 33 w 77"/>
                <a:gd name="T17" fmla="*/ 0 h 74"/>
                <a:gd name="T18" fmla="*/ 40 w 77"/>
                <a:gd name="T19" fmla="*/ 0 h 74"/>
                <a:gd name="T20" fmla="*/ 46 w 77"/>
                <a:gd name="T21" fmla="*/ 6 h 74"/>
                <a:gd name="T22" fmla="*/ 53 w 77"/>
                <a:gd name="T23" fmla="*/ 11 h 74"/>
                <a:gd name="T24" fmla="*/ 62 w 77"/>
                <a:gd name="T25" fmla="*/ 23 h 74"/>
                <a:gd name="T26" fmla="*/ 70 w 77"/>
                <a:gd name="T27" fmla="*/ 34 h 74"/>
                <a:gd name="T28" fmla="*/ 70 w 77"/>
                <a:gd name="T29" fmla="*/ 45 h 74"/>
                <a:gd name="T30" fmla="*/ 72 w 77"/>
                <a:gd name="T31" fmla="*/ 55 h 74"/>
                <a:gd name="T32" fmla="*/ 76 w 77"/>
                <a:gd name="T33" fmla="*/ 59 h 74"/>
                <a:gd name="T34" fmla="*/ 77 w 77"/>
                <a:gd name="T35" fmla="*/ 66 h 74"/>
                <a:gd name="T36" fmla="*/ 77 w 77"/>
                <a:gd name="T37" fmla="*/ 71 h 74"/>
                <a:gd name="T38" fmla="*/ 75 w 77"/>
                <a:gd name="T39" fmla="*/ 72 h 74"/>
                <a:gd name="T40" fmla="*/ 69 w 77"/>
                <a:gd name="T41" fmla="*/ 71 h 74"/>
                <a:gd name="T42" fmla="*/ 67 w 77"/>
                <a:gd name="T43" fmla="*/ 74 h 74"/>
                <a:gd name="T44" fmla="*/ 65 w 77"/>
                <a:gd name="T45" fmla="*/ 74 h 74"/>
                <a:gd name="T46" fmla="*/ 56 w 77"/>
                <a:gd name="T47" fmla="*/ 69 h 74"/>
                <a:gd name="T48" fmla="*/ 49 w 77"/>
                <a:gd name="T49" fmla="*/ 69 h 74"/>
                <a:gd name="T50" fmla="*/ 26 w 77"/>
                <a:gd name="T51" fmla="*/ 68 h 74"/>
                <a:gd name="T52" fmla="*/ 23 w 77"/>
                <a:gd name="T53" fmla="*/ 70 h 74"/>
                <a:gd name="T54" fmla="*/ 19 w 77"/>
                <a:gd name="T55" fmla="*/ 70 h 74"/>
                <a:gd name="T56" fmla="*/ 12 w 77"/>
                <a:gd name="T57" fmla="*/ 72 h 74"/>
                <a:gd name="T58" fmla="*/ 10 w 77"/>
                <a:gd name="T59" fmla="*/ 59 h 74"/>
                <a:gd name="T60" fmla="*/ 20 w 77"/>
                <a:gd name="T61" fmla="*/ 59 h 74"/>
                <a:gd name="T62" fmla="*/ 24 w 77"/>
                <a:gd name="T63" fmla="*/ 57 h 74"/>
                <a:gd name="T64" fmla="*/ 26 w 77"/>
                <a:gd name="T65" fmla="*/ 57 h 74"/>
                <a:gd name="T66" fmla="*/ 31 w 77"/>
                <a:gd name="T67" fmla="*/ 52 h 74"/>
                <a:gd name="T68" fmla="*/ 37 w 77"/>
                <a:gd name="T69" fmla="*/ 56 h 74"/>
                <a:gd name="T70" fmla="*/ 43 w 77"/>
                <a:gd name="T71" fmla="*/ 57 h 74"/>
                <a:gd name="T72" fmla="*/ 47 w 77"/>
                <a:gd name="T73" fmla="*/ 52 h 74"/>
                <a:gd name="T74" fmla="*/ 46 w 77"/>
                <a:gd name="T75" fmla="*/ 49 h 74"/>
                <a:gd name="T76" fmla="*/ 41 w 77"/>
                <a:gd name="T77" fmla="*/ 51 h 74"/>
                <a:gd name="T78" fmla="*/ 38 w 77"/>
                <a:gd name="T79" fmla="*/ 51 h 74"/>
                <a:gd name="T80" fmla="*/ 32 w 77"/>
                <a:gd name="T81" fmla="*/ 47 h 74"/>
                <a:gd name="T82" fmla="*/ 28 w 77"/>
                <a:gd name="T83" fmla="*/ 47 h 74"/>
                <a:gd name="T84" fmla="*/ 25 w 77"/>
                <a:gd name="T85" fmla="*/ 51 h 74"/>
                <a:gd name="T86" fmla="*/ 12 w 77"/>
                <a:gd name="T87" fmla="*/ 51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77" h="74">
                  <a:moveTo>
                    <a:pt x="12" y="51"/>
                  </a:moveTo>
                  <a:lnTo>
                    <a:pt x="7" y="38"/>
                  </a:lnTo>
                  <a:lnTo>
                    <a:pt x="0" y="32"/>
                  </a:lnTo>
                  <a:lnTo>
                    <a:pt x="6" y="29"/>
                  </a:lnTo>
                  <a:lnTo>
                    <a:pt x="13" y="18"/>
                  </a:lnTo>
                  <a:lnTo>
                    <a:pt x="17" y="8"/>
                  </a:lnTo>
                  <a:lnTo>
                    <a:pt x="20" y="3"/>
                  </a:lnTo>
                  <a:lnTo>
                    <a:pt x="26" y="5"/>
                  </a:lnTo>
                  <a:lnTo>
                    <a:pt x="33" y="0"/>
                  </a:lnTo>
                  <a:lnTo>
                    <a:pt x="40" y="0"/>
                  </a:lnTo>
                  <a:lnTo>
                    <a:pt x="46" y="6"/>
                  </a:lnTo>
                  <a:lnTo>
                    <a:pt x="53" y="11"/>
                  </a:lnTo>
                  <a:lnTo>
                    <a:pt x="62" y="23"/>
                  </a:lnTo>
                  <a:lnTo>
                    <a:pt x="70" y="34"/>
                  </a:lnTo>
                  <a:lnTo>
                    <a:pt x="70" y="45"/>
                  </a:lnTo>
                  <a:lnTo>
                    <a:pt x="72" y="55"/>
                  </a:lnTo>
                  <a:lnTo>
                    <a:pt x="76" y="59"/>
                  </a:lnTo>
                  <a:lnTo>
                    <a:pt x="77" y="66"/>
                  </a:lnTo>
                  <a:lnTo>
                    <a:pt x="77" y="71"/>
                  </a:lnTo>
                  <a:lnTo>
                    <a:pt x="75" y="72"/>
                  </a:lnTo>
                  <a:lnTo>
                    <a:pt x="69" y="71"/>
                  </a:lnTo>
                  <a:lnTo>
                    <a:pt x="67" y="74"/>
                  </a:lnTo>
                  <a:lnTo>
                    <a:pt x="65" y="74"/>
                  </a:lnTo>
                  <a:lnTo>
                    <a:pt x="56" y="69"/>
                  </a:lnTo>
                  <a:lnTo>
                    <a:pt x="49" y="69"/>
                  </a:lnTo>
                  <a:lnTo>
                    <a:pt x="26" y="68"/>
                  </a:lnTo>
                  <a:lnTo>
                    <a:pt x="23" y="70"/>
                  </a:lnTo>
                  <a:lnTo>
                    <a:pt x="19" y="70"/>
                  </a:lnTo>
                  <a:lnTo>
                    <a:pt x="12" y="72"/>
                  </a:lnTo>
                  <a:lnTo>
                    <a:pt x="10" y="59"/>
                  </a:lnTo>
                  <a:lnTo>
                    <a:pt x="20" y="59"/>
                  </a:lnTo>
                  <a:lnTo>
                    <a:pt x="24" y="57"/>
                  </a:lnTo>
                  <a:lnTo>
                    <a:pt x="26" y="57"/>
                  </a:lnTo>
                  <a:lnTo>
                    <a:pt x="31" y="52"/>
                  </a:lnTo>
                  <a:lnTo>
                    <a:pt x="37" y="56"/>
                  </a:lnTo>
                  <a:lnTo>
                    <a:pt x="43" y="57"/>
                  </a:lnTo>
                  <a:lnTo>
                    <a:pt x="47" y="52"/>
                  </a:lnTo>
                  <a:lnTo>
                    <a:pt x="46" y="49"/>
                  </a:lnTo>
                  <a:lnTo>
                    <a:pt x="41" y="51"/>
                  </a:lnTo>
                  <a:lnTo>
                    <a:pt x="38" y="51"/>
                  </a:lnTo>
                  <a:lnTo>
                    <a:pt x="32" y="47"/>
                  </a:lnTo>
                  <a:lnTo>
                    <a:pt x="28" y="47"/>
                  </a:lnTo>
                  <a:lnTo>
                    <a:pt x="25" y="51"/>
                  </a:lnTo>
                  <a:lnTo>
                    <a:pt x="12" y="51"/>
                  </a:lnTo>
                  <a:close/>
                </a:path>
              </a:pathLst>
            </a:custGeom>
            <a:solidFill>
              <a:srgbClr val="F7D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2" name="Freeform 58">
              <a:extLst>
                <a:ext uri="{FF2B5EF4-FFF2-40B4-BE49-F238E27FC236}">
                  <a16:creationId xmlns:a16="http://schemas.microsoft.com/office/drawing/2014/main" id="{0B2ACE8C-FA3D-5216-8E40-CA397B3A67F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7488" y="2276475"/>
              <a:ext cx="328613" cy="395288"/>
            </a:xfrm>
            <a:custGeom>
              <a:avLst/>
              <a:gdLst>
                <a:gd name="T0" fmla="*/ 7 w 207"/>
                <a:gd name="T1" fmla="*/ 205 h 249"/>
                <a:gd name="T2" fmla="*/ 2 w 207"/>
                <a:gd name="T3" fmla="*/ 194 h 249"/>
                <a:gd name="T4" fmla="*/ 0 w 207"/>
                <a:gd name="T5" fmla="*/ 173 h 249"/>
                <a:gd name="T6" fmla="*/ 6 w 207"/>
                <a:gd name="T7" fmla="*/ 160 h 249"/>
                <a:gd name="T8" fmla="*/ 19 w 207"/>
                <a:gd name="T9" fmla="*/ 164 h 249"/>
                <a:gd name="T10" fmla="*/ 32 w 207"/>
                <a:gd name="T11" fmla="*/ 162 h 249"/>
                <a:gd name="T12" fmla="*/ 84 w 207"/>
                <a:gd name="T13" fmla="*/ 159 h 249"/>
                <a:gd name="T14" fmla="*/ 85 w 207"/>
                <a:gd name="T15" fmla="*/ 144 h 249"/>
                <a:gd name="T16" fmla="*/ 74 w 207"/>
                <a:gd name="T17" fmla="*/ 1 h 249"/>
                <a:gd name="T18" fmla="*/ 135 w 207"/>
                <a:gd name="T19" fmla="*/ 36 h 249"/>
                <a:gd name="T20" fmla="*/ 178 w 207"/>
                <a:gd name="T21" fmla="*/ 80 h 249"/>
                <a:gd name="T22" fmla="*/ 193 w 207"/>
                <a:gd name="T23" fmla="*/ 87 h 249"/>
                <a:gd name="T24" fmla="*/ 206 w 207"/>
                <a:gd name="T25" fmla="*/ 97 h 249"/>
                <a:gd name="T26" fmla="*/ 201 w 207"/>
                <a:gd name="T27" fmla="*/ 146 h 249"/>
                <a:gd name="T28" fmla="*/ 188 w 207"/>
                <a:gd name="T29" fmla="*/ 160 h 249"/>
                <a:gd name="T30" fmla="*/ 167 w 207"/>
                <a:gd name="T31" fmla="*/ 166 h 249"/>
                <a:gd name="T32" fmla="*/ 150 w 207"/>
                <a:gd name="T33" fmla="*/ 168 h 249"/>
                <a:gd name="T34" fmla="*/ 141 w 207"/>
                <a:gd name="T35" fmla="*/ 166 h 249"/>
                <a:gd name="T36" fmla="*/ 125 w 207"/>
                <a:gd name="T37" fmla="*/ 179 h 249"/>
                <a:gd name="T38" fmla="*/ 115 w 207"/>
                <a:gd name="T39" fmla="*/ 191 h 249"/>
                <a:gd name="T40" fmla="*/ 103 w 207"/>
                <a:gd name="T41" fmla="*/ 192 h 249"/>
                <a:gd name="T42" fmla="*/ 97 w 207"/>
                <a:gd name="T43" fmla="*/ 209 h 249"/>
                <a:gd name="T44" fmla="*/ 87 w 207"/>
                <a:gd name="T45" fmla="*/ 228 h 249"/>
                <a:gd name="T46" fmla="*/ 85 w 207"/>
                <a:gd name="T47" fmla="*/ 246 h 249"/>
                <a:gd name="T48" fmla="*/ 77 w 207"/>
                <a:gd name="T49" fmla="*/ 249 h 249"/>
                <a:gd name="T50" fmla="*/ 71 w 207"/>
                <a:gd name="T51" fmla="*/ 246 h 249"/>
                <a:gd name="T52" fmla="*/ 66 w 207"/>
                <a:gd name="T53" fmla="*/ 249 h 249"/>
                <a:gd name="T54" fmla="*/ 53 w 207"/>
                <a:gd name="T55" fmla="*/ 247 h 249"/>
                <a:gd name="T56" fmla="*/ 47 w 207"/>
                <a:gd name="T57" fmla="*/ 244 h 249"/>
                <a:gd name="T58" fmla="*/ 46 w 207"/>
                <a:gd name="T59" fmla="*/ 236 h 249"/>
                <a:gd name="T60" fmla="*/ 44 w 207"/>
                <a:gd name="T61" fmla="*/ 233 h 249"/>
                <a:gd name="T62" fmla="*/ 41 w 207"/>
                <a:gd name="T63" fmla="*/ 221 h 249"/>
                <a:gd name="T64" fmla="*/ 37 w 207"/>
                <a:gd name="T65" fmla="*/ 213 h 249"/>
                <a:gd name="T66" fmla="*/ 32 w 207"/>
                <a:gd name="T67" fmla="*/ 215 h 249"/>
                <a:gd name="T68" fmla="*/ 25 w 207"/>
                <a:gd name="T69" fmla="*/ 220 h 249"/>
                <a:gd name="T70" fmla="*/ 15 w 207"/>
                <a:gd name="T71" fmla="*/ 215 h 249"/>
                <a:gd name="T72" fmla="*/ 9 w 207"/>
                <a:gd name="T73" fmla="*/ 217 h 249"/>
                <a:gd name="T74" fmla="*/ 7 w 207"/>
                <a:gd name="T75" fmla="*/ 210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07" h="249">
                  <a:moveTo>
                    <a:pt x="7" y="210"/>
                  </a:moveTo>
                  <a:lnTo>
                    <a:pt x="7" y="205"/>
                  </a:lnTo>
                  <a:lnTo>
                    <a:pt x="6" y="198"/>
                  </a:lnTo>
                  <a:lnTo>
                    <a:pt x="2" y="194"/>
                  </a:lnTo>
                  <a:lnTo>
                    <a:pt x="0" y="184"/>
                  </a:lnTo>
                  <a:lnTo>
                    <a:pt x="0" y="173"/>
                  </a:lnTo>
                  <a:lnTo>
                    <a:pt x="5" y="170"/>
                  </a:lnTo>
                  <a:lnTo>
                    <a:pt x="6" y="160"/>
                  </a:lnTo>
                  <a:lnTo>
                    <a:pt x="9" y="160"/>
                  </a:lnTo>
                  <a:lnTo>
                    <a:pt x="19" y="164"/>
                  </a:lnTo>
                  <a:lnTo>
                    <a:pt x="26" y="162"/>
                  </a:lnTo>
                  <a:lnTo>
                    <a:pt x="32" y="162"/>
                  </a:lnTo>
                  <a:lnTo>
                    <a:pt x="33" y="159"/>
                  </a:lnTo>
                  <a:lnTo>
                    <a:pt x="84" y="159"/>
                  </a:lnTo>
                  <a:lnTo>
                    <a:pt x="86" y="146"/>
                  </a:lnTo>
                  <a:lnTo>
                    <a:pt x="85" y="144"/>
                  </a:lnTo>
                  <a:lnTo>
                    <a:pt x="79" y="73"/>
                  </a:lnTo>
                  <a:lnTo>
                    <a:pt x="74" y="1"/>
                  </a:lnTo>
                  <a:lnTo>
                    <a:pt x="92" y="0"/>
                  </a:lnTo>
                  <a:lnTo>
                    <a:pt x="135" y="36"/>
                  </a:lnTo>
                  <a:lnTo>
                    <a:pt x="175" y="73"/>
                  </a:lnTo>
                  <a:lnTo>
                    <a:pt x="178" y="80"/>
                  </a:lnTo>
                  <a:lnTo>
                    <a:pt x="187" y="85"/>
                  </a:lnTo>
                  <a:lnTo>
                    <a:pt x="193" y="87"/>
                  </a:lnTo>
                  <a:lnTo>
                    <a:pt x="193" y="99"/>
                  </a:lnTo>
                  <a:lnTo>
                    <a:pt x="206" y="97"/>
                  </a:lnTo>
                  <a:lnTo>
                    <a:pt x="207" y="134"/>
                  </a:lnTo>
                  <a:lnTo>
                    <a:pt x="201" y="146"/>
                  </a:lnTo>
                  <a:lnTo>
                    <a:pt x="200" y="158"/>
                  </a:lnTo>
                  <a:lnTo>
                    <a:pt x="188" y="160"/>
                  </a:lnTo>
                  <a:lnTo>
                    <a:pt x="171" y="162"/>
                  </a:lnTo>
                  <a:lnTo>
                    <a:pt x="167" y="166"/>
                  </a:lnTo>
                  <a:lnTo>
                    <a:pt x="158" y="168"/>
                  </a:lnTo>
                  <a:lnTo>
                    <a:pt x="150" y="168"/>
                  </a:lnTo>
                  <a:lnTo>
                    <a:pt x="146" y="164"/>
                  </a:lnTo>
                  <a:lnTo>
                    <a:pt x="141" y="166"/>
                  </a:lnTo>
                  <a:lnTo>
                    <a:pt x="128" y="175"/>
                  </a:lnTo>
                  <a:lnTo>
                    <a:pt x="125" y="179"/>
                  </a:lnTo>
                  <a:lnTo>
                    <a:pt x="116" y="188"/>
                  </a:lnTo>
                  <a:lnTo>
                    <a:pt x="115" y="191"/>
                  </a:lnTo>
                  <a:lnTo>
                    <a:pt x="109" y="195"/>
                  </a:lnTo>
                  <a:lnTo>
                    <a:pt x="103" y="192"/>
                  </a:lnTo>
                  <a:lnTo>
                    <a:pt x="99" y="196"/>
                  </a:lnTo>
                  <a:lnTo>
                    <a:pt x="97" y="209"/>
                  </a:lnTo>
                  <a:lnTo>
                    <a:pt x="87" y="222"/>
                  </a:lnTo>
                  <a:lnTo>
                    <a:pt x="87" y="228"/>
                  </a:lnTo>
                  <a:lnTo>
                    <a:pt x="84" y="236"/>
                  </a:lnTo>
                  <a:lnTo>
                    <a:pt x="85" y="246"/>
                  </a:lnTo>
                  <a:lnTo>
                    <a:pt x="79" y="248"/>
                  </a:lnTo>
                  <a:lnTo>
                    <a:pt x="77" y="249"/>
                  </a:lnTo>
                  <a:lnTo>
                    <a:pt x="74" y="243"/>
                  </a:lnTo>
                  <a:lnTo>
                    <a:pt x="71" y="246"/>
                  </a:lnTo>
                  <a:lnTo>
                    <a:pt x="68" y="244"/>
                  </a:lnTo>
                  <a:lnTo>
                    <a:pt x="66" y="249"/>
                  </a:lnTo>
                  <a:lnTo>
                    <a:pt x="57" y="249"/>
                  </a:lnTo>
                  <a:lnTo>
                    <a:pt x="53" y="247"/>
                  </a:lnTo>
                  <a:lnTo>
                    <a:pt x="51" y="248"/>
                  </a:lnTo>
                  <a:lnTo>
                    <a:pt x="47" y="244"/>
                  </a:lnTo>
                  <a:lnTo>
                    <a:pt x="48" y="239"/>
                  </a:lnTo>
                  <a:lnTo>
                    <a:pt x="46" y="236"/>
                  </a:lnTo>
                  <a:lnTo>
                    <a:pt x="44" y="239"/>
                  </a:lnTo>
                  <a:lnTo>
                    <a:pt x="44" y="233"/>
                  </a:lnTo>
                  <a:lnTo>
                    <a:pt x="47" y="228"/>
                  </a:lnTo>
                  <a:lnTo>
                    <a:pt x="41" y="221"/>
                  </a:lnTo>
                  <a:lnTo>
                    <a:pt x="40" y="217"/>
                  </a:lnTo>
                  <a:lnTo>
                    <a:pt x="37" y="213"/>
                  </a:lnTo>
                  <a:lnTo>
                    <a:pt x="34" y="213"/>
                  </a:lnTo>
                  <a:lnTo>
                    <a:pt x="32" y="215"/>
                  </a:lnTo>
                  <a:lnTo>
                    <a:pt x="28" y="217"/>
                  </a:lnTo>
                  <a:lnTo>
                    <a:pt x="25" y="220"/>
                  </a:lnTo>
                  <a:lnTo>
                    <a:pt x="19" y="218"/>
                  </a:lnTo>
                  <a:lnTo>
                    <a:pt x="15" y="215"/>
                  </a:lnTo>
                  <a:lnTo>
                    <a:pt x="13" y="215"/>
                  </a:lnTo>
                  <a:lnTo>
                    <a:pt x="9" y="217"/>
                  </a:lnTo>
                  <a:lnTo>
                    <a:pt x="7" y="217"/>
                  </a:lnTo>
                  <a:lnTo>
                    <a:pt x="7" y="210"/>
                  </a:lnTo>
                  <a:close/>
                </a:path>
              </a:pathLst>
            </a:custGeom>
            <a:solidFill>
              <a:srgbClr val="FCDC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3" name="Freeform 59">
              <a:extLst>
                <a:ext uri="{FF2B5EF4-FFF2-40B4-BE49-F238E27FC236}">
                  <a16:creationId xmlns:a16="http://schemas.microsoft.com/office/drawing/2014/main" id="{7A260BF9-D5F1-FAD8-FD44-E683022637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5413" y="2216150"/>
              <a:ext cx="238125" cy="334963"/>
            </a:xfrm>
            <a:custGeom>
              <a:avLst/>
              <a:gdLst>
                <a:gd name="T0" fmla="*/ 0 w 150"/>
                <a:gd name="T1" fmla="*/ 104 h 211"/>
                <a:gd name="T2" fmla="*/ 2 w 150"/>
                <a:gd name="T3" fmla="*/ 98 h 211"/>
                <a:gd name="T4" fmla="*/ 51 w 150"/>
                <a:gd name="T5" fmla="*/ 98 h 211"/>
                <a:gd name="T6" fmla="*/ 50 w 150"/>
                <a:gd name="T7" fmla="*/ 74 h 211"/>
                <a:gd name="T8" fmla="*/ 52 w 150"/>
                <a:gd name="T9" fmla="*/ 66 h 211"/>
                <a:gd name="T10" fmla="*/ 64 w 150"/>
                <a:gd name="T11" fmla="*/ 65 h 211"/>
                <a:gd name="T12" fmla="*/ 65 w 150"/>
                <a:gd name="T13" fmla="*/ 23 h 211"/>
                <a:gd name="T14" fmla="*/ 105 w 150"/>
                <a:gd name="T15" fmla="*/ 23 h 211"/>
                <a:gd name="T16" fmla="*/ 105 w 150"/>
                <a:gd name="T17" fmla="*/ 0 h 211"/>
                <a:gd name="T18" fmla="*/ 150 w 150"/>
                <a:gd name="T19" fmla="*/ 38 h 211"/>
                <a:gd name="T20" fmla="*/ 132 w 150"/>
                <a:gd name="T21" fmla="*/ 39 h 211"/>
                <a:gd name="T22" fmla="*/ 137 w 150"/>
                <a:gd name="T23" fmla="*/ 111 h 211"/>
                <a:gd name="T24" fmla="*/ 143 w 150"/>
                <a:gd name="T25" fmla="*/ 182 h 211"/>
                <a:gd name="T26" fmla="*/ 144 w 150"/>
                <a:gd name="T27" fmla="*/ 184 h 211"/>
                <a:gd name="T28" fmla="*/ 142 w 150"/>
                <a:gd name="T29" fmla="*/ 197 h 211"/>
                <a:gd name="T30" fmla="*/ 91 w 150"/>
                <a:gd name="T31" fmla="*/ 197 h 211"/>
                <a:gd name="T32" fmla="*/ 90 w 150"/>
                <a:gd name="T33" fmla="*/ 200 h 211"/>
                <a:gd name="T34" fmla="*/ 84 w 150"/>
                <a:gd name="T35" fmla="*/ 200 h 211"/>
                <a:gd name="T36" fmla="*/ 77 w 150"/>
                <a:gd name="T37" fmla="*/ 202 h 211"/>
                <a:gd name="T38" fmla="*/ 67 w 150"/>
                <a:gd name="T39" fmla="*/ 198 h 211"/>
                <a:gd name="T40" fmla="*/ 64 w 150"/>
                <a:gd name="T41" fmla="*/ 198 h 211"/>
                <a:gd name="T42" fmla="*/ 63 w 150"/>
                <a:gd name="T43" fmla="*/ 208 h 211"/>
                <a:gd name="T44" fmla="*/ 58 w 150"/>
                <a:gd name="T45" fmla="*/ 211 h 211"/>
                <a:gd name="T46" fmla="*/ 50 w 150"/>
                <a:gd name="T47" fmla="*/ 200 h 211"/>
                <a:gd name="T48" fmla="*/ 41 w 150"/>
                <a:gd name="T49" fmla="*/ 188 h 211"/>
                <a:gd name="T50" fmla="*/ 34 w 150"/>
                <a:gd name="T51" fmla="*/ 183 h 211"/>
                <a:gd name="T52" fmla="*/ 28 w 150"/>
                <a:gd name="T53" fmla="*/ 177 h 211"/>
                <a:gd name="T54" fmla="*/ 21 w 150"/>
                <a:gd name="T55" fmla="*/ 177 h 211"/>
                <a:gd name="T56" fmla="*/ 14 w 150"/>
                <a:gd name="T57" fmla="*/ 182 h 211"/>
                <a:gd name="T58" fmla="*/ 8 w 150"/>
                <a:gd name="T59" fmla="*/ 180 h 211"/>
                <a:gd name="T60" fmla="*/ 5 w 150"/>
                <a:gd name="T61" fmla="*/ 185 h 211"/>
                <a:gd name="T62" fmla="*/ 3 w 150"/>
                <a:gd name="T63" fmla="*/ 176 h 211"/>
                <a:gd name="T64" fmla="*/ 7 w 150"/>
                <a:gd name="T65" fmla="*/ 169 h 211"/>
                <a:gd name="T66" fmla="*/ 8 w 150"/>
                <a:gd name="T67" fmla="*/ 152 h 211"/>
                <a:gd name="T68" fmla="*/ 7 w 150"/>
                <a:gd name="T69" fmla="*/ 136 h 211"/>
                <a:gd name="T70" fmla="*/ 7 w 150"/>
                <a:gd name="T71" fmla="*/ 127 h 211"/>
                <a:gd name="T72" fmla="*/ 8 w 150"/>
                <a:gd name="T73" fmla="*/ 119 h 211"/>
                <a:gd name="T74" fmla="*/ 6 w 150"/>
                <a:gd name="T75" fmla="*/ 112 h 211"/>
                <a:gd name="T76" fmla="*/ 0 w 150"/>
                <a:gd name="T77" fmla="*/ 104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50" h="211">
                  <a:moveTo>
                    <a:pt x="0" y="104"/>
                  </a:moveTo>
                  <a:lnTo>
                    <a:pt x="2" y="98"/>
                  </a:lnTo>
                  <a:lnTo>
                    <a:pt x="51" y="98"/>
                  </a:lnTo>
                  <a:lnTo>
                    <a:pt x="50" y="74"/>
                  </a:lnTo>
                  <a:lnTo>
                    <a:pt x="52" y="66"/>
                  </a:lnTo>
                  <a:lnTo>
                    <a:pt x="64" y="65"/>
                  </a:lnTo>
                  <a:lnTo>
                    <a:pt x="65" y="23"/>
                  </a:lnTo>
                  <a:lnTo>
                    <a:pt x="105" y="23"/>
                  </a:lnTo>
                  <a:lnTo>
                    <a:pt x="105" y="0"/>
                  </a:lnTo>
                  <a:lnTo>
                    <a:pt x="150" y="38"/>
                  </a:lnTo>
                  <a:lnTo>
                    <a:pt x="132" y="39"/>
                  </a:lnTo>
                  <a:lnTo>
                    <a:pt x="137" y="111"/>
                  </a:lnTo>
                  <a:lnTo>
                    <a:pt x="143" y="182"/>
                  </a:lnTo>
                  <a:lnTo>
                    <a:pt x="144" y="184"/>
                  </a:lnTo>
                  <a:lnTo>
                    <a:pt x="142" y="197"/>
                  </a:lnTo>
                  <a:lnTo>
                    <a:pt x="91" y="197"/>
                  </a:lnTo>
                  <a:lnTo>
                    <a:pt x="90" y="200"/>
                  </a:lnTo>
                  <a:lnTo>
                    <a:pt x="84" y="200"/>
                  </a:lnTo>
                  <a:lnTo>
                    <a:pt x="77" y="202"/>
                  </a:lnTo>
                  <a:lnTo>
                    <a:pt x="67" y="198"/>
                  </a:lnTo>
                  <a:lnTo>
                    <a:pt x="64" y="198"/>
                  </a:lnTo>
                  <a:lnTo>
                    <a:pt x="63" y="208"/>
                  </a:lnTo>
                  <a:lnTo>
                    <a:pt x="58" y="211"/>
                  </a:lnTo>
                  <a:lnTo>
                    <a:pt x="50" y="200"/>
                  </a:lnTo>
                  <a:lnTo>
                    <a:pt x="41" y="188"/>
                  </a:lnTo>
                  <a:lnTo>
                    <a:pt x="34" y="183"/>
                  </a:lnTo>
                  <a:lnTo>
                    <a:pt x="28" y="177"/>
                  </a:lnTo>
                  <a:lnTo>
                    <a:pt x="21" y="177"/>
                  </a:lnTo>
                  <a:lnTo>
                    <a:pt x="14" y="182"/>
                  </a:lnTo>
                  <a:lnTo>
                    <a:pt x="8" y="180"/>
                  </a:lnTo>
                  <a:lnTo>
                    <a:pt x="5" y="185"/>
                  </a:lnTo>
                  <a:lnTo>
                    <a:pt x="3" y="176"/>
                  </a:lnTo>
                  <a:lnTo>
                    <a:pt x="7" y="169"/>
                  </a:lnTo>
                  <a:lnTo>
                    <a:pt x="8" y="152"/>
                  </a:lnTo>
                  <a:lnTo>
                    <a:pt x="7" y="136"/>
                  </a:lnTo>
                  <a:lnTo>
                    <a:pt x="7" y="127"/>
                  </a:lnTo>
                  <a:lnTo>
                    <a:pt x="8" y="119"/>
                  </a:lnTo>
                  <a:lnTo>
                    <a:pt x="6" y="112"/>
                  </a:lnTo>
                  <a:lnTo>
                    <a:pt x="0" y="104"/>
                  </a:lnTo>
                  <a:close/>
                </a:path>
              </a:pathLst>
            </a:custGeom>
            <a:solidFill>
              <a:srgbClr val="BBFCB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4" name="Freeform 60">
              <a:extLst>
                <a:ext uri="{FF2B5EF4-FFF2-40B4-BE49-F238E27FC236}">
                  <a16:creationId xmlns:a16="http://schemas.microsoft.com/office/drawing/2014/main" id="{F6084A0E-AD70-B71A-51DC-205CFF17C0B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6250" y="2616200"/>
              <a:ext cx="61913" cy="165100"/>
            </a:xfrm>
            <a:custGeom>
              <a:avLst/>
              <a:gdLst>
                <a:gd name="T0" fmla="*/ 25 w 39"/>
                <a:gd name="T1" fmla="*/ 101 h 104"/>
                <a:gd name="T2" fmla="*/ 14 w 39"/>
                <a:gd name="T3" fmla="*/ 104 h 104"/>
                <a:gd name="T4" fmla="*/ 12 w 39"/>
                <a:gd name="T5" fmla="*/ 92 h 104"/>
                <a:gd name="T6" fmla="*/ 12 w 39"/>
                <a:gd name="T7" fmla="*/ 53 h 104"/>
                <a:gd name="T8" fmla="*/ 9 w 39"/>
                <a:gd name="T9" fmla="*/ 49 h 104"/>
                <a:gd name="T10" fmla="*/ 8 w 39"/>
                <a:gd name="T11" fmla="*/ 41 h 104"/>
                <a:gd name="T12" fmla="*/ 5 w 39"/>
                <a:gd name="T13" fmla="*/ 34 h 104"/>
                <a:gd name="T14" fmla="*/ 0 w 39"/>
                <a:gd name="T15" fmla="*/ 30 h 104"/>
                <a:gd name="T16" fmla="*/ 2 w 39"/>
                <a:gd name="T17" fmla="*/ 21 h 104"/>
                <a:gd name="T18" fmla="*/ 6 w 39"/>
                <a:gd name="T19" fmla="*/ 19 h 104"/>
                <a:gd name="T20" fmla="*/ 9 w 39"/>
                <a:gd name="T21" fmla="*/ 12 h 104"/>
                <a:gd name="T22" fmla="*/ 14 w 39"/>
                <a:gd name="T23" fmla="*/ 9 h 104"/>
                <a:gd name="T24" fmla="*/ 18 w 39"/>
                <a:gd name="T25" fmla="*/ 4 h 104"/>
                <a:gd name="T26" fmla="*/ 21 w 39"/>
                <a:gd name="T27" fmla="*/ 0 h 104"/>
                <a:gd name="T28" fmla="*/ 26 w 39"/>
                <a:gd name="T29" fmla="*/ 0 h 104"/>
                <a:gd name="T30" fmla="*/ 37 w 39"/>
                <a:gd name="T31" fmla="*/ 9 h 104"/>
                <a:gd name="T32" fmla="*/ 37 w 39"/>
                <a:gd name="T33" fmla="*/ 15 h 104"/>
                <a:gd name="T34" fmla="*/ 39 w 39"/>
                <a:gd name="T35" fmla="*/ 26 h 104"/>
                <a:gd name="T36" fmla="*/ 37 w 39"/>
                <a:gd name="T37" fmla="*/ 33 h 104"/>
                <a:gd name="T38" fmla="*/ 38 w 39"/>
                <a:gd name="T39" fmla="*/ 36 h 104"/>
                <a:gd name="T40" fmla="*/ 32 w 39"/>
                <a:gd name="T41" fmla="*/ 47 h 104"/>
                <a:gd name="T42" fmla="*/ 27 w 39"/>
                <a:gd name="T43" fmla="*/ 53 h 104"/>
                <a:gd name="T44" fmla="*/ 25 w 39"/>
                <a:gd name="T45" fmla="*/ 62 h 104"/>
                <a:gd name="T46" fmla="*/ 25 w 39"/>
                <a:gd name="T47" fmla="*/ 74 h 104"/>
                <a:gd name="T48" fmla="*/ 25 w 39"/>
                <a:gd name="T49" fmla="*/ 101 h 1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39" h="104">
                  <a:moveTo>
                    <a:pt x="25" y="101"/>
                  </a:moveTo>
                  <a:lnTo>
                    <a:pt x="14" y="104"/>
                  </a:lnTo>
                  <a:lnTo>
                    <a:pt x="12" y="92"/>
                  </a:lnTo>
                  <a:lnTo>
                    <a:pt x="12" y="53"/>
                  </a:lnTo>
                  <a:lnTo>
                    <a:pt x="9" y="49"/>
                  </a:lnTo>
                  <a:lnTo>
                    <a:pt x="8" y="41"/>
                  </a:lnTo>
                  <a:lnTo>
                    <a:pt x="5" y="34"/>
                  </a:lnTo>
                  <a:lnTo>
                    <a:pt x="0" y="30"/>
                  </a:lnTo>
                  <a:lnTo>
                    <a:pt x="2" y="21"/>
                  </a:lnTo>
                  <a:lnTo>
                    <a:pt x="6" y="19"/>
                  </a:lnTo>
                  <a:lnTo>
                    <a:pt x="9" y="12"/>
                  </a:lnTo>
                  <a:lnTo>
                    <a:pt x="14" y="9"/>
                  </a:lnTo>
                  <a:lnTo>
                    <a:pt x="18" y="4"/>
                  </a:lnTo>
                  <a:lnTo>
                    <a:pt x="21" y="0"/>
                  </a:lnTo>
                  <a:lnTo>
                    <a:pt x="26" y="0"/>
                  </a:lnTo>
                  <a:lnTo>
                    <a:pt x="37" y="9"/>
                  </a:lnTo>
                  <a:lnTo>
                    <a:pt x="37" y="15"/>
                  </a:lnTo>
                  <a:lnTo>
                    <a:pt x="39" y="26"/>
                  </a:lnTo>
                  <a:lnTo>
                    <a:pt x="37" y="33"/>
                  </a:lnTo>
                  <a:lnTo>
                    <a:pt x="38" y="36"/>
                  </a:lnTo>
                  <a:lnTo>
                    <a:pt x="32" y="47"/>
                  </a:lnTo>
                  <a:lnTo>
                    <a:pt x="27" y="53"/>
                  </a:lnTo>
                  <a:lnTo>
                    <a:pt x="25" y="62"/>
                  </a:lnTo>
                  <a:lnTo>
                    <a:pt x="25" y="74"/>
                  </a:lnTo>
                  <a:lnTo>
                    <a:pt x="25" y="101"/>
                  </a:lnTo>
                  <a:close/>
                </a:path>
              </a:pathLst>
            </a:custGeom>
            <a:solidFill>
              <a:srgbClr val="FCD3CF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5" name="Freeform 61">
              <a:extLst>
                <a:ext uri="{FF2B5EF4-FFF2-40B4-BE49-F238E27FC236}">
                  <a16:creationId xmlns:a16="http://schemas.microsoft.com/office/drawing/2014/main" id="{99808D6D-8014-7724-93B5-2399750E7DD6}"/>
                </a:ext>
              </a:extLst>
            </p:cNvPr>
            <p:cNvSpPr>
              <a:spLocks/>
            </p:cNvSpPr>
            <p:nvPr/>
          </p:nvSpPr>
          <p:spPr bwMode="auto">
            <a:xfrm>
              <a:off x="4276725" y="2314575"/>
              <a:ext cx="307975" cy="315913"/>
            </a:xfrm>
            <a:custGeom>
              <a:avLst/>
              <a:gdLst>
                <a:gd name="T0" fmla="*/ 180 w 194"/>
                <a:gd name="T1" fmla="*/ 11 h 199"/>
                <a:gd name="T2" fmla="*/ 185 w 194"/>
                <a:gd name="T3" fmla="*/ 37 h 199"/>
                <a:gd name="T4" fmla="*/ 188 w 194"/>
                <a:gd name="T5" fmla="*/ 42 h 199"/>
                <a:gd name="T6" fmla="*/ 188 w 194"/>
                <a:gd name="T7" fmla="*/ 47 h 199"/>
                <a:gd name="T8" fmla="*/ 194 w 194"/>
                <a:gd name="T9" fmla="*/ 52 h 199"/>
                <a:gd name="T10" fmla="*/ 192 w 194"/>
                <a:gd name="T11" fmla="*/ 60 h 199"/>
                <a:gd name="T12" fmla="*/ 188 w 194"/>
                <a:gd name="T13" fmla="*/ 93 h 199"/>
                <a:gd name="T14" fmla="*/ 188 w 194"/>
                <a:gd name="T15" fmla="*/ 115 h 199"/>
                <a:gd name="T16" fmla="*/ 173 w 194"/>
                <a:gd name="T17" fmla="*/ 132 h 199"/>
                <a:gd name="T18" fmla="*/ 167 w 194"/>
                <a:gd name="T19" fmla="*/ 153 h 199"/>
                <a:gd name="T20" fmla="*/ 173 w 194"/>
                <a:gd name="T21" fmla="*/ 160 h 199"/>
                <a:gd name="T22" fmla="*/ 173 w 194"/>
                <a:gd name="T23" fmla="*/ 171 h 199"/>
                <a:gd name="T24" fmla="*/ 182 w 194"/>
                <a:gd name="T25" fmla="*/ 171 h 199"/>
                <a:gd name="T26" fmla="*/ 181 w 194"/>
                <a:gd name="T27" fmla="*/ 179 h 199"/>
                <a:gd name="T28" fmla="*/ 176 w 194"/>
                <a:gd name="T29" fmla="*/ 180 h 199"/>
                <a:gd name="T30" fmla="*/ 176 w 194"/>
                <a:gd name="T31" fmla="*/ 186 h 199"/>
                <a:gd name="T32" fmla="*/ 174 w 194"/>
                <a:gd name="T33" fmla="*/ 186 h 199"/>
                <a:gd name="T34" fmla="*/ 164 w 194"/>
                <a:gd name="T35" fmla="*/ 167 h 199"/>
                <a:gd name="T36" fmla="*/ 162 w 194"/>
                <a:gd name="T37" fmla="*/ 166 h 199"/>
                <a:gd name="T38" fmla="*/ 153 w 194"/>
                <a:gd name="T39" fmla="*/ 176 h 199"/>
                <a:gd name="T40" fmla="*/ 142 w 194"/>
                <a:gd name="T41" fmla="*/ 171 h 199"/>
                <a:gd name="T42" fmla="*/ 135 w 194"/>
                <a:gd name="T43" fmla="*/ 170 h 199"/>
                <a:gd name="T44" fmla="*/ 131 w 194"/>
                <a:gd name="T45" fmla="*/ 172 h 199"/>
                <a:gd name="T46" fmla="*/ 124 w 194"/>
                <a:gd name="T47" fmla="*/ 172 h 199"/>
                <a:gd name="T48" fmla="*/ 117 w 194"/>
                <a:gd name="T49" fmla="*/ 179 h 199"/>
                <a:gd name="T50" fmla="*/ 110 w 194"/>
                <a:gd name="T51" fmla="*/ 179 h 199"/>
                <a:gd name="T52" fmla="*/ 96 w 194"/>
                <a:gd name="T53" fmla="*/ 171 h 199"/>
                <a:gd name="T54" fmla="*/ 89 w 194"/>
                <a:gd name="T55" fmla="*/ 174 h 199"/>
                <a:gd name="T56" fmla="*/ 83 w 194"/>
                <a:gd name="T57" fmla="*/ 174 h 199"/>
                <a:gd name="T58" fmla="*/ 77 w 194"/>
                <a:gd name="T59" fmla="*/ 168 h 199"/>
                <a:gd name="T60" fmla="*/ 65 w 194"/>
                <a:gd name="T61" fmla="*/ 162 h 199"/>
                <a:gd name="T62" fmla="*/ 51 w 194"/>
                <a:gd name="T63" fmla="*/ 165 h 199"/>
                <a:gd name="T64" fmla="*/ 47 w 194"/>
                <a:gd name="T65" fmla="*/ 167 h 199"/>
                <a:gd name="T66" fmla="*/ 46 w 194"/>
                <a:gd name="T67" fmla="*/ 178 h 199"/>
                <a:gd name="T68" fmla="*/ 44 w 194"/>
                <a:gd name="T69" fmla="*/ 185 h 199"/>
                <a:gd name="T70" fmla="*/ 43 w 194"/>
                <a:gd name="T71" fmla="*/ 199 h 199"/>
                <a:gd name="T72" fmla="*/ 32 w 194"/>
                <a:gd name="T73" fmla="*/ 190 h 199"/>
                <a:gd name="T74" fmla="*/ 27 w 194"/>
                <a:gd name="T75" fmla="*/ 190 h 199"/>
                <a:gd name="T76" fmla="*/ 24 w 194"/>
                <a:gd name="T77" fmla="*/ 194 h 199"/>
                <a:gd name="T78" fmla="*/ 24 w 194"/>
                <a:gd name="T79" fmla="*/ 184 h 199"/>
                <a:gd name="T80" fmla="*/ 10 w 194"/>
                <a:gd name="T81" fmla="*/ 179 h 199"/>
                <a:gd name="T82" fmla="*/ 10 w 194"/>
                <a:gd name="T83" fmla="*/ 171 h 199"/>
                <a:gd name="T84" fmla="*/ 1 w 194"/>
                <a:gd name="T85" fmla="*/ 160 h 199"/>
                <a:gd name="T86" fmla="*/ 0 w 194"/>
                <a:gd name="T87" fmla="*/ 152 h 199"/>
                <a:gd name="T88" fmla="*/ 1 w 194"/>
                <a:gd name="T89" fmla="*/ 144 h 199"/>
                <a:gd name="T90" fmla="*/ 10 w 194"/>
                <a:gd name="T91" fmla="*/ 142 h 199"/>
                <a:gd name="T92" fmla="*/ 14 w 194"/>
                <a:gd name="T93" fmla="*/ 138 h 199"/>
                <a:gd name="T94" fmla="*/ 31 w 194"/>
                <a:gd name="T95" fmla="*/ 136 h 199"/>
                <a:gd name="T96" fmla="*/ 43 w 194"/>
                <a:gd name="T97" fmla="*/ 134 h 199"/>
                <a:gd name="T98" fmla="*/ 44 w 194"/>
                <a:gd name="T99" fmla="*/ 122 h 199"/>
                <a:gd name="T100" fmla="*/ 50 w 194"/>
                <a:gd name="T101" fmla="*/ 110 h 199"/>
                <a:gd name="T102" fmla="*/ 49 w 194"/>
                <a:gd name="T103" fmla="*/ 73 h 199"/>
                <a:gd name="T104" fmla="*/ 67 w 194"/>
                <a:gd name="T105" fmla="*/ 65 h 199"/>
                <a:gd name="T106" fmla="*/ 103 w 194"/>
                <a:gd name="T107" fmla="*/ 32 h 199"/>
                <a:gd name="T108" fmla="*/ 144 w 194"/>
                <a:gd name="T109" fmla="*/ 0 h 199"/>
                <a:gd name="T110" fmla="*/ 163 w 194"/>
                <a:gd name="T111" fmla="*/ 8 h 199"/>
                <a:gd name="T112" fmla="*/ 172 w 194"/>
                <a:gd name="T113" fmla="*/ 17 h 199"/>
                <a:gd name="T114" fmla="*/ 180 w 194"/>
                <a:gd name="T115" fmla="*/ 11 h 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94" h="199">
                  <a:moveTo>
                    <a:pt x="180" y="11"/>
                  </a:moveTo>
                  <a:lnTo>
                    <a:pt x="185" y="37"/>
                  </a:lnTo>
                  <a:lnTo>
                    <a:pt x="188" y="42"/>
                  </a:lnTo>
                  <a:lnTo>
                    <a:pt x="188" y="47"/>
                  </a:lnTo>
                  <a:lnTo>
                    <a:pt x="194" y="52"/>
                  </a:lnTo>
                  <a:lnTo>
                    <a:pt x="192" y="60"/>
                  </a:lnTo>
                  <a:lnTo>
                    <a:pt x="188" y="93"/>
                  </a:lnTo>
                  <a:lnTo>
                    <a:pt x="188" y="115"/>
                  </a:lnTo>
                  <a:lnTo>
                    <a:pt x="173" y="132"/>
                  </a:lnTo>
                  <a:lnTo>
                    <a:pt x="167" y="153"/>
                  </a:lnTo>
                  <a:lnTo>
                    <a:pt x="173" y="160"/>
                  </a:lnTo>
                  <a:lnTo>
                    <a:pt x="173" y="171"/>
                  </a:lnTo>
                  <a:lnTo>
                    <a:pt x="182" y="171"/>
                  </a:lnTo>
                  <a:lnTo>
                    <a:pt x="181" y="179"/>
                  </a:lnTo>
                  <a:lnTo>
                    <a:pt x="176" y="180"/>
                  </a:lnTo>
                  <a:lnTo>
                    <a:pt x="176" y="186"/>
                  </a:lnTo>
                  <a:lnTo>
                    <a:pt x="174" y="186"/>
                  </a:lnTo>
                  <a:lnTo>
                    <a:pt x="164" y="167"/>
                  </a:lnTo>
                  <a:lnTo>
                    <a:pt x="162" y="166"/>
                  </a:lnTo>
                  <a:lnTo>
                    <a:pt x="153" y="176"/>
                  </a:lnTo>
                  <a:lnTo>
                    <a:pt x="142" y="171"/>
                  </a:lnTo>
                  <a:lnTo>
                    <a:pt x="135" y="170"/>
                  </a:lnTo>
                  <a:lnTo>
                    <a:pt x="131" y="172"/>
                  </a:lnTo>
                  <a:lnTo>
                    <a:pt x="124" y="172"/>
                  </a:lnTo>
                  <a:lnTo>
                    <a:pt x="117" y="179"/>
                  </a:lnTo>
                  <a:lnTo>
                    <a:pt x="110" y="179"/>
                  </a:lnTo>
                  <a:lnTo>
                    <a:pt x="96" y="171"/>
                  </a:lnTo>
                  <a:lnTo>
                    <a:pt x="89" y="174"/>
                  </a:lnTo>
                  <a:lnTo>
                    <a:pt x="83" y="174"/>
                  </a:lnTo>
                  <a:lnTo>
                    <a:pt x="77" y="168"/>
                  </a:lnTo>
                  <a:lnTo>
                    <a:pt x="65" y="162"/>
                  </a:lnTo>
                  <a:lnTo>
                    <a:pt x="51" y="165"/>
                  </a:lnTo>
                  <a:lnTo>
                    <a:pt x="47" y="167"/>
                  </a:lnTo>
                  <a:lnTo>
                    <a:pt x="46" y="178"/>
                  </a:lnTo>
                  <a:lnTo>
                    <a:pt x="44" y="185"/>
                  </a:lnTo>
                  <a:lnTo>
                    <a:pt x="43" y="199"/>
                  </a:lnTo>
                  <a:lnTo>
                    <a:pt x="32" y="190"/>
                  </a:lnTo>
                  <a:lnTo>
                    <a:pt x="27" y="190"/>
                  </a:lnTo>
                  <a:lnTo>
                    <a:pt x="24" y="194"/>
                  </a:lnTo>
                  <a:lnTo>
                    <a:pt x="24" y="184"/>
                  </a:lnTo>
                  <a:lnTo>
                    <a:pt x="10" y="179"/>
                  </a:lnTo>
                  <a:lnTo>
                    <a:pt x="10" y="171"/>
                  </a:lnTo>
                  <a:lnTo>
                    <a:pt x="1" y="160"/>
                  </a:lnTo>
                  <a:lnTo>
                    <a:pt x="0" y="152"/>
                  </a:lnTo>
                  <a:lnTo>
                    <a:pt x="1" y="144"/>
                  </a:lnTo>
                  <a:lnTo>
                    <a:pt x="10" y="142"/>
                  </a:lnTo>
                  <a:lnTo>
                    <a:pt x="14" y="138"/>
                  </a:lnTo>
                  <a:lnTo>
                    <a:pt x="31" y="136"/>
                  </a:lnTo>
                  <a:lnTo>
                    <a:pt x="43" y="134"/>
                  </a:lnTo>
                  <a:lnTo>
                    <a:pt x="44" y="122"/>
                  </a:lnTo>
                  <a:lnTo>
                    <a:pt x="50" y="110"/>
                  </a:lnTo>
                  <a:lnTo>
                    <a:pt x="49" y="73"/>
                  </a:lnTo>
                  <a:lnTo>
                    <a:pt x="67" y="65"/>
                  </a:lnTo>
                  <a:lnTo>
                    <a:pt x="103" y="32"/>
                  </a:lnTo>
                  <a:lnTo>
                    <a:pt x="144" y="0"/>
                  </a:lnTo>
                  <a:lnTo>
                    <a:pt x="163" y="8"/>
                  </a:lnTo>
                  <a:lnTo>
                    <a:pt x="172" y="17"/>
                  </a:lnTo>
                  <a:lnTo>
                    <a:pt x="180" y="11"/>
                  </a:lnTo>
                  <a:close/>
                </a:path>
              </a:pathLst>
            </a:custGeom>
            <a:solidFill>
              <a:srgbClr val="FCBDE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6" name="Freeform 62">
              <a:extLst>
                <a:ext uri="{FF2B5EF4-FFF2-40B4-BE49-F238E27FC236}">
                  <a16:creationId xmlns:a16="http://schemas.microsoft.com/office/drawing/2014/main" id="{57C4F848-F10C-70A5-22BF-784BD17D09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25938" y="2571750"/>
              <a:ext cx="239713" cy="261938"/>
            </a:xfrm>
            <a:custGeom>
              <a:avLst/>
              <a:gdLst>
                <a:gd name="T0" fmla="*/ 0 w 151"/>
                <a:gd name="T1" fmla="*/ 129 h 165"/>
                <a:gd name="T2" fmla="*/ 0 w 151"/>
                <a:gd name="T3" fmla="*/ 102 h 165"/>
                <a:gd name="T4" fmla="*/ 0 w 151"/>
                <a:gd name="T5" fmla="*/ 90 h 165"/>
                <a:gd name="T6" fmla="*/ 2 w 151"/>
                <a:gd name="T7" fmla="*/ 81 h 165"/>
                <a:gd name="T8" fmla="*/ 7 w 151"/>
                <a:gd name="T9" fmla="*/ 75 h 165"/>
                <a:gd name="T10" fmla="*/ 13 w 151"/>
                <a:gd name="T11" fmla="*/ 64 h 165"/>
                <a:gd name="T12" fmla="*/ 12 w 151"/>
                <a:gd name="T13" fmla="*/ 61 h 165"/>
                <a:gd name="T14" fmla="*/ 14 w 151"/>
                <a:gd name="T15" fmla="*/ 54 h 165"/>
                <a:gd name="T16" fmla="*/ 12 w 151"/>
                <a:gd name="T17" fmla="*/ 43 h 165"/>
                <a:gd name="T18" fmla="*/ 12 w 151"/>
                <a:gd name="T19" fmla="*/ 37 h 165"/>
                <a:gd name="T20" fmla="*/ 13 w 151"/>
                <a:gd name="T21" fmla="*/ 23 h 165"/>
                <a:gd name="T22" fmla="*/ 15 w 151"/>
                <a:gd name="T23" fmla="*/ 16 h 165"/>
                <a:gd name="T24" fmla="*/ 16 w 151"/>
                <a:gd name="T25" fmla="*/ 5 h 165"/>
                <a:gd name="T26" fmla="*/ 20 w 151"/>
                <a:gd name="T27" fmla="*/ 3 h 165"/>
                <a:gd name="T28" fmla="*/ 34 w 151"/>
                <a:gd name="T29" fmla="*/ 0 h 165"/>
                <a:gd name="T30" fmla="*/ 46 w 151"/>
                <a:gd name="T31" fmla="*/ 6 h 165"/>
                <a:gd name="T32" fmla="*/ 52 w 151"/>
                <a:gd name="T33" fmla="*/ 12 h 165"/>
                <a:gd name="T34" fmla="*/ 58 w 151"/>
                <a:gd name="T35" fmla="*/ 12 h 165"/>
                <a:gd name="T36" fmla="*/ 65 w 151"/>
                <a:gd name="T37" fmla="*/ 9 h 165"/>
                <a:gd name="T38" fmla="*/ 79 w 151"/>
                <a:gd name="T39" fmla="*/ 17 h 165"/>
                <a:gd name="T40" fmla="*/ 86 w 151"/>
                <a:gd name="T41" fmla="*/ 17 h 165"/>
                <a:gd name="T42" fmla="*/ 93 w 151"/>
                <a:gd name="T43" fmla="*/ 10 h 165"/>
                <a:gd name="T44" fmla="*/ 100 w 151"/>
                <a:gd name="T45" fmla="*/ 10 h 165"/>
                <a:gd name="T46" fmla="*/ 104 w 151"/>
                <a:gd name="T47" fmla="*/ 8 h 165"/>
                <a:gd name="T48" fmla="*/ 111 w 151"/>
                <a:gd name="T49" fmla="*/ 9 h 165"/>
                <a:gd name="T50" fmla="*/ 122 w 151"/>
                <a:gd name="T51" fmla="*/ 14 h 165"/>
                <a:gd name="T52" fmla="*/ 131 w 151"/>
                <a:gd name="T53" fmla="*/ 4 h 165"/>
                <a:gd name="T54" fmla="*/ 133 w 151"/>
                <a:gd name="T55" fmla="*/ 5 h 165"/>
                <a:gd name="T56" fmla="*/ 143 w 151"/>
                <a:gd name="T57" fmla="*/ 24 h 165"/>
                <a:gd name="T58" fmla="*/ 145 w 151"/>
                <a:gd name="T59" fmla="*/ 24 h 165"/>
                <a:gd name="T60" fmla="*/ 151 w 151"/>
                <a:gd name="T61" fmla="*/ 31 h 165"/>
                <a:gd name="T62" fmla="*/ 150 w 151"/>
                <a:gd name="T63" fmla="*/ 32 h 165"/>
                <a:gd name="T64" fmla="*/ 149 w 151"/>
                <a:gd name="T65" fmla="*/ 38 h 165"/>
                <a:gd name="T66" fmla="*/ 138 w 151"/>
                <a:gd name="T67" fmla="*/ 53 h 165"/>
                <a:gd name="T68" fmla="*/ 135 w 151"/>
                <a:gd name="T69" fmla="*/ 63 h 165"/>
                <a:gd name="T70" fmla="*/ 132 w 151"/>
                <a:gd name="T71" fmla="*/ 71 h 165"/>
                <a:gd name="T72" fmla="*/ 130 w 151"/>
                <a:gd name="T73" fmla="*/ 76 h 165"/>
                <a:gd name="T74" fmla="*/ 129 w 151"/>
                <a:gd name="T75" fmla="*/ 88 h 165"/>
                <a:gd name="T76" fmla="*/ 122 w 151"/>
                <a:gd name="T77" fmla="*/ 94 h 165"/>
                <a:gd name="T78" fmla="*/ 119 w 151"/>
                <a:gd name="T79" fmla="*/ 103 h 165"/>
                <a:gd name="T80" fmla="*/ 117 w 151"/>
                <a:gd name="T81" fmla="*/ 111 h 165"/>
                <a:gd name="T82" fmla="*/ 116 w 151"/>
                <a:gd name="T83" fmla="*/ 119 h 165"/>
                <a:gd name="T84" fmla="*/ 106 w 151"/>
                <a:gd name="T85" fmla="*/ 124 h 165"/>
                <a:gd name="T86" fmla="*/ 100 w 151"/>
                <a:gd name="T87" fmla="*/ 116 h 165"/>
                <a:gd name="T88" fmla="*/ 96 w 151"/>
                <a:gd name="T89" fmla="*/ 118 h 165"/>
                <a:gd name="T90" fmla="*/ 87 w 151"/>
                <a:gd name="T91" fmla="*/ 126 h 165"/>
                <a:gd name="T92" fmla="*/ 84 w 151"/>
                <a:gd name="T93" fmla="*/ 127 h 165"/>
                <a:gd name="T94" fmla="*/ 77 w 151"/>
                <a:gd name="T95" fmla="*/ 144 h 165"/>
                <a:gd name="T96" fmla="*/ 74 w 151"/>
                <a:gd name="T97" fmla="*/ 155 h 165"/>
                <a:gd name="T98" fmla="*/ 61 w 151"/>
                <a:gd name="T99" fmla="*/ 161 h 165"/>
                <a:gd name="T100" fmla="*/ 57 w 151"/>
                <a:gd name="T101" fmla="*/ 161 h 165"/>
                <a:gd name="T102" fmla="*/ 51 w 151"/>
                <a:gd name="T103" fmla="*/ 165 h 165"/>
                <a:gd name="T104" fmla="*/ 41 w 151"/>
                <a:gd name="T105" fmla="*/ 165 h 165"/>
                <a:gd name="T106" fmla="*/ 34 w 151"/>
                <a:gd name="T107" fmla="*/ 153 h 165"/>
                <a:gd name="T108" fmla="*/ 29 w 151"/>
                <a:gd name="T109" fmla="*/ 141 h 165"/>
                <a:gd name="T110" fmla="*/ 20 w 151"/>
                <a:gd name="T111" fmla="*/ 129 h 165"/>
                <a:gd name="T112" fmla="*/ 12 w 151"/>
                <a:gd name="T113" fmla="*/ 129 h 165"/>
                <a:gd name="T114" fmla="*/ 0 w 151"/>
                <a:gd name="T115" fmla="*/ 129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51" h="165">
                  <a:moveTo>
                    <a:pt x="0" y="129"/>
                  </a:moveTo>
                  <a:lnTo>
                    <a:pt x="0" y="102"/>
                  </a:lnTo>
                  <a:lnTo>
                    <a:pt x="0" y="90"/>
                  </a:lnTo>
                  <a:lnTo>
                    <a:pt x="2" y="81"/>
                  </a:lnTo>
                  <a:lnTo>
                    <a:pt x="7" y="75"/>
                  </a:lnTo>
                  <a:lnTo>
                    <a:pt x="13" y="64"/>
                  </a:lnTo>
                  <a:lnTo>
                    <a:pt x="12" y="61"/>
                  </a:lnTo>
                  <a:lnTo>
                    <a:pt x="14" y="54"/>
                  </a:lnTo>
                  <a:lnTo>
                    <a:pt x="12" y="43"/>
                  </a:lnTo>
                  <a:lnTo>
                    <a:pt x="12" y="37"/>
                  </a:lnTo>
                  <a:lnTo>
                    <a:pt x="13" y="23"/>
                  </a:lnTo>
                  <a:lnTo>
                    <a:pt x="15" y="16"/>
                  </a:lnTo>
                  <a:lnTo>
                    <a:pt x="16" y="5"/>
                  </a:lnTo>
                  <a:lnTo>
                    <a:pt x="20" y="3"/>
                  </a:lnTo>
                  <a:lnTo>
                    <a:pt x="34" y="0"/>
                  </a:lnTo>
                  <a:lnTo>
                    <a:pt x="46" y="6"/>
                  </a:lnTo>
                  <a:lnTo>
                    <a:pt x="52" y="12"/>
                  </a:lnTo>
                  <a:lnTo>
                    <a:pt x="58" y="12"/>
                  </a:lnTo>
                  <a:lnTo>
                    <a:pt x="65" y="9"/>
                  </a:lnTo>
                  <a:lnTo>
                    <a:pt x="79" y="17"/>
                  </a:lnTo>
                  <a:lnTo>
                    <a:pt x="86" y="17"/>
                  </a:lnTo>
                  <a:lnTo>
                    <a:pt x="93" y="10"/>
                  </a:lnTo>
                  <a:lnTo>
                    <a:pt x="100" y="10"/>
                  </a:lnTo>
                  <a:lnTo>
                    <a:pt x="104" y="8"/>
                  </a:lnTo>
                  <a:lnTo>
                    <a:pt x="111" y="9"/>
                  </a:lnTo>
                  <a:lnTo>
                    <a:pt x="122" y="14"/>
                  </a:lnTo>
                  <a:lnTo>
                    <a:pt x="131" y="4"/>
                  </a:lnTo>
                  <a:lnTo>
                    <a:pt x="133" y="5"/>
                  </a:lnTo>
                  <a:lnTo>
                    <a:pt x="143" y="24"/>
                  </a:lnTo>
                  <a:lnTo>
                    <a:pt x="145" y="24"/>
                  </a:lnTo>
                  <a:lnTo>
                    <a:pt x="151" y="31"/>
                  </a:lnTo>
                  <a:lnTo>
                    <a:pt x="150" y="32"/>
                  </a:lnTo>
                  <a:lnTo>
                    <a:pt x="149" y="38"/>
                  </a:lnTo>
                  <a:lnTo>
                    <a:pt x="138" y="53"/>
                  </a:lnTo>
                  <a:lnTo>
                    <a:pt x="135" y="63"/>
                  </a:lnTo>
                  <a:lnTo>
                    <a:pt x="132" y="71"/>
                  </a:lnTo>
                  <a:lnTo>
                    <a:pt x="130" y="76"/>
                  </a:lnTo>
                  <a:lnTo>
                    <a:pt x="129" y="88"/>
                  </a:lnTo>
                  <a:lnTo>
                    <a:pt x="122" y="94"/>
                  </a:lnTo>
                  <a:lnTo>
                    <a:pt x="119" y="103"/>
                  </a:lnTo>
                  <a:lnTo>
                    <a:pt x="117" y="111"/>
                  </a:lnTo>
                  <a:lnTo>
                    <a:pt x="116" y="119"/>
                  </a:lnTo>
                  <a:lnTo>
                    <a:pt x="106" y="124"/>
                  </a:lnTo>
                  <a:lnTo>
                    <a:pt x="100" y="116"/>
                  </a:lnTo>
                  <a:lnTo>
                    <a:pt x="96" y="118"/>
                  </a:lnTo>
                  <a:lnTo>
                    <a:pt x="87" y="126"/>
                  </a:lnTo>
                  <a:lnTo>
                    <a:pt x="84" y="127"/>
                  </a:lnTo>
                  <a:lnTo>
                    <a:pt x="77" y="144"/>
                  </a:lnTo>
                  <a:lnTo>
                    <a:pt x="74" y="155"/>
                  </a:lnTo>
                  <a:lnTo>
                    <a:pt x="61" y="161"/>
                  </a:lnTo>
                  <a:lnTo>
                    <a:pt x="57" y="161"/>
                  </a:lnTo>
                  <a:lnTo>
                    <a:pt x="51" y="165"/>
                  </a:lnTo>
                  <a:lnTo>
                    <a:pt x="41" y="165"/>
                  </a:lnTo>
                  <a:lnTo>
                    <a:pt x="34" y="153"/>
                  </a:lnTo>
                  <a:lnTo>
                    <a:pt x="29" y="141"/>
                  </a:lnTo>
                  <a:lnTo>
                    <a:pt x="20" y="129"/>
                  </a:lnTo>
                  <a:lnTo>
                    <a:pt x="12" y="129"/>
                  </a:lnTo>
                  <a:lnTo>
                    <a:pt x="0" y="129"/>
                  </a:lnTo>
                  <a:close/>
                </a:path>
              </a:pathLst>
            </a:custGeom>
            <a:solidFill>
              <a:srgbClr val="FCC7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7" name="Freeform 63">
              <a:extLst>
                <a:ext uri="{FF2B5EF4-FFF2-40B4-BE49-F238E27FC236}">
                  <a16:creationId xmlns:a16="http://schemas.microsoft.com/office/drawing/2014/main" id="{360897BC-82C6-8C5A-3E2D-9CA7226C1525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1825" y="2598738"/>
              <a:ext cx="155575" cy="303213"/>
            </a:xfrm>
            <a:custGeom>
              <a:avLst/>
              <a:gdLst>
                <a:gd name="T0" fmla="*/ 77 w 98"/>
                <a:gd name="T1" fmla="*/ 0 h 191"/>
                <a:gd name="T2" fmla="*/ 82 w 98"/>
                <a:gd name="T3" fmla="*/ 12 h 191"/>
                <a:gd name="T4" fmla="*/ 83 w 98"/>
                <a:gd name="T5" fmla="*/ 23 h 191"/>
                <a:gd name="T6" fmla="*/ 83 w 98"/>
                <a:gd name="T7" fmla="*/ 34 h 191"/>
                <a:gd name="T8" fmla="*/ 89 w 98"/>
                <a:gd name="T9" fmla="*/ 49 h 191"/>
                <a:gd name="T10" fmla="*/ 83 w 98"/>
                <a:gd name="T11" fmla="*/ 49 h 191"/>
                <a:gd name="T12" fmla="*/ 79 w 98"/>
                <a:gd name="T13" fmla="*/ 50 h 191"/>
                <a:gd name="T14" fmla="*/ 73 w 98"/>
                <a:gd name="T15" fmla="*/ 49 h 191"/>
                <a:gd name="T16" fmla="*/ 70 w 98"/>
                <a:gd name="T17" fmla="*/ 57 h 191"/>
                <a:gd name="T18" fmla="*/ 78 w 98"/>
                <a:gd name="T19" fmla="*/ 67 h 191"/>
                <a:gd name="T20" fmla="*/ 84 w 98"/>
                <a:gd name="T21" fmla="*/ 70 h 191"/>
                <a:gd name="T22" fmla="*/ 85 w 98"/>
                <a:gd name="T23" fmla="*/ 76 h 191"/>
                <a:gd name="T24" fmla="*/ 89 w 98"/>
                <a:gd name="T25" fmla="*/ 89 h 191"/>
                <a:gd name="T26" fmla="*/ 88 w 98"/>
                <a:gd name="T27" fmla="*/ 94 h 191"/>
                <a:gd name="T28" fmla="*/ 82 w 98"/>
                <a:gd name="T29" fmla="*/ 110 h 191"/>
                <a:gd name="T30" fmla="*/ 79 w 98"/>
                <a:gd name="T31" fmla="*/ 114 h 191"/>
                <a:gd name="T32" fmla="*/ 78 w 98"/>
                <a:gd name="T33" fmla="*/ 128 h 191"/>
                <a:gd name="T34" fmla="*/ 79 w 98"/>
                <a:gd name="T35" fmla="*/ 134 h 191"/>
                <a:gd name="T36" fmla="*/ 78 w 98"/>
                <a:gd name="T37" fmla="*/ 140 h 191"/>
                <a:gd name="T38" fmla="*/ 84 w 98"/>
                <a:gd name="T39" fmla="*/ 148 h 191"/>
                <a:gd name="T40" fmla="*/ 84 w 98"/>
                <a:gd name="T41" fmla="*/ 155 h 191"/>
                <a:gd name="T42" fmla="*/ 90 w 98"/>
                <a:gd name="T43" fmla="*/ 163 h 191"/>
                <a:gd name="T44" fmla="*/ 96 w 98"/>
                <a:gd name="T45" fmla="*/ 169 h 191"/>
                <a:gd name="T46" fmla="*/ 96 w 98"/>
                <a:gd name="T47" fmla="*/ 177 h 191"/>
                <a:gd name="T48" fmla="*/ 98 w 98"/>
                <a:gd name="T49" fmla="*/ 182 h 191"/>
                <a:gd name="T50" fmla="*/ 97 w 98"/>
                <a:gd name="T51" fmla="*/ 191 h 191"/>
                <a:gd name="T52" fmla="*/ 86 w 98"/>
                <a:gd name="T53" fmla="*/ 187 h 191"/>
                <a:gd name="T54" fmla="*/ 77 w 98"/>
                <a:gd name="T55" fmla="*/ 183 h 191"/>
                <a:gd name="T56" fmla="*/ 59 w 98"/>
                <a:gd name="T57" fmla="*/ 182 h 191"/>
                <a:gd name="T58" fmla="*/ 58 w 98"/>
                <a:gd name="T59" fmla="*/ 181 h 191"/>
                <a:gd name="T60" fmla="*/ 51 w 98"/>
                <a:gd name="T61" fmla="*/ 183 h 191"/>
                <a:gd name="T62" fmla="*/ 43 w 98"/>
                <a:gd name="T63" fmla="*/ 181 h 191"/>
                <a:gd name="T64" fmla="*/ 37 w 98"/>
                <a:gd name="T65" fmla="*/ 182 h 191"/>
                <a:gd name="T66" fmla="*/ 17 w 98"/>
                <a:gd name="T67" fmla="*/ 182 h 191"/>
                <a:gd name="T68" fmla="*/ 18 w 98"/>
                <a:gd name="T69" fmla="*/ 168 h 191"/>
                <a:gd name="T70" fmla="*/ 13 w 98"/>
                <a:gd name="T71" fmla="*/ 157 h 191"/>
                <a:gd name="T72" fmla="*/ 7 w 98"/>
                <a:gd name="T73" fmla="*/ 154 h 191"/>
                <a:gd name="T74" fmla="*/ 4 w 98"/>
                <a:gd name="T75" fmla="*/ 146 h 191"/>
                <a:gd name="T76" fmla="*/ 0 w 98"/>
                <a:gd name="T77" fmla="*/ 143 h 191"/>
                <a:gd name="T78" fmla="*/ 1 w 98"/>
                <a:gd name="T79" fmla="*/ 138 h 191"/>
                <a:gd name="T80" fmla="*/ 4 w 98"/>
                <a:gd name="T81" fmla="*/ 127 h 191"/>
                <a:gd name="T82" fmla="*/ 11 w 98"/>
                <a:gd name="T83" fmla="*/ 110 h 191"/>
                <a:gd name="T84" fmla="*/ 14 w 98"/>
                <a:gd name="T85" fmla="*/ 109 h 191"/>
                <a:gd name="T86" fmla="*/ 23 w 98"/>
                <a:gd name="T87" fmla="*/ 101 h 191"/>
                <a:gd name="T88" fmla="*/ 27 w 98"/>
                <a:gd name="T89" fmla="*/ 99 h 191"/>
                <a:gd name="T90" fmla="*/ 33 w 98"/>
                <a:gd name="T91" fmla="*/ 107 h 191"/>
                <a:gd name="T92" fmla="*/ 43 w 98"/>
                <a:gd name="T93" fmla="*/ 102 h 191"/>
                <a:gd name="T94" fmla="*/ 44 w 98"/>
                <a:gd name="T95" fmla="*/ 94 h 191"/>
                <a:gd name="T96" fmla="*/ 46 w 98"/>
                <a:gd name="T97" fmla="*/ 86 h 191"/>
                <a:gd name="T98" fmla="*/ 49 w 98"/>
                <a:gd name="T99" fmla="*/ 77 h 191"/>
                <a:gd name="T100" fmla="*/ 56 w 98"/>
                <a:gd name="T101" fmla="*/ 71 h 191"/>
                <a:gd name="T102" fmla="*/ 57 w 98"/>
                <a:gd name="T103" fmla="*/ 59 h 191"/>
                <a:gd name="T104" fmla="*/ 59 w 98"/>
                <a:gd name="T105" fmla="*/ 54 h 191"/>
                <a:gd name="T106" fmla="*/ 62 w 98"/>
                <a:gd name="T107" fmla="*/ 46 h 191"/>
                <a:gd name="T108" fmla="*/ 65 w 98"/>
                <a:gd name="T109" fmla="*/ 36 h 191"/>
                <a:gd name="T110" fmla="*/ 76 w 98"/>
                <a:gd name="T111" fmla="*/ 21 h 191"/>
                <a:gd name="T112" fmla="*/ 77 w 98"/>
                <a:gd name="T113" fmla="*/ 15 h 191"/>
                <a:gd name="T114" fmla="*/ 78 w 98"/>
                <a:gd name="T115" fmla="*/ 14 h 191"/>
                <a:gd name="T116" fmla="*/ 72 w 98"/>
                <a:gd name="T117" fmla="*/ 7 h 191"/>
                <a:gd name="T118" fmla="*/ 72 w 98"/>
                <a:gd name="T119" fmla="*/ 1 h 191"/>
                <a:gd name="T120" fmla="*/ 77 w 98"/>
                <a:gd name="T121" fmla="*/ 0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98" h="191">
                  <a:moveTo>
                    <a:pt x="77" y="0"/>
                  </a:moveTo>
                  <a:lnTo>
                    <a:pt x="82" y="12"/>
                  </a:lnTo>
                  <a:lnTo>
                    <a:pt x="83" y="23"/>
                  </a:lnTo>
                  <a:lnTo>
                    <a:pt x="83" y="34"/>
                  </a:lnTo>
                  <a:lnTo>
                    <a:pt x="89" y="49"/>
                  </a:lnTo>
                  <a:lnTo>
                    <a:pt x="83" y="49"/>
                  </a:lnTo>
                  <a:lnTo>
                    <a:pt x="79" y="50"/>
                  </a:lnTo>
                  <a:lnTo>
                    <a:pt x="73" y="49"/>
                  </a:lnTo>
                  <a:lnTo>
                    <a:pt x="70" y="57"/>
                  </a:lnTo>
                  <a:lnTo>
                    <a:pt x="78" y="67"/>
                  </a:lnTo>
                  <a:lnTo>
                    <a:pt x="84" y="70"/>
                  </a:lnTo>
                  <a:lnTo>
                    <a:pt x="85" y="76"/>
                  </a:lnTo>
                  <a:lnTo>
                    <a:pt x="89" y="89"/>
                  </a:lnTo>
                  <a:lnTo>
                    <a:pt x="88" y="94"/>
                  </a:lnTo>
                  <a:lnTo>
                    <a:pt x="82" y="110"/>
                  </a:lnTo>
                  <a:lnTo>
                    <a:pt x="79" y="114"/>
                  </a:lnTo>
                  <a:lnTo>
                    <a:pt x="78" y="128"/>
                  </a:lnTo>
                  <a:lnTo>
                    <a:pt x="79" y="134"/>
                  </a:lnTo>
                  <a:lnTo>
                    <a:pt x="78" y="140"/>
                  </a:lnTo>
                  <a:lnTo>
                    <a:pt x="84" y="148"/>
                  </a:lnTo>
                  <a:lnTo>
                    <a:pt x="84" y="155"/>
                  </a:lnTo>
                  <a:lnTo>
                    <a:pt x="90" y="163"/>
                  </a:lnTo>
                  <a:lnTo>
                    <a:pt x="96" y="169"/>
                  </a:lnTo>
                  <a:lnTo>
                    <a:pt x="96" y="177"/>
                  </a:lnTo>
                  <a:lnTo>
                    <a:pt x="98" y="182"/>
                  </a:lnTo>
                  <a:lnTo>
                    <a:pt x="97" y="191"/>
                  </a:lnTo>
                  <a:lnTo>
                    <a:pt x="86" y="187"/>
                  </a:lnTo>
                  <a:lnTo>
                    <a:pt x="77" y="183"/>
                  </a:lnTo>
                  <a:lnTo>
                    <a:pt x="59" y="182"/>
                  </a:lnTo>
                  <a:lnTo>
                    <a:pt x="58" y="181"/>
                  </a:lnTo>
                  <a:lnTo>
                    <a:pt x="51" y="183"/>
                  </a:lnTo>
                  <a:lnTo>
                    <a:pt x="43" y="181"/>
                  </a:lnTo>
                  <a:lnTo>
                    <a:pt x="37" y="182"/>
                  </a:lnTo>
                  <a:lnTo>
                    <a:pt x="17" y="182"/>
                  </a:lnTo>
                  <a:lnTo>
                    <a:pt x="18" y="168"/>
                  </a:lnTo>
                  <a:lnTo>
                    <a:pt x="13" y="157"/>
                  </a:lnTo>
                  <a:lnTo>
                    <a:pt x="7" y="154"/>
                  </a:lnTo>
                  <a:lnTo>
                    <a:pt x="4" y="146"/>
                  </a:lnTo>
                  <a:lnTo>
                    <a:pt x="0" y="143"/>
                  </a:lnTo>
                  <a:lnTo>
                    <a:pt x="1" y="138"/>
                  </a:lnTo>
                  <a:lnTo>
                    <a:pt x="4" y="127"/>
                  </a:lnTo>
                  <a:lnTo>
                    <a:pt x="11" y="110"/>
                  </a:lnTo>
                  <a:lnTo>
                    <a:pt x="14" y="109"/>
                  </a:lnTo>
                  <a:lnTo>
                    <a:pt x="23" y="101"/>
                  </a:lnTo>
                  <a:lnTo>
                    <a:pt x="27" y="99"/>
                  </a:lnTo>
                  <a:lnTo>
                    <a:pt x="33" y="107"/>
                  </a:lnTo>
                  <a:lnTo>
                    <a:pt x="43" y="102"/>
                  </a:lnTo>
                  <a:lnTo>
                    <a:pt x="44" y="94"/>
                  </a:lnTo>
                  <a:lnTo>
                    <a:pt x="46" y="86"/>
                  </a:lnTo>
                  <a:lnTo>
                    <a:pt x="49" y="77"/>
                  </a:lnTo>
                  <a:lnTo>
                    <a:pt x="56" y="71"/>
                  </a:lnTo>
                  <a:lnTo>
                    <a:pt x="57" y="59"/>
                  </a:lnTo>
                  <a:lnTo>
                    <a:pt x="59" y="54"/>
                  </a:lnTo>
                  <a:lnTo>
                    <a:pt x="62" y="46"/>
                  </a:lnTo>
                  <a:lnTo>
                    <a:pt x="65" y="36"/>
                  </a:lnTo>
                  <a:lnTo>
                    <a:pt x="76" y="21"/>
                  </a:lnTo>
                  <a:lnTo>
                    <a:pt x="77" y="15"/>
                  </a:lnTo>
                  <a:lnTo>
                    <a:pt x="78" y="14"/>
                  </a:lnTo>
                  <a:lnTo>
                    <a:pt x="72" y="7"/>
                  </a:lnTo>
                  <a:lnTo>
                    <a:pt x="72" y="1"/>
                  </a:lnTo>
                  <a:lnTo>
                    <a:pt x="77" y="0"/>
                  </a:lnTo>
                  <a:close/>
                </a:path>
              </a:pathLst>
            </a:custGeom>
            <a:solidFill>
              <a:srgbClr val="FCE0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8" name="Freeform 64">
              <a:extLst>
                <a:ext uri="{FF2B5EF4-FFF2-40B4-BE49-F238E27FC236}">
                  <a16:creationId xmlns:a16="http://schemas.microsoft.com/office/drawing/2014/main" id="{A2E656E1-303A-F590-A77C-F9F9ACB5969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68788" y="2649538"/>
              <a:ext cx="39688" cy="136525"/>
            </a:xfrm>
            <a:custGeom>
              <a:avLst/>
              <a:gdLst>
                <a:gd name="T0" fmla="*/ 13 w 25"/>
                <a:gd name="T1" fmla="*/ 0 h 86"/>
                <a:gd name="T2" fmla="*/ 11 w 25"/>
                <a:gd name="T3" fmla="*/ 9 h 86"/>
                <a:gd name="T4" fmla="*/ 16 w 25"/>
                <a:gd name="T5" fmla="*/ 13 h 86"/>
                <a:gd name="T6" fmla="*/ 19 w 25"/>
                <a:gd name="T7" fmla="*/ 20 h 86"/>
                <a:gd name="T8" fmla="*/ 20 w 25"/>
                <a:gd name="T9" fmla="*/ 28 h 86"/>
                <a:gd name="T10" fmla="*/ 23 w 25"/>
                <a:gd name="T11" fmla="*/ 32 h 86"/>
                <a:gd name="T12" fmla="*/ 23 w 25"/>
                <a:gd name="T13" fmla="*/ 71 h 86"/>
                <a:gd name="T14" fmla="*/ 25 w 25"/>
                <a:gd name="T15" fmla="*/ 83 h 86"/>
                <a:gd name="T16" fmla="*/ 15 w 25"/>
                <a:gd name="T17" fmla="*/ 86 h 86"/>
                <a:gd name="T18" fmla="*/ 12 w 25"/>
                <a:gd name="T19" fmla="*/ 80 h 86"/>
                <a:gd name="T20" fmla="*/ 9 w 25"/>
                <a:gd name="T21" fmla="*/ 70 h 86"/>
                <a:gd name="T22" fmla="*/ 7 w 25"/>
                <a:gd name="T23" fmla="*/ 62 h 86"/>
                <a:gd name="T24" fmla="*/ 11 w 25"/>
                <a:gd name="T25" fmla="*/ 45 h 86"/>
                <a:gd name="T26" fmla="*/ 7 w 25"/>
                <a:gd name="T27" fmla="*/ 40 h 86"/>
                <a:gd name="T28" fmla="*/ 6 w 25"/>
                <a:gd name="T29" fmla="*/ 26 h 86"/>
                <a:gd name="T30" fmla="*/ 6 w 25"/>
                <a:gd name="T31" fmla="*/ 13 h 86"/>
                <a:gd name="T32" fmla="*/ 0 w 25"/>
                <a:gd name="T33" fmla="*/ 5 h 86"/>
                <a:gd name="T34" fmla="*/ 2 w 25"/>
                <a:gd name="T35" fmla="*/ 0 h 86"/>
                <a:gd name="T36" fmla="*/ 13 w 25"/>
                <a:gd name="T37" fmla="*/ 0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5" h="86">
                  <a:moveTo>
                    <a:pt x="13" y="0"/>
                  </a:moveTo>
                  <a:lnTo>
                    <a:pt x="11" y="9"/>
                  </a:lnTo>
                  <a:lnTo>
                    <a:pt x="16" y="13"/>
                  </a:lnTo>
                  <a:lnTo>
                    <a:pt x="19" y="20"/>
                  </a:lnTo>
                  <a:lnTo>
                    <a:pt x="20" y="28"/>
                  </a:lnTo>
                  <a:lnTo>
                    <a:pt x="23" y="32"/>
                  </a:lnTo>
                  <a:lnTo>
                    <a:pt x="23" y="71"/>
                  </a:lnTo>
                  <a:lnTo>
                    <a:pt x="25" y="83"/>
                  </a:lnTo>
                  <a:lnTo>
                    <a:pt x="15" y="86"/>
                  </a:lnTo>
                  <a:lnTo>
                    <a:pt x="12" y="80"/>
                  </a:lnTo>
                  <a:lnTo>
                    <a:pt x="9" y="70"/>
                  </a:lnTo>
                  <a:lnTo>
                    <a:pt x="7" y="62"/>
                  </a:lnTo>
                  <a:lnTo>
                    <a:pt x="11" y="45"/>
                  </a:lnTo>
                  <a:lnTo>
                    <a:pt x="7" y="40"/>
                  </a:lnTo>
                  <a:lnTo>
                    <a:pt x="6" y="26"/>
                  </a:lnTo>
                  <a:lnTo>
                    <a:pt x="6" y="13"/>
                  </a:lnTo>
                  <a:lnTo>
                    <a:pt x="0" y="5"/>
                  </a:lnTo>
                  <a:lnTo>
                    <a:pt x="2" y="0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CFF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9" name="Freeform 65">
              <a:extLst>
                <a:ext uri="{FF2B5EF4-FFF2-40B4-BE49-F238E27FC236}">
                  <a16:creationId xmlns:a16="http://schemas.microsoft.com/office/drawing/2014/main" id="{41D326BB-8DA9-C8F0-44A1-9016D15C724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05288" y="2646363"/>
              <a:ext cx="87313" cy="174625"/>
            </a:xfrm>
            <a:custGeom>
              <a:avLst/>
              <a:gdLst>
                <a:gd name="T0" fmla="*/ 42 w 55"/>
                <a:gd name="T1" fmla="*/ 2 h 110"/>
                <a:gd name="T2" fmla="*/ 40 w 55"/>
                <a:gd name="T3" fmla="*/ 7 h 110"/>
                <a:gd name="T4" fmla="*/ 46 w 55"/>
                <a:gd name="T5" fmla="*/ 15 h 110"/>
                <a:gd name="T6" fmla="*/ 46 w 55"/>
                <a:gd name="T7" fmla="*/ 28 h 110"/>
                <a:gd name="T8" fmla="*/ 47 w 55"/>
                <a:gd name="T9" fmla="*/ 42 h 110"/>
                <a:gd name="T10" fmla="*/ 51 w 55"/>
                <a:gd name="T11" fmla="*/ 47 h 110"/>
                <a:gd name="T12" fmla="*/ 47 w 55"/>
                <a:gd name="T13" fmla="*/ 64 h 110"/>
                <a:gd name="T14" fmla="*/ 49 w 55"/>
                <a:gd name="T15" fmla="*/ 72 h 110"/>
                <a:gd name="T16" fmla="*/ 52 w 55"/>
                <a:gd name="T17" fmla="*/ 82 h 110"/>
                <a:gd name="T18" fmla="*/ 55 w 55"/>
                <a:gd name="T19" fmla="*/ 88 h 110"/>
                <a:gd name="T20" fmla="*/ 34 w 55"/>
                <a:gd name="T21" fmla="*/ 99 h 110"/>
                <a:gd name="T22" fmla="*/ 27 w 55"/>
                <a:gd name="T23" fmla="*/ 104 h 110"/>
                <a:gd name="T24" fmla="*/ 16 w 55"/>
                <a:gd name="T25" fmla="*/ 110 h 110"/>
                <a:gd name="T26" fmla="*/ 5 w 55"/>
                <a:gd name="T27" fmla="*/ 105 h 110"/>
                <a:gd name="T28" fmla="*/ 6 w 55"/>
                <a:gd name="T29" fmla="*/ 99 h 110"/>
                <a:gd name="T30" fmla="*/ 0 w 55"/>
                <a:gd name="T31" fmla="*/ 84 h 110"/>
                <a:gd name="T32" fmla="*/ 4 w 55"/>
                <a:gd name="T33" fmla="*/ 64 h 110"/>
                <a:gd name="T34" fmla="*/ 8 w 55"/>
                <a:gd name="T35" fmla="*/ 49 h 110"/>
                <a:gd name="T36" fmla="*/ 6 w 55"/>
                <a:gd name="T37" fmla="*/ 24 h 110"/>
                <a:gd name="T38" fmla="*/ 4 w 55"/>
                <a:gd name="T39" fmla="*/ 13 h 110"/>
                <a:gd name="T40" fmla="*/ 5 w 55"/>
                <a:gd name="T41" fmla="*/ 2 h 110"/>
                <a:gd name="T42" fmla="*/ 26 w 55"/>
                <a:gd name="T43" fmla="*/ 2 h 110"/>
                <a:gd name="T44" fmla="*/ 32 w 55"/>
                <a:gd name="T45" fmla="*/ 3 h 110"/>
                <a:gd name="T46" fmla="*/ 36 w 55"/>
                <a:gd name="T47" fmla="*/ 0 h 110"/>
                <a:gd name="T48" fmla="*/ 42 w 55"/>
                <a:gd name="T49" fmla="*/ 2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5" h="110">
                  <a:moveTo>
                    <a:pt x="42" y="2"/>
                  </a:moveTo>
                  <a:lnTo>
                    <a:pt x="40" y="7"/>
                  </a:lnTo>
                  <a:lnTo>
                    <a:pt x="46" y="15"/>
                  </a:lnTo>
                  <a:lnTo>
                    <a:pt x="46" y="28"/>
                  </a:lnTo>
                  <a:lnTo>
                    <a:pt x="47" y="42"/>
                  </a:lnTo>
                  <a:lnTo>
                    <a:pt x="51" y="47"/>
                  </a:lnTo>
                  <a:lnTo>
                    <a:pt x="47" y="64"/>
                  </a:lnTo>
                  <a:lnTo>
                    <a:pt x="49" y="72"/>
                  </a:lnTo>
                  <a:lnTo>
                    <a:pt x="52" y="82"/>
                  </a:lnTo>
                  <a:lnTo>
                    <a:pt x="55" y="88"/>
                  </a:lnTo>
                  <a:lnTo>
                    <a:pt x="34" y="99"/>
                  </a:lnTo>
                  <a:lnTo>
                    <a:pt x="27" y="104"/>
                  </a:lnTo>
                  <a:lnTo>
                    <a:pt x="16" y="110"/>
                  </a:lnTo>
                  <a:lnTo>
                    <a:pt x="5" y="105"/>
                  </a:lnTo>
                  <a:lnTo>
                    <a:pt x="6" y="99"/>
                  </a:lnTo>
                  <a:lnTo>
                    <a:pt x="0" y="84"/>
                  </a:lnTo>
                  <a:lnTo>
                    <a:pt x="4" y="64"/>
                  </a:lnTo>
                  <a:lnTo>
                    <a:pt x="8" y="49"/>
                  </a:lnTo>
                  <a:lnTo>
                    <a:pt x="6" y="24"/>
                  </a:lnTo>
                  <a:lnTo>
                    <a:pt x="4" y="13"/>
                  </a:lnTo>
                  <a:lnTo>
                    <a:pt x="5" y="2"/>
                  </a:lnTo>
                  <a:lnTo>
                    <a:pt x="26" y="2"/>
                  </a:lnTo>
                  <a:lnTo>
                    <a:pt x="32" y="3"/>
                  </a:lnTo>
                  <a:lnTo>
                    <a:pt x="36" y="0"/>
                  </a:lnTo>
                  <a:lnTo>
                    <a:pt x="42" y="2"/>
                  </a:lnTo>
                  <a:close/>
                </a:path>
              </a:pathLst>
            </a:custGeom>
            <a:solidFill>
              <a:srgbClr val="FCC5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0" name="Freeform 66">
              <a:extLst>
                <a:ext uri="{FF2B5EF4-FFF2-40B4-BE49-F238E27FC236}">
                  <a16:creationId xmlns:a16="http://schemas.microsoft.com/office/drawing/2014/main" id="{20729DFC-F14D-8E54-789B-7250AC28F81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4163" y="2662238"/>
              <a:ext cx="123825" cy="169863"/>
            </a:xfrm>
            <a:custGeom>
              <a:avLst/>
              <a:gdLst>
                <a:gd name="T0" fmla="*/ 9 w 78"/>
                <a:gd name="T1" fmla="*/ 5 h 107"/>
                <a:gd name="T2" fmla="*/ 11 w 78"/>
                <a:gd name="T3" fmla="*/ 4 h 107"/>
                <a:gd name="T4" fmla="*/ 15 w 78"/>
                <a:gd name="T5" fmla="*/ 6 h 107"/>
                <a:gd name="T6" fmla="*/ 24 w 78"/>
                <a:gd name="T7" fmla="*/ 6 h 107"/>
                <a:gd name="T8" fmla="*/ 26 w 78"/>
                <a:gd name="T9" fmla="*/ 1 h 107"/>
                <a:gd name="T10" fmla="*/ 29 w 78"/>
                <a:gd name="T11" fmla="*/ 3 h 107"/>
                <a:gd name="T12" fmla="*/ 32 w 78"/>
                <a:gd name="T13" fmla="*/ 0 h 107"/>
                <a:gd name="T14" fmla="*/ 35 w 78"/>
                <a:gd name="T15" fmla="*/ 6 h 107"/>
                <a:gd name="T16" fmla="*/ 37 w 78"/>
                <a:gd name="T17" fmla="*/ 5 h 107"/>
                <a:gd name="T18" fmla="*/ 43 w 78"/>
                <a:gd name="T19" fmla="*/ 3 h 107"/>
                <a:gd name="T20" fmla="*/ 48 w 78"/>
                <a:gd name="T21" fmla="*/ 6 h 107"/>
                <a:gd name="T22" fmla="*/ 50 w 78"/>
                <a:gd name="T23" fmla="*/ 12 h 107"/>
                <a:gd name="T24" fmla="*/ 56 w 78"/>
                <a:gd name="T25" fmla="*/ 16 h 107"/>
                <a:gd name="T26" fmla="*/ 61 w 78"/>
                <a:gd name="T27" fmla="*/ 11 h 107"/>
                <a:gd name="T28" fmla="*/ 67 w 78"/>
                <a:gd name="T29" fmla="*/ 10 h 107"/>
                <a:gd name="T30" fmla="*/ 76 w 78"/>
                <a:gd name="T31" fmla="*/ 14 h 107"/>
                <a:gd name="T32" fmla="*/ 78 w 78"/>
                <a:gd name="T33" fmla="*/ 39 h 107"/>
                <a:gd name="T34" fmla="*/ 74 w 78"/>
                <a:gd name="T35" fmla="*/ 54 h 107"/>
                <a:gd name="T36" fmla="*/ 70 w 78"/>
                <a:gd name="T37" fmla="*/ 74 h 107"/>
                <a:gd name="T38" fmla="*/ 76 w 78"/>
                <a:gd name="T39" fmla="*/ 89 h 107"/>
                <a:gd name="T40" fmla="*/ 75 w 78"/>
                <a:gd name="T41" fmla="*/ 95 h 107"/>
                <a:gd name="T42" fmla="*/ 69 w 78"/>
                <a:gd name="T43" fmla="*/ 95 h 107"/>
                <a:gd name="T44" fmla="*/ 60 w 78"/>
                <a:gd name="T45" fmla="*/ 91 h 107"/>
                <a:gd name="T46" fmla="*/ 51 w 78"/>
                <a:gd name="T47" fmla="*/ 91 h 107"/>
                <a:gd name="T48" fmla="*/ 37 w 78"/>
                <a:gd name="T49" fmla="*/ 95 h 107"/>
                <a:gd name="T50" fmla="*/ 28 w 78"/>
                <a:gd name="T51" fmla="*/ 100 h 107"/>
                <a:gd name="T52" fmla="*/ 16 w 78"/>
                <a:gd name="T53" fmla="*/ 107 h 107"/>
                <a:gd name="T54" fmla="*/ 12 w 78"/>
                <a:gd name="T55" fmla="*/ 106 h 107"/>
                <a:gd name="T56" fmla="*/ 13 w 78"/>
                <a:gd name="T57" fmla="*/ 91 h 107"/>
                <a:gd name="T58" fmla="*/ 15 w 78"/>
                <a:gd name="T59" fmla="*/ 90 h 107"/>
                <a:gd name="T60" fmla="*/ 15 w 78"/>
                <a:gd name="T61" fmla="*/ 83 h 107"/>
                <a:gd name="T62" fmla="*/ 9 w 78"/>
                <a:gd name="T63" fmla="*/ 75 h 107"/>
                <a:gd name="T64" fmla="*/ 5 w 78"/>
                <a:gd name="T65" fmla="*/ 74 h 107"/>
                <a:gd name="T66" fmla="*/ 0 w 78"/>
                <a:gd name="T67" fmla="*/ 69 h 107"/>
                <a:gd name="T68" fmla="*/ 4 w 78"/>
                <a:gd name="T69" fmla="*/ 62 h 107"/>
                <a:gd name="T70" fmla="*/ 3 w 78"/>
                <a:gd name="T71" fmla="*/ 54 h 107"/>
                <a:gd name="T72" fmla="*/ 3 w 78"/>
                <a:gd name="T73" fmla="*/ 49 h 107"/>
                <a:gd name="T74" fmla="*/ 5 w 78"/>
                <a:gd name="T75" fmla="*/ 49 h 107"/>
                <a:gd name="T76" fmla="*/ 6 w 78"/>
                <a:gd name="T77" fmla="*/ 40 h 107"/>
                <a:gd name="T78" fmla="*/ 5 w 78"/>
                <a:gd name="T79" fmla="*/ 37 h 107"/>
                <a:gd name="T80" fmla="*/ 6 w 78"/>
                <a:gd name="T81" fmla="*/ 35 h 107"/>
                <a:gd name="T82" fmla="*/ 11 w 78"/>
                <a:gd name="T83" fmla="*/ 32 h 107"/>
                <a:gd name="T84" fmla="*/ 9 w 78"/>
                <a:gd name="T85" fmla="*/ 19 h 107"/>
                <a:gd name="T86" fmla="*/ 5 w 78"/>
                <a:gd name="T87" fmla="*/ 12 h 107"/>
                <a:gd name="T88" fmla="*/ 6 w 78"/>
                <a:gd name="T89" fmla="*/ 6 h 107"/>
                <a:gd name="T90" fmla="*/ 9 w 78"/>
                <a:gd name="T91" fmla="*/ 5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78" h="107">
                  <a:moveTo>
                    <a:pt x="9" y="5"/>
                  </a:moveTo>
                  <a:lnTo>
                    <a:pt x="11" y="4"/>
                  </a:lnTo>
                  <a:lnTo>
                    <a:pt x="15" y="6"/>
                  </a:lnTo>
                  <a:lnTo>
                    <a:pt x="24" y="6"/>
                  </a:lnTo>
                  <a:lnTo>
                    <a:pt x="26" y="1"/>
                  </a:lnTo>
                  <a:lnTo>
                    <a:pt x="29" y="3"/>
                  </a:lnTo>
                  <a:lnTo>
                    <a:pt x="32" y="0"/>
                  </a:lnTo>
                  <a:lnTo>
                    <a:pt x="35" y="6"/>
                  </a:lnTo>
                  <a:lnTo>
                    <a:pt x="37" y="5"/>
                  </a:lnTo>
                  <a:lnTo>
                    <a:pt x="43" y="3"/>
                  </a:lnTo>
                  <a:lnTo>
                    <a:pt x="48" y="6"/>
                  </a:lnTo>
                  <a:lnTo>
                    <a:pt x="50" y="12"/>
                  </a:lnTo>
                  <a:lnTo>
                    <a:pt x="56" y="16"/>
                  </a:lnTo>
                  <a:lnTo>
                    <a:pt x="61" y="11"/>
                  </a:lnTo>
                  <a:lnTo>
                    <a:pt x="67" y="10"/>
                  </a:lnTo>
                  <a:lnTo>
                    <a:pt x="76" y="14"/>
                  </a:lnTo>
                  <a:lnTo>
                    <a:pt x="78" y="39"/>
                  </a:lnTo>
                  <a:lnTo>
                    <a:pt x="74" y="54"/>
                  </a:lnTo>
                  <a:lnTo>
                    <a:pt x="70" y="74"/>
                  </a:lnTo>
                  <a:lnTo>
                    <a:pt x="76" y="89"/>
                  </a:lnTo>
                  <a:lnTo>
                    <a:pt x="75" y="95"/>
                  </a:lnTo>
                  <a:lnTo>
                    <a:pt x="69" y="95"/>
                  </a:lnTo>
                  <a:lnTo>
                    <a:pt x="60" y="91"/>
                  </a:lnTo>
                  <a:lnTo>
                    <a:pt x="51" y="91"/>
                  </a:lnTo>
                  <a:lnTo>
                    <a:pt x="37" y="95"/>
                  </a:lnTo>
                  <a:lnTo>
                    <a:pt x="28" y="100"/>
                  </a:lnTo>
                  <a:lnTo>
                    <a:pt x="16" y="107"/>
                  </a:lnTo>
                  <a:lnTo>
                    <a:pt x="12" y="106"/>
                  </a:lnTo>
                  <a:lnTo>
                    <a:pt x="13" y="91"/>
                  </a:lnTo>
                  <a:lnTo>
                    <a:pt x="15" y="90"/>
                  </a:lnTo>
                  <a:lnTo>
                    <a:pt x="15" y="83"/>
                  </a:lnTo>
                  <a:lnTo>
                    <a:pt x="9" y="75"/>
                  </a:lnTo>
                  <a:lnTo>
                    <a:pt x="5" y="74"/>
                  </a:lnTo>
                  <a:lnTo>
                    <a:pt x="0" y="69"/>
                  </a:lnTo>
                  <a:lnTo>
                    <a:pt x="4" y="62"/>
                  </a:lnTo>
                  <a:lnTo>
                    <a:pt x="3" y="54"/>
                  </a:lnTo>
                  <a:lnTo>
                    <a:pt x="3" y="49"/>
                  </a:lnTo>
                  <a:lnTo>
                    <a:pt x="5" y="49"/>
                  </a:lnTo>
                  <a:lnTo>
                    <a:pt x="6" y="40"/>
                  </a:lnTo>
                  <a:lnTo>
                    <a:pt x="5" y="37"/>
                  </a:lnTo>
                  <a:lnTo>
                    <a:pt x="6" y="35"/>
                  </a:lnTo>
                  <a:lnTo>
                    <a:pt x="11" y="32"/>
                  </a:lnTo>
                  <a:lnTo>
                    <a:pt x="9" y="19"/>
                  </a:lnTo>
                  <a:lnTo>
                    <a:pt x="5" y="12"/>
                  </a:lnTo>
                  <a:lnTo>
                    <a:pt x="6" y="6"/>
                  </a:lnTo>
                  <a:lnTo>
                    <a:pt x="9" y="5"/>
                  </a:lnTo>
                  <a:close/>
                </a:path>
              </a:pathLst>
            </a:custGeom>
            <a:solidFill>
              <a:srgbClr val="CA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1" name="Freeform 67">
              <a:extLst>
                <a:ext uri="{FF2B5EF4-FFF2-40B4-BE49-F238E27FC236}">
                  <a16:creationId xmlns:a16="http://schemas.microsoft.com/office/drawing/2014/main" id="{9A092D1F-23D4-AB56-36F7-2161339F793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5575" y="2606675"/>
              <a:ext cx="146050" cy="144463"/>
            </a:xfrm>
            <a:custGeom>
              <a:avLst/>
              <a:gdLst>
                <a:gd name="T0" fmla="*/ 25 w 92"/>
                <a:gd name="T1" fmla="*/ 0 h 91"/>
                <a:gd name="T2" fmla="*/ 36 w 92"/>
                <a:gd name="T3" fmla="*/ 5 h 91"/>
                <a:gd name="T4" fmla="*/ 44 w 92"/>
                <a:gd name="T5" fmla="*/ 3 h 91"/>
                <a:gd name="T6" fmla="*/ 46 w 92"/>
                <a:gd name="T7" fmla="*/ 9 h 91"/>
                <a:gd name="T8" fmla="*/ 52 w 92"/>
                <a:gd name="T9" fmla="*/ 7 h 91"/>
                <a:gd name="T10" fmla="*/ 58 w 92"/>
                <a:gd name="T11" fmla="*/ 10 h 91"/>
                <a:gd name="T12" fmla="*/ 67 w 92"/>
                <a:gd name="T13" fmla="*/ 9 h 91"/>
                <a:gd name="T14" fmla="*/ 73 w 92"/>
                <a:gd name="T15" fmla="*/ 5 h 91"/>
                <a:gd name="T16" fmla="*/ 79 w 92"/>
                <a:gd name="T17" fmla="*/ 9 h 91"/>
                <a:gd name="T18" fmla="*/ 86 w 92"/>
                <a:gd name="T19" fmla="*/ 20 h 91"/>
                <a:gd name="T20" fmla="*/ 83 w 92"/>
                <a:gd name="T21" fmla="*/ 31 h 91"/>
                <a:gd name="T22" fmla="*/ 87 w 92"/>
                <a:gd name="T23" fmla="*/ 31 h 91"/>
                <a:gd name="T24" fmla="*/ 90 w 92"/>
                <a:gd name="T25" fmla="*/ 40 h 91"/>
                <a:gd name="T26" fmla="*/ 86 w 92"/>
                <a:gd name="T27" fmla="*/ 47 h 91"/>
                <a:gd name="T28" fmla="*/ 92 w 92"/>
                <a:gd name="T29" fmla="*/ 67 h 91"/>
                <a:gd name="T30" fmla="*/ 86 w 92"/>
                <a:gd name="T31" fmla="*/ 72 h 91"/>
                <a:gd name="T32" fmla="*/ 86 w 92"/>
                <a:gd name="T33" fmla="*/ 84 h 91"/>
                <a:gd name="T34" fmla="*/ 80 w 92"/>
                <a:gd name="T35" fmla="*/ 83 h 91"/>
                <a:gd name="T36" fmla="*/ 74 w 92"/>
                <a:gd name="T37" fmla="*/ 90 h 91"/>
                <a:gd name="T38" fmla="*/ 72 w 92"/>
                <a:gd name="T39" fmla="*/ 79 h 91"/>
                <a:gd name="T40" fmla="*/ 65 w 92"/>
                <a:gd name="T41" fmla="*/ 71 h 91"/>
                <a:gd name="T42" fmla="*/ 58 w 92"/>
                <a:gd name="T43" fmla="*/ 72 h 91"/>
                <a:gd name="T44" fmla="*/ 57 w 92"/>
                <a:gd name="T45" fmla="*/ 61 h 91"/>
                <a:gd name="T46" fmla="*/ 54 w 92"/>
                <a:gd name="T47" fmla="*/ 49 h 91"/>
                <a:gd name="T48" fmla="*/ 41 w 92"/>
                <a:gd name="T49" fmla="*/ 42 h 91"/>
                <a:gd name="T50" fmla="*/ 34 w 92"/>
                <a:gd name="T51" fmla="*/ 46 h 91"/>
                <a:gd name="T52" fmla="*/ 31 w 92"/>
                <a:gd name="T53" fmla="*/ 55 h 91"/>
                <a:gd name="T54" fmla="*/ 18 w 92"/>
                <a:gd name="T55" fmla="*/ 53 h 91"/>
                <a:gd name="T56" fmla="*/ 10 w 92"/>
                <a:gd name="T57" fmla="*/ 44 h 91"/>
                <a:gd name="T58" fmla="*/ 6 w 92"/>
                <a:gd name="T59" fmla="*/ 33 h 91"/>
                <a:gd name="T60" fmla="*/ 0 w 92"/>
                <a:gd name="T61" fmla="*/ 26 h 91"/>
                <a:gd name="T62" fmla="*/ 9 w 92"/>
                <a:gd name="T63" fmla="*/ 18 h 91"/>
                <a:gd name="T64" fmla="*/ 15 w 92"/>
                <a:gd name="T65" fmla="*/ 15 h 91"/>
                <a:gd name="T66" fmla="*/ 16 w 92"/>
                <a:gd name="T67" fmla="*/ 8 h 91"/>
                <a:gd name="T68" fmla="*/ 18 w 92"/>
                <a:gd name="T69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2" h="91">
                  <a:moveTo>
                    <a:pt x="18" y="0"/>
                  </a:moveTo>
                  <a:lnTo>
                    <a:pt x="25" y="0"/>
                  </a:lnTo>
                  <a:lnTo>
                    <a:pt x="34" y="5"/>
                  </a:lnTo>
                  <a:lnTo>
                    <a:pt x="36" y="5"/>
                  </a:lnTo>
                  <a:lnTo>
                    <a:pt x="38" y="2"/>
                  </a:lnTo>
                  <a:lnTo>
                    <a:pt x="44" y="3"/>
                  </a:lnTo>
                  <a:lnTo>
                    <a:pt x="46" y="2"/>
                  </a:lnTo>
                  <a:lnTo>
                    <a:pt x="46" y="9"/>
                  </a:lnTo>
                  <a:lnTo>
                    <a:pt x="48" y="9"/>
                  </a:lnTo>
                  <a:lnTo>
                    <a:pt x="52" y="7"/>
                  </a:lnTo>
                  <a:lnTo>
                    <a:pt x="54" y="7"/>
                  </a:lnTo>
                  <a:lnTo>
                    <a:pt x="58" y="10"/>
                  </a:lnTo>
                  <a:lnTo>
                    <a:pt x="64" y="12"/>
                  </a:lnTo>
                  <a:lnTo>
                    <a:pt x="67" y="9"/>
                  </a:lnTo>
                  <a:lnTo>
                    <a:pt x="71" y="7"/>
                  </a:lnTo>
                  <a:lnTo>
                    <a:pt x="73" y="5"/>
                  </a:lnTo>
                  <a:lnTo>
                    <a:pt x="76" y="5"/>
                  </a:lnTo>
                  <a:lnTo>
                    <a:pt x="79" y="9"/>
                  </a:lnTo>
                  <a:lnTo>
                    <a:pt x="80" y="13"/>
                  </a:lnTo>
                  <a:lnTo>
                    <a:pt x="86" y="20"/>
                  </a:lnTo>
                  <a:lnTo>
                    <a:pt x="83" y="25"/>
                  </a:lnTo>
                  <a:lnTo>
                    <a:pt x="83" y="31"/>
                  </a:lnTo>
                  <a:lnTo>
                    <a:pt x="85" y="28"/>
                  </a:lnTo>
                  <a:lnTo>
                    <a:pt x="87" y="31"/>
                  </a:lnTo>
                  <a:lnTo>
                    <a:pt x="86" y="36"/>
                  </a:lnTo>
                  <a:lnTo>
                    <a:pt x="90" y="40"/>
                  </a:lnTo>
                  <a:lnTo>
                    <a:pt x="87" y="41"/>
                  </a:lnTo>
                  <a:lnTo>
                    <a:pt x="86" y="47"/>
                  </a:lnTo>
                  <a:lnTo>
                    <a:pt x="90" y="54"/>
                  </a:lnTo>
                  <a:lnTo>
                    <a:pt x="92" y="67"/>
                  </a:lnTo>
                  <a:lnTo>
                    <a:pt x="87" y="70"/>
                  </a:lnTo>
                  <a:lnTo>
                    <a:pt x="86" y="72"/>
                  </a:lnTo>
                  <a:lnTo>
                    <a:pt x="87" y="75"/>
                  </a:lnTo>
                  <a:lnTo>
                    <a:pt x="86" y="84"/>
                  </a:lnTo>
                  <a:lnTo>
                    <a:pt x="84" y="84"/>
                  </a:lnTo>
                  <a:lnTo>
                    <a:pt x="80" y="83"/>
                  </a:lnTo>
                  <a:lnTo>
                    <a:pt x="78" y="91"/>
                  </a:lnTo>
                  <a:lnTo>
                    <a:pt x="74" y="90"/>
                  </a:lnTo>
                  <a:lnTo>
                    <a:pt x="72" y="86"/>
                  </a:lnTo>
                  <a:lnTo>
                    <a:pt x="72" y="79"/>
                  </a:lnTo>
                  <a:lnTo>
                    <a:pt x="68" y="68"/>
                  </a:lnTo>
                  <a:lnTo>
                    <a:pt x="65" y="71"/>
                  </a:lnTo>
                  <a:lnTo>
                    <a:pt x="61" y="71"/>
                  </a:lnTo>
                  <a:lnTo>
                    <a:pt x="58" y="72"/>
                  </a:lnTo>
                  <a:lnTo>
                    <a:pt x="58" y="66"/>
                  </a:lnTo>
                  <a:lnTo>
                    <a:pt x="57" y="61"/>
                  </a:lnTo>
                  <a:lnTo>
                    <a:pt x="57" y="57"/>
                  </a:lnTo>
                  <a:lnTo>
                    <a:pt x="54" y="49"/>
                  </a:lnTo>
                  <a:lnTo>
                    <a:pt x="51" y="42"/>
                  </a:lnTo>
                  <a:lnTo>
                    <a:pt x="41" y="42"/>
                  </a:lnTo>
                  <a:lnTo>
                    <a:pt x="38" y="46"/>
                  </a:lnTo>
                  <a:lnTo>
                    <a:pt x="34" y="46"/>
                  </a:lnTo>
                  <a:lnTo>
                    <a:pt x="32" y="51"/>
                  </a:lnTo>
                  <a:lnTo>
                    <a:pt x="31" y="55"/>
                  </a:lnTo>
                  <a:lnTo>
                    <a:pt x="22" y="62"/>
                  </a:lnTo>
                  <a:lnTo>
                    <a:pt x="18" y="53"/>
                  </a:lnTo>
                  <a:lnTo>
                    <a:pt x="13" y="46"/>
                  </a:lnTo>
                  <a:lnTo>
                    <a:pt x="10" y="44"/>
                  </a:lnTo>
                  <a:lnTo>
                    <a:pt x="7" y="40"/>
                  </a:lnTo>
                  <a:lnTo>
                    <a:pt x="6" y="33"/>
                  </a:lnTo>
                  <a:lnTo>
                    <a:pt x="3" y="29"/>
                  </a:lnTo>
                  <a:lnTo>
                    <a:pt x="0" y="26"/>
                  </a:lnTo>
                  <a:lnTo>
                    <a:pt x="6" y="18"/>
                  </a:lnTo>
                  <a:lnTo>
                    <a:pt x="9" y="18"/>
                  </a:lnTo>
                  <a:lnTo>
                    <a:pt x="13" y="15"/>
                  </a:lnTo>
                  <a:lnTo>
                    <a:pt x="15" y="15"/>
                  </a:lnTo>
                  <a:lnTo>
                    <a:pt x="18" y="13"/>
                  </a:lnTo>
                  <a:lnTo>
                    <a:pt x="16" y="8"/>
                  </a:lnTo>
                  <a:lnTo>
                    <a:pt x="18" y="6"/>
                  </a:lnTo>
                  <a:lnTo>
                    <a:pt x="18" y="0"/>
                  </a:lnTo>
                  <a:close/>
                </a:path>
              </a:pathLst>
            </a:custGeom>
            <a:solidFill>
              <a:srgbClr val="BDC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2" name="Freeform 68">
              <a:extLst>
                <a:ext uri="{FF2B5EF4-FFF2-40B4-BE49-F238E27FC236}">
                  <a16:creationId xmlns:a16="http://schemas.microsoft.com/office/drawing/2014/main" id="{531174A7-754F-E9B2-3E0A-D3F5BF7DFBD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5413" y="2605088"/>
              <a:ext cx="58738" cy="42863"/>
            </a:xfrm>
            <a:custGeom>
              <a:avLst/>
              <a:gdLst>
                <a:gd name="T0" fmla="*/ 0 w 37"/>
                <a:gd name="T1" fmla="*/ 4 h 27"/>
                <a:gd name="T2" fmla="*/ 7 w 37"/>
                <a:gd name="T3" fmla="*/ 2 h 27"/>
                <a:gd name="T4" fmla="*/ 11 w 37"/>
                <a:gd name="T5" fmla="*/ 2 h 27"/>
                <a:gd name="T6" fmla="*/ 14 w 37"/>
                <a:gd name="T7" fmla="*/ 0 h 27"/>
                <a:gd name="T8" fmla="*/ 37 w 37"/>
                <a:gd name="T9" fmla="*/ 1 h 27"/>
                <a:gd name="T10" fmla="*/ 37 w 37"/>
                <a:gd name="T11" fmla="*/ 7 h 27"/>
                <a:gd name="T12" fmla="*/ 35 w 37"/>
                <a:gd name="T13" fmla="*/ 9 h 27"/>
                <a:gd name="T14" fmla="*/ 37 w 37"/>
                <a:gd name="T15" fmla="*/ 14 h 27"/>
                <a:gd name="T16" fmla="*/ 34 w 37"/>
                <a:gd name="T17" fmla="*/ 16 h 27"/>
                <a:gd name="T18" fmla="*/ 32 w 37"/>
                <a:gd name="T19" fmla="*/ 16 h 27"/>
                <a:gd name="T20" fmla="*/ 28 w 37"/>
                <a:gd name="T21" fmla="*/ 19 h 27"/>
                <a:gd name="T22" fmla="*/ 25 w 37"/>
                <a:gd name="T23" fmla="*/ 19 h 27"/>
                <a:gd name="T24" fmla="*/ 19 w 37"/>
                <a:gd name="T25" fmla="*/ 27 h 27"/>
                <a:gd name="T26" fmla="*/ 12 w 37"/>
                <a:gd name="T27" fmla="*/ 20 h 27"/>
                <a:gd name="T28" fmla="*/ 7 w 37"/>
                <a:gd name="T29" fmla="*/ 19 h 27"/>
                <a:gd name="T30" fmla="*/ 5 w 37"/>
                <a:gd name="T31" fmla="*/ 14 h 27"/>
                <a:gd name="T32" fmla="*/ 5 w 37"/>
                <a:gd name="T33" fmla="*/ 11 h 27"/>
                <a:gd name="T34" fmla="*/ 1 w 37"/>
                <a:gd name="T35" fmla="*/ 8 h 27"/>
                <a:gd name="T36" fmla="*/ 0 w 37"/>
                <a:gd name="T37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7" h="27">
                  <a:moveTo>
                    <a:pt x="0" y="4"/>
                  </a:moveTo>
                  <a:lnTo>
                    <a:pt x="7" y="2"/>
                  </a:lnTo>
                  <a:lnTo>
                    <a:pt x="11" y="2"/>
                  </a:lnTo>
                  <a:lnTo>
                    <a:pt x="14" y="0"/>
                  </a:lnTo>
                  <a:lnTo>
                    <a:pt x="37" y="1"/>
                  </a:lnTo>
                  <a:lnTo>
                    <a:pt x="37" y="7"/>
                  </a:lnTo>
                  <a:lnTo>
                    <a:pt x="35" y="9"/>
                  </a:lnTo>
                  <a:lnTo>
                    <a:pt x="37" y="14"/>
                  </a:lnTo>
                  <a:lnTo>
                    <a:pt x="34" y="16"/>
                  </a:lnTo>
                  <a:lnTo>
                    <a:pt x="32" y="16"/>
                  </a:lnTo>
                  <a:lnTo>
                    <a:pt x="28" y="19"/>
                  </a:lnTo>
                  <a:lnTo>
                    <a:pt x="25" y="19"/>
                  </a:lnTo>
                  <a:lnTo>
                    <a:pt x="19" y="27"/>
                  </a:lnTo>
                  <a:lnTo>
                    <a:pt x="12" y="20"/>
                  </a:lnTo>
                  <a:lnTo>
                    <a:pt x="7" y="19"/>
                  </a:lnTo>
                  <a:lnTo>
                    <a:pt x="5" y="14"/>
                  </a:lnTo>
                  <a:lnTo>
                    <a:pt x="5" y="11"/>
                  </a:lnTo>
                  <a:lnTo>
                    <a:pt x="1" y="8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CE8C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3" name="Freeform 69">
              <a:extLst>
                <a:ext uri="{FF2B5EF4-FFF2-40B4-BE49-F238E27FC236}">
                  <a16:creationId xmlns:a16="http://schemas.microsoft.com/office/drawing/2014/main" id="{DF588894-3326-4A05-9C04-14C728BF82FB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7013" y="2714625"/>
              <a:ext cx="80963" cy="115888"/>
            </a:xfrm>
            <a:custGeom>
              <a:avLst/>
              <a:gdLst>
                <a:gd name="T0" fmla="*/ 39 w 51"/>
                <a:gd name="T1" fmla="*/ 16 h 73"/>
                <a:gd name="T2" fmla="*/ 39 w 51"/>
                <a:gd name="T3" fmla="*/ 21 h 73"/>
                <a:gd name="T4" fmla="*/ 40 w 51"/>
                <a:gd name="T5" fmla="*/ 29 h 73"/>
                <a:gd name="T6" fmla="*/ 36 w 51"/>
                <a:gd name="T7" fmla="*/ 36 h 73"/>
                <a:gd name="T8" fmla="*/ 41 w 51"/>
                <a:gd name="T9" fmla="*/ 41 h 73"/>
                <a:gd name="T10" fmla="*/ 45 w 51"/>
                <a:gd name="T11" fmla="*/ 42 h 73"/>
                <a:gd name="T12" fmla="*/ 51 w 51"/>
                <a:gd name="T13" fmla="*/ 50 h 73"/>
                <a:gd name="T14" fmla="*/ 51 w 51"/>
                <a:gd name="T15" fmla="*/ 57 h 73"/>
                <a:gd name="T16" fmla="*/ 49 w 51"/>
                <a:gd name="T17" fmla="*/ 58 h 73"/>
                <a:gd name="T18" fmla="*/ 48 w 51"/>
                <a:gd name="T19" fmla="*/ 73 h 73"/>
                <a:gd name="T20" fmla="*/ 45 w 51"/>
                <a:gd name="T21" fmla="*/ 73 h 73"/>
                <a:gd name="T22" fmla="*/ 32 w 51"/>
                <a:gd name="T23" fmla="*/ 64 h 73"/>
                <a:gd name="T24" fmla="*/ 21 w 51"/>
                <a:gd name="T25" fmla="*/ 52 h 73"/>
                <a:gd name="T26" fmla="*/ 9 w 51"/>
                <a:gd name="T27" fmla="*/ 42 h 73"/>
                <a:gd name="T28" fmla="*/ 0 w 51"/>
                <a:gd name="T29" fmla="*/ 30 h 73"/>
                <a:gd name="T30" fmla="*/ 3 w 51"/>
                <a:gd name="T31" fmla="*/ 26 h 73"/>
                <a:gd name="T32" fmla="*/ 4 w 51"/>
                <a:gd name="T33" fmla="*/ 21 h 73"/>
                <a:gd name="T34" fmla="*/ 10 w 51"/>
                <a:gd name="T35" fmla="*/ 11 h 73"/>
                <a:gd name="T36" fmla="*/ 16 w 51"/>
                <a:gd name="T37" fmla="*/ 3 h 73"/>
                <a:gd name="T38" fmla="*/ 20 w 51"/>
                <a:gd name="T39" fmla="*/ 3 h 73"/>
                <a:gd name="T40" fmla="*/ 23 w 51"/>
                <a:gd name="T41" fmla="*/ 0 h 73"/>
                <a:gd name="T42" fmla="*/ 27 w 51"/>
                <a:gd name="T43" fmla="*/ 11 h 73"/>
                <a:gd name="T44" fmla="*/ 27 w 51"/>
                <a:gd name="T45" fmla="*/ 18 h 73"/>
                <a:gd name="T46" fmla="*/ 29 w 51"/>
                <a:gd name="T47" fmla="*/ 22 h 73"/>
                <a:gd name="T48" fmla="*/ 33 w 51"/>
                <a:gd name="T49" fmla="*/ 23 h 73"/>
                <a:gd name="T50" fmla="*/ 35 w 51"/>
                <a:gd name="T51" fmla="*/ 15 h 73"/>
                <a:gd name="T52" fmla="*/ 39 w 51"/>
                <a:gd name="T53" fmla="*/ 16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1" h="73">
                  <a:moveTo>
                    <a:pt x="39" y="16"/>
                  </a:moveTo>
                  <a:lnTo>
                    <a:pt x="39" y="21"/>
                  </a:lnTo>
                  <a:lnTo>
                    <a:pt x="40" y="29"/>
                  </a:lnTo>
                  <a:lnTo>
                    <a:pt x="36" y="36"/>
                  </a:lnTo>
                  <a:lnTo>
                    <a:pt x="41" y="41"/>
                  </a:lnTo>
                  <a:lnTo>
                    <a:pt x="45" y="42"/>
                  </a:lnTo>
                  <a:lnTo>
                    <a:pt x="51" y="50"/>
                  </a:lnTo>
                  <a:lnTo>
                    <a:pt x="51" y="57"/>
                  </a:lnTo>
                  <a:lnTo>
                    <a:pt x="49" y="58"/>
                  </a:lnTo>
                  <a:lnTo>
                    <a:pt x="48" y="73"/>
                  </a:lnTo>
                  <a:lnTo>
                    <a:pt x="45" y="73"/>
                  </a:lnTo>
                  <a:lnTo>
                    <a:pt x="32" y="64"/>
                  </a:lnTo>
                  <a:lnTo>
                    <a:pt x="21" y="52"/>
                  </a:lnTo>
                  <a:lnTo>
                    <a:pt x="9" y="42"/>
                  </a:lnTo>
                  <a:lnTo>
                    <a:pt x="0" y="30"/>
                  </a:lnTo>
                  <a:lnTo>
                    <a:pt x="3" y="26"/>
                  </a:lnTo>
                  <a:lnTo>
                    <a:pt x="4" y="21"/>
                  </a:lnTo>
                  <a:lnTo>
                    <a:pt x="10" y="11"/>
                  </a:lnTo>
                  <a:lnTo>
                    <a:pt x="16" y="3"/>
                  </a:lnTo>
                  <a:lnTo>
                    <a:pt x="20" y="3"/>
                  </a:lnTo>
                  <a:lnTo>
                    <a:pt x="23" y="0"/>
                  </a:lnTo>
                  <a:lnTo>
                    <a:pt x="27" y="11"/>
                  </a:lnTo>
                  <a:lnTo>
                    <a:pt x="27" y="18"/>
                  </a:lnTo>
                  <a:lnTo>
                    <a:pt x="29" y="22"/>
                  </a:lnTo>
                  <a:lnTo>
                    <a:pt x="33" y="23"/>
                  </a:lnTo>
                  <a:lnTo>
                    <a:pt x="35" y="15"/>
                  </a:lnTo>
                  <a:lnTo>
                    <a:pt x="39" y="16"/>
                  </a:lnTo>
                  <a:close/>
                </a:path>
              </a:pathLst>
            </a:custGeom>
            <a:solidFill>
              <a:srgbClr val="C7FCC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4" name="Freeform 70">
              <a:extLst>
                <a:ext uri="{FF2B5EF4-FFF2-40B4-BE49-F238E27FC236}">
                  <a16:creationId xmlns:a16="http://schemas.microsoft.com/office/drawing/2014/main" id="{FA1B0CD8-0590-7028-9358-620845130CF8}"/>
                </a:ext>
              </a:extLst>
            </p:cNvPr>
            <p:cNvSpPr>
              <a:spLocks/>
            </p:cNvSpPr>
            <p:nvPr/>
          </p:nvSpPr>
          <p:spPr bwMode="auto">
            <a:xfrm>
              <a:off x="4000500" y="2673350"/>
              <a:ext cx="61913" cy="88900"/>
            </a:xfrm>
            <a:custGeom>
              <a:avLst/>
              <a:gdLst>
                <a:gd name="T0" fmla="*/ 0 w 39"/>
                <a:gd name="T1" fmla="*/ 20 h 56"/>
                <a:gd name="T2" fmla="*/ 9 w 39"/>
                <a:gd name="T3" fmla="*/ 13 h 56"/>
                <a:gd name="T4" fmla="*/ 10 w 39"/>
                <a:gd name="T5" fmla="*/ 9 h 56"/>
                <a:gd name="T6" fmla="*/ 12 w 39"/>
                <a:gd name="T7" fmla="*/ 4 h 56"/>
                <a:gd name="T8" fmla="*/ 16 w 39"/>
                <a:gd name="T9" fmla="*/ 4 h 56"/>
                <a:gd name="T10" fmla="*/ 19 w 39"/>
                <a:gd name="T11" fmla="*/ 0 h 56"/>
                <a:gd name="T12" fmla="*/ 29 w 39"/>
                <a:gd name="T13" fmla="*/ 0 h 56"/>
                <a:gd name="T14" fmla="*/ 32 w 39"/>
                <a:gd name="T15" fmla="*/ 7 h 56"/>
                <a:gd name="T16" fmla="*/ 35 w 39"/>
                <a:gd name="T17" fmla="*/ 15 h 56"/>
                <a:gd name="T18" fmla="*/ 35 w 39"/>
                <a:gd name="T19" fmla="*/ 19 h 56"/>
                <a:gd name="T20" fmla="*/ 36 w 39"/>
                <a:gd name="T21" fmla="*/ 24 h 56"/>
                <a:gd name="T22" fmla="*/ 36 w 39"/>
                <a:gd name="T23" fmla="*/ 30 h 56"/>
                <a:gd name="T24" fmla="*/ 39 w 39"/>
                <a:gd name="T25" fmla="*/ 29 h 56"/>
                <a:gd name="T26" fmla="*/ 33 w 39"/>
                <a:gd name="T27" fmla="*/ 37 h 56"/>
                <a:gd name="T28" fmla="*/ 27 w 39"/>
                <a:gd name="T29" fmla="*/ 47 h 56"/>
                <a:gd name="T30" fmla="*/ 26 w 39"/>
                <a:gd name="T31" fmla="*/ 52 h 56"/>
                <a:gd name="T32" fmla="*/ 23 w 39"/>
                <a:gd name="T33" fmla="*/ 56 h 56"/>
                <a:gd name="T34" fmla="*/ 20 w 39"/>
                <a:gd name="T35" fmla="*/ 55 h 56"/>
                <a:gd name="T36" fmla="*/ 11 w 39"/>
                <a:gd name="T37" fmla="*/ 49 h 56"/>
                <a:gd name="T38" fmla="*/ 5 w 39"/>
                <a:gd name="T39" fmla="*/ 39 h 56"/>
                <a:gd name="T40" fmla="*/ 3 w 39"/>
                <a:gd name="T41" fmla="*/ 33 h 56"/>
                <a:gd name="T42" fmla="*/ 0 w 39"/>
                <a:gd name="T43" fmla="*/ 20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9" h="56">
                  <a:moveTo>
                    <a:pt x="0" y="20"/>
                  </a:moveTo>
                  <a:lnTo>
                    <a:pt x="9" y="13"/>
                  </a:lnTo>
                  <a:lnTo>
                    <a:pt x="10" y="9"/>
                  </a:lnTo>
                  <a:lnTo>
                    <a:pt x="12" y="4"/>
                  </a:lnTo>
                  <a:lnTo>
                    <a:pt x="16" y="4"/>
                  </a:lnTo>
                  <a:lnTo>
                    <a:pt x="19" y="0"/>
                  </a:lnTo>
                  <a:lnTo>
                    <a:pt x="29" y="0"/>
                  </a:lnTo>
                  <a:lnTo>
                    <a:pt x="32" y="7"/>
                  </a:lnTo>
                  <a:lnTo>
                    <a:pt x="35" y="15"/>
                  </a:lnTo>
                  <a:lnTo>
                    <a:pt x="35" y="19"/>
                  </a:lnTo>
                  <a:lnTo>
                    <a:pt x="36" y="24"/>
                  </a:lnTo>
                  <a:lnTo>
                    <a:pt x="36" y="30"/>
                  </a:lnTo>
                  <a:lnTo>
                    <a:pt x="39" y="29"/>
                  </a:lnTo>
                  <a:lnTo>
                    <a:pt x="33" y="37"/>
                  </a:lnTo>
                  <a:lnTo>
                    <a:pt x="27" y="47"/>
                  </a:lnTo>
                  <a:lnTo>
                    <a:pt x="26" y="52"/>
                  </a:lnTo>
                  <a:lnTo>
                    <a:pt x="23" y="56"/>
                  </a:lnTo>
                  <a:lnTo>
                    <a:pt x="20" y="55"/>
                  </a:lnTo>
                  <a:lnTo>
                    <a:pt x="11" y="49"/>
                  </a:lnTo>
                  <a:lnTo>
                    <a:pt x="5" y="39"/>
                  </a:lnTo>
                  <a:lnTo>
                    <a:pt x="3" y="33"/>
                  </a:lnTo>
                  <a:lnTo>
                    <a:pt x="0" y="20"/>
                  </a:lnTo>
                  <a:close/>
                </a:path>
              </a:pathLst>
            </a:custGeom>
            <a:solidFill>
              <a:srgbClr val="C2E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5" name="Freeform 71">
              <a:extLst>
                <a:ext uri="{FF2B5EF4-FFF2-40B4-BE49-F238E27FC236}">
                  <a16:creationId xmlns:a16="http://schemas.microsoft.com/office/drawing/2014/main" id="{58DE31C3-BB9F-8670-541F-EF283DB26340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0838" y="2536825"/>
              <a:ext cx="153988" cy="150813"/>
            </a:xfrm>
            <a:custGeom>
              <a:avLst/>
              <a:gdLst>
                <a:gd name="T0" fmla="*/ 1 w 97"/>
                <a:gd name="T1" fmla="*/ 82 h 95"/>
                <a:gd name="T2" fmla="*/ 0 w 97"/>
                <a:gd name="T3" fmla="*/ 72 h 95"/>
                <a:gd name="T4" fmla="*/ 3 w 97"/>
                <a:gd name="T5" fmla="*/ 64 h 95"/>
                <a:gd name="T6" fmla="*/ 3 w 97"/>
                <a:gd name="T7" fmla="*/ 58 h 95"/>
                <a:gd name="T8" fmla="*/ 13 w 97"/>
                <a:gd name="T9" fmla="*/ 45 h 95"/>
                <a:gd name="T10" fmla="*/ 15 w 97"/>
                <a:gd name="T11" fmla="*/ 32 h 95"/>
                <a:gd name="T12" fmla="*/ 19 w 97"/>
                <a:gd name="T13" fmla="*/ 28 h 95"/>
                <a:gd name="T14" fmla="*/ 25 w 97"/>
                <a:gd name="T15" fmla="*/ 31 h 95"/>
                <a:gd name="T16" fmla="*/ 31 w 97"/>
                <a:gd name="T17" fmla="*/ 27 h 95"/>
                <a:gd name="T18" fmla="*/ 32 w 97"/>
                <a:gd name="T19" fmla="*/ 24 h 95"/>
                <a:gd name="T20" fmla="*/ 41 w 97"/>
                <a:gd name="T21" fmla="*/ 15 h 95"/>
                <a:gd name="T22" fmla="*/ 44 w 97"/>
                <a:gd name="T23" fmla="*/ 11 h 95"/>
                <a:gd name="T24" fmla="*/ 57 w 97"/>
                <a:gd name="T25" fmla="*/ 2 h 95"/>
                <a:gd name="T26" fmla="*/ 62 w 97"/>
                <a:gd name="T27" fmla="*/ 0 h 95"/>
                <a:gd name="T28" fmla="*/ 66 w 97"/>
                <a:gd name="T29" fmla="*/ 4 h 95"/>
                <a:gd name="T30" fmla="*/ 74 w 97"/>
                <a:gd name="T31" fmla="*/ 4 h 95"/>
                <a:gd name="T32" fmla="*/ 73 w 97"/>
                <a:gd name="T33" fmla="*/ 12 h 95"/>
                <a:gd name="T34" fmla="*/ 74 w 97"/>
                <a:gd name="T35" fmla="*/ 20 h 95"/>
                <a:gd name="T36" fmla="*/ 83 w 97"/>
                <a:gd name="T37" fmla="*/ 31 h 95"/>
                <a:gd name="T38" fmla="*/ 83 w 97"/>
                <a:gd name="T39" fmla="*/ 39 h 95"/>
                <a:gd name="T40" fmla="*/ 97 w 97"/>
                <a:gd name="T41" fmla="*/ 44 h 95"/>
                <a:gd name="T42" fmla="*/ 97 w 97"/>
                <a:gd name="T43" fmla="*/ 54 h 95"/>
                <a:gd name="T44" fmla="*/ 93 w 97"/>
                <a:gd name="T45" fmla="*/ 59 h 95"/>
                <a:gd name="T46" fmla="*/ 88 w 97"/>
                <a:gd name="T47" fmla="*/ 62 h 95"/>
                <a:gd name="T48" fmla="*/ 85 w 97"/>
                <a:gd name="T49" fmla="*/ 69 h 95"/>
                <a:gd name="T50" fmla="*/ 81 w 97"/>
                <a:gd name="T51" fmla="*/ 71 h 95"/>
                <a:gd name="T52" fmla="*/ 70 w 97"/>
                <a:gd name="T53" fmla="*/ 71 h 95"/>
                <a:gd name="T54" fmla="*/ 64 w 97"/>
                <a:gd name="T55" fmla="*/ 69 h 95"/>
                <a:gd name="T56" fmla="*/ 60 w 97"/>
                <a:gd name="T57" fmla="*/ 72 h 95"/>
                <a:gd name="T58" fmla="*/ 54 w 97"/>
                <a:gd name="T59" fmla="*/ 71 h 95"/>
                <a:gd name="T60" fmla="*/ 33 w 97"/>
                <a:gd name="T61" fmla="*/ 71 h 95"/>
                <a:gd name="T62" fmla="*/ 32 w 97"/>
                <a:gd name="T63" fmla="*/ 82 h 95"/>
                <a:gd name="T64" fmla="*/ 34 w 97"/>
                <a:gd name="T65" fmla="*/ 93 h 95"/>
                <a:gd name="T66" fmla="*/ 25 w 97"/>
                <a:gd name="T67" fmla="*/ 89 h 95"/>
                <a:gd name="T68" fmla="*/ 19 w 97"/>
                <a:gd name="T69" fmla="*/ 90 h 95"/>
                <a:gd name="T70" fmla="*/ 14 w 97"/>
                <a:gd name="T71" fmla="*/ 95 h 95"/>
                <a:gd name="T72" fmla="*/ 8 w 97"/>
                <a:gd name="T73" fmla="*/ 91 h 95"/>
                <a:gd name="T74" fmla="*/ 6 w 97"/>
                <a:gd name="T75" fmla="*/ 85 h 95"/>
                <a:gd name="T76" fmla="*/ 1 w 97"/>
                <a:gd name="T77" fmla="*/ 82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7" h="95">
                  <a:moveTo>
                    <a:pt x="1" y="82"/>
                  </a:moveTo>
                  <a:lnTo>
                    <a:pt x="0" y="72"/>
                  </a:lnTo>
                  <a:lnTo>
                    <a:pt x="3" y="64"/>
                  </a:lnTo>
                  <a:lnTo>
                    <a:pt x="3" y="58"/>
                  </a:lnTo>
                  <a:lnTo>
                    <a:pt x="13" y="45"/>
                  </a:lnTo>
                  <a:lnTo>
                    <a:pt x="15" y="32"/>
                  </a:lnTo>
                  <a:lnTo>
                    <a:pt x="19" y="28"/>
                  </a:lnTo>
                  <a:lnTo>
                    <a:pt x="25" y="31"/>
                  </a:lnTo>
                  <a:lnTo>
                    <a:pt x="31" y="27"/>
                  </a:lnTo>
                  <a:lnTo>
                    <a:pt x="32" y="24"/>
                  </a:lnTo>
                  <a:lnTo>
                    <a:pt x="41" y="15"/>
                  </a:lnTo>
                  <a:lnTo>
                    <a:pt x="44" y="11"/>
                  </a:lnTo>
                  <a:lnTo>
                    <a:pt x="57" y="2"/>
                  </a:lnTo>
                  <a:lnTo>
                    <a:pt x="62" y="0"/>
                  </a:lnTo>
                  <a:lnTo>
                    <a:pt x="66" y="4"/>
                  </a:lnTo>
                  <a:lnTo>
                    <a:pt x="74" y="4"/>
                  </a:lnTo>
                  <a:lnTo>
                    <a:pt x="73" y="12"/>
                  </a:lnTo>
                  <a:lnTo>
                    <a:pt x="74" y="20"/>
                  </a:lnTo>
                  <a:lnTo>
                    <a:pt x="83" y="31"/>
                  </a:lnTo>
                  <a:lnTo>
                    <a:pt x="83" y="39"/>
                  </a:lnTo>
                  <a:lnTo>
                    <a:pt x="97" y="44"/>
                  </a:lnTo>
                  <a:lnTo>
                    <a:pt x="97" y="54"/>
                  </a:lnTo>
                  <a:lnTo>
                    <a:pt x="93" y="59"/>
                  </a:lnTo>
                  <a:lnTo>
                    <a:pt x="88" y="62"/>
                  </a:lnTo>
                  <a:lnTo>
                    <a:pt x="85" y="69"/>
                  </a:lnTo>
                  <a:lnTo>
                    <a:pt x="81" y="71"/>
                  </a:lnTo>
                  <a:lnTo>
                    <a:pt x="70" y="71"/>
                  </a:lnTo>
                  <a:lnTo>
                    <a:pt x="64" y="69"/>
                  </a:lnTo>
                  <a:lnTo>
                    <a:pt x="60" y="72"/>
                  </a:lnTo>
                  <a:lnTo>
                    <a:pt x="54" y="71"/>
                  </a:lnTo>
                  <a:lnTo>
                    <a:pt x="33" y="71"/>
                  </a:lnTo>
                  <a:lnTo>
                    <a:pt x="32" y="82"/>
                  </a:lnTo>
                  <a:lnTo>
                    <a:pt x="34" y="93"/>
                  </a:lnTo>
                  <a:lnTo>
                    <a:pt x="25" y="89"/>
                  </a:lnTo>
                  <a:lnTo>
                    <a:pt x="19" y="90"/>
                  </a:lnTo>
                  <a:lnTo>
                    <a:pt x="14" y="95"/>
                  </a:lnTo>
                  <a:lnTo>
                    <a:pt x="8" y="91"/>
                  </a:lnTo>
                  <a:lnTo>
                    <a:pt x="6" y="85"/>
                  </a:lnTo>
                  <a:lnTo>
                    <a:pt x="1" y="82"/>
                  </a:lnTo>
                  <a:close/>
                </a:path>
              </a:pathLst>
            </a:custGeom>
            <a:solidFill>
              <a:srgbClr val="FCEE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6" name="Freeform 72">
              <a:extLst>
                <a:ext uri="{FF2B5EF4-FFF2-40B4-BE49-F238E27FC236}">
                  <a16:creationId xmlns:a16="http://schemas.microsoft.com/office/drawing/2014/main" id="{CD8031CC-F784-774B-8ABB-66A3766A846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5650" y="2646363"/>
              <a:ext cx="263525" cy="241300"/>
            </a:xfrm>
            <a:custGeom>
              <a:avLst/>
              <a:gdLst>
                <a:gd name="T0" fmla="*/ 166 w 166"/>
                <a:gd name="T1" fmla="*/ 100 h 152"/>
                <a:gd name="T2" fmla="*/ 161 w 166"/>
                <a:gd name="T3" fmla="*/ 103 h 152"/>
                <a:gd name="T4" fmla="*/ 153 w 166"/>
                <a:gd name="T5" fmla="*/ 101 h 152"/>
                <a:gd name="T6" fmla="*/ 143 w 166"/>
                <a:gd name="T7" fmla="*/ 100 h 152"/>
                <a:gd name="T8" fmla="*/ 139 w 166"/>
                <a:gd name="T9" fmla="*/ 101 h 152"/>
                <a:gd name="T10" fmla="*/ 136 w 166"/>
                <a:gd name="T11" fmla="*/ 106 h 152"/>
                <a:gd name="T12" fmla="*/ 133 w 166"/>
                <a:gd name="T13" fmla="*/ 106 h 152"/>
                <a:gd name="T14" fmla="*/ 127 w 166"/>
                <a:gd name="T15" fmla="*/ 103 h 152"/>
                <a:gd name="T16" fmla="*/ 114 w 166"/>
                <a:gd name="T17" fmla="*/ 111 h 152"/>
                <a:gd name="T18" fmla="*/ 108 w 166"/>
                <a:gd name="T19" fmla="*/ 110 h 152"/>
                <a:gd name="T20" fmla="*/ 105 w 166"/>
                <a:gd name="T21" fmla="*/ 111 h 152"/>
                <a:gd name="T22" fmla="*/ 102 w 166"/>
                <a:gd name="T23" fmla="*/ 121 h 152"/>
                <a:gd name="T24" fmla="*/ 91 w 166"/>
                <a:gd name="T25" fmla="*/ 118 h 152"/>
                <a:gd name="T26" fmla="*/ 83 w 166"/>
                <a:gd name="T27" fmla="*/ 117 h 152"/>
                <a:gd name="T28" fmla="*/ 75 w 166"/>
                <a:gd name="T29" fmla="*/ 110 h 152"/>
                <a:gd name="T30" fmla="*/ 63 w 166"/>
                <a:gd name="T31" fmla="*/ 104 h 152"/>
                <a:gd name="T32" fmla="*/ 57 w 166"/>
                <a:gd name="T33" fmla="*/ 110 h 152"/>
                <a:gd name="T34" fmla="*/ 52 w 166"/>
                <a:gd name="T35" fmla="*/ 119 h 152"/>
                <a:gd name="T36" fmla="*/ 51 w 166"/>
                <a:gd name="T37" fmla="*/ 130 h 152"/>
                <a:gd name="T38" fmla="*/ 43 w 166"/>
                <a:gd name="T39" fmla="*/ 129 h 152"/>
                <a:gd name="T40" fmla="*/ 34 w 166"/>
                <a:gd name="T41" fmla="*/ 127 h 152"/>
                <a:gd name="T42" fmla="*/ 26 w 166"/>
                <a:gd name="T43" fmla="*/ 136 h 152"/>
                <a:gd name="T44" fmla="*/ 20 w 166"/>
                <a:gd name="T45" fmla="*/ 152 h 152"/>
                <a:gd name="T46" fmla="*/ 18 w 166"/>
                <a:gd name="T47" fmla="*/ 147 h 152"/>
                <a:gd name="T48" fmla="*/ 18 w 166"/>
                <a:gd name="T49" fmla="*/ 139 h 152"/>
                <a:gd name="T50" fmla="*/ 12 w 166"/>
                <a:gd name="T51" fmla="*/ 133 h 152"/>
                <a:gd name="T52" fmla="*/ 6 w 166"/>
                <a:gd name="T53" fmla="*/ 125 h 152"/>
                <a:gd name="T54" fmla="*/ 6 w 166"/>
                <a:gd name="T55" fmla="*/ 118 h 152"/>
                <a:gd name="T56" fmla="*/ 0 w 166"/>
                <a:gd name="T57" fmla="*/ 110 h 152"/>
                <a:gd name="T58" fmla="*/ 1 w 166"/>
                <a:gd name="T59" fmla="*/ 104 h 152"/>
                <a:gd name="T60" fmla="*/ 0 w 166"/>
                <a:gd name="T61" fmla="*/ 98 h 152"/>
                <a:gd name="T62" fmla="*/ 1 w 166"/>
                <a:gd name="T63" fmla="*/ 84 h 152"/>
                <a:gd name="T64" fmla="*/ 4 w 166"/>
                <a:gd name="T65" fmla="*/ 80 h 152"/>
                <a:gd name="T66" fmla="*/ 10 w 166"/>
                <a:gd name="T67" fmla="*/ 64 h 152"/>
                <a:gd name="T68" fmla="*/ 20 w 166"/>
                <a:gd name="T69" fmla="*/ 62 h 152"/>
                <a:gd name="T70" fmla="*/ 23 w 166"/>
                <a:gd name="T71" fmla="*/ 58 h 152"/>
                <a:gd name="T72" fmla="*/ 25 w 166"/>
                <a:gd name="T73" fmla="*/ 58 h 152"/>
                <a:gd name="T74" fmla="*/ 29 w 166"/>
                <a:gd name="T75" fmla="*/ 62 h 152"/>
                <a:gd name="T76" fmla="*/ 44 w 166"/>
                <a:gd name="T77" fmla="*/ 55 h 152"/>
                <a:gd name="T78" fmla="*/ 50 w 166"/>
                <a:gd name="T79" fmla="*/ 48 h 152"/>
                <a:gd name="T80" fmla="*/ 56 w 166"/>
                <a:gd name="T81" fmla="*/ 42 h 152"/>
                <a:gd name="T82" fmla="*/ 55 w 166"/>
                <a:gd name="T83" fmla="*/ 36 h 152"/>
                <a:gd name="T84" fmla="*/ 58 w 166"/>
                <a:gd name="T85" fmla="*/ 35 h 152"/>
                <a:gd name="T86" fmla="*/ 70 w 166"/>
                <a:gd name="T87" fmla="*/ 36 h 152"/>
                <a:gd name="T88" fmla="*/ 83 w 166"/>
                <a:gd name="T89" fmla="*/ 28 h 152"/>
                <a:gd name="T90" fmla="*/ 91 w 166"/>
                <a:gd name="T91" fmla="*/ 9 h 152"/>
                <a:gd name="T92" fmla="*/ 97 w 166"/>
                <a:gd name="T93" fmla="*/ 2 h 152"/>
                <a:gd name="T94" fmla="*/ 105 w 166"/>
                <a:gd name="T95" fmla="*/ 0 h 152"/>
                <a:gd name="T96" fmla="*/ 107 w 166"/>
                <a:gd name="T97" fmla="*/ 7 h 152"/>
                <a:gd name="T98" fmla="*/ 115 w 166"/>
                <a:gd name="T99" fmla="*/ 17 h 152"/>
                <a:gd name="T100" fmla="*/ 115 w 166"/>
                <a:gd name="T101" fmla="*/ 24 h 152"/>
                <a:gd name="T102" fmla="*/ 114 w 166"/>
                <a:gd name="T103" fmla="*/ 32 h 152"/>
                <a:gd name="T104" fmla="*/ 114 w 166"/>
                <a:gd name="T105" fmla="*/ 37 h 152"/>
                <a:gd name="T106" fmla="*/ 118 w 166"/>
                <a:gd name="T107" fmla="*/ 42 h 152"/>
                <a:gd name="T108" fmla="*/ 128 w 166"/>
                <a:gd name="T109" fmla="*/ 49 h 152"/>
                <a:gd name="T110" fmla="*/ 135 w 166"/>
                <a:gd name="T111" fmla="*/ 56 h 152"/>
                <a:gd name="T112" fmla="*/ 136 w 166"/>
                <a:gd name="T113" fmla="*/ 62 h 152"/>
                <a:gd name="T114" fmla="*/ 144 w 166"/>
                <a:gd name="T115" fmla="*/ 72 h 152"/>
                <a:gd name="T116" fmla="*/ 149 w 166"/>
                <a:gd name="T117" fmla="*/ 78 h 152"/>
                <a:gd name="T118" fmla="*/ 153 w 166"/>
                <a:gd name="T119" fmla="*/ 88 h 152"/>
                <a:gd name="T120" fmla="*/ 163 w 166"/>
                <a:gd name="T121" fmla="*/ 95 h 152"/>
                <a:gd name="T122" fmla="*/ 166 w 166"/>
                <a:gd name="T123" fmla="*/ 10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66" h="152">
                  <a:moveTo>
                    <a:pt x="166" y="100"/>
                  </a:moveTo>
                  <a:lnTo>
                    <a:pt x="161" y="103"/>
                  </a:lnTo>
                  <a:lnTo>
                    <a:pt x="153" y="101"/>
                  </a:lnTo>
                  <a:lnTo>
                    <a:pt x="143" y="100"/>
                  </a:lnTo>
                  <a:lnTo>
                    <a:pt x="139" y="101"/>
                  </a:lnTo>
                  <a:lnTo>
                    <a:pt x="136" y="106"/>
                  </a:lnTo>
                  <a:lnTo>
                    <a:pt x="133" y="106"/>
                  </a:lnTo>
                  <a:lnTo>
                    <a:pt x="127" y="103"/>
                  </a:lnTo>
                  <a:lnTo>
                    <a:pt x="114" y="111"/>
                  </a:lnTo>
                  <a:lnTo>
                    <a:pt x="108" y="110"/>
                  </a:lnTo>
                  <a:lnTo>
                    <a:pt x="105" y="111"/>
                  </a:lnTo>
                  <a:lnTo>
                    <a:pt x="102" y="121"/>
                  </a:lnTo>
                  <a:lnTo>
                    <a:pt x="91" y="118"/>
                  </a:lnTo>
                  <a:lnTo>
                    <a:pt x="83" y="117"/>
                  </a:lnTo>
                  <a:lnTo>
                    <a:pt x="75" y="110"/>
                  </a:lnTo>
                  <a:lnTo>
                    <a:pt x="63" y="104"/>
                  </a:lnTo>
                  <a:lnTo>
                    <a:pt x="57" y="110"/>
                  </a:lnTo>
                  <a:lnTo>
                    <a:pt x="52" y="119"/>
                  </a:lnTo>
                  <a:lnTo>
                    <a:pt x="51" y="130"/>
                  </a:lnTo>
                  <a:lnTo>
                    <a:pt x="43" y="129"/>
                  </a:lnTo>
                  <a:lnTo>
                    <a:pt x="34" y="127"/>
                  </a:lnTo>
                  <a:lnTo>
                    <a:pt x="26" y="136"/>
                  </a:lnTo>
                  <a:lnTo>
                    <a:pt x="20" y="152"/>
                  </a:lnTo>
                  <a:lnTo>
                    <a:pt x="18" y="147"/>
                  </a:lnTo>
                  <a:lnTo>
                    <a:pt x="18" y="139"/>
                  </a:lnTo>
                  <a:lnTo>
                    <a:pt x="12" y="133"/>
                  </a:lnTo>
                  <a:lnTo>
                    <a:pt x="6" y="125"/>
                  </a:lnTo>
                  <a:lnTo>
                    <a:pt x="6" y="118"/>
                  </a:lnTo>
                  <a:lnTo>
                    <a:pt x="0" y="110"/>
                  </a:lnTo>
                  <a:lnTo>
                    <a:pt x="1" y="104"/>
                  </a:lnTo>
                  <a:lnTo>
                    <a:pt x="0" y="98"/>
                  </a:lnTo>
                  <a:lnTo>
                    <a:pt x="1" y="84"/>
                  </a:lnTo>
                  <a:lnTo>
                    <a:pt x="4" y="80"/>
                  </a:lnTo>
                  <a:lnTo>
                    <a:pt x="10" y="64"/>
                  </a:lnTo>
                  <a:lnTo>
                    <a:pt x="20" y="62"/>
                  </a:lnTo>
                  <a:lnTo>
                    <a:pt x="23" y="58"/>
                  </a:lnTo>
                  <a:lnTo>
                    <a:pt x="25" y="58"/>
                  </a:lnTo>
                  <a:lnTo>
                    <a:pt x="29" y="62"/>
                  </a:lnTo>
                  <a:lnTo>
                    <a:pt x="44" y="55"/>
                  </a:lnTo>
                  <a:lnTo>
                    <a:pt x="50" y="48"/>
                  </a:lnTo>
                  <a:lnTo>
                    <a:pt x="56" y="42"/>
                  </a:lnTo>
                  <a:lnTo>
                    <a:pt x="55" y="36"/>
                  </a:lnTo>
                  <a:lnTo>
                    <a:pt x="58" y="35"/>
                  </a:lnTo>
                  <a:lnTo>
                    <a:pt x="70" y="36"/>
                  </a:lnTo>
                  <a:lnTo>
                    <a:pt x="83" y="28"/>
                  </a:lnTo>
                  <a:lnTo>
                    <a:pt x="91" y="9"/>
                  </a:lnTo>
                  <a:lnTo>
                    <a:pt x="97" y="2"/>
                  </a:lnTo>
                  <a:lnTo>
                    <a:pt x="105" y="0"/>
                  </a:lnTo>
                  <a:lnTo>
                    <a:pt x="107" y="7"/>
                  </a:lnTo>
                  <a:lnTo>
                    <a:pt x="115" y="17"/>
                  </a:lnTo>
                  <a:lnTo>
                    <a:pt x="115" y="24"/>
                  </a:lnTo>
                  <a:lnTo>
                    <a:pt x="114" y="32"/>
                  </a:lnTo>
                  <a:lnTo>
                    <a:pt x="114" y="37"/>
                  </a:lnTo>
                  <a:lnTo>
                    <a:pt x="118" y="42"/>
                  </a:lnTo>
                  <a:lnTo>
                    <a:pt x="128" y="49"/>
                  </a:lnTo>
                  <a:lnTo>
                    <a:pt x="135" y="56"/>
                  </a:lnTo>
                  <a:lnTo>
                    <a:pt x="136" y="62"/>
                  </a:lnTo>
                  <a:lnTo>
                    <a:pt x="144" y="72"/>
                  </a:lnTo>
                  <a:lnTo>
                    <a:pt x="149" y="78"/>
                  </a:lnTo>
                  <a:lnTo>
                    <a:pt x="153" y="88"/>
                  </a:lnTo>
                  <a:lnTo>
                    <a:pt x="163" y="95"/>
                  </a:lnTo>
                  <a:lnTo>
                    <a:pt x="166" y="100"/>
                  </a:lnTo>
                  <a:close/>
                </a:path>
              </a:pathLst>
            </a:custGeom>
            <a:solidFill>
              <a:srgbClr val="F6FC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7" name="Freeform 73">
              <a:extLst>
                <a:ext uri="{FF2B5EF4-FFF2-40B4-BE49-F238E27FC236}">
                  <a16:creationId xmlns:a16="http://schemas.microsoft.com/office/drawing/2014/main" id="{679504BA-17EF-1E05-1093-7323ECEFB1D0}"/>
                </a:ext>
              </a:extLst>
            </p:cNvPr>
            <p:cNvSpPr>
              <a:spLocks/>
            </p:cNvSpPr>
            <p:nvPr/>
          </p:nvSpPr>
          <p:spPr bwMode="auto">
            <a:xfrm>
              <a:off x="4495800" y="2847975"/>
              <a:ext cx="150813" cy="239713"/>
            </a:xfrm>
            <a:custGeom>
              <a:avLst/>
              <a:gdLst>
                <a:gd name="T0" fmla="*/ 95 w 95"/>
                <a:gd name="T1" fmla="*/ 3 h 151"/>
                <a:gd name="T2" fmla="*/ 94 w 95"/>
                <a:gd name="T3" fmla="*/ 13 h 151"/>
                <a:gd name="T4" fmla="*/ 90 w 95"/>
                <a:gd name="T5" fmla="*/ 23 h 151"/>
                <a:gd name="T6" fmla="*/ 88 w 95"/>
                <a:gd name="T7" fmla="*/ 34 h 151"/>
                <a:gd name="T8" fmla="*/ 87 w 95"/>
                <a:gd name="T9" fmla="*/ 49 h 151"/>
                <a:gd name="T10" fmla="*/ 87 w 95"/>
                <a:gd name="T11" fmla="*/ 58 h 151"/>
                <a:gd name="T12" fmla="*/ 84 w 95"/>
                <a:gd name="T13" fmla="*/ 64 h 151"/>
                <a:gd name="T14" fmla="*/ 84 w 95"/>
                <a:gd name="T15" fmla="*/ 71 h 151"/>
                <a:gd name="T16" fmla="*/ 83 w 95"/>
                <a:gd name="T17" fmla="*/ 77 h 151"/>
                <a:gd name="T18" fmla="*/ 75 w 95"/>
                <a:gd name="T19" fmla="*/ 86 h 151"/>
                <a:gd name="T20" fmla="*/ 69 w 95"/>
                <a:gd name="T21" fmla="*/ 94 h 151"/>
                <a:gd name="T22" fmla="*/ 63 w 95"/>
                <a:gd name="T23" fmla="*/ 110 h 151"/>
                <a:gd name="T24" fmla="*/ 63 w 95"/>
                <a:gd name="T25" fmla="*/ 125 h 151"/>
                <a:gd name="T26" fmla="*/ 61 w 95"/>
                <a:gd name="T27" fmla="*/ 131 h 151"/>
                <a:gd name="T28" fmla="*/ 52 w 95"/>
                <a:gd name="T29" fmla="*/ 139 h 151"/>
                <a:gd name="T30" fmla="*/ 45 w 95"/>
                <a:gd name="T31" fmla="*/ 149 h 151"/>
                <a:gd name="T32" fmla="*/ 41 w 95"/>
                <a:gd name="T33" fmla="*/ 146 h 151"/>
                <a:gd name="T34" fmla="*/ 39 w 95"/>
                <a:gd name="T35" fmla="*/ 142 h 151"/>
                <a:gd name="T36" fmla="*/ 32 w 95"/>
                <a:gd name="T37" fmla="*/ 142 h 151"/>
                <a:gd name="T38" fmla="*/ 28 w 95"/>
                <a:gd name="T39" fmla="*/ 147 h 151"/>
                <a:gd name="T40" fmla="*/ 24 w 95"/>
                <a:gd name="T41" fmla="*/ 146 h 151"/>
                <a:gd name="T42" fmla="*/ 21 w 95"/>
                <a:gd name="T43" fmla="*/ 141 h 151"/>
                <a:gd name="T44" fmla="*/ 17 w 95"/>
                <a:gd name="T45" fmla="*/ 144 h 151"/>
                <a:gd name="T46" fmla="*/ 11 w 95"/>
                <a:gd name="T47" fmla="*/ 151 h 151"/>
                <a:gd name="T48" fmla="*/ 0 w 95"/>
                <a:gd name="T49" fmla="*/ 133 h 151"/>
                <a:gd name="T50" fmla="*/ 11 w 95"/>
                <a:gd name="T51" fmla="*/ 122 h 151"/>
                <a:gd name="T52" fmla="*/ 5 w 95"/>
                <a:gd name="T53" fmla="*/ 112 h 151"/>
                <a:gd name="T54" fmla="*/ 10 w 95"/>
                <a:gd name="T55" fmla="*/ 107 h 151"/>
                <a:gd name="T56" fmla="*/ 19 w 95"/>
                <a:gd name="T57" fmla="*/ 106 h 151"/>
                <a:gd name="T58" fmla="*/ 21 w 95"/>
                <a:gd name="T59" fmla="*/ 97 h 151"/>
                <a:gd name="T60" fmla="*/ 26 w 95"/>
                <a:gd name="T61" fmla="*/ 106 h 151"/>
                <a:gd name="T62" fmla="*/ 38 w 95"/>
                <a:gd name="T63" fmla="*/ 107 h 151"/>
                <a:gd name="T64" fmla="*/ 42 w 95"/>
                <a:gd name="T65" fmla="*/ 99 h 151"/>
                <a:gd name="T66" fmla="*/ 44 w 95"/>
                <a:gd name="T67" fmla="*/ 87 h 151"/>
                <a:gd name="T68" fmla="*/ 42 w 95"/>
                <a:gd name="T69" fmla="*/ 74 h 151"/>
                <a:gd name="T70" fmla="*/ 36 w 95"/>
                <a:gd name="T71" fmla="*/ 63 h 151"/>
                <a:gd name="T72" fmla="*/ 42 w 95"/>
                <a:gd name="T73" fmla="*/ 43 h 151"/>
                <a:gd name="T74" fmla="*/ 38 w 95"/>
                <a:gd name="T75" fmla="*/ 39 h 151"/>
                <a:gd name="T76" fmla="*/ 29 w 95"/>
                <a:gd name="T77" fmla="*/ 41 h 151"/>
                <a:gd name="T78" fmla="*/ 25 w 95"/>
                <a:gd name="T79" fmla="*/ 32 h 151"/>
                <a:gd name="T80" fmla="*/ 25 w 95"/>
                <a:gd name="T81" fmla="*/ 25 h 151"/>
                <a:gd name="T82" fmla="*/ 43 w 95"/>
                <a:gd name="T83" fmla="*/ 26 h 151"/>
                <a:gd name="T84" fmla="*/ 52 w 95"/>
                <a:gd name="T85" fmla="*/ 30 h 151"/>
                <a:gd name="T86" fmla="*/ 63 w 95"/>
                <a:gd name="T87" fmla="*/ 34 h 151"/>
                <a:gd name="T88" fmla="*/ 64 w 95"/>
                <a:gd name="T89" fmla="*/ 25 h 151"/>
                <a:gd name="T90" fmla="*/ 70 w 95"/>
                <a:gd name="T91" fmla="*/ 9 h 151"/>
                <a:gd name="T92" fmla="*/ 78 w 95"/>
                <a:gd name="T93" fmla="*/ 0 h 151"/>
                <a:gd name="T94" fmla="*/ 87 w 95"/>
                <a:gd name="T95" fmla="*/ 2 h 151"/>
                <a:gd name="T96" fmla="*/ 95 w 95"/>
                <a:gd name="T97" fmla="*/ 3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5" h="151">
                  <a:moveTo>
                    <a:pt x="95" y="3"/>
                  </a:moveTo>
                  <a:lnTo>
                    <a:pt x="94" y="13"/>
                  </a:lnTo>
                  <a:lnTo>
                    <a:pt x="90" y="23"/>
                  </a:lnTo>
                  <a:lnTo>
                    <a:pt x="88" y="34"/>
                  </a:lnTo>
                  <a:lnTo>
                    <a:pt x="87" y="49"/>
                  </a:lnTo>
                  <a:lnTo>
                    <a:pt x="87" y="58"/>
                  </a:lnTo>
                  <a:lnTo>
                    <a:pt x="84" y="64"/>
                  </a:lnTo>
                  <a:lnTo>
                    <a:pt x="84" y="71"/>
                  </a:lnTo>
                  <a:lnTo>
                    <a:pt x="83" y="77"/>
                  </a:lnTo>
                  <a:lnTo>
                    <a:pt x="75" y="86"/>
                  </a:lnTo>
                  <a:lnTo>
                    <a:pt x="69" y="94"/>
                  </a:lnTo>
                  <a:lnTo>
                    <a:pt x="63" y="110"/>
                  </a:lnTo>
                  <a:lnTo>
                    <a:pt x="63" y="125"/>
                  </a:lnTo>
                  <a:lnTo>
                    <a:pt x="61" y="131"/>
                  </a:lnTo>
                  <a:lnTo>
                    <a:pt x="52" y="139"/>
                  </a:lnTo>
                  <a:lnTo>
                    <a:pt x="45" y="149"/>
                  </a:lnTo>
                  <a:lnTo>
                    <a:pt x="41" y="146"/>
                  </a:lnTo>
                  <a:lnTo>
                    <a:pt x="39" y="142"/>
                  </a:lnTo>
                  <a:lnTo>
                    <a:pt x="32" y="142"/>
                  </a:lnTo>
                  <a:lnTo>
                    <a:pt x="28" y="147"/>
                  </a:lnTo>
                  <a:lnTo>
                    <a:pt x="24" y="146"/>
                  </a:lnTo>
                  <a:lnTo>
                    <a:pt x="21" y="141"/>
                  </a:lnTo>
                  <a:lnTo>
                    <a:pt x="17" y="144"/>
                  </a:lnTo>
                  <a:lnTo>
                    <a:pt x="11" y="151"/>
                  </a:lnTo>
                  <a:lnTo>
                    <a:pt x="0" y="133"/>
                  </a:lnTo>
                  <a:lnTo>
                    <a:pt x="11" y="122"/>
                  </a:lnTo>
                  <a:lnTo>
                    <a:pt x="5" y="112"/>
                  </a:lnTo>
                  <a:lnTo>
                    <a:pt x="10" y="107"/>
                  </a:lnTo>
                  <a:lnTo>
                    <a:pt x="19" y="106"/>
                  </a:lnTo>
                  <a:lnTo>
                    <a:pt x="21" y="97"/>
                  </a:lnTo>
                  <a:lnTo>
                    <a:pt x="26" y="106"/>
                  </a:lnTo>
                  <a:lnTo>
                    <a:pt x="38" y="107"/>
                  </a:lnTo>
                  <a:lnTo>
                    <a:pt x="42" y="99"/>
                  </a:lnTo>
                  <a:lnTo>
                    <a:pt x="44" y="87"/>
                  </a:lnTo>
                  <a:lnTo>
                    <a:pt x="42" y="74"/>
                  </a:lnTo>
                  <a:lnTo>
                    <a:pt x="36" y="63"/>
                  </a:lnTo>
                  <a:lnTo>
                    <a:pt x="42" y="43"/>
                  </a:lnTo>
                  <a:lnTo>
                    <a:pt x="38" y="39"/>
                  </a:lnTo>
                  <a:lnTo>
                    <a:pt x="29" y="41"/>
                  </a:lnTo>
                  <a:lnTo>
                    <a:pt x="25" y="32"/>
                  </a:lnTo>
                  <a:lnTo>
                    <a:pt x="25" y="25"/>
                  </a:lnTo>
                  <a:lnTo>
                    <a:pt x="43" y="26"/>
                  </a:lnTo>
                  <a:lnTo>
                    <a:pt x="52" y="30"/>
                  </a:lnTo>
                  <a:lnTo>
                    <a:pt x="63" y="34"/>
                  </a:lnTo>
                  <a:lnTo>
                    <a:pt x="64" y="25"/>
                  </a:lnTo>
                  <a:lnTo>
                    <a:pt x="70" y="9"/>
                  </a:lnTo>
                  <a:lnTo>
                    <a:pt x="78" y="0"/>
                  </a:lnTo>
                  <a:lnTo>
                    <a:pt x="87" y="2"/>
                  </a:lnTo>
                  <a:lnTo>
                    <a:pt x="95" y="3"/>
                  </a:lnTo>
                  <a:close/>
                </a:path>
              </a:pathLst>
            </a:custGeom>
            <a:solidFill>
              <a:srgbClr val="C4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8" name="Freeform 74">
              <a:extLst>
                <a:ext uri="{FF2B5EF4-FFF2-40B4-BE49-F238E27FC236}">
                  <a16:creationId xmlns:a16="http://schemas.microsoft.com/office/drawing/2014/main" id="{95F1197B-BCE3-30D2-481F-F1D8C1906D9F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9763" y="2886075"/>
              <a:ext cx="115888" cy="173038"/>
            </a:xfrm>
            <a:custGeom>
              <a:avLst/>
              <a:gdLst>
                <a:gd name="T0" fmla="*/ 32 w 73"/>
                <a:gd name="T1" fmla="*/ 1 h 109"/>
                <a:gd name="T2" fmla="*/ 38 w 73"/>
                <a:gd name="T3" fmla="*/ 0 h 109"/>
                <a:gd name="T4" fmla="*/ 46 w 73"/>
                <a:gd name="T5" fmla="*/ 2 h 109"/>
                <a:gd name="T6" fmla="*/ 53 w 73"/>
                <a:gd name="T7" fmla="*/ 0 h 109"/>
                <a:gd name="T8" fmla="*/ 54 w 73"/>
                <a:gd name="T9" fmla="*/ 1 h 109"/>
                <a:gd name="T10" fmla="*/ 54 w 73"/>
                <a:gd name="T11" fmla="*/ 8 h 109"/>
                <a:gd name="T12" fmla="*/ 58 w 73"/>
                <a:gd name="T13" fmla="*/ 17 h 109"/>
                <a:gd name="T14" fmla="*/ 67 w 73"/>
                <a:gd name="T15" fmla="*/ 15 h 109"/>
                <a:gd name="T16" fmla="*/ 71 w 73"/>
                <a:gd name="T17" fmla="*/ 19 h 109"/>
                <a:gd name="T18" fmla="*/ 65 w 73"/>
                <a:gd name="T19" fmla="*/ 39 h 109"/>
                <a:gd name="T20" fmla="*/ 71 w 73"/>
                <a:gd name="T21" fmla="*/ 50 h 109"/>
                <a:gd name="T22" fmla="*/ 73 w 73"/>
                <a:gd name="T23" fmla="*/ 63 h 109"/>
                <a:gd name="T24" fmla="*/ 71 w 73"/>
                <a:gd name="T25" fmla="*/ 75 h 109"/>
                <a:gd name="T26" fmla="*/ 67 w 73"/>
                <a:gd name="T27" fmla="*/ 83 h 109"/>
                <a:gd name="T28" fmla="*/ 55 w 73"/>
                <a:gd name="T29" fmla="*/ 82 h 109"/>
                <a:gd name="T30" fmla="*/ 50 w 73"/>
                <a:gd name="T31" fmla="*/ 73 h 109"/>
                <a:gd name="T32" fmla="*/ 48 w 73"/>
                <a:gd name="T33" fmla="*/ 82 h 109"/>
                <a:gd name="T34" fmla="*/ 39 w 73"/>
                <a:gd name="T35" fmla="*/ 83 h 109"/>
                <a:gd name="T36" fmla="*/ 34 w 73"/>
                <a:gd name="T37" fmla="*/ 88 h 109"/>
                <a:gd name="T38" fmla="*/ 40 w 73"/>
                <a:gd name="T39" fmla="*/ 98 h 109"/>
                <a:gd name="T40" fmla="*/ 29 w 73"/>
                <a:gd name="T41" fmla="*/ 109 h 109"/>
                <a:gd name="T42" fmla="*/ 16 w 73"/>
                <a:gd name="T43" fmla="*/ 91 h 109"/>
                <a:gd name="T44" fmla="*/ 8 w 73"/>
                <a:gd name="T45" fmla="*/ 77 h 109"/>
                <a:gd name="T46" fmla="*/ 0 w 73"/>
                <a:gd name="T47" fmla="*/ 59 h 109"/>
                <a:gd name="T48" fmla="*/ 0 w 73"/>
                <a:gd name="T49" fmla="*/ 53 h 109"/>
                <a:gd name="T50" fmla="*/ 3 w 73"/>
                <a:gd name="T51" fmla="*/ 47 h 109"/>
                <a:gd name="T52" fmla="*/ 7 w 73"/>
                <a:gd name="T53" fmla="*/ 34 h 109"/>
                <a:gd name="T54" fmla="*/ 9 w 73"/>
                <a:gd name="T55" fmla="*/ 23 h 109"/>
                <a:gd name="T56" fmla="*/ 14 w 73"/>
                <a:gd name="T57" fmla="*/ 21 h 109"/>
                <a:gd name="T58" fmla="*/ 32 w 73"/>
                <a:gd name="T59" fmla="*/ 21 h 109"/>
                <a:gd name="T60" fmla="*/ 32 w 73"/>
                <a:gd name="T61" fmla="*/ 1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3" h="109">
                  <a:moveTo>
                    <a:pt x="32" y="1"/>
                  </a:moveTo>
                  <a:lnTo>
                    <a:pt x="38" y="0"/>
                  </a:lnTo>
                  <a:lnTo>
                    <a:pt x="46" y="2"/>
                  </a:lnTo>
                  <a:lnTo>
                    <a:pt x="53" y="0"/>
                  </a:lnTo>
                  <a:lnTo>
                    <a:pt x="54" y="1"/>
                  </a:lnTo>
                  <a:lnTo>
                    <a:pt x="54" y="8"/>
                  </a:lnTo>
                  <a:lnTo>
                    <a:pt x="58" y="17"/>
                  </a:lnTo>
                  <a:lnTo>
                    <a:pt x="67" y="15"/>
                  </a:lnTo>
                  <a:lnTo>
                    <a:pt x="71" y="19"/>
                  </a:lnTo>
                  <a:lnTo>
                    <a:pt x="65" y="39"/>
                  </a:lnTo>
                  <a:lnTo>
                    <a:pt x="71" y="50"/>
                  </a:lnTo>
                  <a:lnTo>
                    <a:pt x="73" y="63"/>
                  </a:lnTo>
                  <a:lnTo>
                    <a:pt x="71" y="75"/>
                  </a:lnTo>
                  <a:lnTo>
                    <a:pt x="67" y="83"/>
                  </a:lnTo>
                  <a:lnTo>
                    <a:pt x="55" y="82"/>
                  </a:lnTo>
                  <a:lnTo>
                    <a:pt x="50" y="73"/>
                  </a:lnTo>
                  <a:lnTo>
                    <a:pt x="48" y="82"/>
                  </a:lnTo>
                  <a:lnTo>
                    <a:pt x="39" y="83"/>
                  </a:lnTo>
                  <a:lnTo>
                    <a:pt x="34" y="88"/>
                  </a:lnTo>
                  <a:lnTo>
                    <a:pt x="40" y="98"/>
                  </a:lnTo>
                  <a:lnTo>
                    <a:pt x="29" y="109"/>
                  </a:lnTo>
                  <a:lnTo>
                    <a:pt x="16" y="91"/>
                  </a:lnTo>
                  <a:lnTo>
                    <a:pt x="8" y="77"/>
                  </a:lnTo>
                  <a:lnTo>
                    <a:pt x="0" y="59"/>
                  </a:lnTo>
                  <a:lnTo>
                    <a:pt x="0" y="53"/>
                  </a:lnTo>
                  <a:lnTo>
                    <a:pt x="3" y="47"/>
                  </a:lnTo>
                  <a:lnTo>
                    <a:pt x="7" y="34"/>
                  </a:lnTo>
                  <a:lnTo>
                    <a:pt x="9" y="23"/>
                  </a:lnTo>
                  <a:lnTo>
                    <a:pt x="14" y="21"/>
                  </a:lnTo>
                  <a:lnTo>
                    <a:pt x="32" y="21"/>
                  </a:lnTo>
                  <a:lnTo>
                    <a:pt x="32" y="1"/>
                  </a:lnTo>
                  <a:close/>
                </a:path>
              </a:pathLst>
            </a:custGeom>
            <a:solidFill>
              <a:srgbClr val="FCBF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9" name="Freeform 75">
              <a:extLst>
                <a:ext uri="{FF2B5EF4-FFF2-40B4-BE49-F238E27FC236}">
                  <a16:creationId xmlns:a16="http://schemas.microsoft.com/office/drawing/2014/main" id="{9E99F032-FE98-910F-7112-5C9BE48FF5D1}"/>
                </a:ext>
              </a:extLst>
            </p:cNvPr>
            <p:cNvSpPr>
              <a:spLocks/>
            </p:cNvSpPr>
            <p:nvPr/>
          </p:nvSpPr>
          <p:spPr bwMode="auto">
            <a:xfrm>
              <a:off x="4460875" y="2887663"/>
              <a:ext cx="39688" cy="34925"/>
            </a:xfrm>
            <a:custGeom>
              <a:avLst/>
              <a:gdLst>
                <a:gd name="T0" fmla="*/ 5 w 25"/>
                <a:gd name="T1" fmla="*/ 0 h 22"/>
                <a:gd name="T2" fmla="*/ 25 w 25"/>
                <a:gd name="T3" fmla="*/ 0 h 22"/>
                <a:gd name="T4" fmla="*/ 25 w 25"/>
                <a:gd name="T5" fmla="*/ 20 h 22"/>
                <a:gd name="T6" fmla="*/ 7 w 25"/>
                <a:gd name="T7" fmla="*/ 20 h 22"/>
                <a:gd name="T8" fmla="*/ 2 w 25"/>
                <a:gd name="T9" fmla="*/ 22 h 22"/>
                <a:gd name="T10" fmla="*/ 0 w 25"/>
                <a:gd name="T11" fmla="*/ 19 h 22"/>
                <a:gd name="T12" fmla="*/ 5 w 25"/>
                <a:gd name="T13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5" h="22">
                  <a:moveTo>
                    <a:pt x="5" y="0"/>
                  </a:moveTo>
                  <a:lnTo>
                    <a:pt x="25" y="0"/>
                  </a:lnTo>
                  <a:lnTo>
                    <a:pt x="25" y="20"/>
                  </a:lnTo>
                  <a:lnTo>
                    <a:pt x="7" y="20"/>
                  </a:lnTo>
                  <a:lnTo>
                    <a:pt x="2" y="22"/>
                  </a:lnTo>
                  <a:lnTo>
                    <a:pt x="0" y="19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FCB3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0" name="Freeform 76">
              <a:extLst>
                <a:ext uri="{FF2B5EF4-FFF2-40B4-BE49-F238E27FC236}">
                  <a16:creationId xmlns:a16="http://schemas.microsoft.com/office/drawing/2014/main" id="{3C11B9F9-6670-A392-DA1D-09DBC66E1D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0113" y="3173413"/>
              <a:ext cx="236538" cy="263525"/>
            </a:xfrm>
            <a:custGeom>
              <a:avLst/>
              <a:gdLst>
                <a:gd name="T0" fmla="*/ 116 w 149"/>
                <a:gd name="T1" fmla="*/ 2 h 166"/>
                <a:gd name="T2" fmla="*/ 121 w 149"/>
                <a:gd name="T3" fmla="*/ 7 h 166"/>
                <a:gd name="T4" fmla="*/ 127 w 149"/>
                <a:gd name="T5" fmla="*/ 9 h 166"/>
                <a:gd name="T6" fmla="*/ 135 w 149"/>
                <a:gd name="T7" fmla="*/ 13 h 166"/>
                <a:gd name="T8" fmla="*/ 142 w 149"/>
                <a:gd name="T9" fmla="*/ 18 h 166"/>
                <a:gd name="T10" fmla="*/ 147 w 149"/>
                <a:gd name="T11" fmla="*/ 25 h 166"/>
                <a:gd name="T12" fmla="*/ 149 w 149"/>
                <a:gd name="T13" fmla="*/ 40 h 166"/>
                <a:gd name="T14" fmla="*/ 147 w 149"/>
                <a:gd name="T15" fmla="*/ 45 h 166"/>
                <a:gd name="T16" fmla="*/ 144 w 149"/>
                <a:gd name="T17" fmla="*/ 58 h 166"/>
                <a:gd name="T18" fmla="*/ 146 w 149"/>
                <a:gd name="T19" fmla="*/ 72 h 166"/>
                <a:gd name="T20" fmla="*/ 142 w 149"/>
                <a:gd name="T21" fmla="*/ 79 h 166"/>
                <a:gd name="T22" fmla="*/ 137 w 149"/>
                <a:gd name="T23" fmla="*/ 93 h 166"/>
                <a:gd name="T24" fmla="*/ 143 w 149"/>
                <a:gd name="T25" fmla="*/ 98 h 166"/>
                <a:gd name="T26" fmla="*/ 105 w 149"/>
                <a:gd name="T27" fmla="*/ 112 h 166"/>
                <a:gd name="T28" fmla="*/ 105 w 149"/>
                <a:gd name="T29" fmla="*/ 124 h 166"/>
                <a:gd name="T30" fmla="*/ 96 w 149"/>
                <a:gd name="T31" fmla="*/ 127 h 166"/>
                <a:gd name="T32" fmla="*/ 88 w 149"/>
                <a:gd name="T33" fmla="*/ 134 h 166"/>
                <a:gd name="T34" fmla="*/ 85 w 149"/>
                <a:gd name="T35" fmla="*/ 138 h 166"/>
                <a:gd name="T36" fmla="*/ 82 w 149"/>
                <a:gd name="T37" fmla="*/ 141 h 166"/>
                <a:gd name="T38" fmla="*/ 70 w 149"/>
                <a:gd name="T39" fmla="*/ 155 h 166"/>
                <a:gd name="T40" fmla="*/ 62 w 149"/>
                <a:gd name="T41" fmla="*/ 166 h 166"/>
                <a:gd name="T42" fmla="*/ 58 w 149"/>
                <a:gd name="T43" fmla="*/ 166 h 166"/>
                <a:gd name="T44" fmla="*/ 55 w 149"/>
                <a:gd name="T45" fmla="*/ 164 h 166"/>
                <a:gd name="T46" fmla="*/ 40 w 149"/>
                <a:gd name="T47" fmla="*/ 162 h 166"/>
                <a:gd name="T48" fmla="*/ 38 w 149"/>
                <a:gd name="T49" fmla="*/ 161 h 166"/>
                <a:gd name="T50" fmla="*/ 38 w 149"/>
                <a:gd name="T51" fmla="*/ 160 h 166"/>
                <a:gd name="T52" fmla="*/ 33 w 149"/>
                <a:gd name="T53" fmla="*/ 156 h 166"/>
                <a:gd name="T54" fmla="*/ 26 w 149"/>
                <a:gd name="T55" fmla="*/ 155 h 166"/>
                <a:gd name="T56" fmla="*/ 14 w 149"/>
                <a:gd name="T57" fmla="*/ 159 h 166"/>
                <a:gd name="T58" fmla="*/ 7 w 149"/>
                <a:gd name="T59" fmla="*/ 148 h 166"/>
                <a:gd name="T60" fmla="*/ 0 w 149"/>
                <a:gd name="T61" fmla="*/ 135 h 166"/>
                <a:gd name="T62" fmla="*/ 1 w 149"/>
                <a:gd name="T63" fmla="*/ 80 h 166"/>
                <a:gd name="T64" fmla="*/ 29 w 149"/>
                <a:gd name="T65" fmla="*/ 80 h 166"/>
                <a:gd name="T66" fmla="*/ 27 w 149"/>
                <a:gd name="T67" fmla="*/ 75 h 166"/>
                <a:gd name="T68" fmla="*/ 29 w 149"/>
                <a:gd name="T69" fmla="*/ 69 h 166"/>
                <a:gd name="T70" fmla="*/ 27 w 149"/>
                <a:gd name="T71" fmla="*/ 60 h 166"/>
                <a:gd name="T72" fmla="*/ 29 w 149"/>
                <a:gd name="T73" fmla="*/ 52 h 166"/>
                <a:gd name="T74" fmla="*/ 29 w 149"/>
                <a:gd name="T75" fmla="*/ 47 h 166"/>
                <a:gd name="T76" fmla="*/ 32 w 149"/>
                <a:gd name="T77" fmla="*/ 47 h 166"/>
                <a:gd name="T78" fmla="*/ 32 w 149"/>
                <a:gd name="T79" fmla="*/ 52 h 166"/>
                <a:gd name="T80" fmla="*/ 38 w 149"/>
                <a:gd name="T81" fmla="*/ 52 h 166"/>
                <a:gd name="T82" fmla="*/ 46 w 149"/>
                <a:gd name="T83" fmla="*/ 53 h 166"/>
                <a:gd name="T84" fmla="*/ 51 w 149"/>
                <a:gd name="T85" fmla="*/ 62 h 166"/>
                <a:gd name="T86" fmla="*/ 61 w 149"/>
                <a:gd name="T87" fmla="*/ 64 h 166"/>
                <a:gd name="T88" fmla="*/ 69 w 149"/>
                <a:gd name="T89" fmla="*/ 58 h 166"/>
                <a:gd name="T90" fmla="*/ 71 w 149"/>
                <a:gd name="T91" fmla="*/ 67 h 166"/>
                <a:gd name="T92" fmla="*/ 82 w 149"/>
                <a:gd name="T93" fmla="*/ 70 h 166"/>
                <a:gd name="T94" fmla="*/ 85 w 149"/>
                <a:gd name="T95" fmla="*/ 77 h 166"/>
                <a:gd name="T96" fmla="*/ 90 w 149"/>
                <a:gd name="T97" fmla="*/ 85 h 166"/>
                <a:gd name="T98" fmla="*/ 100 w 149"/>
                <a:gd name="T99" fmla="*/ 86 h 166"/>
                <a:gd name="T100" fmla="*/ 100 w 149"/>
                <a:gd name="T101" fmla="*/ 67 h 166"/>
                <a:gd name="T102" fmla="*/ 96 w 149"/>
                <a:gd name="T103" fmla="*/ 71 h 166"/>
                <a:gd name="T104" fmla="*/ 87 w 149"/>
                <a:gd name="T105" fmla="*/ 64 h 166"/>
                <a:gd name="T106" fmla="*/ 84 w 149"/>
                <a:gd name="T107" fmla="*/ 62 h 166"/>
                <a:gd name="T108" fmla="*/ 85 w 149"/>
                <a:gd name="T109" fmla="*/ 45 h 166"/>
                <a:gd name="T110" fmla="*/ 89 w 149"/>
                <a:gd name="T111" fmla="*/ 24 h 166"/>
                <a:gd name="T112" fmla="*/ 85 w 149"/>
                <a:gd name="T113" fmla="*/ 17 h 166"/>
                <a:gd name="T114" fmla="*/ 90 w 149"/>
                <a:gd name="T115" fmla="*/ 5 h 166"/>
                <a:gd name="T116" fmla="*/ 94 w 149"/>
                <a:gd name="T117" fmla="*/ 4 h 166"/>
                <a:gd name="T118" fmla="*/ 111 w 149"/>
                <a:gd name="T119" fmla="*/ 0 h 166"/>
                <a:gd name="T120" fmla="*/ 116 w 149"/>
                <a:gd name="T121" fmla="*/ 2 h 1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49" h="166">
                  <a:moveTo>
                    <a:pt x="116" y="2"/>
                  </a:moveTo>
                  <a:lnTo>
                    <a:pt x="121" y="7"/>
                  </a:lnTo>
                  <a:lnTo>
                    <a:pt x="127" y="9"/>
                  </a:lnTo>
                  <a:lnTo>
                    <a:pt x="135" y="13"/>
                  </a:lnTo>
                  <a:lnTo>
                    <a:pt x="142" y="18"/>
                  </a:lnTo>
                  <a:lnTo>
                    <a:pt x="147" y="25"/>
                  </a:lnTo>
                  <a:lnTo>
                    <a:pt x="149" y="40"/>
                  </a:lnTo>
                  <a:lnTo>
                    <a:pt x="147" y="45"/>
                  </a:lnTo>
                  <a:lnTo>
                    <a:pt x="144" y="58"/>
                  </a:lnTo>
                  <a:lnTo>
                    <a:pt x="146" y="72"/>
                  </a:lnTo>
                  <a:lnTo>
                    <a:pt x="142" y="79"/>
                  </a:lnTo>
                  <a:lnTo>
                    <a:pt x="137" y="93"/>
                  </a:lnTo>
                  <a:lnTo>
                    <a:pt x="143" y="98"/>
                  </a:lnTo>
                  <a:lnTo>
                    <a:pt x="105" y="112"/>
                  </a:lnTo>
                  <a:lnTo>
                    <a:pt x="105" y="124"/>
                  </a:lnTo>
                  <a:lnTo>
                    <a:pt x="96" y="127"/>
                  </a:lnTo>
                  <a:lnTo>
                    <a:pt x="88" y="134"/>
                  </a:lnTo>
                  <a:lnTo>
                    <a:pt x="85" y="138"/>
                  </a:lnTo>
                  <a:lnTo>
                    <a:pt x="82" y="141"/>
                  </a:lnTo>
                  <a:lnTo>
                    <a:pt x="70" y="155"/>
                  </a:lnTo>
                  <a:lnTo>
                    <a:pt x="62" y="166"/>
                  </a:lnTo>
                  <a:lnTo>
                    <a:pt x="58" y="166"/>
                  </a:lnTo>
                  <a:lnTo>
                    <a:pt x="55" y="164"/>
                  </a:lnTo>
                  <a:lnTo>
                    <a:pt x="40" y="162"/>
                  </a:lnTo>
                  <a:lnTo>
                    <a:pt x="38" y="161"/>
                  </a:lnTo>
                  <a:lnTo>
                    <a:pt x="38" y="160"/>
                  </a:lnTo>
                  <a:lnTo>
                    <a:pt x="33" y="156"/>
                  </a:lnTo>
                  <a:lnTo>
                    <a:pt x="26" y="155"/>
                  </a:lnTo>
                  <a:lnTo>
                    <a:pt x="14" y="159"/>
                  </a:lnTo>
                  <a:lnTo>
                    <a:pt x="7" y="148"/>
                  </a:lnTo>
                  <a:lnTo>
                    <a:pt x="0" y="135"/>
                  </a:lnTo>
                  <a:lnTo>
                    <a:pt x="1" y="80"/>
                  </a:lnTo>
                  <a:lnTo>
                    <a:pt x="29" y="80"/>
                  </a:lnTo>
                  <a:lnTo>
                    <a:pt x="27" y="75"/>
                  </a:lnTo>
                  <a:lnTo>
                    <a:pt x="29" y="69"/>
                  </a:lnTo>
                  <a:lnTo>
                    <a:pt x="27" y="60"/>
                  </a:lnTo>
                  <a:lnTo>
                    <a:pt x="29" y="52"/>
                  </a:lnTo>
                  <a:lnTo>
                    <a:pt x="29" y="47"/>
                  </a:lnTo>
                  <a:lnTo>
                    <a:pt x="32" y="47"/>
                  </a:lnTo>
                  <a:lnTo>
                    <a:pt x="32" y="52"/>
                  </a:lnTo>
                  <a:lnTo>
                    <a:pt x="38" y="52"/>
                  </a:lnTo>
                  <a:lnTo>
                    <a:pt x="46" y="53"/>
                  </a:lnTo>
                  <a:lnTo>
                    <a:pt x="51" y="62"/>
                  </a:lnTo>
                  <a:lnTo>
                    <a:pt x="61" y="64"/>
                  </a:lnTo>
                  <a:lnTo>
                    <a:pt x="69" y="58"/>
                  </a:lnTo>
                  <a:lnTo>
                    <a:pt x="71" y="67"/>
                  </a:lnTo>
                  <a:lnTo>
                    <a:pt x="82" y="70"/>
                  </a:lnTo>
                  <a:lnTo>
                    <a:pt x="85" y="77"/>
                  </a:lnTo>
                  <a:lnTo>
                    <a:pt x="90" y="85"/>
                  </a:lnTo>
                  <a:lnTo>
                    <a:pt x="100" y="86"/>
                  </a:lnTo>
                  <a:lnTo>
                    <a:pt x="100" y="67"/>
                  </a:lnTo>
                  <a:lnTo>
                    <a:pt x="96" y="71"/>
                  </a:lnTo>
                  <a:lnTo>
                    <a:pt x="87" y="64"/>
                  </a:lnTo>
                  <a:lnTo>
                    <a:pt x="84" y="62"/>
                  </a:lnTo>
                  <a:lnTo>
                    <a:pt x="85" y="45"/>
                  </a:lnTo>
                  <a:lnTo>
                    <a:pt x="89" y="24"/>
                  </a:lnTo>
                  <a:lnTo>
                    <a:pt x="85" y="17"/>
                  </a:lnTo>
                  <a:lnTo>
                    <a:pt x="90" y="5"/>
                  </a:lnTo>
                  <a:lnTo>
                    <a:pt x="94" y="4"/>
                  </a:lnTo>
                  <a:lnTo>
                    <a:pt x="111" y="0"/>
                  </a:lnTo>
                  <a:lnTo>
                    <a:pt x="116" y="2"/>
                  </a:lnTo>
                  <a:close/>
                </a:path>
              </a:pathLst>
            </a:custGeom>
            <a:solidFill>
              <a:srgbClr val="FCB8F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1" name="Freeform 77">
              <a:extLst>
                <a:ext uri="{FF2B5EF4-FFF2-40B4-BE49-F238E27FC236}">
                  <a16:creationId xmlns:a16="http://schemas.microsoft.com/office/drawing/2014/main" id="{AE9766F7-87E2-7A25-0291-AA1289B48D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7600" y="3201988"/>
              <a:ext cx="58738" cy="203200"/>
            </a:xfrm>
            <a:custGeom>
              <a:avLst/>
              <a:gdLst>
                <a:gd name="T0" fmla="*/ 5 w 37"/>
                <a:gd name="T1" fmla="*/ 0 h 128"/>
                <a:gd name="T2" fmla="*/ 17 w 37"/>
                <a:gd name="T3" fmla="*/ 3 h 128"/>
                <a:gd name="T4" fmla="*/ 19 w 37"/>
                <a:gd name="T5" fmla="*/ 7 h 128"/>
                <a:gd name="T6" fmla="*/ 23 w 37"/>
                <a:gd name="T7" fmla="*/ 15 h 128"/>
                <a:gd name="T8" fmla="*/ 26 w 37"/>
                <a:gd name="T9" fmla="*/ 39 h 128"/>
                <a:gd name="T10" fmla="*/ 22 w 37"/>
                <a:gd name="T11" fmla="*/ 52 h 128"/>
                <a:gd name="T12" fmla="*/ 24 w 37"/>
                <a:gd name="T13" fmla="*/ 73 h 128"/>
                <a:gd name="T14" fmla="*/ 29 w 37"/>
                <a:gd name="T15" fmla="*/ 73 h 128"/>
                <a:gd name="T16" fmla="*/ 33 w 37"/>
                <a:gd name="T17" fmla="*/ 79 h 128"/>
                <a:gd name="T18" fmla="*/ 37 w 37"/>
                <a:gd name="T19" fmla="*/ 91 h 128"/>
                <a:gd name="T20" fmla="*/ 37 w 37"/>
                <a:gd name="T21" fmla="*/ 113 h 128"/>
                <a:gd name="T22" fmla="*/ 32 w 37"/>
                <a:gd name="T23" fmla="*/ 117 h 128"/>
                <a:gd name="T24" fmla="*/ 28 w 37"/>
                <a:gd name="T25" fmla="*/ 128 h 128"/>
                <a:gd name="T26" fmla="*/ 19 w 37"/>
                <a:gd name="T27" fmla="*/ 118 h 128"/>
                <a:gd name="T28" fmla="*/ 19 w 37"/>
                <a:gd name="T29" fmla="*/ 106 h 128"/>
                <a:gd name="T30" fmla="*/ 23 w 37"/>
                <a:gd name="T31" fmla="*/ 98 h 128"/>
                <a:gd name="T32" fmla="*/ 22 w 37"/>
                <a:gd name="T33" fmla="*/ 91 h 128"/>
                <a:gd name="T34" fmla="*/ 17 w 37"/>
                <a:gd name="T35" fmla="*/ 87 h 128"/>
                <a:gd name="T36" fmla="*/ 13 w 37"/>
                <a:gd name="T37" fmla="*/ 88 h 128"/>
                <a:gd name="T38" fmla="*/ 6 w 37"/>
                <a:gd name="T39" fmla="*/ 80 h 128"/>
                <a:gd name="T40" fmla="*/ 0 w 37"/>
                <a:gd name="T41" fmla="*/ 75 h 128"/>
                <a:gd name="T42" fmla="*/ 5 w 37"/>
                <a:gd name="T43" fmla="*/ 61 h 128"/>
                <a:gd name="T44" fmla="*/ 9 w 37"/>
                <a:gd name="T45" fmla="*/ 54 h 128"/>
                <a:gd name="T46" fmla="*/ 7 w 37"/>
                <a:gd name="T47" fmla="*/ 40 h 128"/>
                <a:gd name="T48" fmla="*/ 10 w 37"/>
                <a:gd name="T49" fmla="*/ 27 h 128"/>
                <a:gd name="T50" fmla="*/ 12 w 37"/>
                <a:gd name="T51" fmla="*/ 22 h 128"/>
                <a:gd name="T52" fmla="*/ 10 w 37"/>
                <a:gd name="T53" fmla="*/ 7 h 128"/>
                <a:gd name="T54" fmla="*/ 5 w 37"/>
                <a:gd name="T55" fmla="*/ 0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37" h="128">
                  <a:moveTo>
                    <a:pt x="5" y="0"/>
                  </a:moveTo>
                  <a:lnTo>
                    <a:pt x="17" y="3"/>
                  </a:lnTo>
                  <a:lnTo>
                    <a:pt x="19" y="7"/>
                  </a:lnTo>
                  <a:lnTo>
                    <a:pt x="23" y="15"/>
                  </a:lnTo>
                  <a:lnTo>
                    <a:pt x="26" y="39"/>
                  </a:lnTo>
                  <a:lnTo>
                    <a:pt x="22" y="52"/>
                  </a:lnTo>
                  <a:lnTo>
                    <a:pt x="24" y="73"/>
                  </a:lnTo>
                  <a:lnTo>
                    <a:pt x="29" y="73"/>
                  </a:lnTo>
                  <a:lnTo>
                    <a:pt x="33" y="79"/>
                  </a:lnTo>
                  <a:lnTo>
                    <a:pt x="37" y="91"/>
                  </a:lnTo>
                  <a:lnTo>
                    <a:pt x="37" y="113"/>
                  </a:lnTo>
                  <a:lnTo>
                    <a:pt x="32" y="117"/>
                  </a:lnTo>
                  <a:lnTo>
                    <a:pt x="28" y="128"/>
                  </a:lnTo>
                  <a:lnTo>
                    <a:pt x="19" y="118"/>
                  </a:lnTo>
                  <a:lnTo>
                    <a:pt x="19" y="106"/>
                  </a:lnTo>
                  <a:lnTo>
                    <a:pt x="23" y="98"/>
                  </a:lnTo>
                  <a:lnTo>
                    <a:pt x="22" y="91"/>
                  </a:lnTo>
                  <a:lnTo>
                    <a:pt x="17" y="87"/>
                  </a:lnTo>
                  <a:lnTo>
                    <a:pt x="13" y="88"/>
                  </a:lnTo>
                  <a:lnTo>
                    <a:pt x="6" y="80"/>
                  </a:lnTo>
                  <a:lnTo>
                    <a:pt x="0" y="75"/>
                  </a:lnTo>
                  <a:lnTo>
                    <a:pt x="5" y="61"/>
                  </a:lnTo>
                  <a:lnTo>
                    <a:pt x="9" y="54"/>
                  </a:lnTo>
                  <a:lnTo>
                    <a:pt x="7" y="40"/>
                  </a:lnTo>
                  <a:lnTo>
                    <a:pt x="10" y="27"/>
                  </a:lnTo>
                  <a:lnTo>
                    <a:pt x="12" y="22"/>
                  </a:lnTo>
                  <a:lnTo>
                    <a:pt x="10" y="7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D5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2" name="Freeform 78">
              <a:extLst>
                <a:ext uri="{FF2B5EF4-FFF2-40B4-BE49-F238E27FC236}">
                  <a16:creationId xmlns:a16="http://schemas.microsoft.com/office/drawing/2014/main" id="{A21427B3-D892-4ABA-6EC7-048A8C3E34F8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6800" y="3230563"/>
              <a:ext cx="212725" cy="436563"/>
            </a:xfrm>
            <a:custGeom>
              <a:avLst/>
              <a:gdLst>
                <a:gd name="T0" fmla="*/ 67 w 134"/>
                <a:gd name="T1" fmla="*/ 18 h 275"/>
                <a:gd name="T2" fmla="*/ 87 w 134"/>
                <a:gd name="T3" fmla="*/ 22 h 275"/>
                <a:gd name="T4" fmla="*/ 100 w 134"/>
                <a:gd name="T5" fmla="*/ 16 h 275"/>
                <a:gd name="T6" fmla="*/ 122 w 134"/>
                <a:gd name="T7" fmla="*/ 10 h 275"/>
                <a:gd name="T8" fmla="*/ 134 w 134"/>
                <a:gd name="T9" fmla="*/ 8 h 275"/>
                <a:gd name="T10" fmla="*/ 133 w 134"/>
                <a:gd name="T11" fmla="*/ 40 h 275"/>
                <a:gd name="T12" fmla="*/ 134 w 134"/>
                <a:gd name="T13" fmla="*/ 74 h 275"/>
                <a:gd name="T14" fmla="*/ 123 w 134"/>
                <a:gd name="T15" fmla="*/ 99 h 275"/>
                <a:gd name="T16" fmla="*/ 102 w 134"/>
                <a:gd name="T17" fmla="*/ 115 h 275"/>
                <a:gd name="T18" fmla="*/ 73 w 134"/>
                <a:gd name="T19" fmla="*/ 141 h 275"/>
                <a:gd name="T20" fmla="*/ 58 w 134"/>
                <a:gd name="T21" fmla="*/ 157 h 275"/>
                <a:gd name="T22" fmla="*/ 50 w 134"/>
                <a:gd name="T23" fmla="*/ 172 h 275"/>
                <a:gd name="T24" fmla="*/ 57 w 134"/>
                <a:gd name="T25" fmla="*/ 195 h 275"/>
                <a:gd name="T26" fmla="*/ 60 w 134"/>
                <a:gd name="T27" fmla="*/ 198 h 275"/>
                <a:gd name="T28" fmla="*/ 55 w 134"/>
                <a:gd name="T29" fmla="*/ 222 h 275"/>
                <a:gd name="T30" fmla="*/ 55 w 134"/>
                <a:gd name="T31" fmla="*/ 233 h 275"/>
                <a:gd name="T32" fmla="*/ 38 w 134"/>
                <a:gd name="T33" fmla="*/ 244 h 275"/>
                <a:gd name="T34" fmla="*/ 17 w 134"/>
                <a:gd name="T35" fmla="*/ 259 h 275"/>
                <a:gd name="T36" fmla="*/ 21 w 134"/>
                <a:gd name="T37" fmla="*/ 267 h 275"/>
                <a:gd name="T38" fmla="*/ 9 w 134"/>
                <a:gd name="T39" fmla="*/ 275 h 275"/>
                <a:gd name="T40" fmla="*/ 9 w 134"/>
                <a:gd name="T41" fmla="*/ 261 h 275"/>
                <a:gd name="T42" fmla="*/ 10 w 134"/>
                <a:gd name="T43" fmla="*/ 236 h 275"/>
                <a:gd name="T44" fmla="*/ 5 w 134"/>
                <a:gd name="T45" fmla="*/ 202 h 275"/>
                <a:gd name="T46" fmla="*/ 23 w 134"/>
                <a:gd name="T47" fmla="*/ 171 h 275"/>
                <a:gd name="T48" fmla="*/ 28 w 134"/>
                <a:gd name="T49" fmla="*/ 159 h 275"/>
                <a:gd name="T50" fmla="*/ 28 w 134"/>
                <a:gd name="T51" fmla="*/ 141 h 275"/>
                <a:gd name="T52" fmla="*/ 32 w 134"/>
                <a:gd name="T53" fmla="*/ 108 h 275"/>
                <a:gd name="T54" fmla="*/ 19 w 134"/>
                <a:gd name="T55" fmla="*/ 101 h 275"/>
                <a:gd name="T56" fmla="*/ 11 w 134"/>
                <a:gd name="T57" fmla="*/ 94 h 275"/>
                <a:gd name="T58" fmla="*/ 0 w 134"/>
                <a:gd name="T59" fmla="*/ 88 h 275"/>
                <a:gd name="T60" fmla="*/ 38 w 134"/>
                <a:gd name="T61" fmla="*/ 62 h 275"/>
                <a:gd name="T62" fmla="*/ 49 w 134"/>
                <a:gd name="T63" fmla="*/ 69 h 275"/>
                <a:gd name="T64" fmla="*/ 55 w 134"/>
                <a:gd name="T65" fmla="*/ 80 h 275"/>
                <a:gd name="T66" fmla="*/ 51 w 134"/>
                <a:gd name="T67" fmla="*/ 100 h 275"/>
                <a:gd name="T68" fmla="*/ 64 w 134"/>
                <a:gd name="T69" fmla="*/ 99 h 275"/>
                <a:gd name="T70" fmla="*/ 69 w 134"/>
                <a:gd name="T71" fmla="*/ 73 h 275"/>
                <a:gd name="T72" fmla="*/ 61 w 134"/>
                <a:gd name="T73" fmla="*/ 55 h 275"/>
                <a:gd name="T74" fmla="*/ 54 w 134"/>
                <a:gd name="T75" fmla="*/ 34 h 2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4" h="275">
                  <a:moveTo>
                    <a:pt x="58" y="21"/>
                  </a:moveTo>
                  <a:lnTo>
                    <a:pt x="67" y="18"/>
                  </a:lnTo>
                  <a:lnTo>
                    <a:pt x="83" y="24"/>
                  </a:lnTo>
                  <a:lnTo>
                    <a:pt x="87" y="22"/>
                  </a:lnTo>
                  <a:lnTo>
                    <a:pt x="94" y="21"/>
                  </a:lnTo>
                  <a:lnTo>
                    <a:pt x="100" y="16"/>
                  </a:lnTo>
                  <a:lnTo>
                    <a:pt x="107" y="16"/>
                  </a:lnTo>
                  <a:lnTo>
                    <a:pt x="122" y="10"/>
                  </a:lnTo>
                  <a:lnTo>
                    <a:pt x="132" y="0"/>
                  </a:lnTo>
                  <a:lnTo>
                    <a:pt x="134" y="8"/>
                  </a:lnTo>
                  <a:lnTo>
                    <a:pt x="132" y="24"/>
                  </a:lnTo>
                  <a:lnTo>
                    <a:pt x="133" y="40"/>
                  </a:lnTo>
                  <a:lnTo>
                    <a:pt x="132" y="67"/>
                  </a:lnTo>
                  <a:lnTo>
                    <a:pt x="134" y="74"/>
                  </a:lnTo>
                  <a:lnTo>
                    <a:pt x="129" y="87"/>
                  </a:lnTo>
                  <a:lnTo>
                    <a:pt x="123" y="99"/>
                  </a:lnTo>
                  <a:lnTo>
                    <a:pt x="115" y="108"/>
                  </a:lnTo>
                  <a:lnTo>
                    <a:pt x="102" y="115"/>
                  </a:lnTo>
                  <a:lnTo>
                    <a:pt x="88" y="124"/>
                  </a:lnTo>
                  <a:lnTo>
                    <a:pt x="73" y="141"/>
                  </a:lnTo>
                  <a:lnTo>
                    <a:pt x="67" y="145"/>
                  </a:lnTo>
                  <a:lnTo>
                    <a:pt x="58" y="157"/>
                  </a:lnTo>
                  <a:lnTo>
                    <a:pt x="52" y="160"/>
                  </a:lnTo>
                  <a:lnTo>
                    <a:pt x="50" y="172"/>
                  </a:lnTo>
                  <a:lnTo>
                    <a:pt x="56" y="185"/>
                  </a:lnTo>
                  <a:lnTo>
                    <a:pt x="57" y="195"/>
                  </a:lnTo>
                  <a:lnTo>
                    <a:pt x="57" y="199"/>
                  </a:lnTo>
                  <a:lnTo>
                    <a:pt x="60" y="198"/>
                  </a:lnTo>
                  <a:lnTo>
                    <a:pt x="57" y="216"/>
                  </a:lnTo>
                  <a:lnTo>
                    <a:pt x="55" y="222"/>
                  </a:lnTo>
                  <a:lnTo>
                    <a:pt x="57" y="225"/>
                  </a:lnTo>
                  <a:lnTo>
                    <a:pt x="55" y="233"/>
                  </a:lnTo>
                  <a:lnTo>
                    <a:pt x="49" y="238"/>
                  </a:lnTo>
                  <a:lnTo>
                    <a:pt x="38" y="244"/>
                  </a:lnTo>
                  <a:lnTo>
                    <a:pt x="23" y="253"/>
                  </a:lnTo>
                  <a:lnTo>
                    <a:pt x="17" y="259"/>
                  </a:lnTo>
                  <a:lnTo>
                    <a:pt x="17" y="266"/>
                  </a:lnTo>
                  <a:lnTo>
                    <a:pt x="21" y="267"/>
                  </a:lnTo>
                  <a:lnTo>
                    <a:pt x="18" y="275"/>
                  </a:lnTo>
                  <a:lnTo>
                    <a:pt x="9" y="275"/>
                  </a:lnTo>
                  <a:lnTo>
                    <a:pt x="9" y="268"/>
                  </a:lnTo>
                  <a:lnTo>
                    <a:pt x="9" y="261"/>
                  </a:lnTo>
                  <a:lnTo>
                    <a:pt x="8" y="255"/>
                  </a:lnTo>
                  <a:lnTo>
                    <a:pt x="10" y="236"/>
                  </a:lnTo>
                  <a:lnTo>
                    <a:pt x="9" y="224"/>
                  </a:lnTo>
                  <a:lnTo>
                    <a:pt x="5" y="202"/>
                  </a:lnTo>
                  <a:lnTo>
                    <a:pt x="19" y="183"/>
                  </a:lnTo>
                  <a:lnTo>
                    <a:pt x="23" y="171"/>
                  </a:lnTo>
                  <a:lnTo>
                    <a:pt x="25" y="169"/>
                  </a:lnTo>
                  <a:lnTo>
                    <a:pt x="28" y="159"/>
                  </a:lnTo>
                  <a:lnTo>
                    <a:pt x="25" y="154"/>
                  </a:lnTo>
                  <a:lnTo>
                    <a:pt x="28" y="141"/>
                  </a:lnTo>
                  <a:lnTo>
                    <a:pt x="31" y="130"/>
                  </a:lnTo>
                  <a:lnTo>
                    <a:pt x="32" y="108"/>
                  </a:lnTo>
                  <a:lnTo>
                    <a:pt x="25" y="102"/>
                  </a:lnTo>
                  <a:lnTo>
                    <a:pt x="19" y="101"/>
                  </a:lnTo>
                  <a:lnTo>
                    <a:pt x="17" y="99"/>
                  </a:lnTo>
                  <a:lnTo>
                    <a:pt x="11" y="94"/>
                  </a:lnTo>
                  <a:lnTo>
                    <a:pt x="2" y="95"/>
                  </a:lnTo>
                  <a:lnTo>
                    <a:pt x="0" y="88"/>
                  </a:lnTo>
                  <a:lnTo>
                    <a:pt x="0" y="76"/>
                  </a:lnTo>
                  <a:lnTo>
                    <a:pt x="38" y="62"/>
                  </a:lnTo>
                  <a:lnTo>
                    <a:pt x="45" y="70"/>
                  </a:lnTo>
                  <a:lnTo>
                    <a:pt x="49" y="69"/>
                  </a:lnTo>
                  <a:lnTo>
                    <a:pt x="54" y="73"/>
                  </a:lnTo>
                  <a:lnTo>
                    <a:pt x="55" y="80"/>
                  </a:lnTo>
                  <a:lnTo>
                    <a:pt x="51" y="88"/>
                  </a:lnTo>
                  <a:lnTo>
                    <a:pt x="51" y="100"/>
                  </a:lnTo>
                  <a:lnTo>
                    <a:pt x="60" y="110"/>
                  </a:lnTo>
                  <a:lnTo>
                    <a:pt x="64" y="99"/>
                  </a:lnTo>
                  <a:lnTo>
                    <a:pt x="69" y="95"/>
                  </a:lnTo>
                  <a:lnTo>
                    <a:pt x="69" y="73"/>
                  </a:lnTo>
                  <a:lnTo>
                    <a:pt x="65" y="61"/>
                  </a:lnTo>
                  <a:lnTo>
                    <a:pt x="61" y="55"/>
                  </a:lnTo>
                  <a:lnTo>
                    <a:pt x="56" y="55"/>
                  </a:lnTo>
                  <a:lnTo>
                    <a:pt x="54" y="34"/>
                  </a:lnTo>
                  <a:lnTo>
                    <a:pt x="58" y="21"/>
                  </a:lnTo>
                  <a:close/>
                </a:path>
              </a:pathLst>
            </a:custGeom>
            <a:solidFill>
              <a:srgbClr val="DD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3" name="Freeform 79">
              <a:extLst>
                <a:ext uri="{FF2B5EF4-FFF2-40B4-BE49-F238E27FC236}">
                  <a16:creationId xmlns:a16="http://schemas.microsoft.com/office/drawing/2014/main" id="{314B7981-0233-6472-FFF5-BA255757BE17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4100" y="3638550"/>
              <a:ext cx="26988" cy="41275"/>
            </a:xfrm>
            <a:custGeom>
              <a:avLst/>
              <a:gdLst>
                <a:gd name="T0" fmla="*/ 17 w 17"/>
                <a:gd name="T1" fmla="*/ 18 h 26"/>
                <a:gd name="T2" fmla="*/ 14 w 17"/>
                <a:gd name="T3" fmla="*/ 25 h 26"/>
                <a:gd name="T4" fmla="*/ 7 w 17"/>
                <a:gd name="T5" fmla="*/ 26 h 26"/>
                <a:gd name="T6" fmla="*/ 0 w 17"/>
                <a:gd name="T7" fmla="*/ 18 h 26"/>
                <a:gd name="T8" fmla="*/ 0 w 17"/>
                <a:gd name="T9" fmla="*/ 13 h 26"/>
                <a:gd name="T10" fmla="*/ 5 w 17"/>
                <a:gd name="T11" fmla="*/ 6 h 26"/>
                <a:gd name="T12" fmla="*/ 6 w 17"/>
                <a:gd name="T13" fmla="*/ 2 h 26"/>
                <a:gd name="T14" fmla="*/ 10 w 17"/>
                <a:gd name="T15" fmla="*/ 0 h 26"/>
                <a:gd name="T16" fmla="*/ 17 w 17"/>
                <a:gd name="T17" fmla="*/ 4 h 26"/>
                <a:gd name="T18" fmla="*/ 17 w 17"/>
                <a:gd name="T19" fmla="*/ 11 h 26"/>
                <a:gd name="T20" fmla="*/ 17 w 17"/>
                <a:gd name="T21" fmla="*/ 18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7" h="26">
                  <a:moveTo>
                    <a:pt x="17" y="18"/>
                  </a:moveTo>
                  <a:lnTo>
                    <a:pt x="14" y="25"/>
                  </a:lnTo>
                  <a:lnTo>
                    <a:pt x="7" y="26"/>
                  </a:lnTo>
                  <a:lnTo>
                    <a:pt x="0" y="18"/>
                  </a:lnTo>
                  <a:lnTo>
                    <a:pt x="0" y="13"/>
                  </a:lnTo>
                  <a:lnTo>
                    <a:pt x="5" y="6"/>
                  </a:lnTo>
                  <a:lnTo>
                    <a:pt x="6" y="2"/>
                  </a:lnTo>
                  <a:lnTo>
                    <a:pt x="10" y="0"/>
                  </a:lnTo>
                  <a:lnTo>
                    <a:pt x="17" y="4"/>
                  </a:lnTo>
                  <a:lnTo>
                    <a:pt x="17" y="11"/>
                  </a:lnTo>
                  <a:lnTo>
                    <a:pt x="17" y="18"/>
                  </a:lnTo>
                  <a:close/>
                </a:path>
              </a:pathLst>
            </a:custGeom>
            <a:solidFill>
              <a:srgbClr val="B8FCF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4" name="Freeform 80">
              <a:extLst>
                <a:ext uri="{FF2B5EF4-FFF2-40B4-BE49-F238E27FC236}">
                  <a16:creationId xmlns:a16="http://schemas.microsoft.com/office/drawing/2014/main" id="{B54721EC-A933-66A4-22C3-BC6CDD8046F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03738" y="3071813"/>
              <a:ext cx="252413" cy="365125"/>
            </a:xfrm>
            <a:custGeom>
              <a:avLst/>
              <a:gdLst>
                <a:gd name="T0" fmla="*/ 16 w 159"/>
                <a:gd name="T1" fmla="*/ 8 h 230"/>
                <a:gd name="T2" fmla="*/ 13 w 159"/>
                <a:gd name="T3" fmla="*/ 21 h 230"/>
                <a:gd name="T4" fmla="*/ 6 w 159"/>
                <a:gd name="T5" fmla="*/ 10 h 230"/>
                <a:gd name="T6" fmla="*/ 16 w 159"/>
                <a:gd name="T7" fmla="*/ 0 h 230"/>
                <a:gd name="T8" fmla="*/ 12 w 159"/>
                <a:gd name="T9" fmla="*/ 29 h 230"/>
                <a:gd name="T10" fmla="*/ 19 w 159"/>
                <a:gd name="T11" fmla="*/ 26 h 230"/>
                <a:gd name="T12" fmla="*/ 63 w 159"/>
                <a:gd name="T13" fmla="*/ 24 h 230"/>
                <a:gd name="T14" fmla="*/ 70 w 159"/>
                <a:gd name="T15" fmla="*/ 47 h 230"/>
                <a:gd name="T16" fmla="*/ 76 w 159"/>
                <a:gd name="T17" fmla="*/ 62 h 230"/>
                <a:gd name="T18" fmla="*/ 89 w 159"/>
                <a:gd name="T19" fmla="*/ 58 h 230"/>
                <a:gd name="T20" fmla="*/ 98 w 159"/>
                <a:gd name="T21" fmla="*/ 57 h 230"/>
                <a:gd name="T22" fmla="*/ 109 w 159"/>
                <a:gd name="T23" fmla="*/ 45 h 230"/>
                <a:gd name="T24" fmla="*/ 117 w 159"/>
                <a:gd name="T25" fmla="*/ 43 h 230"/>
                <a:gd name="T26" fmla="*/ 130 w 159"/>
                <a:gd name="T27" fmla="*/ 49 h 230"/>
                <a:gd name="T28" fmla="*/ 134 w 159"/>
                <a:gd name="T29" fmla="*/ 65 h 230"/>
                <a:gd name="T30" fmla="*/ 131 w 159"/>
                <a:gd name="T31" fmla="*/ 88 h 230"/>
                <a:gd name="T32" fmla="*/ 135 w 159"/>
                <a:gd name="T33" fmla="*/ 114 h 230"/>
                <a:gd name="T34" fmla="*/ 144 w 159"/>
                <a:gd name="T35" fmla="*/ 113 h 230"/>
                <a:gd name="T36" fmla="*/ 159 w 159"/>
                <a:gd name="T37" fmla="*/ 111 h 230"/>
                <a:gd name="T38" fmla="*/ 157 w 159"/>
                <a:gd name="T39" fmla="*/ 124 h 230"/>
                <a:gd name="T40" fmla="*/ 157 w 159"/>
                <a:gd name="T41" fmla="*/ 139 h 230"/>
                <a:gd name="T42" fmla="*/ 131 w 159"/>
                <a:gd name="T43" fmla="*/ 144 h 230"/>
                <a:gd name="T44" fmla="*/ 137 w 159"/>
                <a:gd name="T45" fmla="*/ 212 h 230"/>
                <a:gd name="T46" fmla="*/ 122 w 159"/>
                <a:gd name="T47" fmla="*/ 230 h 230"/>
                <a:gd name="T48" fmla="*/ 83 w 159"/>
                <a:gd name="T49" fmla="*/ 219 h 230"/>
                <a:gd name="T50" fmla="*/ 30 w 159"/>
                <a:gd name="T51" fmla="*/ 221 h 230"/>
                <a:gd name="T52" fmla="*/ 14 w 159"/>
                <a:gd name="T53" fmla="*/ 213 h 230"/>
                <a:gd name="T54" fmla="*/ 0 w 159"/>
                <a:gd name="T55" fmla="*/ 219 h 230"/>
                <a:gd name="T56" fmla="*/ 1 w 159"/>
                <a:gd name="T57" fmla="*/ 193 h 230"/>
                <a:gd name="T58" fmla="*/ 7 w 159"/>
                <a:gd name="T59" fmla="*/ 170 h 230"/>
                <a:gd name="T60" fmla="*/ 16 w 159"/>
                <a:gd name="T61" fmla="*/ 148 h 230"/>
                <a:gd name="T62" fmla="*/ 26 w 159"/>
                <a:gd name="T63" fmla="*/ 129 h 230"/>
                <a:gd name="T64" fmla="*/ 27 w 159"/>
                <a:gd name="T65" fmla="*/ 108 h 230"/>
                <a:gd name="T66" fmla="*/ 20 w 159"/>
                <a:gd name="T67" fmla="*/ 90 h 230"/>
                <a:gd name="T68" fmla="*/ 18 w 159"/>
                <a:gd name="T69" fmla="*/ 77 h 230"/>
                <a:gd name="T70" fmla="*/ 18 w 159"/>
                <a:gd name="T71" fmla="*/ 53 h 230"/>
                <a:gd name="T72" fmla="*/ 10 w 159"/>
                <a:gd name="T73" fmla="*/ 31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59" h="230">
                  <a:moveTo>
                    <a:pt x="19" y="5"/>
                  </a:moveTo>
                  <a:lnTo>
                    <a:pt x="16" y="8"/>
                  </a:lnTo>
                  <a:lnTo>
                    <a:pt x="13" y="13"/>
                  </a:lnTo>
                  <a:lnTo>
                    <a:pt x="13" y="21"/>
                  </a:lnTo>
                  <a:lnTo>
                    <a:pt x="10" y="23"/>
                  </a:lnTo>
                  <a:lnTo>
                    <a:pt x="6" y="10"/>
                  </a:lnTo>
                  <a:lnTo>
                    <a:pt x="12" y="3"/>
                  </a:lnTo>
                  <a:lnTo>
                    <a:pt x="16" y="0"/>
                  </a:lnTo>
                  <a:lnTo>
                    <a:pt x="19" y="5"/>
                  </a:lnTo>
                  <a:close/>
                  <a:moveTo>
                    <a:pt x="12" y="29"/>
                  </a:moveTo>
                  <a:lnTo>
                    <a:pt x="17" y="26"/>
                  </a:lnTo>
                  <a:lnTo>
                    <a:pt x="19" y="26"/>
                  </a:lnTo>
                  <a:lnTo>
                    <a:pt x="24" y="24"/>
                  </a:lnTo>
                  <a:lnTo>
                    <a:pt x="63" y="24"/>
                  </a:lnTo>
                  <a:lnTo>
                    <a:pt x="65" y="37"/>
                  </a:lnTo>
                  <a:lnTo>
                    <a:pt x="70" y="47"/>
                  </a:lnTo>
                  <a:lnTo>
                    <a:pt x="72" y="53"/>
                  </a:lnTo>
                  <a:lnTo>
                    <a:pt x="76" y="62"/>
                  </a:lnTo>
                  <a:lnTo>
                    <a:pt x="85" y="59"/>
                  </a:lnTo>
                  <a:lnTo>
                    <a:pt x="89" y="58"/>
                  </a:lnTo>
                  <a:lnTo>
                    <a:pt x="97" y="59"/>
                  </a:lnTo>
                  <a:lnTo>
                    <a:pt x="98" y="57"/>
                  </a:lnTo>
                  <a:lnTo>
                    <a:pt x="102" y="46"/>
                  </a:lnTo>
                  <a:lnTo>
                    <a:pt x="109" y="45"/>
                  </a:lnTo>
                  <a:lnTo>
                    <a:pt x="110" y="43"/>
                  </a:lnTo>
                  <a:lnTo>
                    <a:pt x="117" y="43"/>
                  </a:lnTo>
                  <a:lnTo>
                    <a:pt x="116" y="49"/>
                  </a:lnTo>
                  <a:lnTo>
                    <a:pt x="130" y="49"/>
                  </a:lnTo>
                  <a:lnTo>
                    <a:pt x="130" y="59"/>
                  </a:lnTo>
                  <a:lnTo>
                    <a:pt x="134" y="65"/>
                  </a:lnTo>
                  <a:lnTo>
                    <a:pt x="131" y="76"/>
                  </a:lnTo>
                  <a:lnTo>
                    <a:pt x="131" y="88"/>
                  </a:lnTo>
                  <a:lnTo>
                    <a:pt x="136" y="92"/>
                  </a:lnTo>
                  <a:lnTo>
                    <a:pt x="135" y="114"/>
                  </a:lnTo>
                  <a:lnTo>
                    <a:pt x="139" y="113"/>
                  </a:lnTo>
                  <a:lnTo>
                    <a:pt x="144" y="113"/>
                  </a:lnTo>
                  <a:lnTo>
                    <a:pt x="153" y="110"/>
                  </a:lnTo>
                  <a:lnTo>
                    <a:pt x="159" y="111"/>
                  </a:lnTo>
                  <a:lnTo>
                    <a:pt x="159" y="116"/>
                  </a:lnTo>
                  <a:lnTo>
                    <a:pt x="157" y="124"/>
                  </a:lnTo>
                  <a:lnTo>
                    <a:pt x="159" y="133"/>
                  </a:lnTo>
                  <a:lnTo>
                    <a:pt x="157" y="139"/>
                  </a:lnTo>
                  <a:lnTo>
                    <a:pt x="159" y="144"/>
                  </a:lnTo>
                  <a:lnTo>
                    <a:pt x="131" y="144"/>
                  </a:lnTo>
                  <a:lnTo>
                    <a:pt x="130" y="199"/>
                  </a:lnTo>
                  <a:lnTo>
                    <a:pt x="137" y="212"/>
                  </a:lnTo>
                  <a:lnTo>
                    <a:pt x="144" y="223"/>
                  </a:lnTo>
                  <a:lnTo>
                    <a:pt x="122" y="230"/>
                  </a:lnTo>
                  <a:lnTo>
                    <a:pt x="91" y="227"/>
                  </a:lnTo>
                  <a:lnTo>
                    <a:pt x="83" y="219"/>
                  </a:lnTo>
                  <a:lnTo>
                    <a:pt x="32" y="220"/>
                  </a:lnTo>
                  <a:lnTo>
                    <a:pt x="30" y="221"/>
                  </a:lnTo>
                  <a:lnTo>
                    <a:pt x="23" y="213"/>
                  </a:lnTo>
                  <a:lnTo>
                    <a:pt x="14" y="213"/>
                  </a:lnTo>
                  <a:lnTo>
                    <a:pt x="7" y="215"/>
                  </a:lnTo>
                  <a:lnTo>
                    <a:pt x="0" y="219"/>
                  </a:lnTo>
                  <a:lnTo>
                    <a:pt x="0" y="208"/>
                  </a:lnTo>
                  <a:lnTo>
                    <a:pt x="1" y="193"/>
                  </a:lnTo>
                  <a:lnTo>
                    <a:pt x="6" y="178"/>
                  </a:lnTo>
                  <a:lnTo>
                    <a:pt x="7" y="170"/>
                  </a:lnTo>
                  <a:lnTo>
                    <a:pt x="12" y="155"/>
                  </a:lnTo>
                  <a:lnTo>
                    <a:pt x="16" y="148"/>
                  </a:lnTo>
                  <a:lnTo>
                    <a:pt x="21" y="137"/>
                  </a:lnTo>
                  <a:lnTo>
                    <a:pt x="26" y="129"/>
                  </a:lnTo>
                  <a:lnTo>
                    <a:pt x="29" y="116"/>
                  </a:lnTo>
                  <a:lnTo>
                    <a:pt x="27" y="108"/>
                  </a:lnTo>
                  <a:lnTo>
                    <a:pt x="24" y="101"/>
                  </a:lnTo>
                  <a:lnTo>
                    <a:pt x="20" y="90"/>
                  </a:lnTo>
                  <a:lnTo>
                    <a:pt x="17" y="81"/>
                  </a:lnTo>
                  <a:lnTo>
                    <a:pt x="18" y="77"/>
                  </a:lnTo>
                  <a:lnTo>
                    <a:pt x="21" y="70"/>
                  </a:lnTo>
                  <a:lnTo>
                    <a:pt x="18" y="53"/>
                  </a:lnTo>
                  <a:lnTo>
                    <a:pt x="17" y="42"/>
                  </a:lnTo>
                  <a:lnTo>
                    <a:pt x="10" y="31"/>
                  </a:lnTo>
                  <a:lnTo>
                    <a:pt x="12" y="29"/>
                  </a:lnTo>
                  <a:close/>
                </a:path>
              </a:pathLst>
            </a:custGeom>
            <a:solidFill>
              <a:srgbClr val="FCE2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5" name="Freeform 81">
              <a:extLst>
                <a:ext uri="{FF2B5EF4-FFF2-40B4-BE49-F238E27FC236}">
                  <a16:creationId xmlns:a16="http://schemas.microsoft.com/office/drawing/2014/main" id="{80ABE56D-FAF4-401F-1282-1EBBA5B4198F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2513" y="3013075"/>
              <a:ext cx="33338" cy="60325"/>
            </a:xfrm>
            <a:custGeom>
              <a:avLst/>
              <a:gdLst>
                <a:gd name="T0" fmla="*/ 18 w 21"/>
                <a:gd name="T1" fmla="*/ 2 h 38"/>
                <a:gd name="T2" fmla="*/ 19 w 21"/>
                <a:gd name="T3" fmla="*/ 9 h 38"/>
                <a:gd name="T4" fmla="*/ 21 w 21"/>
                <a:gd name="T5" fmla="*/ 11 h 38"/>
                <a:gd name="T6" fmla="*/ 21 w 21"/>
                <a:gd name="T7" fmla="*/ 17 h 38"/>
                <a:gd name="T8" fmla="*/ 18 w 21"/>
                <a:gd name="T9" fmla="*/ 21 h 38"/>
                <a:gd name="T10" fmla="*/ 14 w 21"/>
                <a:gd name="T11" fmla="*/ 30 h 38"/>
                <a:gd name="T12" fmla="*/ 9 w 21"/>
                <a:gd name="T13" fmla="*/ 37 h 38"/>
                <a:gd name="T14" fmla="*/ 4 w 21"/>
                <a:gd name="T15" fmla="*/ 38 h 38"/>
                <a:gd name="T16" fmla="*/ 2 w 21"/>
                <a:gd name="T17" fmla="*/ 16 h 38"/>
                <a:gd name="T18" fmla="*/ 0 w 21"/>
                <a:gd name="T19" fmla="*/ 9 h 38"/>
                <a:gd name="T20" fmla="*/ 8 w 21"/>
                <a:gd name="T21" fmla="*/ 11 h 38"/>
                <a:gd name="T22" fmla="*/ 12 w 21"/>
                <a:gd name="T23" fmla="*/ 0 h 38"/>
                <a:gd name="T24" fmla="*/ 18 w 21"/>
                <a:gd name="T25" fmla="*/ 2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1" h="38">
                  <a:moveTo>
                    <a:pt x="18" y="2"/>
                  </a:moveTo>
                  <a:lnTo>
                    <a:pt x="19" y="9"/>
                  </a:lnTo>
                  <a:lnTo>
                    <a:pt x="21" y="11"/>
                  </a:lnTo>
                  <a:lnTo>
                    <a:pt x="21" y="17"/>
                  </a:lnTo>
                  <a:lnTo>
                    <a:pt x="18" y="21"/>
                  </a:lnTo>
                  <a:lnTo>
                    <a:pt x="14" y="30"/>
                  </a:lnTo>
                  <a:lnTo>
                    <a:pt x="9" y="37"/>
                  </a:lnTo>
                  <a:lnTo>
                    <a:pt x="4" y="38"/>
                  </a:lnTo>
                  <a:lnTo>
                    <a:pt x="2" y="16"/>
                  </a:lnTo>
                  <a:lnTo>
                    <a:pt x="0" y="9"/>
                  </a:lnTo>
                  <a:lnTo>
                    <a:pt x="8" y="11"/>
                  </a:lnTo>
                  <a:lnTo>
                    <a:pt x="12" y="0"/>
                  </a:lnTo>
                  <a:lnTo>
                    <a:pt x="18" y="2"/>
                  </a:lnTo>
                  <a:close/>
                </a:path>
              </a:pathLst>
            </a:custGeom>
            <a:solidFill>
              <a:srgbClr val="F0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6" name="Freeform 82">
              <a:extLst>
                <a:ext uri="{FF2B5EF4-FFF2-40B4-BE49-F238E27FC236}">
                  <a16:creationId xmlns:a16="http://schemas.microsoft.com/office/drawing/2014/main" id="{0F5AF99B-D4E5-FC41-3DFC-AA8A3238C83E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1250" y="2065338"/>
              <a:ext cx="23813" cy="95250"/>
            </a:xfrm>
            <a:custGeom>
              <a:avLst/>
              <a:gdLst>
                <a:gd name="T0" fmla="*/ 14 w 15"/>
                <a:gd name="T1" fmla="*/ 10 h 60"/>
                <a:gd name="T2" fmla="*/ 13 w 15"/>
                <a:gd name="T3" fmla="*/ 13 h 60"/>
                <a:gd name="T4" fmla="*/ 9 w 15"/>
                <a:gd name="T5" fmla="*/ 11 h 60"/>
                <a:gd name="T6" fmla="*/ 8 w 15"/>
                <a:gd name="T7" fmla="*/ 23 h 60"/>
                <a:gd name="T8" fmla="*/ 9 w 15"/>
                <a:gd name="T9" fmla="*/ 24 h 60"/>
                <a:gd name="T10" fmla="*/ 8 w 15"/>
                <a:gd name="T11" fmla="*/ 26 h 60"/>
                <a:gd name="T12" fmla="*/ 8 w 15"/>
                <a:gd name="T13" fmla="*/ 31 h 60"/>
                <a:gd name="T14" fmla="*/ 13 w 15"/>
                <a:gd name="T15" fmla="*/ 28 h 60"/>
                <a:gd name="T16" fmla="*/ 14 w 15"/>
                <a:gd name="T17" fmla="*/ 34 h 60"/>
                <a:gd name="T18" fmla="*/ 10 w 15"/>
                <a:gd name="T19" fmla="*/ 60 h 60"/>
                <a:gd name="T20" fmla="*/ 9 w 15"/>
                <a:gd name="T21" fmla="*/ 56 h 60"/>
                <a:gd name="T22" fmla="*/ 0 w 15"/>
                <a:gd name="T23" fmla="*/ 33 h 60"/>
                <a:gd name="T24" fmla="*/ 3 w 15"/>
                <a:gd name="T25" fmla="*/ 27 h 60"/>
                <a:gd name="T26" fmla="*/ 2 w 15"/>
                <a:gd name="T27" fmla="*/ 26 h 60"/>
                <a:gd name="T28" fmla="*/ 4 w 15"/>
                <a:gd name="T29" fmla="*/ 19 h 60"/>
                <a:gd name="T30" fmla="*/ 6 w 15"/>
                <a:gd name="T31" fmla="*/ 7 h 60"/>
                <a:gd name="T32" fmla="*/ 7 w 15"/>
                <a:gd name="T33" fmla="*/ 4 h 60"/>
                <a:gd name="T34" fmla="*/ 9 w 15"/>
                <a:gd name="T35" fmla="*/ 4 h 60"/>
                <a:gd name="T36" fmla="*/ 10 w 15"/>
                <a:gd name="T37" fmla="*/ 0 h 60"/>
                <a:gd name="T38" fmla="*/ 14 w 15"/>
                <a:gd name="T39" fmla="*/ 0 h 60"/>
                <a:gd name="T40" fmla="*/ 15 w 15"/>
                <a:gd name="T41" fmla="*/ 7 h 60"/>
                <a:gd name="T42" fmla="*/ 14 w 15"/>
                <a:gd name="T43" fmla="*/ 10 h 60"/>
                <a:gd name="T44" fmla="*/ 14 w 15"/>
                <a:gd name="T45" fmla="*/ 1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5" h="60">
                  <a:moveTo>
                    <a:pt x="14" y="10"/>
                  </a:moveTo>
                  <a:lnTo>
                    <a:pt x="13" y="13"/>
                  </a:lnTo>
                  <a:lnTo>
                    <a:pt x="9" y="11"/>
                  </a:lnTo>
                  <a:lnTo>
                    <a:pt x="8" y="23"/>
                  </a:lnTo>
                  <a:lnTo>
                    <a:pt x="9" y="24"/>
                  </a:lnTo>
                  <a:lnTo>
                    <a:pt x="8" y="26"/>
                  </a:lnTo>
                  <a:lnTo>
                    <a:pt x="8" y="31"/>
                  </a:lnTo>
                  <a:lnTo>
                    <a:pt x="13" y="28"/>
                  </a:lnTo>
                  <a:lnTo>
                    <a:pt x="14" y="34"/>
                  </a:lnTo>
                  <a:lnTo>
                    <a:pt x="10" y="60"/>
                  </a:lnTo>
                  <a:lnTo>
                    <a:pt x="9" y="56"/>
                  </a:lnTo>
                  <a:lnTo>
                    <a:pt x="0" y="33"/>
                  </a:lnTo>
                  <a:lnTo>
                    <a:pt x="3" y="27"/>
                  </a:lnTo>
                  <a:lnTo>
                    <a:pt x="2" y="26"/>
                  </a:lnTo>
                  <a:lnTo>
                    <a:pt x="4" y="19"/>
                  </a:lnTo>
                  <a:lnTo>
                    <a:pt x="6" y="7"/>
                  </a:lnTo>
                  <a:lnTo>
                    <a:pt x="7" y="4"/>
                  </a:lnTo>
                  <a:lnTo>
                    <a:pt x="9" y="4"/>
                  </a:lnTo>
                  <a:lnTo>
                    <a:pt x="10" y="0"/>
                  </a:lnTo>
                  <a:lnTo>
                    <a:pt x="14" y="0"/>
                  </a:lnTo>
                  <a:lnTo>
                    <a:pt x="15" y="7"/>
                  </a:lnTo>
                  <a:lnTo>
                    <a:pt x="14" y="10"/>
                  </a:lnTo>
                  <a:lnTo>
                    <a:pt x="14" y="10"/>
                  </a:lnTo>
                  <a:close/>
                </a:path>
              </a:pathLst>
            </a:custGeom>
            <a:solidFill>
              <a:srgbClr val="FCD7E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7" name="Freeform 83">
              <a:extLst>
                <a:ext uri="{FF2B5EF4-FFF2-40B4-BE49-F238E27FC236}">
                  <a16:creationId xmlns:a16="http://schemas.microsoft.com/office/drawing/2014/main" id="{2C7B9F3E-9E7E-6E71-E3B7-0354382213A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2363" y="2032000"/>
              <a:ext cx="22225" cy="39688"/>
            </a:xfrm>
            <a:custGeom>
              <a:avLst/>
              <a:gdLst>
                <a:gd name="T0" fmla="*/ 7 w 14"/>
                <a:gd name="T1" fmla="*/ 21 h 25"/>
                <a:gd name="T2" fmla="*/ 3 w 14"/>
                <a:gd name="T3" fmla="*/ 21 h 25"/>
                <a:gd name="T4" fmla="*/ 2 w 14"/>
                <a:gd name="T5" fmla="*/ 25 h 25"/>
                <a:gd name="T6" fmla="*/ 0 w 14"/>
                <a:gd name="T7" fmla="*/ 25 h 25"/>
                <a:gd name="T8" fmla="*/ 2 w 14"/>
                <a:gd name="T9" fmla="*/ 10 h 25"/>
                <a:gd name="T10" fmla="*/ 6 w 14"/>
                <a:gd name="T11" fmla="*/ 1 h 25"/>
                <a:gd name="T12" fmla="*/ 6 w 14"/>
                <a:gd name="T13" fmla="*/ 0 h 25"/>
                <a:gd name="T14" fmla="*/ 12 w 14"/>
                <a:gd name="T15" fmla="*/ 1 h 25"/>
                <a:gd name="T16" fmla="*/ 14 w 14"/>
                <a:gd name="T17" fmla="*/ 6 h 25"/>
                <a:gd name="T18" fmla="*/ 8 w 14"/>
                <a:gd name="T19" fmla="*/ 12 h 25"/>
                <a:gd name="T20" fmla="*/ 7 w 14"/>
                <a:gd name="T21" fmla="*/ 2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25">
                  <a:moveTo>
                    <a:pt x="7" y="21"/>
                  </a:moveTo>
                  <a:lnTo>
                    <a:pt x="3" y="21"/>
                  </a:lnTo>
                  <a:lnTo>
                    <a:pt x="2" y="25"/>
                  </a:lnTo>
                  <a:lnTo>
                    <a:pt x="0" y="25"/>
                  </a:lnTo>
                  <a:lnTo>
                    <a:pt x="2" y="10"/>
                  </a:lnTo>
                  <a:lnTo>
                    <a:pt x="6" y="1"/>
                  </a:lnTo>
                  <a:lnTo>
                    <a:pt x="6" y="0"/>
                  </a:lnTo>
                  <a:lnTo>
                    <a:pt x="12" y="1"/>
                  </a:lnTo>
                  <a:lnTo>
                    <a:pt x="14" y="6"/>
                  </a:lnTo>
                  <a:lnTo>
                    <a:pt x="8" y="12"/>
                  </a:lnTo>
                  <a:lnTo>
                    <a:pt x="7" y="21"/>
                  </a:lnTo>
                  <a:close/>
                </a:path>
              </a:pathLst>
            </a:custGeom>
            <a:solidFill>
              <a:srgbClr val="F3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8" name="Freeform 84">
              <a:extLst>
                <a:ext uri="{FF2B5EF4-FFF2-40B4-BE49-F238E27FC236}">
                  <a16:creationId xmlns:a16="http://schemas.microsoft.com/office/drawing/2014/main" id="{D888F6C9-7D25-1A1E-65AC-5ABAC4271D2B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1275" y="3276600"/>
              <a:ext cx="161925" cy="360363"/>
            </a:xfrm>
            <a:custGeom>
              <a:avLst/>
              <a:gdLst>
                <a:gd name="T0" fmla="*/ 94 w 102"/>
                <a:gd name="T1" fmla="*/ 8 h 227"/>
                <a:gd name="T2" fmla="*/ 96 w 102"/>
                <a:gd name="T3" fmla="*/ 15 h 227"/>
                <a:gd name="T4" fmla="*/ 98 w 102"/>
                <a:gd name="T5" fmla="*/ 26 h 227"/>
                <a:gd name="T6" fmla="*/ 99 w 102"/>
                <a:gd name="T7" fmla="*/ 46 h 227"/>
                <a:gd name="T8" fmla="*/ 102 w 102"/>
                <a:gd name="T9" fmla="*/ 55 h 227"/>
                <a:gd name="T10" fmla="*/ 99 w 102"/>
                <a:gd name="T11" fmla="*/ 63 h 227"/>
                <a:gd name="T12" fmla="*/ 97 w 102"/>
                <a:gd name="T13" fmla="*/ 69 h 227"/>
                <a:gd name="T14" fmla="*/ 94 w 102"/>
                <a:gd name="T15" fmla="*/ 58 h 227"/>
                <a:gd name="T16" fmla="*/ 91 w 102"/>
                <a:gd name="T17" fmla="*/ 63 h 227"/>
                <a:gd name="T18" fmla="*/ 92 w 102"/>
                <a:gd name="T19" fmla="*/ 75 h 227"/>
                <a:gd name="T20" fmla="*/ 90 w 102"/>
                <a:gd name="T21" fmla="*/ 83 h 227"/>
                <a:gd name="T22" fmla="*/ 86 w 102"/>
                <a:gd name="T23" fmla="*/ 86 h 227"/>
                <a:gd name="T24" fmla="*/ 84 w 102"/>
                <a:gd name="T25" fmla="*/ 101 h 227"/>
                <a:gd name="T26" fmla="*/ 78 w 102"/>
                <a:gd name="T27" fmla="*/ 121 h 227"/>
                <a:gd name="T28" fmla="*/ 69 w 102"/>
                <a:gd name="T29" fmla="*/ 143 h 227"/>
                <a:gd name="T30" fmla="*/ 57 w 102"/>
                <a:gd name="T31" fmla="*/ 175 h 227"/>
                <a:gd name="T32" fmla="*/ 51 w 102"/>
                <a:gd name="T33" fmla="*/ 198 h 227"/>
                <a:gd name="T34" fmla="*/ 43 w 102"/>
                <a:gd name="T35" fmla="*/ 217 h 227"/>
                <a:gd name="T36" fmla="*/ 31 w 102"/>
                <a:gd name="T37" fmla="*/ 220 h 227"/>
                <a:gd name="T38" fmla="*/ 20 w 102"/>
                <a:gd name="T39" fmla="*/ 227 h 227"/>
                <a:gd name="T40" fmla="*/ 13 w 102"/>
                <a:gd name="T41" fmla="*/ 224 h 227"/>
                <a:gd name="T42" fmla="*/ 5 w 102"/>
                <a:gd name="T43" fmla="*/ 217 h 227"/>
                <a:gd name="T44" fmla="*/ 1 w 102"/>
                <a:gd name="T45" fmla="*/ 209 h 227"/>
                <a:gd name="T46" fmla="*/ 3 w 102"/>
                <a:gd name="T47" fmla="*/ 194 h 227"/>
                <a:gd name="T48" fmla="*/ 0 w 102"/>
                <a:gd name="T49" fmla="*/ 181 h 227"/>
                <a:gd name="T50" fmla="*/ 0 w 102"/>
                <a:gd name="T51" fmla="*/ 169 h 227"/>
                <a:gd name="T52" fmla="*/ 4 w 102"/>
                <a:gd name="T53" fmla="*/ 157 h 227"/>
                <a:gd name="T54" fmla="*/ 10 w 102"/>
                <a:gd name="T55" fmla="*/ 155 h 227"/>
                <a:gd name="T56" fmla="*/ 11 w 102"/>
                <a:gd name="T57" fmla="*/ 149 h 227"/>
                <a:gd name="T58" fmla="*/ 18 w 102"/>
                <a:gd name="T59" fmla="*/ 136 h 227"/>
                <a:gd name="T60" fmla="*/ 20 w 102"/>
                <a:gd name="T61" fmla="*/ 125 h 227"/>
                <a:gd name="T62" fmla="*/ 18 w 102"/>
                <a:gd name="T63" fmla="*/ 117 h 227"/>
                <a:gd name="T64" fmla="*/ 17 w 102"/>
                <a:gd name="T65" fmla="*/ 107 h 227"/>
                <a:gd name="T66" fmla="*/ 17 w 102"/>
                <a:gd name="T67" fmla="*/ 91 h 227"/>
                <a:gd name="T68" fmla="*/ 23 w 102"/>
                <a:gd name="T69" fmla="*/ 82 h 227"/>
                <a:gd name="T70" fmla="*/ 25 w 102"/>
                <a:gd name="T71" fmla="*/ 72 h 227"/>
                <a:gd name="T72" fmla="*/ 30 w 102"/>
                <a:gd name="T73" fmla="*/ 71 h 227"/>
                <a:gd name="T74" fmla="*/ 38 w 102"/>
                <a:gd name="T75" fmla="*/ 68 h 227"/>
                <a:gd name="T76" fmla="*/ 43 w 102"/>
                <a:gd name="T77" fmla="*/ 64 h 227"/>
                <a:gd name="T78" fmla="*/ 49 w 102"/>
                <a:gd name="T79" fmla="*/ 64 h 227"/>
                <a:gd name="T80" fmla="*/ 56 w 102"/>
                <a:gd name="T81" fmla="*/ 55 h 227"/>
                <a:gd name="T82" fmla="*/ 68 w 102"/>
                <a:gd name="T83" fmla="*/ 44 h 227"/>
                <a:gd name="T84" fmla="*/ 72 w 102"/>
                <a:gd name="T85" fmla="*/ 36 h 227"/>
                <a:gd name="T86" fmla="*/ 71 w 102"/>
                <a:gd name="T87" fmla="*/ 28 h 227"/>
                <a:gd name="T88" fmla="*/ 76 w 102"/>
                <a:gd name="T89" fmla="*/ 30 h 227"/>
                <a:gd name="T90" fmla="*/ 83 w 102"/>
                <a:gd name="T91" fmla="*/ 18 h 227"/>
                <a:gd name="T92" fmla="*/ 84 w 102"/>
                <a:gd name="T93" fmla="*/ 8 h 227"/>
                <a:gd name="T94" fmla="*/ 89 w 102"/>
                <a:gd name="T95" fmla="*/ 0 h 227"/>
                <a:gd name="T96" fmla="*/ 94 w 102"/>
                <a:gd name="T97" fmla="*/ 8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02" h="227">
                  <a:moveTo>
                    <a:pt x="94" y="8"/>
                  </a:moveTo>
                  <a:lnTo>
                    <a:pt x="96" y="15"/>
                  </a:lnTo>
                  <a:lnTo>
                    <a:pt x="98" y="26"/>
                  </a:lnTo>
                  <a:lnTo>
                    <a:pt x="99" y="46"/>
                  </a:lnTo>
                  <a:lnTo>
                    <a:pt x="102" y="55"/>
                  </a:lnTo>
                  <a:lnTo>
                    <a:pt x="99" y="63"/>
                  </a:lnTo>
                  <a:lnTo>
                    <a:pt x="97" y="69"/>
                  </a:lnTo>
                  <a:lnTo>
                    <a:pt x="94" y="58"/>
                  </a:lnTo>
                  <a:lnTo>
                    <a:pt x="91" y="63"/>
                  </a:lnTo>
                  <a:lnTo>
                    <a:pt x="92" y="75"/>
                  </a:lnTo>
                  <a:lnTo>
                    <a:pt x="90" y="83"/>
                  </a:lnTo>
                  <a:lnTo>
                    <a:pt x="86" y="86"/>
                  </a:lnTo>
                  <a:lnTo>
                    <a:pt x="84" y="101"/>
                  </a:lnTo>
                  <a:lnTo>
                    <a:pt x="78" y="121"/>
                  </a:lnTo>
                  <a:lnTo>
                    <a:pt x="69" y="143"/>
                  </a:lnTo>
                  <a:lnTo>
                    <a:pt x="57" y="175"/>
                  </a:lnTo>
                  <a:lnTo>
                    <a:pt x="51" y="198"/>
                  </a:lnTo>
                  <a:lnTo>
                    <a:pt x="43" y="217"/>
                  </a:lnTo>
                  <a:lnTo>
                    <a:pt x="31" y="220"/>
                  </a:lnTo>
                  <a:lnTo>
                    <a:pt x="20" y="227"/>
                  </a:lnTo>
                  <a:lnTo>
                    <a:pt x="13" y="224"/>
                  </a:lnTo>
                  <a:lnTo>
                    <a:pt x="5" y="217"/>
                  </a:lnTo>
                  <a:lnTo>
                    <a:pt x="1" y="209"/>
                  </a:lnTo>
                  <a:lnTo>
                    <a:pt x="3" y="194"/>
                  </a:lnTo>
                  <a:lnTo>
                    <a:pt x="0" y="181"/>
                  </a:lnTo>
                  <a:lnTo>
                    <a:pt x="0" y="169"/>
                  </a:lnTo>
                  <a:lnTo>
                    <a:pt x="4" y="157"/>
                  </a:lnTo>
                  <a:lnTo>
                    <a:pt x="10" y="155"/>
                  </a:lnTo>
                  <a:lnTo>
                    <a:pt x="11" y="149"/>
                  </a:lnTo>
                  <a:lnTo>
                    <a:pt x="18" y="136"/>
                  </a:lnTo>
                  <a:lnTo>
                    <a:pt x="20" y="125"/>
                  </a:lnTo>
                  <a:lnTo>
                    <a:pt x="18" y="117"/>
                  </a:lnTo>
                  <a:lnTo>
                    <a:pt x="17" y="107"/>
                  </a:lnTo>
                  <a:lnTo>
                    <a:pt x="17" y="91"/>
                  </a:lnTo>
                  <a:lnTo>
                    <a:pt x="23" y="82"/>
                  </a:lnTo>
                  <a:lnTo>
                    <a:pt x="25" y="72"/>
                  </a:lnTo>
                  <a:lnTo>
                    <a:pt x="30" y="71"/>
                  </a:lnTo>
                  <a:lnTo>
                    <a:pt x="38" y="68"/>
                  </a:lnTo>
                  <a:lnTo>
                    <a:pt x="43" y="64"/>
                  </a:lnTo>
                  <a:lnTo>
                    <a:pt x="49" y="64"/>
                  </a:lnTo>
                  <a:lnTo>
                    <a:pt x="56" y="55"/>
                  </a:lnTo>
                  <a:lnTo>
                    <a:pt x="68" y="44"/>
                  </a:lnTo>
                  <a:lnTo>
                    <a:pt x="72" y="36"/>
                  </a:lnTo>
                  <a:lnTo>
                    <a:pt x="71" y="28"/>
                  </a:lnTo>
                  <a:lnTo>
                    <a:pt x="76" y="30"/>
                  </a:lnTo>
                  <a:lnTo>
                    <a:pt x="83" y="18"/>
                  </a:lnTo>
                  <a:lnTo>
                    <a:pt x="84" y="8"/>
                  </a:lnTo>
                  <a:lnTo>
                    <a:pt x="89" y="0"/>
                  </a:lnTo>
                  <a:lnTo>
                    <a:pt x="94" y="8"/>
                  </a:lnTo>
                  <a:close/>
                </a:path>
              </a:pathLst>
            </a:custGeom>
            <a:solidFill>
              <a:srgbClr val="C0FCD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9" name="Freeform 85">
              <a:extLst>
                <a:ext uri="{FF2B5EF4-FFF2-40B4-BE49-F238E27FC236}">
                  <a16:creationId xmlns:a16="http://schemas.microsoft.com/office/drawing/2014/main" id="{680C8102-020A-488B-7B33-00A48A1E4A6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3950" y="2082800"/>
              <a:ext cx="9525" cy="31750"/>
            </a:xfrm>
            <a:custGeom>
              <a:avLst/>
              <a:gdLst>
                <a:gd name="T0" fmla="*/ 5 w 6"/>
                <a:gd name="T1" fmla="*/ 17 h 20"/>
                <a:gd name="T2" fmla="*/ 0 w 6"/>
                <a:gd name="T3" fmla="*/ 20 h 20"/>
                <a:gd name="T4" fmla="*/ 0 w 6"/>
                <a:gd name="T5" fmla="*/ 15 h 20"/>
                <a:gd name="T6" fmla="*/ 1 w 6"/>
                <a:gd name="T7" fmla="*/ 13 h 20"/>
                <a:gd name="T8" fmla="*/ 0 w 6"/>
                <a:gd name="T9" fmla="*/ 12 h 20"/>
                <a:gd name="T10" fmla="*/ 1 w 6"/>
                <a:gd name="T11" fmla="*/ 0 h 20"/>
                <a:gd name="T12" fmla="*/ 5 w 6"/>
                <a:gd name="T13" fmla="*/ 2 h 20"/>
                <a:gd name="T14" fmla="*/ 6 w 6"/>
                <a:gd name="T15" fmla="*/ 13 h 20"/>
                <a:gd name="T16" fmla="*/ 5 w 6"/>
                <a:gd name="T17" fmla="*/ 17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" h="20">
                  <a:moveTo>
                    <a:pt x="5" y="17"/>
                  </a:moveTo>
                  <a:lnTo>
                    <a:pt x="0" y="20"/>
                  </a:lnTo>
                  <a:lnTo>
                    <a:pt x="0" y="15"/>
                  </a:lnTo>
                  <a:lnTo>
                    <a:pt x="1" y="13"/>
                  </a:lnTo>
                  <a:lnTo>
                    <a:pt x="0" y="12"/>
                  </a:lnTo>
                  <a:lnTo>
                    <a:pt x="1" y="0"/>
                  </a:lnTo>
                  <a:lnTo>
                    <a:pt x="5" y="2"/>
                  </a:lnTo>
                  <a:lnTo>
                    <a:pt x="6" y="13"/>
                  </a:lnTo>
                  <a:lnTo>
                    <a:pt x="5" y="17"/>
                  </a:lnTo>
                  <a:close/>
                </a:path>
              </a:pathLst>
            </a:custGeom>
            <a:solidFill>
              <a:srgbClr val="E4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0" name="Freeform 86">
              <a:extLst>
                <a:ext uri="{FF2B5EF4-FFF2-40B4-BE49-F238E27FC236}">
                  <a16:creationId xmlns:a16="http://schemas.microsoft.com/office/drawing/2014/main" id="{E25DD56D-2D6B-4F88-B068-5C163C94F71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2238" y="2571750"/>
              <a:ext cx="58738" cy="19050"/>
            </a:xfrm>
            <a:custGeom>
              <a:avLst/>
              <a:gdLst>
                <a:gd name="T0" fmla="*/ 2 w 37"/>
                <a:gd name="T1" fmla="*/ 4 h 12"/>
                <a:gd name="T2" fmla="*/ 15 w 37"/>
                <a:gd name="T3" fmla="*/ 4 h 12"/>
                <a:gd name="T4" fmla="*/ 18 w 37"/>
                <a:gd name="T5" fmla="*/ 0 h 12"/>
                <a:gd name="T6" fmla="*/ 22 w 37"/>
                <a:gd name="T7" fmla="*/ 0 h 12"/>
                <a:gd name="T8" fmla="*/ 28 w 37"/>
                <a:gd name="T9" fmla="*/ 4 h 12"/>
                <a:gd name="T10" fmla="*/ 31 w 37"/>
                <a:gd name="T11" fmla="*/ 4 h 12"/>
                <a:gd name="T12" fmla="*/ 36 w 37"/>
                <a:gd name="T13" fmla="*/ 2 h 12"/>
                <a:gd name="T14" fmla="*/ 37 w 37"/>
                <a:gd name="T15" fmla="*/ 5 h 12"/>
                <a:gd name="T16" fmla="*/ 33 w 37"/>
                <a:gd name="T17" fmla="*/ 10 h 12"/>
                <a:gd name="T18" fmla="*/ 27 w 37"/>
                <a:gd name="T19" fmla="*/ 9 h 12"/>
                <a:gd name="T20" fmla="*/ 21 w 37"/>
                <a:gd name="T21" fmla="*/ 5 h 12"/>
                <a:gd name="T22" fmla="*/ 16 w 37"/>
                <a:gd name="T23" fmla="*/ 10 h 12"/>
                <a:gd name="T24" fmla="*/ 14 w 37"/>
                <a:gd name="T25" fmla="*/ 10 h 12"/>
                <a:gd name="T26" fmla="*/ 10 w 37"/>
                <a:gd name="T27" fmla="*/ 12 h 12"/>
                <a:gd name="T28" fmla="*/ 0 w 37"/>
                <a:gd name="T29" fmla="*/ 12 h 12"/>
                <a:gd name="T30" fmla="*/ 2 w 37"/>
                <a:gd name="T31" fmla="*/ 4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7" h="12">
                  <a:moveTo>
                    <a:pt x="2" y="4"/>
                  </a:moveTo>
                  <a:lnTo>
                    <a:pt x="15" y="4"/>
                  </a:lnTo>
                  <a:lnTo>
                    <a:pt x="18" y="0"/>
                  </a:lnTo>
                  <a:lnTo>
                    <a:pt x="22" y="0"/>
                  </a:lnTo>
                  <a:lnTo>
                    <a:pt x="28" y="4"/>
                  </a:lnTo>
                  <a:lnTo>
                    <a:pt x="31" y="4"/>
                  </a:lnTo>
                  <a:lnTo>
                    <a:pt x="36" y="2"/>
                  </a:lnTo>
                  <a:lnTo>
                    <a:pt x="37" y="5"/>
                  </a:lnTo>
                  <a:lnTo>
                    <a:pt x="33" y="10"/>
                  </a:lnTo>
                  <a:lnTo>
                    <a:pt x="27" y="9"/>
                  </a:lnTo>
                  <a:lnTo>
                    <a:pt x="21" y="5"/>
                  </a:lnTo>
                  <a:lnTo>
                    <a:pt x="16" y="10"/>
                  </a:lnTo>
                  <a:lnTo>
                    <a:pt x="14" y="10"/>
                  </a:lnTo>
                  <a:lnTo>
                    <a:pt x="10" y="12"/>
                  </a:lnTo>
                  <a:lnTo>
                    <a:pt x="0" y="12"/>
                  </a:lnTo>
                  <a:lnTo>
                    <a:pt x="2" y="4"/>
                  </a:lnTo>
                  <a:close/>
                </a:path>
              </a:pathLst>
            </a:custGeom>
            <a:solidFill>
              <a:srgbClr val="FCF7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1" name="Freeform 87">
              <a:extLst>
                <a:ext uri="{FF2B5EF4-FFF2-40B4-BE49-F238E27FC236}">
                  <a16:creationId xmlns:a16="http://schemas.microsoft.com/office/drawing/2014/main" id="{86E1BDE2-6523-99C5-1D5F-A5DB83FBC83E}"/>
                </a:ext>
              </a:extLst>
            </p:cNvPr>
            <p:cNvSpPr>
              <a:spLocks/>
            </p:cNvSpPr>
            <p:nvPr/>
          </p:nvSpPr>
          <p:spPr bwMode="auto">
            <a:xfrm>
              <a:off x="4411663" y="1963738"/>
              <a:ext cx="73025" cy="174625"/>
            </a:xfrm>
            <a:custGeom>
              <a:avLst/>
              <a:gdLst>
                <a:gd name="T0" fmla="*/ 25 w 46"/>
                <a:gd name="T1" fmla="*/ 110 h 110"/>
                <a:gd name="T2" fmla="*/ 18 w 46"/>
                <a:gd name="T3" fmla="*/ 82 h 110"/>
                <a:gd name="T4" fmla="*/ 12 w 46"/>
                <a:gd name="T5" fmla="*/ 76 h 110"/>
                <a:gd name="T6" fmla="*/ 12 w 46"/>
                <a:gd name="T7" fmla="*/ 72 h 110"/>
                <a:gd name="T8" fmla="*/ 1 w 46"/>
                <a:gd name="T9" fmla="*/ 63 h 110"/>
                <a:gd name="T10" fmla="*/ 0 w 46"/>
                <a:gd name="T11" fmla="*/ 51 h 110"/>
                <a:gd name="T12" fmla="*/ 7 w 46"/>
                <a:gd name="T13" fmla="*/ 43 h 110"/>
                <a:gd name="T14" fmla="*/ 10 w 46"/>
                <a:gd name="T15" fmla="*/ 30 h 110"/>
                <a:gd name="T16" fmla="*/ 7 w 46"/>
                <a:gd name="T17" fmla="*/ 16 h 110"/>
                <a:gd name="T18" fmla="*/ 10 w 46"/>
                <a:gd name="T19" fmla="*/ 7 h 110"/>
                <a:gd name="T20" fmla="*/ 20 w 46"/>
                <a:gd name="T21" fmla="*/ 0 h 110"/>
                <a:gd name="T22" fmla="*/ 30 w 46"/>
                <a:gd name="T23" fmla="*/ 3 h 110"/>
                <a:gd name="T24" fmla="*/ 30 w 46"/>
                <a:gd name="T25" fmla="*/ 11 h 110"/>
                <a:gd name="T26" fmla="*/ 39 w 46"/>
                <a:gd name="T27" fmla="*/ 5 h 110"/>
                <a:gd name="T28" fmla="*/ 40 w 46"/>
                <a:gd name="T29" fmla="*/ 7 h 110"/>
                <a:gd name="T30" fmla="*/ 35 w 46"/>
                <a:gd name="T31" fmla="*/ 16 h 110"/>
                <a:gd name="T32" fmla="*/ 35 w 46"/>
                <a:gd name="T33" fmla="*/ 22 h 110"/>
                <a:gd name="T34" fmla="*/ 39 w 46"/>
                <a:gd name="T35" fmla="*/ 26 h 110"/>
                <a:gd name="T36" fmla="*/ 38 w 46"/>
                <a:gd name="T37" fmla="*/ 40 h 110"/>
                <a:gd name="T38" fmla="*/ 31 w 46"/>
                <a:gd name="T39" fmla="*/ 46 h 110"/>
                <a:gd name="T40" fmla="*/ 33 w 46"/>
                <a:gd name="T41" fmla="*/ 56 h 110"/>
                <a:gd name="T42" fmla="*/ 39 w 46"/>
                <a:gd name="T43" fmla="*/ 56 h 110"/>
                <a:gd name="T44" fmla="*/ 43 w 46"/>
                <a:gd name="T45" fmla="*/ 64 h 110"/>
                <a:gd name="T46" fmla="*/ 46 w 46"/>
                <a:gd name="T47" fmla="*/ 66 h 110"/>
                <a:gd name="T48" fmla="*/ 46 w 46"/>
                <a:gd name="T49" fmla="*/ 78 h 110"/>
                <a:gd name="T50" fmla="*/ 42 w 46"/>
                <a:gd name="T51" fmla="*/ 83 h 110"/>
                <a:gd name="T52" fmla="*/ 38 w 46"/>
                <a:gd name="T53" fmla="*/ 88 h 110"/>
                <a:gd name="T54" fmla="*/ 30 w 46"/>
                <a:gd name="T55" fmla="*/ 94 h 110"/>
                <a:gd name="T56" fmla="*/ 32 w 46"/>
                <a:gd name="T57" fmla="*/ 101 h 110"/>
                <a:gd name="T58" fmla="*/ 31 w 46"/>
                <a:gd name="T59" fmla="*/ 107 h 110"/>
                <a:gd name="T60" fmla="*/ 25 w 46"/>
                <a:gd name="T61" fmla="*/ 110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6" h="110">
                  <a:moveTo>
                    <a:pt x="25" y="110"/>
                  </a:moveTo>
                  <a:lnTo>
                    <a:pt x="18" y="82"/>
                  </a:lnTo>
                  <a:lnTo>
                    <a:pt x="12" y="76"/>
                  </a:lnTo>
                  <a:lnTo>
                    <a:pt x="12" y="72"/>
                  </a:lnTo>
                  <a:lnTo>
                    <a:pt x="1" y="63"/>
                  </a:lnTo>
                  <a:lnTo>
                    <a:pt x="0" y="51"/>
                  </a:lnTo>
                  <a:lnTo>
                    <a:pt x="7" y="43"/>
                  </a:lnTo>
                  <a:lnTo>
                    <a:pt x="10" y="30"/>
                  </a:lnTo>
                  <a:lnTo>
                    <a:pt x="7" y="16"/>
                  </a:lnTo>
                  <a:lnTo>
                    <a:pt x="10" y="7"/>
                  </a:lnTo>
                  <a:lnTo>
                    <a:pt x="20" y="0"/>
                  </a:lnTo>
                  <a:lnTo>
                    <a:pt x="30" y="3"/>
                  </a:lnTo>
                  <a:lnTo>
                    <a:pt x="30" y="11"/>
                  </a:lnTo>
                  <a:lnTo>
                    <a:pt x="39" y="5"/>
                  </a:lnTo>
                  <a:lnTo>
                    <a:pt x="40" y="7"/>
                  </a:lnTo>
                  <a:lnTo>
                    <a:pt x="35" y="16"/>
                  </a:lnTo>
                  <a:lnTo>
                    <a:pt x="35" y="22"/>
                  </a:lnTo>
                  <a:lnTo>
                    <a:pt x="39" y="26"/>
                  </a:lnTo>
                  <a:lnTo>
                    <a:pt x="38" y="40"/>
                  </a:lnTo>
                  <a:lnTo>
                    <a:pt x="31" y="46"/>
                  </a:lnTo>
                  <a:lnTo>
                    <a:pt x="33" y="56"/>
                  </a:lnTo>
                  <a:lnTo>
                    <a:pt x="39" y="56"/>
                  </a:lnTo>
                  <a:lnTo>
                    <a:pt x="43" y="64"/>
                  </a:lnTo>
                  <a:lnTo>
                    <a:pt x="46" y="66"/>
                  </a:lnTo>
                  <a:lnTo>
                    <a:pt x="46" y="78"/>
                  </a:lnTo>
                  <a:lnTo>
                    <a:pt x="42" y="83"/>
                  </a:lnTo>
                  <a:lnTo>
                    <a:pt x="38" y="88"/>
                  </a:lnTo>
                  <a:lnTo>
                    <a:pt x="30" y="94"/>
                  </a:lnTo>
                  <a:lnTo>
                    <a:pt x="32" y="101"/>
                  </a:lnTo>
                  <a:lnTo>
                    <a:pt x="31" y="107"/>
                  </a:lnTo>
                  <a:lnTo>
                    <a:pt x="25" y="110"/>
                  </a:lnTo>
                  <a:close/>
                </a:path>
              </a:pathLst>
            </a:custGeom>
            <a:solidFill>
              <a:srgbClr val="B7B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2" name="Freeform 88">
              <a:extLst>
                <a:ext uri="{FF2B5EF4-FFF2-40B4-BE49-F238E27FC236}">
                  <a16:creationId xmlns:a16="http://schemas.microsoft.com/office/drawing/2014/main" id="{9ADE0839-3B33-A887-A483-9F4D31ED53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02100" y="1971675"/>
              <a:ext cx="403225" cy="461963"/>
            </a:xfrm>
            <a:custGeom>
              <a:avLst/>
              <a:gdLst>
                <a:gd name="T0" fmla="*/ 0 w 254"/>
                <a:gd name="T1" fmla="*/ 154 h 291"/>
                <a:gd name="T2" fmla="*/ 1 w 254"/>
                <a:gd name="T3" fmla="*/ 150 h 291"/>
                <a:gd name="T4" fmla="*/ 1 w 254"/>
                <a:gd name="T5" fmla="*/ 149 h 291"/>
                <a:gd name="T6" fmla="*/ 1 w 254"/>
                <a:gd name="T7" fmla="*/ 129 h 291"/>
                <a:gd name="T8" fmla="*/ 21 w 254"/>
                <a:gd name="T9" fmla="*/ 118 h 291"/>
                <a:gd name="T10" fmla="*/ 33 w 254"/>
                <a:gd name="T11" fmla="*/ 115 h 291"/>
                <a:gd name="T12" fmla="*/ 43 w 254"/>
                <a:gd name="T13" fmla="*/ 111 h 291"/>
                <a:gd name="T14" fmla="*/ 47 w 254"/>
                <a:gd name="T15" fmla="*/ 103 h 291"/>
                <a:gd name="T16" fmla="*/ 63 w 254"/>
                <a:gd name="T17" fmla="*/ 97 h 291"/>
                <a:gd name="T18" fmla="*/ 63 w 254"/>
                <a:gd name="T19" fmla="*/ 85 h 291"/>
                <a:gd name="T20" fmla="*/ 70 w 254"/>
                <a:gd name="T21" fmla="*/ 84 h 291"/>
                <a:gd name="T22" fmla="*/ 75 w 254"/>
                <a:gd name="T23" fmla="*/ 77 h 291"/>
                <a:gd name="T24" fmla="*/ 91 w 254"/>
                <a:gd name="T25" fmla="*/ 74 h 291"/>
                <a:gd name="T26" fmla="*/ 94 w 254"/>
                <a:gd name="T27" fmla="*/ 70 h 291"/>
                <a:gd name="T28" fmla="*/ 90 w 254"/>
                <a:gd name="T29" fmla="*/ 66 h 291"/>
                <a:gd name="T30" fmla="*/ 85 w 254"/>
                <a:gd name="T31" fmla="*/ 48 h 291"/>
                <a:gd name="T32" fmla="*/ 85 w 254"/>
                <a:gd name="T33" fmla="*/ 40 h 291"/>
                <a:gd name="T34" fmla="*/ 81 w 254"/>
                <a:gd name="T35" fmla="*/ 30 h 291"/>
                <a:gd name="T36" fmla="*/ 92 w 254"/>
                <a:gd name="T37" fmla="*/ 21 h 291"/>
                <a:gd name="T38" fmla="*/ 104 w 254"/>
                <a:gd name="T39" fmla="*/ 18 h 291"/>
                <a:gd name="T40" fmla="*/ 112 w 254"/>
                <a:gd name="T41" fmla="*/ 13 h 291"/>
                <a:gd name="T42" fmla="*/ 124 w 254"/>
                <a:gd name="T43" fmla="*/ 7 h 291"/>
                <a:gd name="T44" fmla="*/ 143 w 254"/>
                <a:gd name="T45" fmla="*/ 5 h 291"/>
                <a:gd name="T46" fmla="*/ 162 w 254"/>
                <a:gd name="T47" fmla="*/ 4 h 291"/>
                <a:gd name="T48" fmla="*/ 168 w 254"/>
                <a:gd name="T49" fmla="*/ 6 h 291"/>
                <a:gd name="T50" fmla="*/ 179 w 254"/>
                <a:gd name="T51" fmla="*/ 0 h 291"/>
                <a:gd name="T52" fmla="*/ 191 w 254"/>
                <a:gd name="T53" fmla="*/ 0 h 291"/>
                <a:gd name="T54" fmla="*/ 196 w 254"/>
                <a:gd name="T55" fmla="*/ 4 h 291"/>
                <a:gd name="T56" fmla="*/ 205 w 254"/>
                <a:gd name="T57" fmla="*/ 2 h 291"/>
                <a:gd name="T58" fmla="*/ 202 w 254"/>
                <a:gd name="T59" fmla="*/ 11 h 291"/>
                <a:gd name="T60" fmla="*/ 205 w 254"/>
                <a:gd name="T61" fmla="*/ 25 h 291"/>
                <a:gd name="T62" fmla="*/ 202 w 254"/>
                <a:gd name="T63" fmla="*/ 38 h 291"/>
                <a:gd name="T64" fmla="*/ 195 w 254"/>
                <a:gd name="T65" fmla="*/ 46 h 291"/>
                <a:gd name="T66" fmla="*/ 196 w 254"/>
                <a:gd name="T67" fmla="*/ 58 h 291"/>
                <a:gd name="T68" fmla="*/ 207 w 254"/>
                <a:gd name="T69" fmla="*/ 67 h 291"/>
                <a:gd name="T70" fmla="*/ 207 w 254"/>
                <a:gd name="T71" fmla="*/ 71 h 291"/>
                <a:gd name="T72" fmla="*/ 213 w 254"/>
                <a:gd name="T73" fmla="*/ 77 h 291"/>
                <a:gd name="T74" fmla="*/ 220 w 254"/>
                <a:gd name="T75" fmla="*/ 105 h 291"/>
                <a:gd name="T76" fmla="*/ 225 w 254"/>
                <a:gd name="T77" fmla="*/ 121 h 291"/>
                <a:gd name="T78" fmla="*/ 225 w 254"/>
                <a:gd name="T79" fmla="*/ 127 h 291"/>
                <a:gd name="T80" fmla="*/ 224 w 254"/>
                <a:gd name="T81" fmla="*/ 141 h 291"/>
                <a:gd name="T82" fmla="*/ 225 w 254"/>
                <a:gd name="T83" fmla="*/ 148 h 291"/>
                <a:gd name="T84" fmla="*/ 224 w 254"/>
                <a:gd name="T85" fmla="*/ 156 h 291"/>
                <a:gd name="T86" fmla="*/ 225 w 254"/>
                <a:gd name="T87" fmla="*/ 167 h 291"/>
                <a:gd name="T88" fmla="*/ 220 w 254"/>
                <a:gd name="T89" fmla="*/ 174 h 291"/>
                <a:gd name="T90" fmla="*/ 227 w 254"/>
                <a:gd name="T91" fmla="*/ 186 h 291"/>
                <a:gd name="T92" fmla="*/ 228 w 254"/>
                <a:gd name="T93" fmla="*/ 193 h 291"/>
                <a:gd name="T94" fmla="*/ 233 w 254"/>
                <a:gd name="T95" fmla="*/ 202 h 291"/>
                <a:gd name="T96" fmla="*/ 239 w 254"/>
                <a:gd name="T97" fmla="*/ 199 h 291"/>
                <a:gd name="T98" fmla="*/ 248 w 254"/>
                <a:gd name="T99" fmla="*/ 207 h 291"/>
                <a:gd name="T100" fmla="*/ 254 w 254"/>
                <a:gd name="T101" fmla="*/ 216 h 291"/>
                <a:gd name="T102" fmla="*/ 213 w 254"/>
                <a:gd name="T103" fmla="*/ 248 h 291"/>
                <a:gd name="T104" fmla="*/ 177 w 254"/>
                <a:gd name="T105" fmla="*/ 281 h 291"/>
                <a:gd name="T106" fmla="*/ 159 w 254"/>
                <a:gd name="T107" fmla="*/ 289 h 291"/>
                <a:gd name="T108" fmla="*/ 146 w 254"/>
                <a:gd name="T109" fmla="*/ 291 h 291"/>
                <a:gd name="T110" fmla="*/ 146 w 254"/>
                <a:gd name="T111" fmla="*/ 279 h 291"/>
                <a:gd name="T112" fmla="*/ 140 w 254"/>
                <a:gd name="T113" fmla="*/ 277 h 291"/>
                <a:gd name="T114" fmla="*/ 131 w 254"/>
                <a:gd name="T115" fmla="*/ 272 h 291"/>
                <a:gd name="T116" fmla="*/ 128 w 254"/>
                <a:gd name="T117" fmla="*/ 265 h 291"/>
                <a:gd name="T118" fmla="*/ 88 w 254"/>
                <a:gd name="T119" fmla="*/ 228 h 291"/>
                <a:gd name="T120" fmla="*/ 45 w 254"/>
                <a:gd name="T121" fmla="*/ 192 h 291"/>
                <a:gd name="T122" fmla="*/ 0 w 254"/>
                <a:gd name="T123" fmla="*/ 154 h 2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54" h="291">
                  <a:moveTo>
                    <a:pt x="0" y="154"/>
                  </a:moveTo>
                  <a:lnTo>
                    <a:pt x="1" y="150"/>
                  </a:lnTo>
                  <a:lnTo>
                    <a:pt x="1" y="149"/>
                  </a:lnTo>
                  <a:lnTo>
                    <a:pt x="1" y="129"/>
                  </a:lnTo>
                  <a:lnTo>
                    <a:pt x="21" y="118"/>
                  </a:lnTo>
                  <a:lnTo>
                    <a:pt x="33" y="115"/>
                  </a:lnTo>
                  <a:lnTo>
                    <a:pt x="43" y="111"/>
                  </a:lnTo>
                  <a:lnTo>
                    <a:pt x="47" y="103"/>
                  </a:lnTo>
                  <a:lnTo>
                    <a:pt x="63" y="97"/>
                  </a:lnTo>
                  <a:lnTo>
                    <a:pt x="63" y="85"/>
                  </a:lnTo>
                  <a:lnTo>
                    <a:pt x="70" y="84"/>
                  </a:lnTo>
                  <a:lnTo>
                    <a:pt x="75" y="77"/>
                  </a:lnTo>
                  <a:lnTo>
                    <a:pt x="91" y="74"/>
                  </a:lnTo>
                  <a:lnTo>
                    <a:pt x="94" y="70"/>
                  </a:lnTo>
                  <a:lnTo>
                    <a:pt x="90" y="66"/>
                  </a:lnTo>
                  <a:lnTo>
                    <a:pt x="85" y="48"/>
                  </a:lnTo>
                  <a:lnTo>
                    <a:pt x="85" y="40"/>
                  </a:lnTo>
                  <a:lnTo>
                    <a:pt x="81" y="30"/>
                  </a:lnTo>
                  <a:lnTo>
                    <a:pt x="92" y="21"/>
                  </a:lnTo>
                  <a:lnTo>
                    <a:pt x="104" y="18"/>
                  </a:lnTo>
                  <a:lnTo>
                    <a:pt x="112" y="13"/>
                  </a:lnTo>
                  <a:lnTo>
                    <a:pt x="124" y="7"/>
                  </a:lnTo>
                  <a:lnTo>
                    <a:pt x="143" y="5"/>
                  </a:lnTo>
                  <a:lnTo>
                    <a:pt x="162" y="4"/>
                  </a:lnTo>
                  <a:lnTo>
                    <a:pt x="168" y="6"/>
                  </a:lnTo>
                  <a:lnTo>
                    <a:pt x="179" y="0"/>
                  </a:lnTo>
                  <a:lnTo>
                    <a:pt x="191" y="0"/>
                  </a:lnTo>
                  <a:lnTo>
                    <a:pt x="196" y="4"/>
                  </a:lnTo>
                  <a:lnTo>
                    <a:pt x="205" y="2"/>
                  </a:lnTo>
                  <a:lnTo>
                    <a:pt x="202" y="11"/>
                  </a:lnTo>
                  <a:lnTo>
                    <a:pt x="205" y="25"/>
                  </a:lnTo>
                  <a:lnTo>
                    <a:pt x="202" y="38"/>
                  </a:lnTo>
                  <a:lnTo>
                    <a:pt x="195" y="46"/>
                  </a:lnTo>
                  <a:lnTo>
                    <a:pt x="196" y="58"/>
                  </a:lnTo>
                  <a:lnTo>
                    <a:pt x="207" y="67"/>
                  </a:lnTo>
                  <a:lnTo>
                    <a:pt x="207" y="71"/>
                  </a:lnTo>
                  <a:lnTo>
                    <a:pt x="213" y="77"/>
                  </a:lnTo>
                  <a:lnTo>
                    <a:pt x="220" y="105"/>
                  </a:lnTo>
                  <a:lnTo>
                    <a:pt x="225" y="121"/>
                  </a:lnTo>
                  <a:lnTo>
                    <a:pt x="225" y="127"/>
                  </a:lnTo>
                  <a:lnTo>
                    <a:pt x="224" y="141"/>
                  </a:lnTo>
                  <a:lnTo>
                    <a:pt x="225" y="148"/>
                  </a:lnTo>
                  <a:lnTo>
                    <a:pt x="224" y="156"/>
                  </a:lnTo>
                  <a:lnTo>
                    <a:pt x="225" y="167"/>
                  </a:lnTo>
                  <a:lnTo>
                    <a:pt x="220" y="174"/>
                  </a:lnTo>
                  <a:lnTo>
                    <a:pt x="227" y="186"/>
                  </a:lnTo>
                  <a:lnTo>
                    <a:pt x="228" y="193"/>
                  </a:lnTo>
                  <a:lnTo>
                    <a:pt x="233" y="202"/>
                  </a:lnTo>
                  <a:lnTo>
                    <a:pt x="239" y="199"/>
                  </a:lnTo>
                  <a:lnTo>
                    <a:pt x="248" y="207"/>
                  </a:lnTo>
                  <a:lnTo>
                    <a:pt x="254" y="216"/>
                  </a:lnTo>
                  <a:lnTo>
                    <a:pt x="213" y="248"/>
                  </a:lnTo>
                  <a:lnTo>
                    <a:pt x="177" y="281"/>
                  </a:lnTo>
                  <a:lnTo>
                    <a:pt x="159" y="289"/>
                  </a:lnTo>
                  <a:lnTo>
                    <a:pt x="146" y="291"/>
                  </a:lnTo>
                  <a:lnTo>
                    <a:pt x="146" y="279"/>
                  </a:lnTo>
                  <a:lnTo>
                    <a:pt x="140" y="277"/>
                  </a:lnTo>
                  <a:lnTo>
                    <a:pt x="131" y="272"/>
                  </a:lnTo>
                  <a:lnTo>
                    <a:pt x="128" y="265"/>
                  </a:lnTo>
                  <a:lnTo>
                    <a:pt x="88" y="228"/>
                  </a:lnTo>
                  <a:lnTo>
                    <a:pt x="45" y="192"/>
                  </a:lnTo>
                  <a:lnTo>
                    <a:pt x="0" y="154"/>
                  </a:lnTo>
                  <a:close/>
                </a:path>
              </a:pathLst>
            </a:custGeom>
            <a:solidFill>
              <a:srgbClr val="CBFCC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3" name="Freeform 89">
              <a:extLst>
                <a:ext uri="{FF2B5EF4-FFF2-40B4-BE49-F238E27FC236}">
                  <a16:creationId xmlns:a16="http://schemas.microsoft.com/office/drawing/2014/main" id="{01309B3B-2F1F-FC88-F6F8-CE69F49A81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7125" y="2063750"/>
              <a:ext cx="73025" cy="104775"/>
            </a:xfrm>
            <a:custGeom>
              <a:avLst/>
              <a:gdLst>
                <a:gd name="T0" fmla="*/ 3 w 46"/>
                <a:gd name="T1" fmla="*/ 14 h 66"/>
                <a:gd name="T2" fmla="*/ 4 w 46"/>
                <a:gd name="T3" fmla="*/ 11 h 66"/>
                <a:gd name="T4" fmla="*/ 18 w 46"/>
                <a:gd name="T5" fmla="*/ 15 h 66"/>
                <a:gd name="T6" fmla="*/ 39 w 46"/>
                <a:gd name="T7" fmla="*/ 0 h 66"/>
                <a:gd name="T8" fmla="*/ 46 w 46"/>
                <a:gd name="T9" fmla="*/ 18 h 66"/>
                <a:gd name="T10" fmla="*/ 45 w 46"/>
                <a:gd name="T11" fmla="*/ 21 h 66"/>
                <a:gd name="T12" fmla="*/ 23 w 46"/>
                <a:gd name="T13" fmla="*/ 29 h 66"/>
                <a:gd name="T14" fmla="*/ 36 w 46"/>
                <a:gd name="T15" fmla="*/ 45 h 66"/>
                <a:gd name="T16" fmla="*/ 32 w 46"/>
                <a:gd name="T17" fmla="*/ 47 h 66"/>
                <a:gd name="T18" fmla="*/ 31 w 46"/>
                <a:gd name="T19" fmla="*/ 53 h 66"/>
                <a:gd name="T20" fmla="*/ 23 w 46"/>
                <a:gd name="T21" fmla="*/ 56 h 66"/>
                <a:gd name="T22" fmla="*/ 20 w 46"/>
                <a:gd name="T23" fmla="*/ 61 h 66"/>
                <a:gd name="T24" fmla="*/ 16 w 46"/>
                <a:gd name="T25" fmla="*/ 66 h 66"/>
                <a:gd name="T26" fmla="*/ 1 w 46"/>
                <a:gd name="T27" fmla="*/ 64 h 66"/>
                <a:gd name="T28" fmla="*/ 0 w 46"/>
                <a:gd name="T29" fmla="*/ 61 h 66"/>
                <a:gd name="T30" fmla="*/ 4 w 46"/>
                <a:gd name="T31" fmla="*/ 35 h 66"/>
                <a:gd name="T32" fmla="*/ 3 w 46"/>
                <a:gd name="T33" fmla="*/ 29 h 66"/>
                <a:gd name="T34" fmla="*/ 4 w 46"/>
                <a:gd name="T35" fmla="*/ 25 h 66"/>
                <a:gd name="T36" fmla="*/ 3 w 46"/>
                <a:gd name="T37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6" h="66">
                  <a:moveTo>
                    <a:pt x="3" y="14"/>
                  </a:moveTo>
                  <a:lnTo>
                    <a:pt x="4" y="11"/>
                  </a:lnTo>
                  <a:lnTo>
                    <a:pt x="18" y="15"/>
                  </a:lnTo>
                  <a:lnTo>
                    <a:pt x="39" y="0"/>
                  </a:lnTo>
                  <a:lnTo>
                    <a:pt x="46" y="18"/>
                  </a:lnTo>
                  <a:lnTo>
                    <a:pt x="45" y="21"/>
                  </a:lnTo>
                  <a:lnTo>
                    <a:pt x="23" y="29"/>
                  </a:lnTo>
                  <a:lnTo>
                    <a:pt x="36" y="45"/>
                  </a:lnTo>
                  <a:lnTo>
                    <a:pt x="32" y="47"/>
                  </a:lnTo>
                  <a:lnTo>
                    <a:pt x="31" y="53"/>
                  </a:lnTo>
                  <a:lnTo>
                    <a:pt x="23" y="56"/>
                  </a:lnTo>
                  <a:lnTo>
                    <a:pt x="20" y="61"/>
                  </a:lnTo>
                  <a:lnTo>
                    <a:pt x="16" y="66"/>
                  </a:lnTo>
                  <a:lnTo>
                    <a:pt x="1" y="64"/>
                  </a:lnTo>
                  <a:lnTo>
                    <a:pt x="0" y="61"/>
                  </a:lnTo>
                  <a:lnTo>
                    <a:pt x="4" y="35"/>
                  </a:lnTo>
                  <a:lnTo>
                    <a:pt x="3" y="29"/>
                  </a:lnTo>
                  <a:lnTo>
                    <a:pt x="4" y="25"/>
                  </a:lnTo>
                  <a:lnTo>
                    <a:pt x="3" y="14"/>
                  </a:lnTo>
                  <a:close/>
                </a:path>
              </a:pathLst>
            </a:custGeom>
            <a:solidFill>
              <a:srgbClr val="D7FCE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4" name="Freeform 90">
              <a:extLst>
                <a:ext uri="{FF2B5EF4-FFF2-40B4-BE49-F238E27FC236}">
                  <a16:creationId xmlns:a16="http://schemas.microsoft.com/office/drawing/2014/main" id="{6FB8722A-B139-0505-D900-F3664C8DF805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8438" y="2249488"/>
              <a:ext cx="90488" cy="92075"/>
            </a:xfrm>
            <a:custGeom>
              <a:avLst/>
              <a:gdLst>
                <a:gd name="T0" fmla="*/ 0 w 57"/>
                <a:gd name="T1" fmla="*/ 30 h 58"/>
                <a:gd name="T2" fmla="*/ 2 w 57"/>
                <a:gd name="T3" fmla="*/ 28 h 58"/>
                <a:gd name="T4" fmla="*/ 3 w 57"/>
                <a:gd name="T5" fmla="*/ 33 h 58"/>
                <a:gd name="T6" fmla="*/ 11 w 57"/>
                <a:gd name="T7" fmla="*/ 31 h 58"/>
                <a:gd name="T8" fmla="*/ 23 w 57"/>
                <a:gd name="T9" fmla="*/ 31 h 58"/>
                <a:gd name="T10" fmla="*/ 30 w 57"/>
                <a:gd name="T11" fmla="*/ 32 h 58"/>
                <a:gd name="T12" fmla="*/ 37 w 57"/>
                <a:gd name="T13" fmla="*/ 20 h 58"/>
                <a:gd name="T14" fmla="*/ 44 w 57"/>
                <a:gd name="T15" fmla="*/ 9 h 58"/>
                <a:gd name="T16" fmla="*/ 50 w 57"/>
                <a:gd name="T17" fmla="*/ 0 h 58"/>
                <a:gd name="T18" fmla="*/ 54 w 57"/>
                <a:gd name="T19" fmla="*/ 6 h 58"/>
                <a:gd name="T20" fmla="*/ 57 w 57"/>
                <a:gd name="T21" fmla="*/ 18 h 58"/>
                <a:gd name="T22" fmla="*/ 51 w 57"/>
                <a:gd name="T23" fmla="*/ 18 h 58"/>
                <a:gd name="T24" fmla="*/ 51 w 57"/>
                <a:gd name="T25" fmla="*/ 30 h 58"/>
                <a:gd name="T26" fmla="*/ 55 w 57"/>
                <a:gd name="T27" fmla="*/ 32 h 58"/>
                <a:gd name="T28" fmla="*/ 49 w 57"/>
                <a:gd name="T29" fmla="*/ 34 h 58"/>
                <a:gd name="T30" fmla="*/ 50 w 57"/>
                <a:gd name="T31" fmla="*/ 40 h 58"/>
                <a:gd name="T32" fmla="*/ 48 w 57"/>
                <a:gd name="T33" fmla="*/ 47 h 58"/>
                <a:gd name="T34" fmla="*/ 48 w 57"/>
                <a:gd name="T35" fmla="*/ 54 h 58"/>
                <a:gd name="T36" fmla="*/ 45 w 57"/>
                <a:gd name="T37" fmla="*/ 58 h 58"/>
                <a:gd name="T38" fmla="*/ 9 w 57"/>
                <a:gd name="T39" fmla="*/ 50 h 58"/>
                <a:gd name="T40" fmla="*/ 0 w 57"/>
                <a:gd name="T41" fmla="*/ 33 h 58"/>
                <a:gd name="T42" fmla="*/ 0 w 57"/>
                <a:gd name="T43" fmla="*/ 3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57" h="58">
                  <a:moveTo>
                    <a:pt x="0" y="30"/>
                  </a:moveTo>
                  <a:lnTo>
                    <a:pt x="2" y="28"/>
                  </a:lnTo>
                  <a:lnTo>
                    <a:pt x="3" y="33"/>
                  </a:lnTo>
                  <a:lnTo>
                    <a:pt x="11" y="31"/>
                  </a:lnTo>
                  <a:lnTo>
                    <a:pt x="23" y="31"/>
                  </a:lnTo>
                  <a:lnTo>
                    <a:pt x="30" y="32"/>
                  </a:lnTo>
                  <a:lnTo>
                    <a:pt x="37" y="20"/>
                  </a:lnTo>
                  <a:lnTo>
                    <a:pt x="44" y="9"/>
                  </a:lnTo>
                  <a:lnTo>
                    <a:pt x="50" y="0"/>
                  </a:lnTo>
                  <a:lnTo>
                    <a:pt x="54" y="6"/>
                  </a:lnTo>
                  <a:lnTo>
                    <a:pt x="57" y="18"/>
                  </a:lnTo>
                  <a:lnTo>
                    <a:pt x="51" y="18"/>
                  </a:lnTo>
                  <a:lnTo>
                    <a:pt x="51" y="30"/>
                  </a:lnTo>
                  <a:lnTo>
                    <a:pt x="55" y="32"/>
                  </a:lnTo>
                  <a:lnTo>
                    <a:pt x="49" y="34"/>
                  </a:lnTo>
                  <a:lnTo>
                    <a:pt x="50" y="40"/>
                  </a:lnTo>
                  <a:lnTo>
                    <a:pt x="48" y="47"/>
                  </a:lnTo>
                  <a:lnTo>
                    <a:pt x="48" y="54"/>
                  </a:lnTo>
                  <a:lnTo>
                    <a:pt x="45" y="58"/>
                  </a:lnTo>
                  <a:lnTo>
                    <a:pt x="9" y="50"/>
                  </a:lnTo>
                  <a:lnTo>
                    <a:pt x="0" y="33"/>
                  </a:lnTo>
                  <a:lnTo>
                    <a:pt x="0" y="30"/>
                  </a:lnTo>
                  <a:close/>
                </a:path>
              </a:pathLst>
            </a:custGeom>
            <a:solidFill>
              <a:srgbClr val="FCBB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5" name="Freeform 91">
              <a:extLst>
                <a:ext uri="{FF2B5EF4-FFF2-40B4-BE49-F238E27FC236}">
                  <a16:creationId xmlns:a16="http://schemas.microsoft.com/office/drawing/2014/main" id="{03946BF2-39A8-8A6E-9968-3F7E80ADD3C6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6213" y="2247900"/>
              <a:ext cx="19050" cy="39688"/>
            </a:xfrm>
            <a:custGeom>
              <a:avLst/>
              <a:gdLst>
                <a:gd name="T0" fmla="*/ 3 w 12"/>
                <a:gd name="T1" fmla="*/ 22 h 25"/>
                <a:gd name="T2" fmla="*/ 0 w 12"/>
                <a:gd name="T3" fmla="*/ 9 h 25"/>
                <a:gd name="T4" fmla="*/ 3 w 12"/>
                <a:gd name="T5" fmla="*/ 2 h 25"/>
                <a:gd name="T6" fmla="*/ 5 w 12"/>
                <a:gd name="T7" fmla="*/ 0 h 25"/>
                <a:gd name="T8" fmla="*/ 10 w 12"/>
                <a:gd name="T9" fmla="*/ 6 h 25"/>
                <a:gd name="T10" fmla="*/ 12 w 12"/>
                <a:gd name="T11" fmla="*/ 14 h 25"/>
                <a:gd name="T12" fmla="*/ 11 w 12"/>
                <a:gd name="T13" fmla="*/ 24 h 25"/>
                <a:gd name="T14" fmla="*/ 7 w 12"/>
                <a:gd name="T15" fmla="*/ 25 h 25"/>
                <a:gd name="T16" fmla="*/ 3 w 12"/>
                <a:gd name="T17" fmla="*/ 22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" h="25">
                  <a:moveTo>
                    <a:pt x="3" y="22"/>
                  </a:moveTo>
                  <a:lnTo>
                    <a:pt x="0" y="9"/>
                  </a:lnTo>
                  <a:lnTo>
                    <a:pt x="3" y="2"/>
                  </a:lnTo>
                  <a:lnTo>
                    <a:pt x="5" y="0"/>
                  </a:lnTo>
                  <a:lnTo>
                    <a:pt x="10" y="6"/>
                  </a:lnTo>
                  <a:lnTo>
                    <a:pt x="12" y="14"/>
                  </a:lnTo>
                  <a:lnTo>
                    <a:pt x="11" y="24"/>
                  </a:lnTo>
                  <a:lnTo>
                    <a:pt x="7" y="25"/>
                  </a:lnTo>
                  <a:lnTo>
                    <a:pt x="3" y="22"/>
                  </a:lnTo>
                  <a:close/>
                </a:path>
              </a:pathLst>
            </a:custGeom>
            <a:solidFill>
              <a:srgbClr val="D0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6" name="Freeform 92">
              <a:extLst>
                <a:ext uri="{FF2B5EF4-FFF2-40B4-BE49-F238E27FC236}">
                  <a16:creationId xmlns:a16="http://schemas.microsoft.com/office/drawing/2014/main" id="{918CAF90-65D6-2CE5-9C31-9208830248E3}"/>
                </a:ext>
              </a:extLst>
            </p:cNvPr>
            <p:cNvSpPr>
              <a:spLocks/>
            </p:cNvSpPr>
            <p:nvPr/>
          </p:nvSpPr>
          <p:spPr bwMode="auto">
            <a:xfrm>
              <a:off x="5162550" y="2146300"/>
              <a:ext cx="38100" cy="39688"/>
            </a:xfrm>
            <a:custGeom>
              <a:avLst/>
              <a:gdLst>
                <a:gd name="T0" fmla="*/ 16 w 24"/>
                <a:gd name="T1" fmla="*/ 1 h 25"/>
                <a:gd name="T2" fmla="*/ 19 w 24"/>
                <a:gd name="T3" fmla="*/ 8 h 25"/>
                <a:gd name="T4" fmla="*/ 18 w 24"/>
                <a:gd name="T5" fmla="*/ 13 h 25"/>
                <a:gd name="T6" fmla="*/ 24 w 24"/>
                <a:gd name="T7" fmla="*/ 24 h 25"/>
                <a:gd name="T8" fmla="*/ 16 w 24"/>
                <a:gd name="T9" fmla="*/ 25 h 25"/>
                <a:gd name="T10" fmla="*/ 11 w 24"/>
                <a:gd name="T11" fmla="*/ 17 h 25"/>
                <a:gd name="T12" fmla="*/ 0 w 24"/>
                <a:gd name="T13" fmla="*/ 15 h 25"/>
                <a:gd name="T14" fmla="*/ 6 w 24"/>
                <a:gd name="T15" fmla="*/ 0 h 25"/>
                <a:gd name="T16" fmla="*/ 16 w 24"/>
                <a:gd name="T17" fmla="*/ 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4" h="25">
                  <a:moveTo>
                    <a:pt x="16" y="1"/>
                  </a:moveTo>
                  <a:lnTo>
                    <a:pt x="19" y="8"/>
                  </a:lnTo>
                  <a:lnTo>
                    <a:pt x="18" y="13"/>
                  </a:lnTo>
                  <a:lnTo>
                    <a:pt x="24" y="24"/>
                  </a:lnTo>
                  <a:lnTo>
                    <a:pt x="16" y="25"/>
                  </a:lnTo>
                  <a:lnTo>
                    <a:pt x="11" y="17"/>
                  </a:lnTo>
                  <a:lnTo>
                    <a:pt x="0" y="15"/>
                  </a:lnTo>
                  <a:lnTo>
                    <a:pt x="6" y="0"/>
                  </a:lnTo>
                  <a:lnTo>
                    <a:pt x="16" y="1"/>
                  </a:lnTo>
                  <a:close/>
                </a:path>
              </a:pathLst>
            </a:custGeom>
            <a:solidFill>
              <a:srgbClr val="BBC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7" name="Freeform 93">
              <a:extLst>
                <a:ext uri="{FF2B5EF4-FFF2-40B4-BE49-F238E27FC236}">
                  <a16:creationId xmlns:a16="http://schemas.microsoft.com/office/drawing/2014/main" id="{D8DA0968-1D13-B403-2790-20FE8BBD3015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1963738"/>
              <a:ext cx="200025" cy="206375"/>
            </a:xfrm>
            <a:custGeom>
              <a:avLst/>
              <a:gdLst>
                <a:gd name="T0" fmla="*/ 7 w 126"/>
                <a:gd name="T1" fmla="*/ 81 h 130"/>
                <a:gd name="T2" fmla="*/ 0 w 126"/>
                <a:gd name="T3" fmla="*/ 63 h 130"/>
                <a:gd name="T4" fmla="*/ 23 w 126"/>
                <a:gd name="T5" fmla="*/ 46 h 130"/>
                <a:gd name="T6" fmla="*/ 25 w 126"/>
                <a:gd name="T7" fmla="*/ 27 h 130"/>
                <a:gd name="T8" fmla="*/ 22 w 126"/>
                <a:gd name="T9" fmla="*/ 17 h 130"/>
                <a:gd name="T10" fmla="*/ 28 w 126"/>
                <a:gd name="T11" fmla="*/ 12 h 130"/>
                <a:gd name="T12" fmla="*/ 32 w 126"/>
                <a:gd name="T13" fmla="*/ 3 h 130"/>
                <a:gd name="T14" fmla="*/ 37 w 126"/>
                <a:gd name="T15" fmla="*/ 0 h 130"/>
                <a:gd name="T16" fmla="*/ 50 w 126"/>
                <a:gd name="T17" fmla="*/ 3 h 130"/>
                <a:gd name="T18" fmla="*/ 55 w 126"/>
                <a:gd name="T19" fmla="*/ 6 h 130"/>
                <a:gd name="T20" fmla="*/ 61 w 126"/>
                <a:gd name="T21" fmla="*/ 4 h 130"/>
                <a:gd name="T22" fmla="*/ 71 w 126"/>
                <a:gd name="T23" fmla="*/ 22 h 130"/>
                <a:gd name="T24" fmla="*/ 80 w 126"/>
                <a:gd name="T25" fmla="*/ 26 h 130"/>
                <a:gd name="T26" fmla="*/ 82 w 126"/>
                <a:gd name="T27" fmla="*/ 36 h 130"/>
                <a:gd name="T28" fmla="*/ 77 w 126"/>
                <a:gd name="T29" fmla="*/ 42 h 130"/>
                <a:gd name="T30" fmla="*/ 76 w 126"/>
                <a:gd name="T31" fmla="*/ 52 h 130"/>
                <a:gd name="T32" fmla="*/ 88 w 126"/>
                <a:gd name="T33" fmla="*/ 69 h 130"/>
                <a:gd name="T34" fmla="*/ 103 w 126"/>
                <a:gd name="T35" fmla="*/ 76 h 130"/>
                <a:gd name="T36" fmla="*/ 111 w 126"/>
                <a:gd name="T37" fmla="*/ 89 h 130"/>
                <a:gd name="T38" fmla="*/ 111 w 126"/>
                <a:gd name="T39" fmla="*/ 101 h 130"/>
                <a:gd name="T40" fmla="*/ 116 w 126"/>
                <a:gd name="T41" fmla="*/ 101 h 130"/>
                <a:gd name="T42" fmla="*/ 117 w 126"/>
                <a:gd name="T43" fmla="*/ 108 h 130"/>
                <a:gd name="T44" fmla="*/ 126 w 126"/>
                <a:gd name="T45" fmla="*/ 117 h 130"/>
                <a:gd name="T46" fmla="*/ 119 w 126"/>
                <a:gd name="T47" fmla="*/ 116 h 130"/>
                <a:gd name="T48" fmla="*/ 109 w 126"/>
                <a:gd name="T49" fmla="*/ 115 h 130"/>
                <a:gd name="T50" fmla="*/ 103 w 126"/>
                <a:gd name="T51" fmla="*/ 130 h 130"/>
                <a:gd name="T52" fmla="*/ 81 w 126"/>
                <a:gd name="T53" fmla="*/ 129 h 130"/>
                <a:gd name="T54" fmla="*/ 43 w 126"/>
                <a:gd name="T55" fmla="*/ 97 h 130"/>
                <a:gd name="T56" fmla="*/ 23 w 126"/>
                <a:gd name="T57" fmla="*/ 85 h 130"/>
                <a:gd name="T58" fmla="*/ 7 w 126"/>
                <a:gd name="T59" fmla="*/ 81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26" h="130">
                  <a:moveTo>
                    <a:pt x="7" y="81"/>
                  </a:moveTo>
                  <a:lnTo>
                    <a:pt x="0" y="63"/>
                  </a:lnTo>
                  <a:lnTo>
                    <a:pt x="23" y="46"/>
                  </a:lnTo>
                  <a:lnTo>
                    <a:pt x="25" y="27"/>
                  </a:lnTo>
                  <a:lnTo>
                    <a:pt x="22" y="17"/>
                  </a:lnTo>
                  <a:lnTo>
                    <a:pt x="28" y="12"/>
                  </a:lnTo>
                  <a:lnTo>
                    <a:pt x="32" y="3"/>
                  </a:lnTo>
                  <a:lnTo>
                    <a:pt x="37" y="0"/>
                  </a:lnTo>
                  <a:lnTo>
                    <a:pt x="50" y="3"/>
                  </a:lnTo>
                  <a:lnTo>
                    <a:pt x="55" y="6"/>
                  </a:lnTo>
                  <a:lnTo>
                    <a:pt x="61" y="4"/>
                  </a:lnTo>
                  <a:lnTo>
                    <a:pt x="71" y="22"/>
                  </a:lnTo>
                  <a:lnTo>
                    <a:pt x="80" y="26"/>
                  </a:lnTo>
                  <a:lnTo>
                    <a:pt x="82" y="36"/>
                  </a:lnTo>
                  <a:lnTo>
                    <a:pt x="77" y="42"/>
                  </a:lnTo>
                  <a:lnTo>
                    <a:pt x="76" y="52"/>
                  </a:lnTo>
                  <a:lnTo>
                    <a:pt x="88" y="69"/>
                  </a:lnTo>
                  <a:lnTo>
                    <a:pt x="103" y="76"/>
                  </a:lnTo>
                  <a:lnTo>
                    <a:pt x="111" y="89"/>
                  </a:lnTo>
                  <a:lnTo>
                    <a:pt x="111" y="101"/>
                  </a:lnTo>
                  <a:lnTo>
                    <a:pt x="116" y="101"/>
                  </a:lnTo>
                  <a:lnTo>
                    <a:pt x="117" y="108"/>
                  </a:lnTo>
                  <a:lnTo>
                    <a:pt x="126" y="117"/>
                  </a:lnTo>
                  <a:lnTo>
                    <a:pt x="119" y="116"/>
                  </a:lnTo>
                  <a:lnTo>
                    <a:pt x="109" y="115"/>
                  </a:lnTo>
                  <a:lnTo>
                    <a:pt x="103" y="130"/>
                  </a:lnTo>
                  <a:lnTo>
                    <a:pt x="81" y="129"/>
                  </a:lnTo>
                  <a:lnTo>
                    <a:pt x="43" y="97"/>
                  </a:lnTo>
                  <a:lnTo>
                    <a:pt x="23" y="85"/>
                  </a:lnTo>
                  <a:lnTo>
                    <a:pt x="7" y="81"/>
                  </a:lnTo>
                  <a:close/>
                </a:path>
              </a:pathLst>
            </a:custGeom>
            <a:solidFill>
              <a:srgbClr val="D4FCF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8" name="Freeform 94">
              <a:extLst>
                <a:ext uri="{FF2B5EF4-FFF2-40B4-BE49-F238E27FC236}">
                  <a16:creationId xmlns:a16="http://schemas.microsoft.com/office/drawing/2014/main" id="{754CE11F-1EC5-4F99-2832-238EC92F357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303838" y="2239963"/>
              <a:ext cx="142875" cy="255588"/>
            </a:xfrm>
            <a:custGeom>
              <a:avLst/>
              <a:gdLst>
                <a:gd name="T0" fmla="*/ 32 w 90"/>
                <a:gd name="T1" fmla="*/ 60 h 161"/>
                <a:gd name="T2" fmla="*/ 32 w 90"/>
                <a:gd name="T3" fmla="*/ 53 h 161"/>
                <a:gd name="T4" fmla="*/ 34 w 90"/>
                <a:gd name="T5" fmla="*/ 46 h 161"/>
                <a:gd name="T6" fmla="*/ 33 w 90"/>
                <a:gd name="T7" fmla="*/ 40 h 161"/>
                <a:gd name="T8" fmla="*/ 39 w 90"/>
                <a:gd name="T9" fmla="*/ 38 h 161"/>
                <a:gd name="T10" fmla="*/ 35 w 90"/>
                <a:gd name="T11" fmla="*/ 36 h 161"/>
                <a:gd name="T12" fmla="*/ 35 w 90"/>
                <a:gd name="T13" fmla="*/ 24 h 161"/>
                <a:gd name="T14" fmla="*/ 41 w 90"/>
                <a:gd name="T15" fmla="*/ 24 h 161"/>
                <a:gd name="T16" fmla="*/ 50 w 90"/>
                <a:gd name="T17" fmla="*/ 36 h 161"/>
                <a:gd name="T18" fmla="*/ 55 w 90"/>
                <a:gd name="T19" fmla="*/ 42 h 161"/>
                <a:gd name="T20" fmla="*/ 66 w 90"/>
                <a:gd name="T21" fmla="*/ 43 h 161"/>
                <a:gd name="T22" fmla="*/ 74 w 90"/>
                <a:gd name="T23" fmla="*/ 46 h 161"/>
                <a:gd name="T24" fmla="*/ 80 w 90"/>
                <a:gd name="T25" fmla="*/ 56 h 161"/>
                <a:gd name="T26" fmla="*/ 84 w 90"/>
                <a:gd name="T27" fmla="*/ 62 h 161"/>
                <a:gd name="T28" fmla="*/ 90 w 90"/>
                <a:gd name="T29" fmla="*/ 64 h 161"/>
                <a:gd name="T30" fmla="*/ 90 w 90"/>
                <a:gd name="T31" fmla="*/ 68 h 161"/>
                <a:gd name="T32" fmla="*/ 86 w 90"/>
                <a:gd name="T33" fmla="*/ 77 h 161"/>
                <a:gd name="T34" fmla="*/ 85 w 90"/>
                <a:gd name="T35" fmla="*/ 82 h 161"/>
                <a:gd name="T36" fmla="*/ 80 w 90"/>
                <a:gd name="T37" fmla="*/ 88 h 161"/>
                <a:gd name="T38" fmla="*/ 78 w 90"/>
                <a:gd name="T39" fmla="*/ 99 h 161"/>
                <a:gd name="T40" fmla="*/ 72 w 90"/>
                <a:gd name="T41" fmla="*/ 98 h 161"/>
                <a:gd name="T42" fmla="*/ 71 w 90"/>
                <a:gd name="T43" fmla="*/ 101 h 161"/>
                <a:gd name="T44" fmla="*/ 70 w 90"/>
                <a:gd name="T45" fmla="*/ 110 h 161"/>
                <a:gd name="T46" fmla="*/ 72 w 90"/>
                <a:gd name="T47" fmla="*/ 122 h 161"/>
                <a:gd name="T48" fmla="*/ 71 w 90"/>
                <a:gd name="T49" fmla="*/ 123 h 161"/>
                <a:gd name="T50" fmla="*/ 65 w 90"/>
                <a:gd name="T51" fmla="*/ 123 h 161"/>
                <a:gd name="T52" fmla="*/ 58 w 90"/>
                <a:gd name="T53" fmla="*/ 129 h 161"/>
                <a:gd name="T54" fmla="*/ 58 w 90"/>
                <a:gd name="T55" fmla="*/ 137 h 161"/>
                <a:gd name="T56" fmla="*/ 55 w 90"/>
                <a:gd name="T57" fmla="*/ 141 h 161"/>
                <a:gd name="T58" fmla="*/ 48 w 90"/>
                <a:gd name="T59" fmla="*/ 141 h 161"/>
                <a:gd name="T60" fmla="*/ 44 w 90"/>
                <a:gd name="T61" fmla="*/ 146 h 161"/>
                <a:gd name="T62" fmla="*/ 45 w 90"/>
                <a:gd name="T63" fmla="*/ 153 h 161"/>
                <a:gd name="T64" fmla="*/ 39 w 90"/>
                <a:gd name="T65" fmla="*/ 156 h 161"/>
                <a:gd name="T66" fmla="*/ 31 w 90"/>
                <a:gd name="T67" fmla="*/ 156 h 161"/>
                <a:gd name="T68" fmla="*/ 23 w 90"/>
                <a:gd name="T69" fmla="*/ 161 h 161"/>
                <a:gd name="T70" fmla="*/ 18 w 90"/>
                <a:gd name="T71" fmla="*/ 161 h 161"/>
                <a:gd name="T72" fmla="*/ 13 w 90"/>
                <a:gd name="T73" fmla="*/ 150 h 161"/>
                <a:gd name="T74" fmla="*/ 0 w 90"/>
                <a:gd name="T75" fmla="*/ 123 h 161"/>
                <a:gd name="T76" fmla="*/ 35 w 90"/>
                <a:gd name="T77" fmla="*/ 105 h 161"/>
                <a:gd name="T78" fmla="*/ 39 w 90"/>
                <a:gd name="T79" fmla="*/ 72 h 161"/>
                <a:gd name="T80" fmla="*/ 32 w 90"/>
                <a:gd name="T81" fmla="*/ 60 h 161"/>
                <a:gd name="T82" fmla="*/ 38 w 90"/>
                <a:gd name="T83" fmla="*/ 12 h 161"/>
                <a:gd name="T84" fmla="*/ 34 w 90"/>
                <a:gd name="T85" fmla="*/ 6 h 161"/>
                <a:gd name="T86" fmla="*/ 36 w 90"/>
                <a:gd name="T87" fmla="*/ 0 h 161"/>
                <a:gd name="T88" fmla="*/ 39 w 90"/>
                <a:gd name="T89" fmla="*/ 1 h 161"/>
                <a:gd name="T90" fmla="*/ 39 w 90"/>
                <a:gd name="T91" fmla="*/ 8 h 161"/>
                <a:gd name="T92" fmla="*/ 38 w 90"/>
                <a:gd name="T93" fmla="*/ 12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0" h="161">
                  <a:moveTo>
                    <a:pt x="32" y="60"/>
                  </a:moveTo>
                  <a:lnTo>
                    <a:pt x="32" y="53"/>
                  </a:lnTo>
                  <a:lnTo>
                    <a:pt x="34" y="46"/>
                  </a:lnTo>
                  <a:lnTo>
                    <a:pt x="33" y="40"/>
                  </a:lnTo>
                  <a:lnTo>
                    <a:pt x="39" y="38"/>
                  </a:lnTo>
                  <a:lnTo>
                    <a:pt x="35" y="36"/>
                  </a:lnTo>
                  <a:lnTo>
                    <a:pt x="35" y="24"/>
                  </a:lnTo>
                  <a:lnTo>
                    <a:pt x="41" y="24"/>
                  </a:lnTo>
                  <a:lnTo>
                    <a:pt x="50" y="36"/>
                  </a:lnTo>
                  <a:lnTo>
                    <a:pt x="55" y="42"/>
                  </a:lnTo>
                  <a:lnTo>
                    <a:pt x="66" y="43"/>
                  </a:lnTo>
                  <a:lnTo>
                    <a:pt x="74" y="46"/>
                  </a:lnTo>
                  <a:lnTo>
                    <a:pt x="80" y="56"/>
                  </a:lnTo>
                  <a:lnTo>
                    <a:pt x="84" y="62"/>
                  </a:lnTo>
                  <a:lnTo>
                    <a:pt x="90" y="64"/>
                  </a:lnTo>
                  <a:lnTo>
                    <a:pt x="90" y="68"/>
                  </a:lnTo>
                  <a:lnTo>
                    <a:pt x="86" y="77"/>
                  </a:lnTo>
                  <a:lnTo>
                    <a:pt x="85" y="82"/>
                  </a:lnTo>
                  <a:lnTo>
                    <a:pt x="80" y="88"/>
                  </a:lnTo>
                  <a:lnTo>
                    <a:pt x="78" y="99"/>
                  </a:lnTo>
                  <a:lnTo>
                    <a:pt x="72" y="98"/>
                  </a:lnTo>
                  <a:lnTo>
                    <a:pt x="71" y="101"/>
                  </a:lnTo>
                  <a:lnTo>
                    <a:pt x="70" y="110"/>
                  </a:lnTo>
                  <a:lnTo>
                    <a:pt x="72" y="122"/>
                  </a:lnTo>
                  <a:lnTo>
                    <a:pt x="71" y="123"/>
                  </a:lnTo>
                  <a:lnTo>
                    <a:pt x="65" y="123"/>
                  </a:lnTo>
                  <a:lnTo>
                    <a:pt x="58" y="129"/>
                  </a:lnTo>
                  <a:lnTo>
                    <a:pt x="58" y="137"/>
                  </a:lnTo>
                  <a:lnTo>
                    <a:pt x="55" y="141"/>
                  </a:lnTo>
                  <a:lnTo>
                    <a:pt x="48" y="141"/>
                  </a:lnTo>
                  <a:lnTo>
                    <a:pt x="44" y="146"/>
                  </a:lnTo>
                  <a:lnTo>
                    <a:pt x="45" y="153"/>
                  </a:lnTo>
                  <a:lnTo>
                    <a:pt x="39" y="156"/>
                  </a:lnTo>
                  <a:lnTo>
                    <a:pt x="31" y="156"/>
                  </a:lnTo>
                  <a:lnTo>
                    <a:pt x="23" y="161"/>
                  </a:lnTo>
                  <a:lnTo>
                    <a:pt x="18" y="161"/>
                  </a:lnTo>
                  <a:lnTo>
                    <a:pt x="13" y="150"/>
                  </a:lnTo>
                  <a:lnTo>
                    <a:pt x="0" y="123"/>
                  </a:lnTo>
                  <a:lnTo>
                    <a:pt x="35" y="105"/>
                  </a:lnTo>
                  <a:lnTo>
                    <a:pt x="39" y="72"/>
                  </a:lnTo>
                  <a:lnTo>
                    <a:pt x="32" y="60"/>
                  </a:lnTo>
                  <a:close/>
                  <a:moveTo>
                    <a:pt x="38" y="12"/>
                  </a:moveTo>
                  <a:lnTo>
                    <a:pt x="34" y="6"/>
                  </a:lnTo>
                  <a:lnTo>
                    <a:pt x="36" y="0"/>
                  </a:lnTo>
                  <a:lnTo>
                    <a:pt x="39" y="1"/>
                  </a:lnTo>
                  <a:lnTo>
                    <a:pt x="39" y="8"/>
                  </a:lnTo>
                  <a:lnTo>
                    <a:pt x="38" y="12"/>
                  </a:lnTo>
                  <a:close/>
                </a:path>
              </a:pathLst>
            </a:custGeom>
            <a:solidFill>
              <a:srgbClr val="C2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9" name="Freeform 95">
              <a:extLst>
                <a:ext uri="{FF2B5EF4-FFF2-40B4-BE49-F238E27FC236}">
                  <a16:creationId xmlns:a16="http://schemas.microsoft.com/office/drawing/2014/main" id="{9C0BDB41-D84C-C5FC-D556-636311C2C3E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610475" y="3346450"/>
              <a:ext cx="17463" cy="52388"/>
            </a:xfrm>
            <a:custGeom>
              <a:avLst/>
              <a:gdLst>
                <a:gd name="T0" fmla="*/ 5 w 11"/>
                <a:gd name="T1" fmla="*/ 22 h 33"/>
                <a:gd name="T2" fmla="*/ 11 w 11"/>
                <a:gd name="T3" fmla="*/ 31 h 33"/>
                <a:gd name="T4" fmla="*/ 5 w 11"/>
                <a:gd name="T5" fmla="*/ 33 h 33"/>
                <a:gd name="T6" fmla="*/ 3 w 11"/>
                <a:gd name="T7" fmla="*/ 27 h 33"/>
                <a:gd name="T8" fmla="*/ 5 w 11"/>
                <a:gd name="T9" fmla="*/ 22 h 33"/>
                <a:gd name="T10" fmla="*/ 0 w 11"/>
                <a:gd name="T11" fmla="*/ 19 h 33"/>
                <a:gd name="T12" fmla="*/ 0 w 11"/>
                <a:gd name="T13" fmla="*/ 14 h 33"/>
                <a:gd name="T14" fmla="*/ 3 w 11"/>
                <a:gd name="T15" fmla="*/ 0 h 33"/>
                <a:gd name="T16" fmla="*/ 8 w 11"/>
                <a:gd name="T17" fmla="*/ 6 h 33"/>
                <a:gd name="T18" fmla="*/ 6 w 11"/>
                <a:gd name="T19" fmla="*/ 20 h 33"/>
                <a:gd name="T20" fmla="*/ 3 w 11"/>
                <a:gd name="T21" fmla="*/ 18 h 33"/>
                <a:gd name="T22" fmla="*/ 0 w 11"/>
                <a:gd name="T23" fmla="*/ 19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1" h="33">
                  <a:moveTo>
                    <a:pt x="5" y="22"/>
                  </a:moveTo>
                  <a:lnTo>
                    <a:pt x="11" y="31"/>
                  </a:lnTo>
                  <a:lnTo>
                    <a:pt x="5" y="33"/>
                  </a:lnTo>
                  <a:lnTo>
                    <a:pt x="3" y="27"/>
                  </a:lnTo>
                  <a:lnTo>
                    <a:pt x="5" y="22"/>
                  </a:lnTo>
                  <a:close/>
                  <a:moveTo>
                    <a:pt x="0" y="19"/>
                  </a:moveTo>
                  <a:lnTo>
                    <a:pt x="0" y="14"/>
                  </a:lnTo>
                  <a:lnTo>
                    <a:pt x="3" y="0"/>
                  </a:lnTo>
                  <a:lnTo>
                    <a:pt x="8" y="6"/>
                  </a:lnTo>
                  <a:lnTo>
                    <a:pt x="6" y="20"/>
                  </a:lnTo>
                  <a:lnTo>
                    <a:pt x="3" y="18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C5E1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0" name="Freeform 96">
              <a:extLst>
                <a:ext uri="{FF2B5EF4-FFF2-40B4-BE49-F238E27FC236}">
                  <a16:creationId xmlns:a16="http://schemas.microsoft.com/office/drawing/2014/main" id="{A09C4654-CAC8-1C49-0631-3954C1DF7A94}"/>
                </a:ext>
              </a:extLst>
            </p:cNvPr>
            <p:cNvSpPr>
              <a:spLocks/>
            </p:cNvSpPr>
            <p:nvPr/>
          </p:nvSpPr>
          <p:spPr bwMode="auto">
            <a:xfrm>
              <a:off x="6330950" y="2551113"/>
              <a:ext cx="106363" cy="112713"/>
            </a:xfrm>
            <a:custGeom>
              <a:avLst/>
              <a:gdLst>
                <a:gd name="T0" fmla="*/ 6 w 67"/>
                <a:gd name="T1" fmla="*/ 42 h 71"/>
                <a:gd name="T2" fmla="*/ 0 w 67"/>
                <a:gd name="T3" fmla="*/ 21 h 71"/>
                <a:gd name="T4" fmla="*/ 6 w 67"/>
                <a:gd name="T5" fmla="*/ 8 h 71"/>
                <a:gd name="T6" fmla="*/ 22 w 67"/>
                <a:gd name="T7" fmla="*/ 4 h 71"/>
                <a:gd name="T8" fmla="*/ 34 w 67"/>
                <a:gd name="T9" fmla="*/ 6 h 71"/>
                <a:gd name="T10" fmla="*/ 46 w 67"/>
                <a:gd name="T11" fmla="*/ 13 h 71"/>
                <a:gd name="T12" fmla="*/ 49 w 67"/>
                <a:gd name="T13" fmla="*/ 0 h 71"/>
                <a:gd name="T14" fmla="*/ 61 w 67"/>
                <a:gd name="T15" fmla="*/ 8 h 71"/>
                <a:gd name="T16" fmla="*/ 66 w 67"/>
                <a:gd name="T17" fmla="*/ 18 h 71"/>
                <a:gd name="T18" fmla="*/ 67 w 67"/>
                <a:gd name="T19" fmla="*/ 40 h 71"/>
                <a:gd name="T20" fmla="*/ 48 w 67"/>
                <a:gd name="T21" fmla="*/ 51 h 71"/>
                <a:gd name="T22" fmla="*/ 55 w 67"/>
                <a:gd name="T23" fmla="*/ 62 h 71"/>
                <a:gd name="T24" fmla="*/ 42 w 67"/>
                <a:gd name="T25" fmla="*/ 64 h 71"/>
                <a:gd name="T26" fmla="*/ 32 w 67"/>
                <a:gd name="T27" fmla="*/ 71 h 71"/>
                <a:gd name="T28" fmla="*/ 21 w 67"/>
                <a:gd name="T29" fmla="*/ 68 h 71"/>
                <a:gd name="T30" fmla="*/ 14 w 67"/>
                <a:gd name="T31" fmla="*/ 60 h 71"/>
                <a:gd name="T32" fmla="*/ 6 w 67"/>
                <a:gd name="T33" fmla="*/ 42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7" h="71">
                  <a:moveTo>
                    <a:pt x="6" y="42"/>
                  </a:moveTo>
                  <a:lnTo>
                    <a:pt x="0" y="21"/>
                  </a:lnTo>
                  <a:lnTo>
                    <a:pt x="6" y="8"/>
                  </a:lnTo>
                  <a:lnTo>
                    <a:pt x="22" y="4"/>
                  </a:lnTo>
                  <a:lnTo>
                    <a:pt x="34" y="6"/>
                  </a:lnTo>
                  <a:lnTo>
                    <a:pt x="46" y="13"/>
                  </a:lnTo>
                  <a:lnTo>
                    <a:pt x="49" y="0"/>
                  </a:lnTo>
                  <a:lnTo>
                    <a:pt x="61" y="8"/>
                  </a:lnTo>
                  <a:lnTo>
                    <a:pt x="66" y="18"/>
                  </a:lnTo>
                  <a:lnTo>
                    <a:pt x="67" y="40"/>
                  </a:lnTo>
                  <a:lnTo>
                    <a:pt x="48" y="51"/>
                  </a:lnTo>
                  <a:lnTo>
                    <a:pt x="55" y="62"/>
                  </a:lnTo>
                  <a:lnTo>
                    <a:pt x="42" y="64"/>
                  </a:lnTo>
                  <a:lnTo>
                    <a:pt x="32" y="71"/>
                  </a:lnTo>
                  <a:lnTo>
                    <a:pt x="21" y="68"/>
                  </a:lnTo>
                  <a:lnTo>
                    <a:pt x="14" y="60"/>
                  </a:lnTo>
                  <a:lnTo>
                    <a:pt x="6" y="42"/>
                  </a:lnTo>
                  <a:close/>
                </a:path>
              </a:pathLst>
            </a:custGeom>
            <a:solidFill>
              <a:srgbClr val="ED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1" name="Freeform 97">
              <a:extLst>
                <a:ext uri="{FF2B5EF4-FFF2-40B4-BE49-F238E27FC236}">
                  <a16:creationId xmlns:a16="http://schemas.microsoft.com/office/drawing/2014/main" id="{E70B4B38-4F7A-112D-622B-BF1A6A2EC8F2}"/>
                </a:ext>
              </a:extLst>
            </p:cNvPr>
            <p:cNvSpPr>
              <a:spLocks/>
            </p:cNvSpPr>
            <p:nvPr/>
          </p:nvSpPr>
          <p:spPr bwMode="auto">
            <a:xfrm>
              <a:off x="6207125" y="2397125"/>
              <a:ext cx="180975" cy="396875"/>
            </a:xfrm>
            <a:custGeom>
              <a:avLst/>
              <a:gdLst>
                <a:gd name="T0" fmla="*/ 100 w 114"/>
                <a:gd name="T1" fmla="*/ 101 h 250"/>
                <a:gd name="T2" fmla="*/ 78 w 114"/>
                <a:gd name="T3" fmla="*/ 118 h 250"/>
                <a:gd name="T4" fmla="*/ 72 w 114"/>
                <a:gd name="T5" fmla="*/ 131 h 250"/>
                <a:gd name="T6" fmla="*/ 60 w 114"/>
                <a:gd name="T7" fmla="*/ 118 h 250"/>
                <a:gd name="T8" fmla="*/ 50 w 114"/>
                <a:gd name="T9" fmla="*/ 137 h 250"/>
                <a:gd name="T10" fmla="*/ 44 w 114"/>
                <a:gd name="T11" fmla="*/ 177 h 250"/>
                <a:gd name="T12" fmla="*/ 55 w 114"/>
                <a:gd name="T13" fmla="*/ 190 h 250"/>
                <a:gd name="T14" fmla="*/ 66 w 114"/>
                <a:gd name="T15" fmla="*/ 221 h 250"/>
                <a:gd name="T16" fmla="*/ 81 w 114"/>
                <a:gd name="T17" fmla="*/ 231 h 250"/>
                <a:gd name="T18" fmla="*/ 85 w 114"/>
                <a:gd name="T19" fmla="*/ 248 h 250"/>
                <a:gd name="T20" fmla="*/ 75 w 114"/>
                <a:gd name="T21" fmla="*/ 241 h 250"/>
                <a:gd name="T22" fmla="*/ 62 w 114"/>
                <a:gd name="T23" fmla="*/ 236 h 250"/>
                <a:gd name="T24" fmla="*/ 53 w 114"/>
                <a:gd name="T25" fmla="*/ 222 h 250"/>
                <a:gd name="T26" fmla="*/ 39 w 114"/>
                <a:gd name="T27" fmla="*/ 203 h 250"/>
                <a:gd name="T28" fmla="*/ 34 w 114"/>
                <a:gd name="T29" fmla="*/ 204 h 250"/>
                <a:gd name="T30" fmla="*/ 37 w 114"/>
                <a:gd name="T31" fmla="*/ 177 h 250"/>
                <a:gd name="T32" fmla="*/ 47 w 114"/>
                <a:gd name="T33" fmla="*/ 142 h 250"/>
                <a:gd name="T34" fmla="*/ 39 w 114"/>
                <a:gd name="T35" fmla="*/ 120 h 250"/>
                <a:gd name="T36" fmla="*/ 24 w 114"/>
                <a:gd name="T37" fmla="*/ 97 h 250"/>
                <a:gd name="T38" fmla="*/ 24 w 114"/>
                <a:gd name="T39" fmla="*/ 86 h 250"/>
                <a:gd name="T40" fmla="*/ 20 w 114"/>
                <a:gd name="T41" fmla="*/ 60 h 250"/>
                <a:gd name="T42" fmla="*/ 0 w 114"/>
                <a:gd name="T43" fmla="*/ 32 h 250"/>
                <a:gd name="T44" fmla="*/ 7 w 114"/>
                <a:gd name="T45" fmla="*/ 11 h 250"/>
                <a:gd name="T46" fmla="*/ 22 w 114"/>
                <a:gd name="T47" fmla="*/ 3 h 250"/>
                <a:gd name="T48" fmla="*/ 34 w 114"/>
                <a:gd name="T49" fmla="*/ 4 h 250"/>
                <a:gd name="T50" fmla="*/ 46 w 114"/>
                <a:gd name="T51" fmla="*/ 16 h 250"/>
                <a:gd name="T52" fmla="*/ 50 w 114"/>
                <a:gd name="T53" fmla="*/ 49 h 250"/>
                <a:gd name="T54" fmla="*/ 66 w 114"/>
                <a:gd name="T55" fmla="*/ 41 h 250"/>
                <a:gd name="T56" fmla="*/ 74 w 114"/>
                <a:gd name="T57" fmla="*/ 35 h 250"/>
                <a:gd name="T58" fmla="*/ 95 w 114"/>
                <a:gd name="T59" fmla="*/ 50 h 250"/>
                <a:gd name="T60" fmla="*/ 112 w 114"/>
                <a:gd name="T61" fmla="*/ 81 h 250"/>
                <a:gd name="T62" fmla="*/ 112 w 114"/>
                <a:gd name="T63" fmla="*/ 103 h 2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14" h="250">
                  <a:moveTo>
                    <a:pt x="112" y="103"/>
                  </a:moveTo>
                  <a:lnTo>
                    <a:pt x="100" y="101"/>
                  </a:lnTo>
                  <a:lnTo>
                    <a:pt x="84" y="105"/>
                  </a:lnTo>
                  <a:lnTo>
                    <a:pt x="78" y="118"/>
                  </a:lnTo>
                  <a:lnTo>
                    <a:pt x="84" y="139"/>
                  </a:lnTo>
                  <a:lnTo>
                    <a:pt x="72" y="131"/>
                  </a:lnTo>
                  <a:lnTo>
                    <a:pt x="60" y="131"/>
                  </a:lnTo>
                  <a:lnTo>
                    <a:pt x="60" y="118"/>
                  </a:lnTo>
                  <a:lnTo>
                    <a:pt x="49" y="118"/>
                  </a:lnTo>
                  <a:lnTo>
                    <a:pt x="50" y="137"/>
                  </a:lnTo>
                  <a:lnTo>
                    <a:pt x="48" y="161"/>
                  </a:lnTo>
                  <a:lnTo>
                    <a:pt x="44" y="177"/>
                  </a:lnTo>
                  <a:lnTo>
                    <a:pt x="47" y="189"/>
                  </a:lnTo>
                  <a:lnTo>
                    <a:pt x="55" y="190"/>
                  </a:lnTo>
                  <a:lnTo>
                    <a:pt x="62" y="205"/>
                  </a:lnTo>
                  <a:lnTo>
                    <a:pt x="66" y="221"/>
                  </a:lnTo>
                  <a:lnTo>
                    <a:pt x="74" y="229"/>
                  </a:lnTo>
                  <a:lnTo>
                    <a:pt x="81" y="231"/>
                  </a:lnTo>
                  <a:lnTo>
                    <a:pt x="88" y="241"/>
                  </a:lnTo>
                  <a:lnTo>
                    <a:pt x="85" y="248"/>
                  </a:lnTo>
                  <a:lnTo>
                    <a:pt x="76" y="250"/>
                  </a:lnTo>
                  <a:lnTo>
                    <a:pt x="75" y="241"/>
                  </a:lnTo>
                  <a:lnTo>
                    <a:pt x="63" y="234"/>
                  </a:lnTo>
                  <a:lnTo>
                    <a:pt x="62" y="236"/>
                  </a:lnTo>
                  <a:lnTo>
                    <a:pt x="56" y="230"/>
                  </a:lnTo>
                  <a:lnTo>
                    <a:pt x="53" y="222"/>
                  </a:lnTo>
                  <a:lnTo>
                    <a:pt x="46" y="212"/>
                  </a:lnTo>
                  <a:lnTo>
                    <a:pt x="39" y="203"/>
                  </a:lnTo>
                  <a:lnTo>
                    <a:pt x="37" y="213"/>
                  </a:lnTo>
                  <a:lnTo>
                    <a:pt x="34" y="204"/>
                  </a:lnTo>
                  <a:lnTo>
                    <a:pt x="35" y="193"/>
                  </a:lnTo>
                  <a:lnTo>
                    <a:pt x="37" y="177"/>
                  </a:lnTo>
                  <a:lnTo>
                    <a:pt x="41" y="159"/>
                  </a:lnTo>
                  <a:lnTo>
                    <a:pt x="47" y="142"/>
                  </a:lnTo>
                  <a:lnTo>
                    <a:pt x="40" y="128"/>
                  </a:lnTo>
                  <a:lnTo>
                    <a:pt x="39" y="120"/>
                  </a:lnTo>
                  <a:lnTo>
                    <a:pt x="35" y="112"/>
                  </a:lnTo>
                  <a:lnTo>
                    <a:pt x="24" y="97"/>
                  </a:lnTo>
                  <a:lnTo>
                    <a:pt x="21" y="88"/>
                  </a:lnTo>
                  <a:lnTo>
                    <a:pt x="24" y="86"/>
                  </a:lnTo>
                  <a:lnTo>
                    <a:pt x="27" y="70"/>
                  </a:lnTo>
                  <a:lnTo>
                    <a:pt x="20" y="60"/>
                  </a:lnTo>
                  <a:lnTo>
                    <a:pt x="9" y="48"/>
                  </a:lnTo>
                  <a:lnTo>
                    <a:pt x="0" y="32"/>
                  </a:lnTo>
                  <a:lnTo>
                    <a:pt x="4" y="29"/>
                  </a:lnTo>
                  <a:lnTo>
                    <a:pt x="7" y="11"/>
                  </a:lnTo>
                  <a:lnTo>
                    <a:pt x="16" y="11"/>
                  </a:lnTo>
                  <a:lnTo>
                    <a:pt x="22" y="3"/>
                  </a:lnTo>
                  <a:lnTo>
                    <a:pt x="27" y="0"/>
                  </a:lnTo>
                  <a:lnTo>
                    <a:pt x="34" y="4"/>
                  </a:lnTo>
                  <a:lnTo>
                    <a:pt x="37" y="15"/>
                  </a:lnTo>
                  <a:lnTo>
                    <a:pt x="46" y="16"/>
                  </a:lnTo>
                  <a:lnTo>
                    <a:pt x="47" y="32"/>
                  </a:lnTo>
                  <a:lnTo>
                    <a:pt x="50" y="49"/>
                  </a:lnTo>
                  <a:lnTo>
                    <a:pt x="61" y="38"/>
                  </a:lnTo>
                  <a:lnTo>
                    <a:pt x="66" y="41"/>
                  </a:lnTo>
                  <a:lnTo>
                    <a:pt x="73" y="41"/>
                  </a:lnTo>
                  <a:lnTo>
                    <a:pt x="74" y="35"/>
                  </a:lnTo>
                  <a:lnTo>
                    <a:pt x="84" y="36"/>
                  </a:lnTo>
                  <a:lnTo>
                    <a:pt x="95" y="50"/>
                  </a:lnTo>
                  <a:lnTo>
                    <a:pt x="100" y="67"/>
                  </a:lnTo>
                  <a:lnTo>
                    <a:pt x="112" y="81"/>
                  </a:lnTo>
                  <a:lnTo>
                    <a:pt x="114" y="95"/>
                  </a:lnTo>
                  <a:lnTo>
                    <a:pt x="112" y="103"/>
                  </a:lnTo>
                  <a:close/>
                </a:path>
              </a:pathLst>
            </a:custGeom>
            <a:solidFill>
              <a:srgbClr val="E5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2" name="Freeform 98">
              <a:extLst>
                <a:ext uri="{FF2B5EF4-FFF2-40B4-BE49-F238E27FC236}">
                  <a16:creationId xmlns:a16="http://schemas.microsoft.com/office/drawing/2014/main" id="{E5A32714-1DDA-7D41-D087-E92F3B82E8C3}"/>
                </a:ext>
              </a:extLst>
            </p:cNvPr>
            <p:cNvSpPr>
              <a:spLocks/>
            </p:cNvSpPr>
            <p:nvPr/>
          </p:nvSpPr>
          <p:spPr bwMode="auto">
            <a:xfrm>
              <a:off x="6249988" y="2343150"/>
              <a:ext cx="177800" cy="228600"/>
            </a:xfrm>
            <a:custGeom>
              <a:avLst/>
              <a:gdLst>
                <a:gd name="T0" fmla="*/ 112 w 112"/>
                <a:gd name="T1" fmla="*/ 139 h 144"/>
                <a:gd name="T2" fmla="*/ 100 w 112"/>
                <a:gd name="T3" fmla="*/ 131 h 144"/>
                <a:gd name="T4" fmla="*/ 97 w 112"/>
                <a:gd name="T5" fmla="*/ 144 h 144"/>
                <a:gd name="T6" fmla="*/ 85 w 112"/>
                <a:gd name="T7" fmla="*/ 137 h 144"/>
                <a:gd name="T8" fmla="*/ 87 w 112"/>
                <a:gd name="T9" fmla="*/ 129 h 144"/>
                <a:gd name="T10" fmla="*/ 85 w 112"/>
                <a:gd name="T11" fmla="*/ 115 h 144"/>
                <a:gd name="T12" fmla="*/ 73 w 112"/>
                <a:gd name="T13" fmla="*/ 101 h 144"/>
                <a:gd name="T14" fmla="*/ 68 w 112"/>
                <a:gd name="T15" fmla="*/ 84 h 144"/>
                <a:gd name="T16" fmla="*/ 57 w 112"/>
                <a:gd name="T17" fmla="*/ 70 h 144"/>
                <a:gd name="T18" fmla="*/ 47 w 112"/>
                <a:gd name="T19" fmla="*/ 69 h 144"/>
                <a:gd name="T20" fmla="*/ 46 w 112"/>
                <a:gd name="T21" fmla="*/ 75 h 144"/>
                <a:gd name="T22" fmla="*/ 39 w 112"/>
                <a:gd name="T23" fmla="*/ 75 h 144"/>
                <a:gd name="T24" fmla="*/ 34 w 112"/>
                <a:gd name="T25" fmla="*/ 72 h 144"/>
                <a:gd name="T26" fmla="*/ 23 w 112"/>
                <a:gd name="T27" fmla="*/ 83 h 144"/>
                <a:gd name="T28" fmla="*/ 20 w 112"/>
                <a:gd name="T29" fmla="*/ 66 h 144"/>
                <a:gd name="T30" fmla="*/ 19 w 112"/>
                <a:gd name="T31" fmla="*/ 50 h 144"/>
                <a:gd name="T32" fmla="*/ 10 w 112"/>
                <a:gd name="T33" fmla="*/ 49 h 144"/>
                <a:gd name="T34" fmla="*/ 7 w 112"/>
                <a:gd name="T35" fmla="*/ 38 h 144"/>
                <a:gd name="T36" fmla="*/ 0 w 112"/>
                <a:gd name="T37" fmla="*/ 34 h 144"/>
                <a:gd name="T38" fmla="*/ 2 w 112"/>
                <a:gd name="T39" fmla="*/ 27 h 144"/>
                <a:gd name="T40" fmla="*/ 10 w 112"/>
                <a:gd name="T41" fmla="*/ 17 h 144"/>
                <a:gd name="T42" fmla="*/ 12 w 112"/>
                <a:gd name="T43" fmla="*/ 20 h 144"/>
                <a:gd name="T44" fmla="*/ 19 w 112"/>
                <a:gd name="T45" fmla="*/ 21 h 144"/>
                <a:gd name="T46" fmla="*/ 13 w 112"/>
                <a:gd name="T47" fmla="*/ 3 h 144"/>
                <a:gd name="T48" fmla="*/ 19 w 112"/>
                <a:gd name="T49" fmla="*/ 0 h 144"/>
                <a:gd name="T50" fmla="*/ 28 w 112"/>
                <a:gd name="T51" fmla="*/ 12 h 144"/>
                <a:gd name="T52" fmla="*/ 38 w 112"/>
                <a:gd name="T53" fmla="*/ 29 h 144"/>
                <a:gd name="T54" fmla="*/ 53 w 112"/>
                <a:gd name="T55" fmla="*/ 29 h 144"/>
                <a:gd name="T56" fmla="*/ 61 w 112"/>
                <a:gd name="T57" fmla="*/ 43 h 144"/>
                <a:gd name="T58" fmla="*/ 54 w 112"/>
                <a:gd name="T59" fmla="*/ 46 h 144"/>
                <a:gd name="T60" fmla="*/ 52 w 112"/>
                <a:gd name="T61" fmla="*/ 53 h 144"/>
                <a:gd name="T62" fmla="*/ 70 w 112"/>
                <a:gd name="T63" fmla="*/ 63 h 144"/>
                <a:gd name="T64" fmla="*/ 84 w 112"/>
                <a:gd name="T65" fmla="*/ 83 h 144"/>
                <a:gd name="T66" fmla="*/ 94 w 112"/>
                <a:gd name="T67" fmla="*/ 97 h 144"/>
                <a:gd name="T68" fmla="*/ 107 w 112"/>
                <a:gd name="T69" fmla="*/ 109 h 144"/>
                <a:gd name="T70" fmla="*/ 111 w 112"/>
                <a:gd name="T71" fmla="*/ 121 h 144"/>
                <a:gd name="T72" fmla="*/ 112 w 112"/>
                <a:gd name="T73" fmla="*/ 139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12" h="144">
                  <a:moveTo>
                    <a:pt x="112" y="139"/>
                  </a:moveTo>
                  <a:lnTo>
                    <a:pt x="100" y="131"/>
                  </a:lnTo>
                  <a:lnTo>
                    <a:pt x="97" y="144"/>
                  </a:lnTo>
                  <a:lnTo>
                    <a:pt x="85" y="137"/>
                  </a:lnTo>
                  <a:lnTo>
                    <a:pt x="87" y="129"/>
                  </a:lnTo>
                  <a:lnTo>
                    <a:pt x="85" y="115"/>
                  </a:lnTo>
                  <a:lnTo>
                    <a:pt x="73" y="101"/>
                  </a:lnTo>
                  <a:lnTo>
                    <a:pt x="68" y="84"/>
                  </a:lnTo>
                  <a:lnTo>
                    <a:pt x="57" y="70"/>
                  </a:lnTo>
                  <a:lnTo>
                    <a:pt x="47" y="69"/>
                  </a:lnTo>
                  <a:lnTo>
                    <a:pt x="46" y="75"/>
                  </a:lnTo>
                  <a:lnTo>
                    <a:pt x="39" y="75"/>
                  </a:lnTo>
                  <a:lnTo>
                    <a:pt x="34" y="72"/>
                  </a:lnTo>
                  <a:lnTo>
                    <a:pt x="23" y="83"/>
                  </a:lnTo>
                  <a:lnTo>
                    <a:pt x="20" y="66"/>
                  </a:lnTo>
                  <a:lnTo>
                    <a:pt x="19" y="50"/>
                  </a:lnTo>
                  <a:lnTo>
                    <a:pt x="10" y="49"/>
                  </a:lnTo>
                  <a:lnTo>
                    <a:pt x="7" y="38"/>
                  </a:lnTo>
                  <a:lnTo>
                    <a:pt x="0" y="34"/>
                  </a:lnTo>
                  <a:lnTo>
                    <a:pt x="2" y="27"/>
                  </a:lnTo>
                  <a:lnTo>
                    <a:pt x="10" y="17"/>
                  </a:lnTo>
                  <a:lnTo>
                    <a:pt x="12" y="20"/>
                  </a:lnTo>
                  <a:lnTo>
                    <a:pt x="19" y="21"/>
                  </a:lnTo>
                  <a:lnTo>
                    <a:pt x="13" y="3"/>
                  </a:lnTo>
                  <a:lnTo>
                    <a:pt x="19" y="0"/>
                  </a:lnTo>
                  <a:lnTo>
                    <a:pt x="28" y="12"/>
                  </a:lnTo>
                  <a:lnTo>
                    <a:pt x="38" y="29"/>
                  </a:lnTo>
                  <a:lnTo>
                    <a:pt x="53" y="29"/>
                  </a:lnTo>
                  <a:lnTo>
                    <a:pt x="61" y="43"/>
                  </a:lnTo>
                  <a:lnTo>
                    <a:pt x="54" y="46"/>
                  </a:lnTo>
                  <a:lnTo>
                    <a:pt x="52" y="53"/>
                  </a:lnTo>
                  <a:lnTo>
                    <a:pt x="70" y="63"/>
                  </a:lnTo>
                  <a:lnTo>
                    <a:pt x="84" y="83"/>
                  </a:lnTo>
                  <a:lnTo>
                    <a:pt x="94" y="97"/>
                  </a:lnTo>
                  <a:lnTo>
                    <a:pt x="107" y="109"/>
                  </a:lnTo>
                  <a:lnTo>
                    <a:pt x="111" y="121"/>
                  </a:lnTo>
                  <a:lnTo>
                    <a:pt x="112" y="139"/>
                  </a:lnTo>
                  <a:close/>
                </a:path>
              </a:pathLst>
            </a:custGeom>
            <a:solidFill>
              <a:srgbClr val="FCD2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3" name="Freeform 99">
              <a:extLst>
                <a:ext uri="{FF2B5EF4-FFF2-40B4-BE49-F238E27FC236}">
                  <a16:creationId xmlns:a16="http://schemas.microsoft.com/office/drawing/2014/main" id="{7C5C5FB2-EE12-E1F3-BEB6-F46519B222D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89650" y="2189163"/>
              <a:ext cx="192088" cy="488950"/>
            </a:xfrm>
            <a:custGeom>
              <a:avLst/>
              <a:gdLst>
                <a:gd name="T0" fmla="*/ 96 w 121"/>
                <a:gd name="T1" fmla="*/ 134 h 308"/>
                <a:gd name="T2" fmla="*/ 81 w 121"/>
                <a:gd name="T3" fmla="*/ 142 h 308"/>
                <a:gd name="T4" fmla="*/ 74 w 121"/>
                <a:gd name="T5" fmla="*/ 163 h 308"/>
                <a:gd name="T6" fmla="*/ 94 w 121"/>
                <a:gd name="T7" fmla="*/ 191 h 308"/>
                <a:gd name="T8" fmla="*/ 98 w 121"/>
                <a:gd name="T9" fmla="*/ 217 h 308"/>
                <a:gd name="T10" fmla="*/ 98 w 121"/>
                <a:gd name="T11" fmla="*/ 228 h 308"/>
                <a:gd name="T12" fmla="*/ 113 w 121"/>
                <a:gd name="T13" fmla="*/ 251 h 308"/>
                <a:gd name="T14" fmla="*/ 121 w 121"/>
                <a:gd name="T15" fmla="*/ 273 h 308"/>
                <a:gd name="T16" fmla="*/ 111 w 121"/>
                <a:gd name="T17" fmla="*/ 308 h 308"/>
                <a:gd name="T18" fmla="*/ 110 w 121"/>
                <a:gd name="T19" fmla="*/ 282 h 308"/>
                <a:gd name="T20" fmla="*/ 103 w 121"/>
                <a:gd name="T21" fmla="*/ 253 h 308"/>
                <a:gd name="T22" fmla="*/ 90 w 121"/>
                <a:gd name="T23" fmla="*/ 224 h 308"/>
                <a:gd name="T24" fmla="*/ 76 w 121"/>
                <a:gd name="T25" fmla="*/ 188 h 308"/>
                <a:gd name="T26" fmla="*/ 57 w 121"/>
                <a:gd name="T27" fmla="*/ 210 h 308"/>
                <a:gd name="T28" fmla="*/ 42 w 121"/>
                <a:gd name="T29" fmla="*/ 205 h 308"/>
                <a:gd name="T30" fmla="*/ 37 w 121"/>
                <a:gd name="T31" fmla="*/ 167 h 308"/>
                <a:gd name="T32" fmla="*/ 24 w 121"/>
                <a:gd name="T33" fmla="*/ 142 h 308"/>
                <a:gd name="T34" fmla="*/ 5 w 121"/>
                <a:gd name="T35" fmla="*/ 127 h 308"/>
                <a:gd name="T36" fmla="*/ 6 w 121"/>
                <a:gd name="T37" fmla="*/ 115 h 308"/>
                <a:gd name="T38" fmla="*/ 9 w 121"/>
                <a:gd name="T39" fmla="*/ 101 h 308"/>
                <a:gd name="T40" fmla="*/ 7 w 121"/>
                <a:gd name="T41" fmla="*/ 87 h 308"/>
                <a:gd name="T42" fmla="*/ 13 w 121"/>
                <a:gd name="T43" fmla="*/ 75 h 308"/>
                <a:gd name="T44" fmla="*/ 13 w 121"/>
                <a:gd name="T45" fmla="*/ 52 h 308"/>
                <a:gd name="T46" fmla="*/ 13 w 121"/>
                <a:gd name="T47" fmla="*/ 29 h 308"/>
                <a:gd name="T48" fmla="*/ 37 w 121"/>
                <a:gd name="T49" fmla="*/ 20 h 308"/>
                <a:gd name="T50" fmla="*/ 36 w 121"/>
                <a:gd name="T51" fmla="*/ 8 h 308"/>
                <a:gd name="T52" fmla="*/ 39 w 121"/>
                <a:gd name="T53" fmla="*/ 0 h 308"/>
                <a:gd name="T54" fmla="*/ 53 w 121"/>
                <a:gd name="T55" fmla="*/ 14 h 308"/>
                <a:gd name="T56" fmla="*/ 61 w 121"/>
                <a:gd name="T57" fmla="*/ 40 h 308"/>
                <a:gd name="T58" fmla="*/ 57 w 121"/>
                <a:gd name="T59" fmla="*/ 74 h 308"/>
                <a:gd name="T60" fmla="*/ 76 w 121"/>
                <a:gd name="T61" fmla="*/ 85 h 308"/>
                <a:gd name="T62" fmla="*/ 84 w 121"/>
                <a:gd name="T63" fmla="*/ 103 h 308"/>
                <a:gd name="T64" fmla="*/ 101 w 121"/>
                <a:gd name="T65" fmla="*/ 111 h 308"/>
                <a:gd name="T66" fmla="*/ 111 w 121"/>
                <a:gd name="T67" fmla="*/ 114 h 308"/>
                <a:gd name="T68" fmla="*/ 101 w 121"/>
                <a:gd name="T69" fmla="*/ 131 h 3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1" h="308">
                  <a:moveTo>
                    <a:pt x="101" y="131"/>
                  </a:moveTo>
                  <a:lnTo>
                    <a:pt x="96" y="134"/>
                  </a:lnTo>
                  <a:lnTo>
                    <a:pt x="90" y="142"/>
                  </a:lnTo>
                  <a:lnTo>
                    <a:pt x="81" y="142"/>
                  </a:lnTo>
                  <a:lnTo>
                    <a:pt x="78" y="160"/>
                  </a:lnTo>
                  <a:lnTo>
                    <a:pt x="74" y="163"/>
                  </a:lnTo>
                  <a:lnTo>
                    <a:pt x="83" y="179"/>
                  </a:lnTo>
                  <a:lnTo>
                    <a:pt x="94" y="191"/>
                  </a:lnTo>
                  <a:lnTo>
                    <a:pt x="101" y="201"/>
                  </a:lnTo>
                  <a:lnTo>
                    <a:pt x="98" y="217"/>
                  </a:lnTo>
                  <a:lnTo>
                    <a:pt x="95" y="219"/>
                  </a:lnTo>
                  <a:lnTo>
                    <a:pt x="98" y="228"/>
                  </a:lnTo>
                  <a:lnTo>
                    <a:pt x="109" y="243"/>
                  </a:lnTo>
                  <a:lnTo>
                    <a:pt x="113" y="251"/>
                  </a:lnTo>
                  <a:lnTo>
                    <a:pt x="114" y="259"/>
                  </a:lnTo>
                  <a:lnTo>
                    <a:pt x="121" y="273"/>
                  </a:lnTo>
                  <a:lnTo>
                    <a:pt x="115" y="290"/>
                  </a:lnTo>
                  <a:lnTo>
                    <a:pt x="111" y="308"/>
                  </a:lnTo>
                  <a:lnTo>
                    <a:pt x="108" y="296"/>
                  </a:lnTo>
                  <a:lnTo>
                    <a:pt x="110" y="282"/>
                  </a:lnTo>
                  <a:lnTo>
                    <a:pt x="105" y="272"/>
                  </a:lnTo>
                  <a:lnTo>
                    <a:pt x="103" y="253"/>
                  </a:lnTo>
                  <a:lnTo>
                    <a:pt x="97" y="245"/>
                  </a:lnTo>
                  <a:lnTo>
                    <a:pt x="90" y="224"/>
                  </a:lnTo>
                  <a:lnTo>
                    <a:pt x="84" y="204"/>
                  </a:lnTo>
                  <a:lnTo>
                    <a:pt x="76" y="188"/>
                  </a:lnTo>
                  <a:lnTo>
                    <a:pt x="69" y="198"/>
                  </a:lnTo>
                  <a:lnTo>
                    <a:pt x="57" y="210"/>
                  </a:lnTo>
                  <a:lnTo>
                    <a:pt x="50" y="208"/>
                  </a:lnTo>
                  <a:lnTo>
                    <a:pt x="42" y="205"/>
                  </a:lnTo>
                  <a:lnTo>
                    <a:pt x="42" y="184"/>
                  </a:lnTo>
                  <a:lnTo>
                    <a:pt x="37" y="167"/>
                  </a:lnTo>
                  <a:lnTo>
                    <a:pt x="23" y="148"/>
                  </a:lnTo>
                  <a:lnTo>
                    <a:pt x="24" y="142"/>
                  </a:lnTo>
                  <a:lnTo>
                    <a:pt x="16" y="140"/>
                  </a:lnTo>
                  <a:lnTo>
                    <a:pt x="5" y="127"/>
                  </a:lnTo>
                  <a:lnTo>
                    <a:pt x="0" y="113"/>
                  </a:lnTo>
                  <a:lnTo>
                    <a:pt x="6" y="115"/>
                  </a:lnTo>
                  <a:lnTo>
                    <a:pt x="4" y="103"/>
                  </a:lnTo>
                  <a:lnTo>
                    <a:pt x="9" y="101"/>
                  </a:lnTo>
                  <a:lnTo>
                    <a:pt x="6" y="92"/>
                  </a:lnTo>
                  <a:lnTo>
                    <a:pt x="7" y="87"/>
                  </a:lnTo>
                  <a:lnTo>
                    <a:pt x="4" y="70"/>
                  </a:lnTo>
                  <a:lnTo>
                    <a:pt x="13" y="75"/>
                  </a:lnTo>
                  <a:lnTo>
                    <a:pt x="16" y="61"/>
                  </a:lnTo>
                  <a:lnTo>
                    <a:pt x="13" y="52"/>
                  </a:lnTo>
                  <a:lnTo>
                    <a:pt x="17" y="39"/>
                  </a:lnTo>
                  <a:lnTo>
                    <a:pt x="13" y="29"/>
                  </a:lnTo>
                  <a:lnTo>
                    <a:pt x="27" y="18"/>
                  </a:lnTo>
                  <a:lnTo>
                    <a:pt x="37" y="20"/>
                  </a:lnTo>
                  <a:lnTo>
                    <a:pt x="32" y="11"/>
                  </a:lnTo>
                  <a:lnTo>
                    <a:pt x="36" y="8"/>
                  </a:lnTo>
                  <a:lnTo>
                    <a:pt x="33" y="1"/>
                  </a:lnTo>
                  <a:lnTo>
                    <a:pt x="39" y="0"/>
                  </a:lnTo>
                  <a:lnTo>
                    <a:pt x="46" y="11"/>
                  </a:lnTo>
                  <a:lnTo>
                    <a:pt x="53" y="14"/>
                  </a:lnTo>
                  <a:lnTo>
                    <a:pt x="57" y="26"/>
                  </a:lnTo>
                  <a:lnTo>
                    <a:pt x="61" y="40"/>
                  </a:lnTo>
                  <a:lnTo>
                    <a:pt x="52" y="53"/>
                  </a:lnTo>
                  <a:lnTo>
                    <a:pt x="57" y="74"/>
                  </a:lnTo>
                  <a:lnTo>
                    <a:pt x="69" y="71"/>
                  </a:lnTo>
                  <a:lnTo>
                    <a:pt x="76" y="85"/>
                  </a:lnTo>
                  <a:lnTo>
                    <a:pt x="84" y="89"/>
                  </a:lnTo>
                  <a:lnTo>
                    <a:pt x="84" y="103"/>
                  </a:lnTo>
                  <a:lnTo>
                    <a:pt x="95" y="108"/>
                  </a:lnTo>
                  <a:lnTo>
                    <a:pt x="101" y="111"/>
                  </a:lnTo>
                  <a:lnTo>
                    <a:pt x="109" y="107"/>
                  </a:lnTo>
                  <a:lnTo>
                    <a:pt x="111" y="114"/>
                  </a:lnTo>
                  <a:lnTo>
                    <a:pt x="103" y="124"/>
                  </a:lnTo>
                  <a:lnTo>
                    <a:pt x="101" y="131"/>
                  </a:lnTo>
                  <a:close/>
                </a:path>
              </a:pathLst>
            </a:custGeom>
            <a:solidFill>
              <a:srgbClr val="DDFC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4" name="Freeform 100">
              <a:extLst>
                <a:ext uri="{FF2B5EF4-FFF2-40B4-BE49-F238E27FC236}">
                  <a16:creationId xmlns:a16="http://schemas.microsoft.com/office/drawing/2014/main" id="{F5BAB08A-EB18-73DA-D5E5-381ABDDC141D}"/>
                </a:ext>
              </a:extLst>
            </p:cNvPr>
            <p:cNvSpPr>
              <a:spLocks/>
            </p:cNvSpPr>
            <p:nvPr/>
          </p:nvSpPr>
          <p:spPr bwMode="auto">
            <a:xfrm>
              <a:off x="6280150" y="2319338"/>
              <a:ext cx="195263" cy="393700"/>
            </a:xfrm>
            <a:custGeom>
              <a:avLst/>
              <a:gdLst>
                <a:gd name="T0" fmla="*/ 64 w 123"/>
                <a:gd name="T1" fmla="*/ 217 h 248"/>
                <a:gd name="T2" fmla="*/ 74 w 123"/>
                <a:gd name="T3" fmla="*/ 210 h 248"/>
                <a:gd name="T4" fmla="*/ 87 w 123"/>
                <a:gd name="T5" fmla="*/ 208 h 248"/>
                <a:gd name="T6" fmla="*/ 80 w 123"/>
                <a:gd name="T7" fmla="*/ 197 h 248"/>
                <a:gd name="T8" fmla="*/ 99 w 123"/>
                <a:gd name="T9" fmla="*/ 186 h 248"/>
                <a:gd name="T10" fmla="*/ 98 w 123"/>
                <a:gd name="T11" fmla="*/ 164 h 248"/>
                <a:gd name="T12" fmla="*/ 93 w 123"/>
                <a:gd name="T13" fmla="*/ 154 h 248"/>
                <a:gd name="T14" fmla="*/ 92 w 123"/>
                <a:gd name="T15" fmla="*/ 136 h 248"/>
                <a:gd name="T16" fmla="*/ 88 w 123"/>
                <a:gd name="T17" fmla="*/ 124 h 248"/>
                <a:gd name="T18" fmla="*/ 75 w 123"/>
                <a:gd name="T19" fmla="*/ 112 h 248"/>
                <a:gd name="T20" fmla="*/ 65 w 123"/>
                <a:gd name="T21" fmla="*/ 98 h 248"/>
                <a:gd name="T22" fmla="*/ 51 w 123"/>
                <a:gd name="T23" fmla="*/ 78 h 248"/>
                <a:gd name="T24" fmla="*/ 33 w 123"/>
                <a:gd name="T25" fmla="*/ 68 h 248"/>
                <a:gd name="T26" fmla="*/ 35 w 123"/>
                <a:gd name="T27" fmla="*/ 61 h 248"/>
                <a:gd name="T28" fmla="*/ 42 w 123"/>
                <a:gd name="T29" fmla="*/ 58 h 248"/>
                <a:gd name="T30" fmla="*/ 34 w 123"/>
                <a:gd name="T31" fmla="*/ 44 h 248"/>
                <a:gd name="T32" fmla="*/ 19 w 123"/>
                <a:gd name="T33" fmla="*/ 44 h 248"/>
                <a:gd name="T34" fmla="*/ 9 w 123"/>
                <a:gd name="T35" fmla="*/ 27 h 248"/>
                <a:gd name="T36" fmla="*/ 0 w 123"/>
                <a:gd name="T37" fmla="*/ 15 h 248"/>
                <a:gd name="T38" fmla="*/ 4 w 123"/>
                <a:gd name="T39" fmla="*/ 10 h 248"/>
                <a:gd name="T40" fmla="*/ 14 w 123"/>
                <a:gd name="T41" fmla="*/ 10 h 248"/>
                <a:gd name="T42" fmla="*/ 27 w 123"/>
                <a:gd name="T43" fmla="*/ 9 h 248"/>
                <a:gd name="T44" fmla="*/ 34 w 123"/>
                <a:gd name="T45" fmla="*/ 0 h 248"/>
                <a:gd name="T46" fmla="*/ 41 w 123"/>
                <a:gd name="T47" fmla="*/ 6 h 248"/>
                <a:gd name="T48" fmla="*/ 54 w 123"/>
                <a:gd name="T49" fmla="*/ 9 h 248"/>
                <a:gd name="T50" fmla="*/ 55 w 123"/>
                <a:gd name="T51" fmla="*/ 19 h 248"/>
                <a:gd name="T52" fmla="*/ 61 w 123"/>
                <a:gd name="T53" fmla="*/ 25 h 248"/>
                <a:gd name="T54" fmla="*/ 75 w 123"/>
                <a:gd name="T55" fmla="*/ 29 h 248"/>
                <a:gd name="T56" fmla="*/ 62 w 123"/>
                <a:gd name="T57" fmla="*/ 45 h 248"/>
                <a:gd name="T58" fmla="*/ 56 w 123"/>
                <a:gd name="T59" fmla="*/ 60 h 248"/>
                <a:gd name="T60" fmla="*/ 56 w 123"/>
                <a:gd name="T61" fmla="*/ 72 h 248"/>
                <a:gd name="T62" fmla="*/ 69 w 123"/>
                <a:gd name="T63" fmla="*/ 89 h 248"/>
                <a:gd name="T64" fmla="*/ 86 w 123"/>
                <a:gd name="T65" fmla="*/ 111 h 248"/>
                <a:gd name="T66" fmla="*/ 99 w 123"/>
                <a:gd name="T67" fmla="*/ 122 h 248"/>
                <a:gd name="T68" fmla="*/ 110 w 123"/>
                <a:gd name="T69" fmla="*/ 135 h 248"/>
                <a:gd name="T70" fmla="*/ 120 w 123"/>
                <a:gd name="T71" fmla="*/ 167 h 248"/>
                <a:gd name="T72" fmla="*/ 123 w 123"/>
                <a:gd name="T73" fmla="*/ 196 h 248"/>
                <a:gd name="T74" fmla="*/ 114 w 123"/>
                <a:gd name="T75" fmla="*/ 208 h 248"/>
                <a:gd name="T76" fmla="*/ 100 w 123"/>
                <a:gd name="T77" fmla="*/ 219 h 248"/>
                <a:gd name="T78" fmla="*/ 92 w 123"/>
                <a:gd name="T79" fmla="*/ 233 h 248"/>
                <a:gd name="T80" fmla="*/ 78 w 123"/>
                <a:gd name="T81" fmla="*/ 248 h 248"/>
                <a:gd name="T82" fmla="*/ 72 w 123"/>
                <a:gd name="T83" fmla="*/ 238 h 248"/>
                <a:gd name="T84" fmla="*/ 74 w 123"/>
                <a:gd name="T85" fmla="*/ 226 h 248"/>
                <a:gd name="T86" fmla="*/ 64 w 123"/>
                <a:gd name="T87" fmla="*/ 217 h 2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23" h="248">
                  <a:moveTo>
                    <a:pt x="64" y="217"/>
                  </a:moveTo>
                  <a:lnTo>
                    <a:pt x="74" y="210"/>
                  </a:lnTo>
                  <a:lnTo>
                    <a:pt x="87" y="208"/>
                  </a:lnTo>
                  <a:lnTo>
                    <a:pt x="80" y="197"/>
                  </a:lnTo>
                  <a:lnTo>
                    <a:pt x="99" y="186"/>
                  </a:lnTo>
                  <a:lnTo>
                    <a:pt x="98" y="164"/>
                  </a:lnTo>
                  <a:lnTo>
                    <a:pt x="93" y="154"/>
                  </a:lnTo>
                  <a:lnTo>
                    <a:pt x="92" y="136"/>
                  </a:lnTo>
                  <a:lnTo>
                    <a:pt x="88" y="124"/>
                  </a:lnTo>
                  <a:lnTo>
                    <a:pt x="75" y="112"/>
                  </a:lnTo>
                  <a:lnTo>
                    <a:pt x="65" y="98"/>
                  </a:lnTo>
                  <a:lnTo>
                    <a:pt x="51" y="78"/>
                  </a:lnTo>
                  <a:lnTo>
                    <a:pt x="33" y="68"/>
                  </a:lnTo>
                  <a:lnTo>
                    <a:pt x="35" y="61"/>
                  </a:lnTo>
                  <a:lnTo>
                    <a:pt x="42" y="58"/>
                  </a:lnTo>
                  <a:lnTo>
                    <a:pt x="34" y="44"/>
                  </a:lnTo>
                  <a:lnTo>
                    <a:pt x="19" y="44"/>
                  </a:lnTo>
                  <a:lnTo>
                    <a:pt x="9" y="27"/>
                  </a:lnTo>
                  <a:lnTo>
                    <a:pt x="0" y="15"/>
                  </a:lnTo>
                  <a:lnTo>
                    <a:pt x="4" y="10"/>
                  </a:lnTo>
                  <a:lnTo>
                    <a:pt x="14" y="10"/>
                  </a:lnTo>
                  <a:lnTo>
                    <a:pt x="27" y="9"/>
                  </a:lnTo>
                  <a:lnTo>
                    <a:pt x="34" y="0"/>
                  </a:lnTo>
                  <a:lnTo>
                    <a:pt x="41" y="6"/>
                  </a:lnTo>
                  <a:lnTo>
                    <a:pt x="54" y="9"/>
                  </a:lnTo>
                  <a:lnTo>
                    <a:pt x="55" y="19"/>
                  </a:lnTo>
                  <a:lnTo>
                    <a:pt x="61" y="25"/>
                  </a:lnTo>
                  <a:lnTo>
                    <a:pt x="75" y="29"/>
                  </a:lnTo>
                  <a:lnTo>
                    <a:pt x="62" y="45"/>
                  </a:lnTo>
                  <a:lnTo>
                    <a:pt x="56" y="60"/>
                  </a:lnTo>
                  <a:lnTo>
                    <a:pt x="56" y="72"/>
                  </a:lnTo>
                  <a:lnTo>
                    <a:pt x="69" y="89"/>
                  </a:lnTo>
                  <a:lnTo>
                    <a:pt x="86" y="111"/>
                  </a:lnTo>
                  <a:lnTo>
                    <a:pt x="99" y="122"/>
                  </a:lnTo>
                  <a:lnTo>
                    <a:pt x="110" y="135"/>
                  </a:lnTo>
                  <a:lnTo>
                    <a:pt x="120" y="167"/>
                  </a:lnTo>
                  <a:lnTo>
                    <a:pt x="123" y="196"/>
                  </a:lnTo>
                  <a:lnTo>
                    <a:pt x="114" y="208"/>
                  </a:lnTo>
                  <a:lnTo>
                    <a:pt x="100" y="219"/>
                  </a:lnTo>
                  <a:lnTo>
                    <a:pt x="92" y="233"/>
                  </a:lnTo>
                  <a:lnTo>
                    <a:pt x="78" y="248"/>
                  </a:lnTo>
                  <a:lnTo>
                    <a:pt x="72" y="238"/>
                  </a:lnTo>
                  <a:lnTo>
                    <a:pt x="74" y="226"/>
                  </a:lnTo>
                  <a:lnTo>
                    <a:pt x="64" y="217"/>
                  </a:lnTo>
                  <a:close/>
                </a:path>
              </a:pathLst>
            </a:custGeom>
            <a:solidFill>
              <a:srgbClr val="FCD2D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5" name="Freeform 101">
              <a:extLst>
                <a:ext uri="{FF2B5EF4-FFF2-40B4-BE49-F238E27FC236}">
                  <a16:creationId xmlns:a16="http://schemas.microsoft.com/office/drawing/2014/main" id="{33938A68-DF51-2B80-E42C-FEBF317831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18275" y="1830388"/>
              <a:ext cx="93663" cy="127000"/>
            </a:xfrm>
            <a:custGeom>
              <a:avLst/>
              <a:gdLst>
                <a:gd name="T0" fmla="*/ 52 w 59"/>
                <a:gd name="T1" fmla="*/ 12 h 80"/>
                <a:gd name="T2" fmla="*/ 52 w 59"/>
                <a:gd name="T3" fmla="*/ 12 h 80"/>
                <a:gd name="T4" fmla="*/ 51 w 59"/>
                <a:gd name="T5" fmla="*/ 10 h 80"/>
                <a:gd name="T6" fmla="*/ 52 w 59"/>
                <a:gd name="T7" fmla="*/ 12 h 80"/>
                <a:gd name="T8" fmla="*/ 48 w 59"/>
                <a:gd name="T9" fmla="*/ 11 h 80"/>
                <a:gd name="T10" fmla="*/ 47 w 59"/>
                <a:gd name="T11" fmla="*/ 16 h 80"/>
                <a:gd name="T12" fmla="*/ 47 w 59"/>
                <a:gd name="T13" fmla="*/ 20 h 80"/>
                <a:gd name="T14" fmla="*/ 53 w 59"/>
                <a:gd name="T15" fmla="*/ 32 h 80"/>
                <a:gd name="T16" fmla="*/ 51 w 59"/>
                <a:gd name="T17" fmla="*/ 35 h 80"/>
                <a:gd name="T18" fmla="*/ 49 w 59"/>
                <a:gd name="T19" fmla="*/ 38 h 80"/>
                <a:gd name="T20" fmla="*/ 48 w 59"/>
                <a:gd name="T21" fmla="*/ 43 h 80"/>
                <a:gd name="T22" fmla="*/ 42 w 59"/>
                <a:gd name="T23" fmla="*/ 44 h 80"/>
                <a:gd name="T24" fmla="*/ 39 w 59"/>
                <a:gd name="T25" fmla="*/ 48 h 80"/>
                <a:gd name="T26" fmla="*/ 42 w 59"/>
                <a:gd name="T27" fmla="*/ 55 h 80"/>
                <a:gd name="T28" fmla="*/ 42 w 59"/>
                <a:gd name="T29" fmla="*/ 56 h 80"/>
                <a:gd name="T30" fmla="*/ 48 w 59"/>
                <a:gd name="T31" fmla="*/ 59 h 80"/>
                <a:gd name="T32" fmla="*/ 59 w 59"/>
                <a:gd name="T33" fmla="*/ 65 h 80"/>
                <a:gd name="T34" fmla="*/ 59 w 59"/>
                <a:gd name="T35" fmla="*/ 70 h 80"/>
                <a:gd name="T36" fmla="*/ 54 w 59"/>
                <a:gd name="T37" fmla="*/ 71 h 80"/>
                <a:gd name="T38" fmla="*/ 47 w 59"/>
                <a:gd name="T39" fmla="*/ 71 h 80"/>
                <a:gd name="T40" fmla="*/ 47 w 59"/>
                <a:gd name="T41" fmla="*/ 77 h 80"/>
                <a:gd name="T42" fmla="*/ 41 w 59"/>
                <a:gd name="T43" fmla="*/ 77 h 80"/>
                <a:gd name="T44" fmla="*/ 41 w 59"/>
                <a:gd name="T45" fmla="*/ 78 h 80"/>
                <a:gd name="T46" fmla="*/ 34 w 59"/>
                <a:gd name="T47" fmla="*/ 75 h 80"/>
                <a:gd name="T48" fmla="*/ 34 w 59"/>
                <a:gd name="T49" fmla="*/ 78 h 80"/>
                <a:gd name="T50" fmla="*/ 32 w 59"/>
                <a:gd name="T51" fmla="*/ 80 h 80"/>
                <a:gd name="T52" fmla="*/ 29 w 59"/>
                <a:gd name="T53" fmla="*/ 77 h 80"/>
                <a:gd name="T54" fmla="*/ 25 w 59"/>
                <a:gd name="T55" fmla="*/ 75 h 80"/>
                <a:gd name="T56" fmla="*/ 22 w 59"/>
                <a:gd name="T57" fmla="*/ 72 h 80"/>
                <a:gd name="T58" fmla="*/ 21 w 59"/>
                <a:gd name="T59" fmla="*/ 66 h 80"/>
                <a:gd name="T60" fmla="*/ 23 w 59"/>
                <a:gd name="T61" fmla="*/ 65 h 80"/>
                <a:gd name="T62" fmla="*/ 20 w 59"/>
                <a:gd name="T63" fmla="*/ 62 h 80"/>
                <a:gd name="T64" fmla="*/ 19 w 59"/>
                <a:gd name="T65" fmla="*/ 53 h 80"/>
                <a:gd name="T66" fmla="*/ 16 w 59"/>
                <a:gd name="T67" fmla="*/ 51 h 80"/>
                <a:gd name="T68" fmla="*/ 8 w 59"/>
                <a:gd name="T69" fmla="*/ 50 h 80"/>
                <a:gd name="T70" fmla="*/ 0 w 59"/>
                <a:gd name="T71" fmla="*/ 45 h 80"/>
                <a:gd name="T72" fmla="*/ 3 w 59"/>
                <a:gd name="T73" fmla="*/ 37 h 80"/>
                <a:gd name="T74" fmla="*/ 12 w 59"/>
                <a:gd name="T75" fmla="*/ 29 h 80"/>
                <a:gd name="T76" fmla="*/ 13 w 59"/>
                <a:gd name="T77" fmla="*/ 17 h 80"/>
                <a:gd name="T78" fmla="*/ 21 w 59"/>
                <a:gd name="T79" fmla="*/ 22 h 80"/>
                <a:gd name="T80" fmla="*/ 31 w 59"/>
                <a:gd name="T81" fmla="*/ 23 h 80"/>
                <a:gd name="T82" fmla="*/ 23 w 59"/>
                <a:gd name="T83" fmla="*/ 16 h 80"/>
                <a:gd name="T84" fmla="*/ 38 w 59"/>
                <a:gd name="T85" fmla="*/ 9 h 80"/>
                <a:gd name="T86" fmla="*/ 36 w 59"/>
                <a:gd name="T87" fmla="*/ 0 h 80"/>
                <a:gd name="T88" fmla="*/ 51 w 59"/>
                <a:gd name="T89" fmla="*/ 1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9" h="80">
                  <a:moveTo>
                    <a:pt x="52" y="12"/>
                  </a:moveTo>
                  <a:lnTo>
                    <a:pt x="52" y="12"/>
                  </a:lnTo>
                  <a:close/>
                  <a:moveTo>
                    <a:pt x="51" y="10"/>
                  </a:moveTo>
                  <a:lnTo>
                    <a:pt x="52" y="12"/>
                  </a:lnTo>
                  <a:lnTo>
                    <a:pt x="48" y="11"/>
                  </a:lnTo>
                  <a:lnTo>
                    <a:pt x="47" y="16"/>
                  </a:lnTo>
                  <a:lnTo>
                    <a:pt x="47" y="20"/>
                  </a:lnTo>
                  <a:lnTo>
                    <a:pt x="53" y="32"/>
                  </a:lnTo>
                  <a:lnTo>
                    <a:pt x="51" y="35"/>
                  </a:lnTo>
                  <a:lnTo>
                    <a:pt x="49" y="38"/>
                  </a:lnTo>
                  <a:lnTo>
                    <a:pt x="48" y="43"/>
                  </a:lnTo>
                  <a:lnTo>
                    <a:pt x="42" y="44"/>
                  </a:lnTo>
                  <a:lnTo>
                    <a:pt x="39" y="48"/>
                  </a:lnTo>
                  <a:lnTo>
                    <a:pt x="42" y="55"/>
                  </a:lnTo>
                  <a:lnTo>
                    <a:pt x="42" y="56"/>
                  </a:lnTo>
                  <a:lnTo>
                    <a:pt x="48" y="59"/>
                  </a:lnTo>
                  <a:lnTo>
                    <a:pt x="59" y="65"/>
                  </a:lnTo>
                  <a:lnTo>
                    <a:pt x="59" y="70"/>
                  </a:lnTo>
                  <a:lnTo>
                    <a:pt x="54" y="71"/>
                  </a:lnTo>
                  <a:lnTo>
                    <a:pt x="47" y="71"/>
                  </a:lnTo>
                  <a:lnTo>
                    <a:pt x="47" y="77"/>
                  </a:lnTo>
                  <a:lnTo>
                    <a:pt x="41" y="77"/>
                  </a:lnTo>
                  <a:lnTo>
                    <a:pt x="41" y="78"/>
                  </a:lnTo>
                  <a:lnTo>
                    <a:pt x="34" y="75"/>
                  </a:lnTo>
                  <a:lnTo>
                    <a:pt x="34" y="78"/>
                  </a:lnTo>
                  <a:lnTo>
                    <a:pt x="32" y="80"/>
                  </a:lnTo>
                  <a:lnTo>
                    <a:pt x="29" y="77"/>
                  </a:lnTo>
                  <a:lnTo>
                    <a:pt x="25" y="75"/>
                  </a:lnTo>
                  <a:lnTo>
                    <a:pt x="22" y="72"/>
                  </a:lnTo>
                  <a:lnTo>
                    <a:pt x="21" y="66"/>
                  </a:lnTo>
                  <a:lnTo>
                    <a:pt x="23" y="65"/>
                  </a:lnTo>
                  <a:lnTo>
                    <a:pt x="20" y="62"/>
                  </a:lnTo>
                  <a:lnTo>
                    <a:pt x="19" y="53"/>
                  </a:lnTo>
                  <a:lnTo>
                    <a:pt x="16" y="51"/>
                  </a:lnTo>
                  <a:lnTo>
                    <a:pt x="8" y="50"/>
                  </a:lnTo>
                  <a:lnTo>
                    <a:pt x="0" y="45"/>
                  </a:lnTo>
                  <a:lnTo>
                    <a:pt x="3" y="37"/>
                  </a:lnTo>
                  <a:lnTo>
                    <a:pt x="12" y="29"/>
                  </a:lnTo>
                  <a:lnTo>
                    <a:pt x="13" y="17"/>
                  </a:lnTo>
                  <a:lnTo>
                    <a:pt x="21" y="22"/>
                  </a:lnTo>
                  <a:lnTo>
                    <a:pt x="31" y="23"/>
                  </a:lnTo>
                  <a:lnTo>
                    <a:pt x="23" y="16"/>
                  </a:lnTo>
                  <a:lnTo>
                    <a:pt x="38" y="9"/>
                  </a:lnTo>
                  <a:lnTo>
                    <a:pt x="36" y="0"/>
                  </a:lnTo>
                  <a:lnTo>
                    <a:pt x="51" y="10"/>
                  </a:lnTo>
                  <a:close/>
                </a:path>
              </a:pathLst>
            </a:custGeom>
            <a:solidFill>
              <a:srgbClr val="CCFCD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6" name="Freeform 102">
              <a:extLst>
                <a:ext uri="{FF2B5EF4-FFF2-40B4-BE49-F238E27FC236}">
                  <a16:creationId xmlns:a16="http://schemas.microsoft.com/office/drawing/2014/main" id="{290D5FB4-2E98-FCE2-4687-ADB23CFE9C4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18275" y="1830388"/>
              <a:ext cx="93663" cy="127000"/>
            </a:xfrm>
            <a:custGeom>
              <a:avLst/>
              <a:gdLst>
                <a:gd name="T0" fmla="*/ 52 w 59"/>
                <a:gd name="T1" fmla="*/ 12 h 80"/>
                <a:gd name="T2" fmla="*/ 52 w 59"/>
                <a:gd name="T3" fmla="*/ 12 h 80"/>
                <a:gd name="T4" fmla="*/ 51 w 59"/>
                <a:gd name="T5" fmla="*/ 10 h 80"/>
                <a:gd name="T6" fmla="*/ 52 w 59"/>
                <a:gd name="T7" fmla="*/ 12 h 80"/>
                <a:gd name="T8" fmla="*/ 48 w 59"/>
                <a:gd name="T9" fmla="*/ 11 h 80"/>
                <a:gd name="T10" fmla="*/ 47 w 59"/>
                <a:gd name="T11" fmla="*/ 16 h 80"/>
                <a:gd name="T12" fmla="*/ 47 w 59"/>
                <a:gd name="T13" fmla="*/ 20 h 80"/>
                <a:gd name="T14" fmla="*/ 53 w 59"/>
                <a:gd name="T15" fmla="*/ 32 h 80"/>
                <a:gd name="T16" fmla="*/ 51 w 59"/>
                <a:gd name="T17" fmla="*/ 35 h 80"/>
                <a:gd name="T18" fmla="*/ 49 w 59"/>
                <a:gd name="T19" fmla="*/ 38 h 80"/>
                <a:gd name="T20" fmla="*/ 48 w 59"/>
                <a:gd name="T21" fmla="*/ 43 h 80"/>
                <a:gd name="T22" fmla="*/ 42 w 59"/>
                <a:gd name="T23" fmla="*/ 44 h 80"/>
                <a:gd name="T24" fmla="*/ 39 w 59"/>
                <a:gd name="T25" fmla="*/ 48 h 80"/>
                <a:gd name="T26" fmla="*/ 42 w 59"/>
                <a:gd name="T27" fmla="*/ 55 h 80"/>
                <a:gd name="T28" fmla="*/ 42 w 59"/>
                <a:gd name="T29" fmla="*/ 56 h 80"/>
                <a:gd name="T30" fmla="*/ 48 w 59"/>
                <a:gd name="T31" fmla="*/ 59 h 80"/>
                <a:gd name="T32" fmla="*/ 59 w 59"/>
                <a:gd name="T33" fmla="*/ 65 h 80"/>
                <a:gd name="T34" fmla="*/ 59 w 59"/>
                <a:gd name="T35" fmla="*/ 70 h 80"/>
                <a:gd name="T36" fmla="*/ 54 w 59"/>
                <a:gd name="T37" fmla="*/ 71 h 80"/>
                <a:gd name="T38" fmla="*/ 47 w 59"/>
                <a:gd name="T39" fmla="*/ 71 h 80"/>
                <a:gd name="T40" fmla="*/ 47 w 59"/>
                <a:gd name="T41" fmla="*/ 77 h 80"/>
                <a:gd name="T42" fmla="*/ 41 w 59"/>
                <a:gd name="T43" fmla="*/ 77 h 80"/>
                <a:gd name="T44" fmla="*/ 41 w 59"/>
                <a:gd name="T45" fmla="*/ 78 h 80"/>
                <a:gd name="T46" fmla="*/ 34 w 59"/>
                <a:gd name="T47" fmla="*/ 75 h 80"/>
                <a:gd name="T48" fmla="*/ 34 w 59"/>
                <a:gd name="T49" fmla="*/ 78 h 80"/>
                <a:gd name="T50" fmla="*/ 32 w 59"/>
                <a:gd name="T51" fmla="*/ 80 h 80"/>
                <a:gd name="T52" fmla="*/ 29 w 59"/>
                <a:gd name="T53" fmla="*/ 77 h 80"/>
                <a:gd name="T54" fmla="*/ 25 w 59"/>
                <a:gd name="T55" fmla="*/ 75 h 80"/>
                <a:gd name="T56" fmla="*/ 22 w 59"/>
                <a:gd name="T57" fmla="*/ 72 h 80"/>
                <a:gd name="T58" fmla="*/ 21 w 59"/>
                <a:gd name="T59" fmla="*/ 66 h 80"/>
                <a:gd name="T60" fmla="*/ 23 w 59"/>
                <a:gd name="T61" fmla="*/ 65 h 80"/>
                <a:gd name="T62" fmla="*/ 20 w 59"/>
                <a:gd name="T63" fmla="*/ 62 h 80"/>
                <a:gd name="T64" fmla="*/ 19 w 59"/>
                <a:gd name="T65" fmla="*/ 53 h 80"/>
                <a:gd name="T66" fmla="*/ 16 w 59"/>
                <a:gd name="T67" fmla="*/ 51 h 80"/>
                <a:gd name="T68" fmla="*/ 8 w 59"/>
                <a:gd name="T69" fmla="*/ 50 h 80"/>
                <a:gd name="T70" fmla="*/ 0 w 59"/>
                <a:gd name="T71" fmla="*/ 45 h 80"/>
                <a:gd name="T72" fmla="*/ 3 w 59"/>
                <a:gd name="T73" fmla="*/ 37 h 80"/>
                <a:gd name="T74" fmla="*/ 12 w 59"/>
                <a:gd name="T75" fmla="*/ 29 h 80"/>
                <a:gd name="T76" fmla="*/ 13 w 59"/>
                <a:gd name="T77" fmla="*/ 17 h 80"/>
                <a:gd name="T78" fmla="*/ 21 w 59"/>
                <a:gd name="T79" fmla="*/ 22 h 80"/>
                <a:gd name="T80" fmla="*/ 31 w 59"/>
                <a:gd name="T81" fmla="*/ 23 h 80"/>
                <a:gd name="T82" fmla="*/ 23 w 59"/>
                <a:gd name="T83" fmla="*/ 16 h 80"/>
                <a:gd name="T84" fmla="*/ 38 w 59"/>
                <a:gd name="T85" fmla="*/ 9 h 80"/>
                <a:gd name="T86" fmla="*/ 36 w 59"/>
                <a:gd name="T87" fmla="*/ 0 h 80"/>
                <a:gd name="T88" fmla="*/ 51 w 59"/>
                <a:gd name="T89" fmla="*/ 1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9" h="80">
                  <a:moveTo>
                    <a:pt x="52" y="12"/>
                  </a:moveTo>
                  <a:lnTo>
                    <a:pt x="52" y="12"/>
                  </a:lnTo>
                  <a:moveTo>
                    <a:pt x="51" y="10"/>
                  </a:moveTo>
                  <a:lnTo>
                    <a:pt x="52" y="12"/>
                  </a:lnTo>
                  <a:lnTo>
                    <a:pt x="48" y="11"/>
                  </a:lnTo>
                  <a:lnTo>
                    <a:pt x="47" y="16"/>
                  </a:lnTo>
                  <a:lnTo>
                    <a:pt x="47" y="20"/>
                  </a:lnTo>
                  <a:lnTo>
                    <a:pt x="53" y="32"/>
                  </a:lnTo>
                  <a:lnTo>
                    <a:pt x="51" y="35"/>
                  </a:lnTo>
                  <a:lnTo>
                    <a:pt x="49" y="38"/>
                  </a:lnTo>
                  <a:lnTo>
                    <a:pt x="48" y="43"/>
                  </a:lnTo>
                  <a:lnTo>
                    <a:pt x="42" y="44"/>
                  </a:lnTo>
                  <a:lnTo>
                    <a:pt x="39" y="48"/>
                  </a:lnTo>
                  <a:lnTo>
                    <a:pt x="42" y="55"/>
                  </a:lnTo>
                  <a:lnTo>
                    <a:pt x="42" y="56"/>
                  </a:lnTo>
                  <a:lnTo>
                    <a:pt x="48" y="59"/>
                  </a:lnTo>
                  <a:lnTo>
                    <a:pt x="59" y="65"/>
                  </a:lnTo>
                  <a:lnTo>
                    <a:pt x="59" y="70"/>
                  </a:lnTo>
                  <a:lnTo>
                    <a:pt x="54" y="71"/>
                  </a:lnTo>
                  <a:lnTo>
                    <a:pt x="47" y="71"/>
                  </a:lnTo>
                  <a:lnTo>
                    <a:pt x="47" y="77"/>
                  </a:lnTo>
                  <a:lnTo>
                    <a:pt x="41" y="77"/>
                  </a:lnTo>
                  <a:lnTo>
                    <a:pt x="41" y="78"/>
                  </a:lnTo>
                  <a:lnTo>
                    <a:pt x="34" y="75"/>
                  </a:lnTo>
                  <a:lnTo>
                    <a:pt x="34" y="78"/>
                  </a:lnTo>
                  <a:lnTo>
                    <a:pt x="32" y="80"/>
                  </a:lnTo>
                  <a:lnTo>
                    <a:pt x="29" y="77"/>
                  </a:lnTo>
                  <a:lnTo>
                    <a:pt x="25" y="75"/>
                  </a:lnTo>
                  <a:lnTo>
                    <a:pt x="22" y="72"/>
                  </a:lnTo>
                  <a:lnTo>
                    <a:pt x="21" y="66"/>
                  </a:lnTo>
                  <a:lnTo>
                    <a:pt x="23" y="65"/>
                  </a:lnTo>
                  <a:lnTo>
                    <a:pt x="20" y="62"/>
                  </a:lnTo>
                  <a:lnTo>
                    <a:pt x="19" y="53"/>
                  </a:lnTo>
                  <a:lnTo>
                    <a:pt x="16" y="51"/>
                  </a:lnTo>
                  <a:lnTo>
                    <a:pt x="8" y="50"/>
                  </a:lnTo>
                  <a:lnTo>
                    <a:pt x="0" y="45"/>
                  </a:lnTo>
                  <a:lnTo>
                    <a:pt x="3" y="37"/>
                  </a:lnTo>
                  <a:lnTo>
                    <a:pt x="12" y="29"/>
                  </a:lnTo>
                  <a:lnTo>
                    <a:pt x="13" y="17"/>
                  </a:lnTo>
                  <a:lnTo>
                    <a:pt x="21" y="22"/>
                  </a:lnTo>
                  <a:lnTo>
                    <a:pt x="31" y="23"/>
                  </a:lnTo>
                  <a:lnTo>
                    <a:pt x="23" y="16"/>
                  </a:lnTo>
                  <a:lnTo>
                    <a:pt x="38" y="9"/>
                  </a:lnTo>
                  <a:lnTo>
                    <a:pt x="36" y="0"/>
                  </a:lnTo>
                  <a:lnTo>
                    <a:pt x="51" y="10"/>
                  </a:lnTo>
                </a:path>
              </a:pathLst>
            </a:custGeom>
            <a:noFill/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7" name="Freeform 103">
              <a:extLst>
                <a:ext uri="{FF2B5EF4-FFF2-40B4-BE49-F238E27FC236}">
                  <a16:creationId xmlns:a16="http://schemas.microsoft.com/office/drawing/2014/main" id="{0B875754-19AD-708A-C84F-D5D43A178813}"/>
                </a:ext>
              </a:extLst>
            </p:cNvPr>
            <p:cNvSpPr>
              <a:spLocks/>
            </p:cNvSpPr>
            <p:nvPr/>
          </p:nvSpPr>
          <p:spPr bwMode="auto">
            <a:xfrm>
              <a:off x="6583363" y="1933575"/>
              <a:ext cx="90488" cy="103188"/>
            </a:xfrm>
            <a:custGeom>
              <a:avLst/>
              <a:gdLst>
                <a:gd name="T0" fmla="*/ 0 w 57"/>
                <a:gd name="T1" fmla="*/ 13 h 65"/>
                <a:gd name="T2" fmla="*/ 0 w 57"/>
                <a:gd name="T3" fmla="*/ 12 h 65"/>
                <a:gd name="T4" fmla="*/ 6 w 57"/>
                <a:gd name="T5" fmla="*/ 12 h 65"/>
                <a:gd name="T6" fmla="*/ 6 w 57"/>
                <a:gd name="T7" fmla="*/ 6 h 65"/>
                <a:gd name="T8" fmla="*/ 13 w 57"/>
                <a:gd name="T9" fmla="*/ 6 h 65"/>
                <a:gd name="T10" fmla="*/ 18 w 57"/>
                <a:gd name="T11" fmla="*/ 5 h 65"/>
                <a:gd name="T12" fmla="*/ 18 w 57"/>
                <a:gd name="T13" fmla="*/ 0 h 65"/>
                <a:gd name="T14" fmla="*/ 38 w 57"/>
                <a:gd name="T15" fmla="*/ 18 h 65"/>
                <a:gd name="T16" fmla="*/ 46 w 57"/>
                <a:gd name="T17" fmla="*/ 29 h 65"/>
                <a:gd name="T18" fmla="*/ 56 w 57"/>
                <a:gd name="T19" fmla="*/ 46 h 65"/>
                <a:gd name="T20" fmla="*/ 57 w 57"/>
                <a:gd name="T21" fmla="*/ 55 h 65"/>
                <a:gd name="T22" fmla="*/ 48 w 57"/>
                <a:gd name="T23" fmla="*/ 58 h 65"/>
                <a:gd name="T24" fmla="*/ 40 w 57"/>
                <a:gd name="T25" fmla="*/ 64 h 65"/>
                <a:gd name="T26" fmla="*/ 31 w 57"/>
                <a:gd name="T27" fmla="*/ 65 h 65"/>
                <a:gd name="T28" fmla="*/ 26 w 57"/>
                <a:gd name="T29" fmla="*/ 57 h 65"/>
                <a:gd name="T30" fmla="*/ 21 w 57"/>
                <a:gd name="T31" fmla="*/ 45 h 65"/>
                <a:gd name="T32" fmla="*/ 8 w 57"/>
                <a:gd name="T33" fmla="*/ 30 h 65"/>
                <a:gd name="T34" fmla="*/ 14 w 57"/>
                <a:gd name="T35" fmla="*/ 28 h 65"/>
                <a:gd name="T36" fmla="*/ 0 w 57"/>
                <a:gd name="T37" fmla="*/ 13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7" h="65">
                  <a:moveTo>
                    <a:pt x="0" y="13"/>
                  </a:moveTo>
                  <a:lnTo>
                    <a:pt x="0" y="12"/>
                  </a:lnTo>
                  <a:lnTo>
                    <a:pt x="6" y="12"/>
                  </a:lnTo>
                  <a:lnTo>
                    <a:pt x="6" y="6"/>
                  </a:lnTo>
                  <a:lnTo>
                    <a:pt x="13" y="6"/>
                  </a:lnTo>
                  <a:lnTo>
                    <a:pt x="18" y="5"/>
                  </a:lnTo>
                  <a:lnTo>
                    <a:pt x="18" y="0"/>
                  </a:lnTo>
                  <a:lnTo>
                    <a:pt x="38" y="18"/>
                  </a:lnTo>
                  <a:lnTo>
                    <a:pt x="46" y="29"/>
                  </a:lnTo>
                  <a:lnTo>
                    <a:pt x="56" y="46"/>
                  </a:lnTo>
                  <a:lnTo>
                    <a:pt x="57" y="55"/>
                  </a:lnTo>
                  <a:lnTo>
                    <a:pt x="48" y="58"/>
                  </a:lnTo>
                  <a:lnTo>
                    <a:pt x="40" y="64"/>
                  </a:lnTo>
                  <a:lnTo>
                    <a:pt x="31" y="65"/>
                  </a:lnTo>
                  <a:lnTo>
                    <a:pt x="26" y="57"/>
                  </a:lnTo>
                  <a:lnTo>
                    <a:pt x="21" y="45"/>
                  </a:lnTo>
                  <a:lnTo>
                    <a:pt x="8" y="30"/>
                  </a:lnTo>
                  <a:lnTo>
                    <a:pt x="14" y="28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7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8" name="Freeform 104">
              <a:extLst>
                <a:ext uri="{FF2B5EF4-FFF2-40B4-BE49-F238E27FC236}">
                  <a16:creationId xmlns:a16="http://schemas.microsoft.com/office/drawing/2014/main" id="{6C56ADBF-8D0C-5CA4-C90D-5FBC5967E919}"/>
                </a:ext>
              </a:extLst>
            </p:cNvPr>
            <p:cNvSpPr>
              <a:spLocks/>
            </p:cNvSpPr>
            <p:nvPr/>
          </p:nvSpPr>
          <p:spPr bwMode="auto">
            <a:xfrm>
              <a:off x="5756275" y="1630363"/>
              <a:ext cx="581025" cy="231775"/>
            </a:xfrm>
            <a:custGeom>
              <a:avLst/>
              <a:gdLst>
                <a:gd name="T0" fmla="*/ 10 w 366"/>
                <a:gd name="T1" fmla="*/ 35 h 146"/>
                <a:gd name="T2" fmla="*/ 36 w 366"/>
                <a:gd name="T3" fmla="*/ 17 h 146"/>
                <a:gd name="T4" fmla="*/ 59 w 366"/>
                <a:gd name="T5" fmla="*/ 22 h 146"/>
                <a:gd name="T6" fmla="*/ 80 w 366"/>
                <a:gd name="T7" fmla="*/ 28 h 146"/>
                <a:gd name="T8" fmla="*/ 103 w 366"/>
                <a:gd name="T9" fmla="*/ 22 h 146"/>
                <a:gd name="T10" fmla="*/ 96 w 366"/>
                <a:gd name="T11" fmla="*/ 0 h 146"/>
                <a:gd name="T12" fmla="*/ 120 w 366"/>
                <a:gd name="T13" fmla="*/ 7 h 146"/>
                <a:gd name="T14" fmla="*/ 144 w 366"/>
                <a:gd name="T15" fmla="*/ 21 h 146"/>
                <a:gd name="T16" fmla="*/ 171 w 366"/>
                <a:gd name="T17" fmla="*/ 25 h 146"/>
                <a:gd name="T18" fmla="*/ 195 w 366"/>
                <a:gd name="T19" fmla="*/ 25 h 146"/>
                <a:gd name="T20" fmla="*/ 221 w 366"/>
                <a:gd name="T21" fmla="*/ 38 h 146"/>
                <a:gd name="T22" fmla="*/ 247 w 366"/>
                <a:gd name="T23" fmla="*/ 40 h 146"/>
                <a:gd name="T24" fmla="*/ 266 w 366"/>
                <a:gd name="T25" fmla="*/ 34 h 146"/>
                <a:gd name="T26" fmla="*/ 281 w 366"/>
                <a:gd name="T27" fmla="*/ 27 h 146"/>
                <a:gd name="T28" fmla="*/ 304 w 366"/>
                <a:gd name="T29" fmla="*/ 29 h 146"/>
                <a:gd name="T30" fmla="*/ 307 w 366"/>
                <a:gd name="T31" fmla="*/ 54 h 146"/>
                <a:gd name="T32" fmla="*/ 319 w 366"/>
                <a:gd name="T33" fmla="*/ 56 h 146"/>
                <a:gd name="T34" fmla="*/ 336 w 366"/>
                <a:gd name="T35" fmla="*/ 55 h 146"/>
                <a:gd name="T36" fmla="*/ 364 w 366"/>
                <a:gd name="T37" fmla="*/ 68 h 146"/>
                <a:gd name="T38" fmla="*/ 357 w 366"/>
                <a:gd name="T39" fmla="*/ 72 h 146"/>
                <a:gd name="T40" fmla="*/ 337 w 366"/>
                <a:gd name="T41" fmla="*/ 78 h 146"/>
                <a:gd name="T42" fmla="*/ 323 w 366"/>
                <a:gd name="T43" fmla="*/ 92 h 146"/>
                <a:gd name="T44" fmla="*/ 304 w 366"/>
                <a:gd name="T45" fmla="*/ 97 h 146"/>
                <a:gd name="T46" fmla="*/ 295 w 366"/>
                <a:gd name="T47" fmla="*/ 105 h 146"/>
                <a:gd name="T48" fmla="*/ 307 w 366"/>
                <a:gd name="T49" fmla="*/ 116 h 146"/>
                <a:gd name="T50" fmla="*/ 299 w 366"/>
                <a:gd name="T51" fmla="*/ 129 h 146"/>
                <a:gd name="T52" fmla="*/ 273 w 366"/>
                <a:gd name="T53" fmla="*/ 135 h 146"/>
                <a:gd name="T54" fmla="*/ 248 w 366"/>
                <a:gd name="T55" fmla="*/ 146 h 146"/>
                <a:gd name="T56" fmla="*/ 227 w 366"/>
                <a:gd name="T57" fmla="*/ 142 h 146"/>
                <a:gd name="T58" fmla="*/ 193 w 366"/>
                <a:gd name="T59" fmla="*/ 131 h 146"/>
                <a:gd name="T60" fmla="*/ 155 w 366"/>
                <a:gd name="T61" fmla="*/ 130 h 146"/>
                <a:gd name="T62" fmla="*/ 132 w 366"/>
                <a:gd name="T63" fmla="*/ 122 h 146"/>
                <a:gd name="T64" fmla="*/ 112 w 366"/>
                <a:gd name="T65" fmla="*/ 107 h 146"/>
                <a:gd name="T66" fmla="*/ 79 w 366"/>
                <a:gd name="T67" fmla="*/ 95 h 146"/>
                <a:gd name="T68" fmla="*/ 57 w 366"/>
                <a:gd name="T69" fmla="*/ 87 h 146"/>
                <a:gd name="T70" fmla="*/ 39 w 366"/>
                <a:gd name="T71" fmla="*/ 59 h 146"/>
                <a:gd name="T72" fmla="*/ 8 w 366"/>
                <a:gd name="T73" fmla="*/ 47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366" h="146">
                  <a:moveTo>
                    <a:pt x="0" y="38"/>
                  </a:moveTo>
                  <a:lnTo>
                    <a:pt x="10" y="35"/>
                  </a:lnTo>
                  <a:lnTo>
                    <a:pt x="23" y="23"/>
                  </a:lnTo>
                  <a:lnTo>
                    <a:pt x="36" y="17"/>
                  </a:lnTo>
                  <a:lnTo>
                    <a:pt x="48" y="21"/>
                  </a:lnTo>
                  <a:lnTo>
                    <a:pt x="59" y="22"/>
                  </a:lnTo>
                  <a:lnTo>
                    <a:pt x="70" y="28"/>
                  </a:lnTo>
                  <a:lnTo>
                    <a:pt x="80" y="28"/>
                  </a:lnTo>
                  <a:lnTo>
                    <a:pt x="98" y="32"/>
                  </a:lnTo>
                  <a:lnTo>
                    <a:pt x="103" y="22"/>
                  </a:lnTo>
                  <a:lnTo>
                    <a:pt x="93" y="14"/>
                  </a:lnTo>
                  <a:lnTo>
                    <a:pt x="96" y="0"/>
                  </a:lnTo>
                  <a:lnTo>
                    <a:pt x="110" y="6"/>
                  </a:lnTo>
                  <a:lnTo>
                    <a:pt x="120" y="7"/>
                  </a:lnTo>
                  <a:lnTo>
                    <a:pt x="136" y="10"/>
                  </a:lnTo>
                  <a:lnTo>
                    <a:pt x="144" y="21"/>
                  </a:lnTo>
                  <a:lnTo>
                    <a:pt x="163" y="27"/>
                  </a:lnTo>
                  <a:lnTo>
                    <a:pt x="171" y="25"/>
                  </a:lnTo>
                  <a:lnTo>
                    <a:pt x="184" y="23"/>
                  </a:lnTo>
                  <a:lnTo>
                    <a:pt x="195" y="25"/>
                  </a:lnTo>
                  <a:lnTo>
                    <a:pt x="210" y="30"/>
                  </a:lnTo>
                  <a:lnTo>
                    <a:pt x="221" y="38"/>
                  </a:lnTo>
                  <a:lnTo>
                    <a:pt x="230" y="38"/>
                  </a:lnTo>
                  <a:lnTo>
                    <a:pt x="247" y="40"/>
                  </a:lnTo>
                  <a:lnTo>
                    <a:pt x="253" y="36"/>
                  </a:lnTo>
                  <a:lnTo>
                    <a:pt x="266" y="34"/>
                  </a:lnTo>
                  <a:lnTo>
                    <a:pt x="275" y="25"/>
                  </a:lnTo>
                  <a:lnTo>
                    <a:pt x="281" y="27"/>
                  </a:lnTo>
                  <a:lnTo>
                    <a:pt x="291" y="30"/>
                  </a:lnTo>
                  <a:lnTo>
                    <a:pt x="304" y="29"/>
                  </a:lnTo>
                  <a:lnTo>
                    <a:pt x="306" y="40"/>
                  </a:lnTo>
                  <a:lnTo>
                    <a:pt x="307" y="54"/>
                  </a:lnTo>
                  <a:lnTo>
                    <a:pt x="313" y="59"/>
                  </a:lnTo>
                  <a:lnTo>
                    <a:pt x="319" y="56"/>
                  </a:lnTo>
                  <a:lnTo>
                    <a:pt x="331" y="59"/>
                  </a:lnTo>
                  <a:lnTo>
                    <a:pt x="336" y="55"/>
                  </a:lnTo>
                  <a:lnTo>
                    <a:pt x="347" y="59"/>
                  </a:lnTo>
                  <a:lnTo>
                    <a:pt x="364" y="68"/>
                  </a:lnTo>
                  <a:lnTo>
                    <a:pt x="366" y="73"/>
                  </a:lnTo>
                  <a:lnTo>
                    <a:pt x="357" y="72"/>
                  </a:lnTo>
                  <a:lnTo>
                    <a:pt x="341" y="74"/>
                  </a:lnTo>
                  <a:lnTo>
                    <a:pt x="337" y="78"/>
                  </a:lnTo>
                  <a:lnTo>
                    <a:pt x="334" y="87"/>
                  </a:lnTo>
                  <a:lnTo>
                    <a:pt x="323" y="92"/>
                  </a:lnTo>
                  <a:lnTo>
                    <a:pt x="315" y="100"/>
                  </a:lnTo>
                  <a:lnTo>
                    <a:pt x="304" y="97"/>
                  </a:lnTo>
                  <a:lnTo>
                    <a:pt x="297" y="95"/>
                  </a:lnTo>
                  <a:lnTo>
                    <a:pt x="295" y="105"/>
                  </a:lnTo>
                  <a:lnTo>
                    <a:pt x="302" y="111"/>
                  </a:lnTo>
                  <a:lnTo>
                    <a:pt x="307" y="116"/>
                  </a:lnTo>
                  <a:lnTo>
                    <a:pt x="302" y="120"/>
                  </a:lnTo>
                  <a:lnTo>
                    <a:pt x="299" y="129"/>
                  </a:lnTo>
                  <a:lnTo>
                    <a:pt x="288" y="133"/>
                  </a:lnTo>
                  <a:lnTo>
                    <a:pt x="273" y="135"/>
                  </a:lnTo>
                  <a:lnTo>
                    <a:pt x="256" y="139"/>
                  </a:lnTo>
                  <a:lnTo>
                    <a:pt x="248" y="146"/>
                  </a:lnTo>
                  <a:lnTo>
                    <a:pt x="241" y="142"/>
                  </a:lnTo>
                  <a:lnTo>
                    <a:pt x="227" y="142"/>
                  </a:lnTo>
                  <a:lnTo>
                    <a:pt x="206" y="133"/>
                  </a:lnTo>
                  <a:lnTo>
                    <a:pt x="193" y="131"/>
                  </a:lnTo>
                  <a:lnTo>
                    <a:pt x="180" y="133"/>
                  </a:lnTo>
                  <a:lnTo>
                    <a:pt x="155" y="130"/>
                  </a:lnTo>
                  <a:lnTo>
                    <a:pt x="143" y="131"/>
                  </a:lnTo>
                  <a:lnTo>
                    <a:pt x="132" y="122"/>
                  </a:lnTo>
                  <a:lnTo>
                    <a:pt x="120" y="109"/>
                  </a:lnTo>
                  <a:lnTo>
                    <a:pt x="112" y="107"/>
                  </a:lnTo>
                  <a:lnTo>
                    <a:pt x="94" y="98"/>
                  </a:lnTo>
                  <a:lnTo>
                    <a:pt x="79" y="95"/>
                  </a:lnTo>
                  <a:lnTo>
                    <a:pt x="64" y="93"/>
                  </a:lnTo>
                  <a:lnTo>
                    <a:pt x="57" y="87"/>
                  </a:lnTo>
                  <a:lnTo>
                    <a:pt x="52" y="71"/>
                  </a:lnTo>
                  <a:lnTo>
                    <a:pt x="39" y="59"/>
                  </a:lnTo>
                  <a:lnTo>
                    <a:pt x="21" y="55"/>
                  </a:lnTo>
                  <a:lnTo>
                    <a:pt x="8" y="47"/>
                  </a:lnTo>
                  <a:lnTo>
                    <a:pt x="0" y="38"/>
                  </a:lnTo>
                  <a:close/>
                </a:path>
              </a:pathLst>
            </a:custGeom>
            <a:solidFill>
              <a:srgbClr val="FCBB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9" name="Freeform 105">
              <a:extLst>
                <a:ext uri="{FF2B5EF4-FFF2-40B4-BE49-F238E27FC236}">
                  <a16:creationId xmlns:a16="http://schemas.microsoft.com/office/drawing/2014/main" id="{92FD46BE-F49A-D0E8-49D0-B460ADB0FE13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5463" y="2011363"/>
              <a:ext cx="542925" cy="720725"/>
            </a:xfrm>
            <a:custGeom>
              <a:avLst/>
              <a:gdLst>
                <a:gd name="T0" fmla="*/ 337 w 342"/>
                <a:gd name="T1" fmla="*/ 123 h 454"/>
                <a:gd name="T2" fmla="*/ 318 w 342"/>
                <a:gd name="T3" fmla="*/ 141 h 454"/>
                <a:gd name="T4" fmla="*/ 321 w 342"/>
                <a:gd name="T5" fmla="*/ 173 h 454"/>
                <a:gd name="T6" fmla="*/ 312 w 342"/>
                <a:gd name="T7" fmla="*/ 199 h 454"/>
                <a:gd name="T8" fmla="*/ 309 w 342"/>
                <a:gd name="T9" fmla="*/ 215 h 454"/>
                <a:gd name="T10" fmla="*/ 292 w 342"/>
                <a:gd name="T11" fmla="*/ 200 h 454"/>
                <a:gd name="T12" fmla="*/ 290 w 342"/>
                <a:gd name="T13" fmla="*/ 182 h 454"/>
                <a:gd name="T14" fmla="*/ 273 w 342"/>
                <a:gd name="T15" fmla="*/ 164 h 454"/>
                <a:gd name="T16" fmla="*/ 252 w 342"/>
                <a:gd name="T17" fmla="*/ 150 h 454"/>
                <a:gd name="T18" fmla="*/ 250 w 342"/>
                <a:gd name="T19" fmla="*/ 163 h 454"/>
                <a:gd name="T20" fmla="*/ 251 w 342"/>
                <a:gd name="T21" fmla="*/ 180 h 454"/>
                <a:gd name="T22" fmla="*/ 263 w 342"/>
                <a:gd name="T23" fmla="*/ 215 h 454"/>
                <a:gd name="T24" fmla="*/ 239 w 342"/>
                <a:gd name="T25" fmla="*/ 225 h 454"/>
                <a:gd name="T26" fmla="*/ 222 w 342"/>
                <a:gd name="T27" fmla="*/ 259 h 454"/>
                <a:gd name="T28" fmla="*/ 193 w 342"/>
                <a:gd name="T29" fmla="*/ 300 h 454"/>
                <a:gd name="T30" fmla="*/ 178 w 342"/>
                <a:gd name="T31" fmla="*/ 318 h 454"/>
                <a:gd name="T32" fmla="*/ 175 w 342"/>
                <a:gd name="T33" fmla="*/ 353 h 454"/>
                <a:gd name="T34" fmla="*/ 176 w 342"/>
                <a:gd name="T35" fmla="*/ 414 h 454"/>
                <a:gd name="T36" fmla="*/ 170 w 342"/>
                <a:gd name="T37" fmla="*/ 433 h 454"/>
                <a:gd name="T38" fmla="*/ 150 w 342"/>
                <a:gd name="T39" fmla="*/ 454 h 454"/>
                <a:gd name="T40" fmla="*/ 123 w 342"/>
                <a:gd name="T41" fmla="*/ 396 h 454"/>
                <a:gd name="T42" fmla="*/ 104 w 342"/>
                <a:gd name="T43" fmla="*/ 351 h 454"/>
                <a:gd name="T44" fmla="*/ 77 w 342"/>
                <a:gd name="T45" fmla="*/ 284 h 454"/>
                <a:gd name="T46" fmla="*/ 61 w 342"/>
                <a:gd name="T47" fmla="*/ 227 h 454"/>
                <a:gd name="T48" fmla="*/ 17 w 342"/>
                <a:gd name="T49" fmla="*/ 215 h 454"/>
                <a:gd name="T50" fmla="*/ 0 w 342"/>
                <a:gd name="T51" fmla="*/ 188 h 454"/>
                <a:gd name="T52" fmla="*/ 29 w 342"/>
                <a:gd name="T53" fmla="*/ 163 h 454"/>
                <a:gd name="T54" fmla="*/ 5 w 342"/>
                <a:gd name="T55" fmla="*/ 135 h 454"/>
                <a:gd name="T56" fmla="*/ 38 w 342"/>
                <a:gd name="T57" fmla="*/ 102 h 454"/>
                <a:gd name="T58" fmla="*/ 46 w 342"/>
                <a:gd name="T59" fmla="*/ 59 h 454"/>
                <a:gd name="T60" fmla="*/ 34 w 342"/>
                <a:gd name="T61" fmla="*/ 32 h 454"/>
                <a:gd name="T62" fmla="*/ 50 w 342"/>
                <a:gd name="T63" fmla="*/ 15 h 454"/>
                <a:gd name="T64" fmla="*/ 89 w 342"/>
                <a:gd name="T65" fmla="*/ 18 h 454"/>
                <a:gd name="T66" fmla="*/ 100 w 342"/>
                <a:gd name="T67" fmla="*/ 46 h 454"/>
                <a:gd name="T68" fmla="*/ 114 w 342"/>
                <a:gd name="T69" fmla="*/ 72 h 454"/>
                <a:gd name="T70" fmla="*/ 127 w 342"/>
                <a:gd name="T71" fmla="*/ 105 h 454"/>
                <a:gd name="T72" fmla="*/ 173 w 342"/>
                <a:gd name="T73" fmla="*/ 129 h 454"/>
                <a:gd name="T74" fmla="*/ 208 w 342"/>
                <a:gd name="T75" fmla="*/ 141 h 454"/>
                <a:gd name="T76" fmla="*/ 233 w 342"/>
                <a:gd name="T77" fmla="*/ 137 h 454"/>
                <a:gd name="T78" fmla="*/ 234 w 342"/>
                <a:gd name="T79" fmla="*/ 117 h 454"/>
                <a:gd name="T80" fmla="*/ 253 w 342"/>
                <a:gd name="T81" fmla="*/ 138 h 454"/>
                <a:gd name="T82" fmla="*/ 280 w 342"/>
                <a:gd name="T83" fmla="*/ 137 h 454"/>
                <a:gd name="T84" fmla="*/ 282 w 342"/>
                <a:gd name="T85" fmla="*/ 120 h 454"/>
                <a:gd name="T86" fmla="*/ 311 w 342"/>
                <a:gd name="T87" fmla="*/ 102 h 454"/>
                <a:gd name="T88" fmla="*/ 324 w 342"/>
                <a:gd name="T89" fmla="*/ 111 h 4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42" h="454">
                  <a:moveTo>
                    <a:pt x="338" y="113"/>
                  </a:moveTo>
                  <a:lnTo>
                    <a:pt x="341" y="120"/>
                  </a:lnTo>
                  <a:lnTo>
                    <a:pt x="337" y="123"/>
                  </a:lnTo>
                  <a:lnTo>
                    <a:pt x="342" y="132"/>
                  </a:lnTo>
                  <a:lnTo>
                    <a:pt x="332" y="130"/>
                  </a:lnTo>
                  <a:lnTo>
                    <a:pt x="318" y="141"/>
                  </a:lnTo>
                  <a:lnTo>
                    <a:pt x="322" y="151"/>
                  </a:lnTo>
                  <a:lnTo>
                    <a:pt x="318" y="164"/>
                  </a:lnTo>
                  <a:lnTo>
                    <a:pt x="321" y="173"/>
                  </a:lnTo>
                  <a:lnTo>
                    <a:pt x="318" y="187"/>
                  </a:lnTo>
                  <a:lnTo>
                    <a:pt x="309" y="182"/>
                  </a:lnTo>
                  <a:lnTo>
                    <a:pt x="312" y="199"/>
                  </a:lnTo>
                  <a:lnTo>
                    <a:pt x="311" y="204"/>
                  </a:lnTo>
                  <a:lnTo>
                    <a:pt x="314" y="213"/>
                  </a:lnTo>
                  <a:lnTo>
                    <a:pt x="309" y="215"/>
                  </a:lnTo>
                  <a:lnTo>
                    <a:pt x="295" y="189"/>
                  </a:lnTo>
                  <a:lnTo>
                    <a:pt x="291" y="189"/>
                  </a:lnTo>
                  <a:lnTo>
                    <a:pt x="292" y="200"/>
                  </a:lnTo>
                  <a:lnTo>
                    <a:pt x="284" y="191"/>
                  </a:lnTo>
                  <a:lnTo>
                    <a:pt x="285" y="182"/>
                  </a:lnTo>
                  <a:lnTo>
                    <a:pt x="290" y="182"/>
                  </a:lnTo>
                  <a:lnTo>
                    <a:pt x="292" y="167"/>
                  </a:lnTo>
                  <a:lnTo>
                    <a:pt x="285" y="164"/>
                  </a:lnTo>
                  <a:lnTo>
                    <a:pt x="273" y="164"/>
                  </a:lnTo>
                  <a:lnTo>
                    <a:pt x="260" y="162"/>
                  </a:lnTo>
                  <a:lnTo>
                    <a:pt x="258" y="151"/>
                  </a:lnTo>
                  <a:lnTo>
                    <a:pt x="252" y="150"/>
                  </a:lnTo>
                  <a:lnTo>
                    <a:pt x="239" y="143"/>
                  </a:lnTo>
                  <a:lnTo>
                    <a:pt x="238" y="155"/>
                  </a:lnTo>
                  <a:lnTo>
                    <a:pt x="250" y="163"/>
                  </a:lnTo>
                  <a:lnTo>
                    <a:pt x="243" y="169"/>
                  </a:lnTo>
                  <a:lnTo>
                    <a:pt x="241" y="175"/>
                  </a:lnTo>
                  <a:lnTo>
                    <a:pt x="251" y="180"/>
                  </a:lnTo>
                  <a:lnTo>
                    <a:pt x="251" y="189"/>
                  </a:lnTo>
                  <a:lnTo>
                    <a:pt x="258" y="202"/>
                  </a:lnTo>
                  <a:lnTo>
                    <a:pt x="263" y="215"/>
                  </a:lnTo>
                  <a:lnTo>
                    <a:pt x="262" y="221"/>
                  </a:lnTo>
                  <a:lnTo>
                    <a:pt x="254" y="221"/>
                  </a:lnTo>
                  <a:lnTo>
                    <a:pt x="239" y="225"/>
                  </a:lnTo>
                  <a:lnTo>
                    <a:pt x="243" y="238"/>
                  </a:lnTo>
                  <a:lnTo>
                    <a:pt x="238" y="247"/>
                  </a:lnTo>
                  <a:lnTo>
                    <a:pt x="222" y="259"/>
                  </a:lnTo>
                  <a:lnTo>
                    <a:pt x="211" y="278"/>
                  </a:lnTo>
                  <a:lnTo>
                    <a:pt x="204" y="288"/>
                  </a:lnTo>
                  <a:lnTo>
                    <a:pt x="193" y="300"/>
                  </a:lnTo>
                  <a:lnTo>
                    <a:pt x="194" y="307"/>
                  </a:lnTo>
                  <a:lnTo>
                    <a:pt x="188" y="311"/>
                  </a:lnTo>
                  <a:lnTo>
                    <a:pt x="178" y="318"/>
                  </a:lnTo>
                  <a:lnTo>
                    <a:pt x="173" y="319"/>
                  </a:lnTo>
                  <a:lnTo>
                    <a:pt x="170" y="331"/>
                  </a:lnTo>
                  <a:lnTo>
                    <a:pt x="175" y="353"/>
                  </a:lnTo>
                  <a:lnTo>
                    <a:pt x="178" y="368"/>
                  </a:lnTo>
                  <a:lnTo>
                    <a:pt x="174" y="384"/>
                  </a:lnTo>
                  <a:lnTo>
                    <a:pt x="176" y="414"/>
                  </a:lnTo>
                  <a:lnTo>
                    <a:pt x="170" y="414"/>
                  </a:lnTo>
                  <a:lnTo>
                    <a:pt x="166" y="427"/>
                  </a:lnTo>
                  <a:lnTo>
                    <a:pt x="170" y="433"/>
                  </a:lnTo>
                  <a:lnTo>
                    <a:pt x="159" y="437"/>
                  </a:lnTo>
                  <a:lnTo>
                    <a:pt x="155" y="448"/>
                  </a:lnTo>
                  <a:lnTo>
                    <a:pt x="150" y="454"/>
                  </a:lnTo>
                  <a:lnTo>
                    <a:pt x="137" y="439"/>
                  </a:lnTo>
                  <a:lnTo>
                    <a:pt x="129" y="414"/>
                  </a:lnTo>
                  <a:lnTo>
                    <a:pt x="123" y="396"/>
                  </a:lnTo>
                  <a:lnTo>
                    <a:pt x="117" y="388"/>
                  </a:lnTo>
                  <a:lnTo>
                    <a:pt x="110" y="372"/>
                  </a:lnTo>
                  <a:lnTo>
                    <a:pt x="104" y="351"/>
                  </a:lnTo>
                  <a:lnTo>
                    <a:pt x="101" y="340"/>
                  </a:lnTo>
                  <a:lnTo>
                    <a:pt x="87" y="317"/>
                  </a:lnTo>
                  <a:lnTo>
                    <a:pt x="77" y="284"/>
                  </a:lnTo>
                  <a:lnTo>
                    <a:pt x="70" y="264"/>
                  </a:lnTo>
                  <a:lnTo>
                    <a:pt x="66" y="243"/>
                  </a:lnTo>
                  <a:lnTo>
                    <a:pt x="61" y="227"/>
                  </a:lnTo>
                  <a:lnTo>
                    <a:pt x="45" y="238"/>
                  </a:lnTo>
                  <a:lnTo>
                    <a:pt x="36" y="235"/>
                  </a:lnTo>
                  <a:lnTo>
                    <a:pt x="17" y="215"/>
                  </a:lnTo>
                  <a:lnTo>
                    <a:pt x="21" y="209"/>
                  </a:lnTo>
                  <a:lnTo>
                    <a:pt x="17" y="202"/>
                  </a:lnTo>
                  <a:lnTo>
                    <a:pt x="0" y="188"/>
                  </a:lnTo>
                  <a:lnTo>
                    <a:pt x="5" y="177"/>
                  </a:lnTo>
                  <a:lnTo>
                    <a:pt x="32" y="177"/>
                  </a:lnTo>
                  <a:lnTo>
                    <a:pt x="29" y="163"/>
                  </a:lnTo>
                  <a:lnTo>
                    <a:pt x="19" y="156"/>
                  </a:lnTo>
                  <a:lnTo>
                    <a:pt x="16" y="143"/>
                  </a:lnTo>
                  <a:lnTo>
                    <a:pt x="5" y="135"/>
                  </a:lnTo>
                  <a:lnTo>
                    <a:pt x="16" y="118"/>
                  </a:lnTo>
                  <a:lnTo>
                    <a:pt x="30" y="119"/>
                  </a:lnTo>
                  <a:lnTo>
                    <a:pt x="38" y="102"/>
                  </a:lnTo>
                  <a:lnTo>
                    <a:pt x="42" y="86"/>
                  </a:lnTo>
                  <a:lnTo>
                    <a:pt x="50" y="71"/>
                  </a:lnTo>
                  <a:lnTo>
                    <a:pt x="46" y="59"/>
                  </a:lnTo>
                  <a:lnTo>
                    <a:pt x="55" y="49"/>
                  </a:lnTo>
                  <a:lnTo>
                    <a:pt x="43" y="42"/>
                  </a:lnTo>
                  <a:lnTo>
                    <a:pt x="34" y="32"/>
                  </a:lnTo>
                  <a:lnTo>
                    <a:pt x="27" y="18"/>
                  </a:lnTo>
                  <a:lnTo>
                    <a:pt x="31" y="12"/>
                  </a:lnTo>
                  <a:lnTo>
                    <a:pt x="50" y="15"/>
                  </a:lnTo>
                  <a:lnTo>
                    <a:pt x="62" y="13"/>
                  </a:lnTo>
                  <a:lnTo>
                    <a:pt x="69" y="0"/>
                  </a:lnTo>
                  <a:lnTo>
                    <a:pt x="89" y="18"/>
                  </a:lnTo>
                  <a:lnTo>
                    <a:pt x="90" y="31"/>
                  </a:lnTo>
                  <a:lnTo>
                    <a:pt x="97" y="39"/>
                  </a:lnTo>
                  <a:lnTo>
                    <a:pt x="100" y="46"/>
                  </a:lnTo>
                  <a:lnTo>
                    <a:pt x="90" y="45"/>
                  </a:lnTo>
                  <a:lnTo>
                    <a:pt x="98" y="61"/>
                  </a:lnTo>
                  <a:lnTo>
                    <a:pt x="114" y="72"/>
                  </a:lnTo>
                  <a:lnTo>
                    <a:pt x="134" y="83"/>
                  </a:lnTo>
                  <a:lnTo>
                    <a:pt x="128" y="91"/>
                  </a:lnTo>
                  <a:lnTo>
                    <a:pt x="127" y="105"/>
                  </a:lnTo>
                  <a:lnTo>
                    <a:pt x="141" y="111"/>
                  </a:lnTo>
                  <a:lnTo>
                    <a:pt x="154" y="119"/>
                  </a:lnTo>
                  <a:lnTo>
                    <a:pt x="173" y="129"/>
                  </a:lnTo>
                  <a:lnTo>
                    <a:pt x="189" y="130"/>
                  </a:lnTo>
                  <a:lnTo>
                    <a:pt x="199" y="138"/>
                  </a:lnTo>
                  <a:lnTo>
                    <a:pt x="208" y="141"/>
                  </a:lnTo>
                  <a:lnTo>
                    <a:pt x="224" y="144"/>
                  </a:lnTo>
                  <a:lnTo>
                    <a:pt x="233" y="144"/>
                  </a:lnTo>
                  <a:lnTo>
                    <a:pt x="233" y="137"/>
                  </a:lnTo>
                  <a:lnTo>
                    <a:pt x="230" y="128"/>
                  </a:lnTo>
                  <a:lnTo>
                    <a:pt x="228" y="120"/>
                  </a:lnTo>
                  <a:lnTo>
                    <a:pt x="234" y="117"/>
                  </a:lnTo>
                  <a:lnTo>
                    <a:pt x="239" y="130"/>
                  </a:lnTo>
                  <a:lnTo>
                    <a:pt x="240" y="132"/>
                  </a:lnTo>
                  <a:lnTo>
                    <a:pt x="253" y="138"/>
                  </a:lnTo>
                  <a:lnTo>
                    <a:pt x="259" y="136"/>
                  </a:lnTo>
                  <a:lnTo>
                    <a:pt x="271" y="137"/>
                  </a:lnTo>
                  <a:lnTo>
                    <a:pt x="280" y="137"/>
                  </a:lnTo>
                  <a:lnTo>
                    <a:pt x="279" y="128"/>
                  </a:lnTo>
                  <a:lnTo>
                    <a:pt x="272" y="122"/>
                  </a:lnTo>
                  <a:lnTo>
                    <a:pt x="282" y="120"/>
                  </a:lnTo>
                  <a:lnTo>
                    <a:pt x="289" y="107"/>
                  </a:lnTo>
                  <a:lnTo>
                    <a:pt x="299" y="98"/>
                  </a:lnTo>
                  <a:lnTo>
                    <a:pt x="311" y="102"/>
                  </a:lnTo>
                  <a:lnTo>
                    <a:pt x="317" y="94"/>
                  </a:lnTo>
                  <a:lnTo>
                    <a:pt x="327" y="104"/>
                  </a:lnTo>
                  <a:lnTo>
                    <a:pt x="324" y="111"/>
                  </a:lnTo>
                  <a:lnTo>
                    <a:pt x="338" y="113"/>
                  </a:lnTo>
                  <a:close/>
                </a:path>
              </a:pathLst>
            </a:custGeom>
            <a:solidFill>
              <a:srgbClr val="C7FCF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0" name="Freeform 106">
              <a:extLst>
                <a:ext uri="{FF2B5EF4-FFF2-40B4-BE49-F238E27FC236}">
                  <a16:creationId xmlns:a16="http://schemas.microsoft.com/office/drawing/2014/main" id="{AD57516A-ABC8-297F-A78C-BE9522C5EC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3288" y="2238375"/>
              <a:ext cx="115888" cy="152400"/>
            </a:xfrm>
            <a:custGeom>
              <a:avLst/>
              <a:gdLst>
                <a:gd name="T0" fmla="*/ 71 w 73"/>
                <a:gd name="T1" fmla="*/ 72 h 96"/>
                <a:gd name="T2" fmla="*/ 73 w 73"/>
                <a:gd name="T3" fmla="*/ 84 h 96"/>
                <a:gd name="T4" fmla="*/ 67 w 73"/>
                <a:gd name="T5" fmla="*/ 82 h 96"/>
                <a:gd name="T6" fmla="*/ 72 w 73"/>
                <a:gd name="T7" fmla="*/ 96 h 96"/>
                <a:gd name="T8" fmla="*/ 66 w 73"/>
                <a:gd name="T9" fmla="*/ 86 h 96"/>
                <a:gd name="T10" fmla="*/ 64 w 73"/>
                <a:gd name="T11" fmla="*/ 78 h 96"/>
                <a:gd name="T12" fmla="*/ 59 w 73"/>
                <a:gd name="T13" fmla="*/ 71 h 96"/>
                <a:gd name="T14" fmla="*/ 51 w 73"/>
                <a:gd name="T15" fmla="*/ 60 h 96"/>
                <a:gd name="T16" fmla="*/ 40 w 73"/>
                <a:gd name="T17" fmla="*/ 60 h 96"/>
                <a:gd name="T18" fmla="*/ 44 w 73"/>
                <a:gd name="T19" fmla="*/ 67 h 96"/>
                <a:gd name="T20" fmla="*/ 41 w 73"/>
                <a:gd name="T21" fmla="*/ 76 h 96"/>
                <a:gd name="T22" fmla="*/ 35 w 73"/>
                <a:gd name="T23" fmla="*/ 72 h 96"/>
                <a:gd name="T24" fmla="*/ 34 w 73"/>
                <a:gd name="T25" fmla="*/ 76 h 96"/>
                <a:gd name="T26" fmla="*/ 29 w 73"/>
                <a:gd name="T27" fmla="*/ 73 h 96"/>
                <a:gd name="T28" fmla="*/ 25 w 73"/>
                <a:gd name="T29" fmla="*/ 72 h 96"/>
                <a:gd name="T30" fmla="*/ 20 w 73"/>
                <a:gd name="T31" fmla="*/ 59 h 96"/>
                <a:gd name="T32" fmla="*/ 13 w 73"/>
                <a:gd name="T33" fmla="*/ 46 h 96"/>
                <a:gd name="T34" fmla="*/ 13 w 73"/>
                <a:gd name="T35" fmla="*/ 37 h 96"/>
                <a:gd name="T36" fmla="*/ 3 w 73"/>
                <a:gd name="T37" fmla="*/ 32 h 96"/>
                <a:gd name="T38" fmla="*/ 5 w 73"/>
                <a:gd name="T39" fmla="*/ 26 h 96"/>
                <a:gd name="T40" fmla="*/ 12 w 73"/>
                <a:gd name="T41" fmla="*/ 20 h 96"/>
                <a:gd name="T42" fmla="*/ 0 w 73"/>
                <a:gd name="T43" fmla="*/ 12 h 96"/>
                <a:gd name="T44" fmla="*/ 1 w 73"/>
                <a:gd name="T45" fmla="*/ 0 h 96"/>
                <a:gd name="T46" fmla="*/ 14 w 73"/>
                <a:gd name="T47" fmla="*/ 7 h 96"/>
                <a:gd name="T48" fmla="*/ 20 w 73"/>
                <a:gd name="T49" fmla="*/ 8 h 96"/>
                <a:gd name="T50" fmla="*/ 22 w 73"/>
                <a:gd name="T51" fmla="*/ 19 h 96"/>
                <a:gd name="T52" fmla="*/ 35 w 73"/>
                <a:gd name="T53" fmla="*/ 21 h 96"/>
                <a:gd name="T54" fmla="*/ 47 w 73"/>
                <a:gd name="T55" fmla="*/ 21 h 96"/>
                <a:gd name="T56" fmla="*/ 54 w 73"/>
                <a:gd name="T57" fmla="*/ 24 h 96"/>
                <a:gd name="T58" fmla="*/ 52 w 73"/>
                <a:gd name="T59" fmla="*/ 39 h 96"/>
                <a:gd name="T60" fmla="*/ 47 w 73"/>
                <a:gd name="T61" fmla="*/ 39 h 96"/>
                <a:gd name="T62" fmla="*/ 46 w 73"/>
                <a:gd name="T63" fmla="*/ 48 h 96"/>
                <a:gd name="T64" fmla="*/ 54 w 73"/>
                <a:gd name="T65" fmla="*/ 57 h 96"/>
                <a:gd name="T66" fmla="*/ 53 w 73"/>
                <a:gd name="T67" fmla="*/ 46 h 96"/>
                <a:gd name="T68" fmla="*/ 57 w 73"/>
                <a:gd name="T69" fmla="*/ 46 h 96"/>
                <a:gd name="T70" fmla="*/ 71 w 73"/>
                <a:gd name="T71" fmla="*/ 72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73" h="96">
                  <a:moveTo>
                    <a:pt x="71" y="72"/>
                  </a:moveTo>
                  <a:lnTo>
                    <a:pt x="73" y="84"/>
                  </a:lnTo>
                  <a:lnTo>
                    <a:pt x="67" y="82"/>
                  </a:lnTo>
                  <a:lnTo>
                    <a:pt x="72" y="96"/>
                  </a:lnTo>
                  <a:lnTo>
                    <a:pt x="66" y="86"/>
                  </a:lnTo>
                  <a:lnTo>
                    <a:pt x="64" y="78"/>
                  </a:lnTo>
                  <a:lnTo>
                    <a:pt x="59" y="71"/>
                  </a:lnTo>
                  <a:lnTo>
                    <a:pt x="51" y="60"/>
                  </a:lnTo>
                  <a:lnTo>
                    <a:pt x="40" y="60"/>
                  </a:lnTo>
                  <a:lnTo>
                    <a:pt x="44" y="67"/>
                  </a:lnTo>
                  <a:lnTo>
                    <a:pt x="41" y="76"/>
                  </a:lnTo>
                  <a:lnTo>
                    <a:pt x="35" y="72"/>
                  </a:lnTo>
                  <a:lnTo>
                    <a:pt x="34" y="76"/>
                  </a:lnTo>
                  <a:lnTo>
                    <a:pt x="29" y="73"/>
                  </a:lnTo>
                  <a:lnTo>
                    <a:pt x="25" y="72"/>
                  </a:lnTo>
                  <a:lnTo>
                    <a:pt x="20" y="59"/>
                  </a:lnTo>
                  <a:lnTo>
                    <a:pt x="13" y="46"/>
                  </a:lnTo>
                  <a:lnTo>
                    <a:pt x="13" y="37"/>
                  </a:lnTo>
                  <a:lnTo>
                    <a:pt x="3" y="32"/>
                  </a:lnTo>
                  <a:lnTo>
                    <a:pt x="5" y="26"/>
                  </a:lnTo>
                  <a:lnTo>
                    <a:pt x="12" y="20"/>
                  </a:lnTo>
                  <a:lnTo>
                    <a:pt x="0" y="12"/>
                  </a:lnTo>
                  <a:lnTo>
                    <a:pt x="1" y="0"/>
                  </a:lnTo>
                  <a:lnTo>
                    <a:pt x="14" y="7"/>
                  </a:lnTo>
                  <a:lnTo>
                    <a:pt x="20" y="8"/>
                  </a:lnTo>
                  <a:lnTo>
                    <a:pt x="22" y="19"/>
                  </a:lnTo>
                  <a:lnTo>
                    <a:pt x="35" y="21"/>
                  </a:lnTo>
                  <a:lnTo>
                    <a:pt x="47" y="21"/>
                  </a:lnTo>
                  <a:lnTo>
                    <a:pt x="54" y="24"/>
                  </a:lnTo>
                  <a:lnTo>
                    <a:pt x="52" y="39"/>
                  </a:lnTo>
                  <a:lnTo>
                    <a:pt x="47" y="39"/>
                  </a:lnTo>
                  <a:lnTo>
                    <a:pt x="46" y="48"/>
                  </a:lnTo>
                  <a:lnTo>
                    <a:pt x="54" y="57"/>
                  </a:lnTo>
                  <a:lnTo>
                    <a:pt x="53" y="46"/>
                  </a:lnTo>
                  <a:lnTo>
                    <a:pt x="57" y="46"/>
                  </a:lnTo>
                  <a:lnTo>
                    <a:pt x="71" y="72"/>
                  </a:lnTo>
                  <a:close/>
                </a:path>
              </a:pathLst>
            </a:custGeom>
            <a:solidFill>
              <a:srgbClr val="FCC5F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1" name="Freeform 107">
              <a:extLst>
                <a:ext uri="{FF2B5EF4-FFF2-40B4-BE49-F238E27FC236}">
                  <a16:creationId xmlns:a16="http://schemas.microsoft.com/office/drawing/2014/main" id="{C83C1350-5C30-8A9E-EF45-3D2F723AE0E7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4875" y="2190750"/>
              <a:ext cx="65088" cy="39688"/>
            </a:xfrm>
            <a:custGeom>
              <a:avLst/>
              <a:gdLst>
                <a:gd name="T0" fmla="*/ 33 w 41"/>
                <a:gd name="T1" fmla="*/ 9 h 25"/>
                <a:gd name="T2" fmla="*/ 40 w 41"/>
                <a:gd name="T3" fmla="*/ 15 h 25"/>
                <a:gd name="T4" fmla="*/ 41 w 41"/>
                <a:gd name="T5" fmla="*/ 24 h 25"/>
                <a:gd name="T6" fmla="*/ 32 w 41"/>
                <a:gd name="T7" fmla="*/ 24 h 25"/>
                <a:gd name="T8" fmla="*/ 20 w 41"/>
                <a:gd name="T9" fmla="*/ 23 h 25"/>
                <a:gd name="T10" fmla="*/ 14 w 41"/>
                <a:gd name="T11" fmla="*/ 25 h 25"/>
                <a:gd name="T12" fmla="*/ 1 w 41"/>
                <a:gd name="T13" fmla="*/ 19 h 25"/>
                <a:gd name="T14" fmla="*/ 0 w 41"/>
                <a:gd name="T15" fmla="*/ 17 h 25"/>
                <a:gd name="T16" fmla="*/ 5 w 41"/>
                <a:gd name="T17" fmla="*/ 4 h 25"/>
                <a:gd name="T18" fmla="*/ 11 w 41"/>
                <a:gd name="T19" fmla="*/ 0 h 25"/>
                <a:gd name="T20" fmla="*/ 20 w 41"/>
                <a:gd name="T21" fmla="*/ 4 h 25"/>
                <a:gd name="T22" fmla="*/ 26 w 41"/>
                <a:gd name="T23" fmla="*/ 4 h 25"/>
                <a:gd name="T24" fmla="*/ 33 w 41"/>
                <a:gd name="T25" fmla="*/ 9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1" h="25">
                  <a:moveTo>
                    <a:pt x="33" y="9"/>
                  </a:moveTo>
                  <a:lnTo>
                    <a:pt x="40" y="15"/>
                  </a:lnTo>
                  <a:lnTo>
                    <a:pt x="41" y="24"/>
                  </a:lnTo>
                  <a:lnTo>
                    <a:pt x="32" y="24"/>
                  </a:lnTo>
                  <a:lnTo>
                    <a:pt x="20" y="23"/>
                  </a:lnTo>
                  <a:lnTo>
                    <a:pt x="14" y="25"/>
                  </a:lnTo>
                  <a:lnTo>
                    <a:pt x="1" y="19"/>
                  </a:lnTo>
                  <a:lnTo>
                    <a:pt x="0" y="17"/>
                  </a:lnTo>
                  <a:lnTo>
                    <a:pt x="5" y="4"/>
                  </a:lnTo>
                  <a:lnTo>
                    <a:pt x="11" y="0"/>
                  </a:lnTo>
                  <a:lnTo>
                    <a:pt x="20" y="4"/>
                  </a:lnTo>
                  <a:lnTo>
                    <a:pt x="26" y="4"/>
                  </a:lnTo>
                  <a:lnTo>
                    <a:pt x="33" y="9"/>
                  </a:lnTo>
                  <a:close/>
                </a:path>
              </a:pathLst>
            </a:custGeom>
            <a:solidFill>
              <a:srgbClr val="FCD9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2" name="Freeform 108">
              <a:extLst>
                <a:ext uri="{FF2B5EF4-FFF2-40B4-BE49-F238E27FC236}">
                  <a16:creationId xmlns:a16="http://schemas.microsoft.com/office/drawing/2014/main" id="{A496545D-2799-9940-9A30-D56F90D8E69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7075" y="2136775"/>
              <a:ext cx="168275" cy="103188"/>
            </a:xfrm>
            <a:custGeom>
              <a:avLst/>
              <a:gdLst>
                <a:gd name="T0" fmla="*/ 101 w 106"/>
                <a:gd name="T1" fmla="*/ 41 h 65"/>
                <a:gd name="T2" fmla="*/ 103 w 106"/>
                <a:gd name="T3" fmla="*/ 49 h 65"/>
                <a:gd name="T4" fmla="*/ 106 w 106"/>
                <a:gd name="T5" fmla="*/ 58 h 65"/>
                <a:gd name="T6" fmla="*/ 106 w 106"/>
                <a:gd name="T7" fmla="*/ 65 h 65"/>
                <a:gd name="T8" fmla="*/ 97 w 106"/>
                <a:gd name="T9" fmla="*/ 65 h 65"/>
                <a:gd name="T10" fmla="*/ 81 w 106"/>
                <a:gd name="T11" fmla="*/ 62 h 65"/>
                <a:gd name="T12" fmla="*/ 72 w 106"/>
                <a:gd name="T13" fmla="*/ 59 h 65"/>
                <a:gd name="T14" fmla="*/ 62 w 106"/>
                <a:gd name="T15" fmla="*/ 51 h 65"/>
                <a:gd name="T16" fmla="*/ 46 w 106"/>
                <a:gd name="T17" fmla="*/ 50 h 65"/>
                <a:gd name="T18" fmla="*/ 27 w 106"/>
                <a:gd name="T19" fmla="*/ 40 h 65"/>
                <a:gd name="T20" fmla="*/ 14 w 106"/>
                <a:gd name="T21" fmla="*/ 32 h 65"/>
                <a:gd name="T22" fmla="*/ 0 w 106"/>
                <a:gd name="T23" fmla="*/ 26 h 65"/>
                <a:gd name="T24" fmla="*/ 1 w 106"/>
                <a:gd name="T25" fmla="*/ 12 h 65"/>
                <a:gd name="T26" fmla="*/ 7 w 106"/>
                <a:gd name="T27" fmla="*/ 4 h 65"/>
                <a:gd name="T28" fmla="*/ 10 w 106"/>
                <a:gd name="T29" fmla="*/ 0 h 65"/>
                <a:gd name="T30" fmla="*/ 21 w 106"/>
                <a:gd name="T31" fmla="*/ 5 h 65"/>
                <a:gd name="T32" fmla="*/ 36 w 106"/>
                <a:gd name="T33" fmla="*/ 15 h 65"/>
                <a:gd name="T34" fmla="*/ 45 w 106"/>
                <a:gd name="T35" fmla="*/ 18 h 65"/>
                <a:gd name="T36" fmla="*/ 49 w 106"/>
                <a:gd name="T37" fmla="*/ 25 h 65"/>
                <a:gd name="T38" fmla="*/ 60 w 106"/>
                <a:gd name="T39" fmla="*/ 28 h 65"/>
                <a:gd name="T40" fmla="*/ 72 w 106"/>
                <a:gd name="T41" fmla="*/ 36 h 65"/>
                <a:gd name="T42" fmla="*/ 86 w 106"/>
                <a:gd name="T43" fmla="*/ 39 h 65"/>
                <a:gd name="T44" fmla="*/ 101 w 106"/>
                <a:gd name="T45" fmla="*/ 41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06" h="65">
                  <a:moveTo>
                    <a:pt x="101" y="41"/>
                  </a:moveTo>
                  <a:lnTo>
                    <a:pt x="103" y="49"/>
                  </a:lnTo>
                  <a:lnTo>
                    <a:pt x="106" y="58"/>
                  </a:lnTo>
                  <a:lnTo>
                    <a:pt x="106" y="65"/>
                  </a:lnTo>
                  <a:lnTo>
                    <a:pt x="97" y="65"/>
                  </a:lnTo>
                  <a:lnTo>
                    <a:pt x="81" y="62"/>
                  </a:lnTo>
                  <a:lnTo>
                    <a:pt x="72" y="59"/>
                  </a:lnTo>
                  <a:lnTo>
                    <a:pt x="62" y="51"/>
                  </a:lnTo>
                  <a:lnTo>
                    <a:pt x="46" y="50"/>
                  </a:lnTo>
                  <a:lnTo>
                    <a:pt x="27" y="40"/>
                  </a:lnTo>
                  <a:lnTo>
                    <a:pt x="14" y="32"/>
                  </a:lnTo>
                  <a:lnTo>
                    <a:pt x="0" y="26"/>
                  </a:lnTo>
                  <a:lnTo>
                    <a:pt x="1" y="12"/>
                  </a:lnTo>
                  <a:lnTo>
                    <a:pt x="7" y="4"/>
                  </a:lnTo>
                  <a:lnTo>
                    <a:pt x="10" y="0"/>
                  </a:lnTo>
                  <a:lnTo>
                    <a:pt x="21" y="5"/>
                  </a:lnTo>
                  <a:lnTo>
                    <a:pt x="36" y="15"/>
                  </a:lnTo>
                  <a:lnTo>
                    <a:pt x="45" y="18"/>
                  </a:lnTo>
                  <a:lnTo>
                    <a:pt x="49" y="25"/>
                  </a:lnTo>
                  <a:lnTo>
                    <a:pt x="60" y="28"/>
                  </a:lnTo>
                  <a:lnTo>
                    <a:pt x="72" y="36"/>
                  </a:lnTo>
                  <a:lnTo>
                    <a:pt x="86" y="39"/>
                  </a:lnTo>
                  <a:lnTo>
                    <a:pt x="101" y="41"/>
                  </a:lnTo>
                  <a:close/>
                </a:path>
              </a:pathLst>
            </a:custGeom>
            <a:solidFill>
              <a:srgbClr val="EEFC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3" name="Freeform 109">
              <a:extLst>
                <a:ext uri="{FF2B5EF4-FFF2-40B4-BE49-F238E27FC236}">
                  <a16:creationId xmlns:a16="http://schemas.microsoft.com/office/drawing/2014/main" id="{6F549B1E-6F05-D408-35EC-89360450A815}"/>
                </a:ext>
              </a:extLst>
            </p:cNvPr>
            <p:cNvSpPr>
              <a:spLocks/>
            </p:cNvSpPr>
            <p:nvPr/>
          </p:nvSpPr>
          <p:spPr bwMode="auto">
            <a:xfrm>
              <a:off x="5432425" y="1970088"/>
              <a:ext cx="282575" cy="339725"/>
            </a:xfrm>
            <a:custGeom>
              <a:avLst/>
              <a:gdLst>
                <a:gd name="T0" fmla="*/ 171 w 178"/>
                <a:gd name="T1" fmla="*/ 39 h 214"/>
                <a:gd name="T2" fmla="*/ 140 w 178"/>
                <a:gd name="T3" fmla="*/ 38 h 214"/>
                <a:gd name="T4" fmla="*/ 143 w 178"/>
                <a:gd name="T5" fmla="*/ 58 h 214"/>
                <a:gd name="T6" fmla="*/ 164 w 178"/>
                <a:gd name="T7" fmla="*/ 75 h 214"/>
                <a:gd name="T8" fmla="*/ 159 w 178"/>
                <a:gd name="T9" fmla="*/ 97 h 214"/>
                <a:gd name="T10" fmla="*/ 147 w 178"/>
                <a:gd name="T11" fmla="*/ 128 h 214"/>
                <a:gd name="T12" fmla="*/ 125 w 178"/>
                <a:gd name="T13" fmla="*/ 144 h 214"/>
                <a:gd name="T14" fmla="*/ 125 w 178"/>
                <a:gd name="T15" fmla="*/ 169 h 214"/>
                <a:gd name="T16" fmla="*/ 138 w 178"/>
                <a:gd name="T17" fmla="*/ 189 h 214"/>
                <a:gd name="T18" fmla="*/ 114 w 178"/>
                <a:gd name="T19" fmla="*/ 203 h 214"/>
                <a:gd name="T20" fmla="*/ 99 w 178"/>
                <a:gd name="T21" fmla="*/ 210 h 214"/>
                <a:gd name="T22" fmla="*/ 82 w 178"/>
                <a:gd name="T23" fmla="*/ 185 h 214"/>
                <a:gd name="T24" fmla="*/ 39 w 178"/>
                <a:gd name="T25" fmla="*/ 189 h 214"/>
                <a:gd name="T26" fmla="*/ 24 w 178"/>
                <a:gd name="T27" fmla="*/ 172 h 214"/>
                <a:gd name="T28" fmla="*/ 37 w 178"/>
                <a:gd name="T29" fmla="*/ 156 h 214"/>
                <a:gd name="T30" fmla="*/ 28 w 178"/>
                <a:gd name="T31" fmla="*/ 139 h 214"/>
                <a:gd name="T32" fmla="*/ 8 w 178"/>
                <a:gd name="T33" fmla="*/ 124 h 214"/>
                <a:gd name="T34" fmla="*/ 23 w 178"/>
                <a:gd name="T35" fmla="*/ 123 h 214"/>
                <a:gd name="T36" fmla="*/ 42 w 178"/>
                <a:gd name="T37" fmla="*/ 123 h 214"/>
                <a:gd name="T38" fmla="*/ 52 w 178"/>
                <a:gd name="T39" fmla="*/ 120 h 214"/>
                <a:gd name="T40" fmla="*/ 63 w 178"/>
                <a:gd name="T41" fmla="*/ 99 h 214"/>
                <a:gd name="T42" fmla="*/ 77 w 178"/>
                <a:gd name="T43" fmla="*/ 91 h 214"/>
                <a:gd name="T44" fmla="*/ 86 w 178"/>
                <a:gd name="T45" fmla="*/ 85 h 214"/>
                <a:gd name="T46" fmla="*/ 94 w 178"/>
                <a:gd name="T47" fmla="*/ 81 h 214"/>
                <a:gd name="T48" fmla="*/ 94 w 178"/>
                <a:gd name="T49" fmla="*/ 62 h 214"/>
                <a:gd name="T50" fmla="*/ 93 w 178"/>
                <a:gd name="T51" fmla="*/ 48 h 214"/>
                <a:gd name="T52" fmla="*/ 106 w 178"/>
                <a:gd name="T53" fmla="*/ 42 h 214"/>
                <a:gd name="T54" fmla="*/ 108 w 178"/>
                <a:gd name="T55" fmla="*/ 31 h 214"/>
                <a:gd name="T56" fmla="*/ 99 w 178"/>
                <a:gd name="T57" fmla="*/ 16 h 214"/>
                <a:gd name="T58" fmla="*/ 115 w 178"/>
                <a:gd name="T59" fmla="*/ 7 h 214"/>
                <a:gd name="T60" fmla="*/ 133 w 178"/>
                <a:gd name="T61" fmla="*/ 2 h 214"/>
                <a:gd name="T62" fmla="*/ 149 w 178"/>
                <a:gd name="T63" fmla="*/ 8 h 214"/>
                <a:gd name="T64" fmla="*/ 178 w 178"/>
                <a:gd name="T65" fmla="*/ 26 h 2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78" h="214">
                  <a:moveTo>
                    <a:pt x="178" y="26"/>
                  </a:moveTo>
                  <a:lnTo>
                    <a:pt x="171" y="39"/>
                  </a:lnTo>
                  <a:lnTo>
                    <a:pt x="159" y="41"/>
                  </a:lnTo>
                  <a:lnTo>
                    <a:pt x="140" y="38"/>
                  </a:lnTo>
                  <a:lnTo>
                    <a:pt x="136" y="44"/>
                  </a:lnTo>
                  <a:lnTo>
                    <a:pt x="143" y="58"/>
                  </a:lnTo>
                  <a:lnTo>
                    <a:pt x="152" y="68"/>
                  </a:lnTo>
                  <a:lnTo>
                    <a:pt x="164" y="75"/>
                  </a:lnTo>
                  <a:lnTo>
                    <a:pt x="155" y="85"/>
                  </a:lnTo>
                  <a:lnTo>
                    <a:pt x="159" y="97"/>
                  </a:lnTo>
                  <a:lnTo>
                    <a:pt x="151" y="112"/>
                  </a:lnTo>
                  <a:lnTo>
                    <a:pt x="147" y="128"/>
                  </a:lnTo>
                  <a:lnTo>
                    <a:pt x="139" y="145"/>
                  </a:lnTo>
                  <a:lnTo>
                    <a:pt x="125" y="144"/>
                  </a:lnTo>
                  <a:lnTo>
                    <a:pt x="114" y="161"/>
                  </a:lnTo>
                  <a:lnTo>
                    <a:pt x="125" y="169"/>
                  </a:lnTo>
                  <a:lnTo>
                    <a:pt x="128" y="182"/>
                  </a:lnTo>
                  <a:lnTo>
                    <a:pt x="138" y="189"/>
                  </a:lnTo>
                  <a:lnTo>
                    <a:pt x="141" y="203"/>
                  </a:lnTo>
                  <a:lnTo>
                    <a:pt x="114" y="203"/>
                  </a:lnTo>
                  <a:lnTo>
                    <a:pt x="109" y="214"/>
                  </a:lnTo>
                  <a:lnTo>
                    <a:pt x="99" y="210"/>
                  </a:lnTo>
                  <a:lnTo>
                    <a:pt x="93" y="199"/>
                  </a:lnTo>
                  <a:lnTo>
                    <a:pt x="82" y="185"/>
                  </a:lnTo>
                  <a:lnTo>
                    <a:pt x="58" y="189"/>
                  </a:lnTo>
                  <a:lnTo>
                    <a:pt x="39" y="189"/>
                  </a:lnTo>
                  <a:lnTo>
                    <a:pt x="23" y="191"/>
                  </a:lnTo>
                  <a:lnTo>
                    <a:pt x="24" y="172"/>
                  </a:lnTo>
                  <a:lnTo>
                    <a:pt x="39" y="164"/>
                  </a:lnTo>
                  <a:lnTo>
                    <a:pt x="37" y="156"/>
                  </a:lnTo>
                  <a:lnTo>
                    <a:pt x="31" y="155"/>
                  </a:lnTo>
                  <a:lnTo>
                    <a:pt x="28" y="139"/>
                  </a:lnTo>
                  <a:lnTo>
                    <a:pt x="15" y="132"/>
                  </a:lnTo>
                  <a:lnTo>
                    <a:pt x="8" y="124"/>
                  </a:lnTo>
                  <a:lnTo>
                    <a:pt x="0" y="115"/>
                  </a:lnTo>
                  <a:lnTo>
                    <a:pt x="23" y="123"/>
                  </a:lnTo>
                  <a:lnTo>
                    <a:pt x="34" y="120"/>
                  </a:lnTo>
                  <a:lnTo>
                    <a:pt x="42" y="123"/>
                  </a:lnTo>
                  <a:lnTo>
                    <a:pt x="43" y="119"/>
                  </a:lnTo>
                  <a:lnTo>
                    <a:pt x="52" y="120"/>
                  </a:lnTo>
                  <a:lnTo>
                    <a:pt x="65" y="113"/>
                  </a:lnTo>
                  <a:lnTo>
                    <a:pt x="63" y="99"/>
                  </a:lnTo>
                  <a:lnTo>
                    <a:pt x="68" y="91"/>
                  </a:lnTo>
                  <a:lnTo>
                    <a:pt x="77" y="91"/>
                  </a:lnTo>
                  <a:lnTo>
                    <a:pt x="77" y="87"/>
                  </a:lnTo>
                  <a:lnTo>
                    <a:pt x="86" y="85"/>
                  </a:lnTo>
                  <a:lnTo>
                    <a:pt x="90" y="86"/>
                  </a:lnTo>
                  <a:lnTo>
                    <a:pt x="94" y="81"/>
                  </a:lnTo>
                  <a:lnTo>
                    <a:pt x="90" y="72"/>
                  </a:lnTo>
                  <a:lnTo>
                    <a:pt x="94" y="62"/>
                  </a:lnTo>
                  <a:lnTo>
                    <a:pt x="100" y="59"/>
                  </a:lnTo>
                  <a:lnTo>
                    <a:pt x="93" y="48"/>
                  </a:lnTo>
                  <a:lnTo>
                    <a:pt x="104" y="48"/>
                  </a:lnTo>
                  <a:lnTo>
                    <a:pt x="106" y="42"/>
                  </a:lnTo>
                  <a:lnTo>
                    <a:pt x="103" y="38"/>
                  </a:lnTo>
                  <a:lnTo>
                    <a:pt x="108" y="31"/>
                  </a:lnTo>
                  <a:lnTo>
                    <a:pt x="104" y="22"/>
                  </a:lnTo>
                  <a:lnTo>
                    <a:pt x="99" y="16"/>
                  </a:lnTo>
                  <a:lnTo>
                    <a:pt x="104" y="10"/>
                  </a:lnTo>
                  <a:lnTo>
                    <a:pt x="115" y="7"/>
                  </a:lnTo>
                  <a:lnTo>
                    <a:pt x="128" y="5"/>
                  </a:lnTo>
                  <a:lnTo>
                    <a:pt x="133" y="2"/>
                  </a:lnTo>
                  <a:lnTo>
                    <a:pt x="140" y="0"/>
                  </a:lnTo>
                  <a:lnTo>
                    <a:pt x="149" y="8"/>
                  </a:lnTo>
                  <a:lnTo>
                    <a:pt x="158" y="19"/>
                  </a:lnTo>
                  <a:lnTo>
                    <a:pt x="178" y="26"/>
                  </a:lnTo>
                  <a:close/>
                </a:path>
              </a:pathLst>
            </a:custGeom>
            <a:solidFill>
              <a:srgbClr val="D7FCD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4" name="Freeform 110">
              <a:extLst>
                <a:ext uri="{FF2B5EF4-FFF2-40B4-BE49-F238E27FC236}">
                  <a16:creationId xmlns:a16="http://schemas.microsoft.com/office/drawing/2014/main" id="{7FCACCD4-F999-42D2-8EB4-6857F7F0F7FA}"/>
                </a:ext>
              </a:extLst>
            </p:cNvPr>
            <p:cNvSpPr>
              <a:spLocks/>
            </p:cNvSpPr>
            <p:nvPr/>
          </p:nvSpPr>
          <p:spPr bwMode="auto">
            <a:xfrm>
              <a:off x="5405438" y="1938338"/>
              <a:ext cx="249238" cy="227013"/>
            </a:xfrm>
            <a:custGeom>
              <a:avLst/>
              <a:gdLst>
                <a:gd name="T0" fmla="*/ 61 w 157"/>
                <a:gd name="T1" fmla="*/ 16 h 143"/>
                <a:gd name="T2" fmla="*/ 75 w 157"/>
                <a:gd name="T3" fmla="*/ 22 h 143"/>
                <a:gd name="T4" fmla="*/ 87 w 157"/>
                <a:gd name="T5" fmla="*/ 20 h 143"/>
                <a:gd name="T6" fmla="*/ 95 w 157"/>
                <a:gd name="T7" fmla="*/ 13 h 143"/>
                <a:gd name="T8" fmla="*/ 97 w 157"/>
                <a:gd name="T9" fmla="*/ 4 h 143"/>
                <a:gd name="T10" fmla="*/ 106 w 157"/>
                <a:gd name="T11" fmla="*/ 3 h 143"/>
                <a:gd name="T12" fmla="*/ 111 w 157"/>
                <a:gd name="T13" fmla="*/ 8 h 143"/>
                <a:gd name="T14" fmla="*/ 120 w 157"/>
                <a:gd name="T15" fmla="*/ 27 h 143"/>
                <a:gd name="T16" fmla="*/ 127 w 157"/>
                <a:gd name="T17" fmla="*/ 21 h 143"/>
                <a:gd name="T18" fmla="*/ 140 w 157"/>
                <a:gd name="T19" fmla="*/ 15 h 143"/>
                <a:gd name="T20" fmla="*/ 157 w 157"/>
                <a:gd name="T21" fmla="*/ 20 h 143"/>
                <a:gd name="T22" fmla="*/ 145 w 157"/>
                <a:gd name="T23" fmla="*/ 25 h 143"/>
                <a:gd name="T24" fmla="*/ 121 w 157"/>
                <a:gd name="T25" fmla="*/ 30 h 143"/>
                <a:gd name="T26" fmla="*/ 121 w 157"/>
                <a:gd name="T27" fmla="*/ 42 h 143"/>
                <a:gd name="T28" fmla="*/ 120 w 157"/>
                <a:gd name="T29" fmla="*/ 58 h 143"/>
                <a:gd name="T30" fmla="*/ 121 w 157"/>
                <a:gd name="T31" fmla="*/ 68 h 143"/>
                <a:gd name="T32" fmla="*/ 117 w 157"/>
                <a:gd name="T33" fmla="*/ 79 h 143"/>
                <a:gd name="T34" fmla="*/ 107 w 157"/>
                <a:gd name="T35" fmla="*/ 92 h 143"/>
                <a:gd name="T36" fmla="*/ 107 w 157"/>
                <a:gd name="T37" fmla="*/ 106 h 143"/>
                <a:gd name="T38" fmla="*/ 94 w 157"/>
                <a:gd name="T39" fmla="*/ 107 h 143"/>
                <a:gd name="T40" fmla="*/ 85 w 157"/>
                <a:gd name="T41" fmla="*/ 111 h 143"/>
                <a:gd name="T42" fmla="*/ 82 w 157"/>
                <a:gd name="T43" fmla="*/ 133 h 143"/>
                <a:gd name="T44" fmla="*/ 60 w 157"/>
                <a:gd name="T45" fmla="*/ 139 h 143"/>
                <a:gd name="T46" fmla="*/ 51 w 157"/>
                <a:gd name="T47" fmla="*/ 140 h 143"/>
                <a:gd name="T48" fmla="*/ 17 w 157"/>
                <a:gd name="T49" fmla="*/ 135 h 143"/>
                <a:gd name="T50" fmla="*/ 22 w 157"/>
                <a:gd name="T51" fmla="*/ 110 h 143"/>
                <a:gd name="T52" fmla="*/ 9 w 157"/>
                <a:gd name="T53" fmla="*/ 97 h 143"/>
                <a:gd name="T54" fmla="*/ 6 w 157"/>
                <a:gd name="T55" fmla="*/ 75 h 143"/>
                <a:gd name="T56" fmla="*/ 1 w 157"/>
                <a:gd name="T57" fmla="*/ 62 h 143"/>
                <a:gd name="T58" fmla="*/ 14 w 157"/>
                <a:gd name="T59" fmla="*/ 49 h 143"/>
                <a:gd name="T60" fmla="*/ 22 w 157"/>
                <a:gd name="T61" fmla="*/ 40 h 143"/>
                <a:gd name="T62" fmla="*/ 38 w 157"/>
                <a:gd name="T63" fmla="*/ 33 h 143"/>
                <a:gd name="T64" fmla="*/ 45 w 157"/>
                <a:gd name="T65" fmla="*/ 17 h 143"/>
                <a:gd name="T66" fmla="*/ 52 w 157"/>
                <a:gd name="T67" fmla="*/ 16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57" h="143">
                  <a:moveTo>
                    <a:pt x="55" y="16"/>
                  </a:moveTo>
                  <a:lnTo>
                    <a:pt x="61" y="16"/>
                  </a:lnTo>
                  <a:lnTo>
                    <a:pt x="72" y="20"/>
                  </a:lnTo>
                  <a:lnTo>
                    <a:pt x="75" y="22"/>
                  </a:lnTo>
                  <a:lnTo>
                    <a:pt x="82" y="16"/>
                  </a:lnTo>
                  <a:lnTo>
                    <a:pt x="87" y="20"/>
                  </a:lnTo>
                  <a:lnTo>
                    <a:pt x="88" y="13"/>
                  </a:lnTo>
                  <a:lnTo>
                    <a:pt x="95" y="13"/>
                  </a:lnTo>
                  <a:lnTo>
                    <a:pt x="97" y="10"/>
                  </a:lnTo>
                  <a:lnTo>
                    <a:pt x="97" y="4"/>
                  </a:lnTo>
                  <a:lnTo>
                    <a:pt x="100" y="0"/>
                  </a:lnTo>
                  <a:lnTo>
                    <a:pt x="106" y="3"/>
                  </a:lnTo>
                  <a:lnTo>
                    <a:pt x="106" y="7"/>
                  </a:lnTo>
                  <a:lnTo>
                    <a:pt x="111" y="8"/>
                  </a:lnTo>
                  <a:lnTo>
                    <a:pt x="113" y="21"/>
                  </a:lnTo>
                  <a:lnTo>
                    <a:pt x="120" y="27"/>
                  </a:lnTo>
                  <a:lnTo>
                    <a:pt x="123" y="23"/>
                  </a:lnTo>
                  <a:lnTo>
                    <a:pt x="127" y="21"/>
                  </a:lnTo>
                  <a:lnTo>
                    <a:pt x="132" y="14"/>
                  </a:lnTo>
                  <a:lnTo>
                    <a:pt x="140" y="15"/>
                  </a:lnTo>
                  <a:lnTo>
                    <a:pt x="153" y="15"/>
                  </a:lnTo>
                  <a:lnTo>
                    <a:pt x="157" y="20"/>
                  </a:lnTo>
                  <a:lnTo>
                    <a:pt x="150" y="22"/>
                  </a:lnTo>
                  <a:lnTo>
                    <a:pt x="145" y="25"/>
                  </a:lnTo>
                  <a:lnTo>
                    <a:pt x="132" y="27"/>
                  </a:lnTo>
                  <a:lnTo>
                    <a:pt x="121" y="30"/>
                  </a:lnTo>
                  <a:lnTo>
                    <a:pt x="116" y="36"/>
                  </a:lnTo>
                  <a:lnTo>
                    <a:pt x="121" y="42"/>
                  </a:lnTo>
                  <a:lnTo>
                    <a:pt x="125" y="51"/>
                  </a:lnTo>
                  <a:lnTo>
                    <a:pt x="120" y="58"/>
                  </a:lnTo>
                  <a:lnTo>
                    <a:pt x="123" y="62"/>
                  </a:lnTo>
                  <a:lnTo>
                    <a:pt x="121" y="68"/>
                  </a:lnTo>
                  <a:lnTo>
                    <a:pt x="110" y="68"/>
                  </a:lnTo>
                  <a:lnTo>
                    <a:pt x="117" y="79"/>
                  </a:lnTo>
                  <a:lnTo>
                    <a:pt x="111" y="82"/>
                  </a:lnTo>
                  <a:lnTo>
                    <a:pt x="107" y="92"/>
                  </a:lnTo>
                  <a:lnTo>
                    <a:pt x="111" y="101"/>
                  </a:lnTo>
                  <a:lnTo>
                    <a:pt x="107" y="106"/>
                  </a:lnTo>
                  <a:lnTo>
                    <a:pt x="103" y="105"/>
                  </a:lnTo>
                  <a:lnTo>
                    <a:pt x="94" y="107"/>
                  </a:lnTo>
                  <a:lnTo>
                    <a:pt x="94" y="111"/>
                  </a:lnTo>
                  <a:lnTo>
                    <a:pt x="85" y="111"/>
                  </a:lnTo>
                  <a:lnTo>
                    <a:pt x="80" y="119"/>
                  </a:lnTo>
                  <a:lnTo>
                    <a:pt x="82" y="133"/>
                  </a:lnTo>
                  <a:lnTo>
                    <a:pt x="69" y="140"/>
                  </a:lnTo>
                  <a:lnTo>
                    <a:pt x="60" y="139"/>
                  </a:lnTo>
                  <a:lnTo>
                    <a:pt x="59" y="143"/>
                  </a:lnTo>
                  <a:lnTo>
                    <a:pt x="51" y="140"/>
                  </a:lnTo>
                  <a:lnTo>
                    <a:pt x="40" y="143"/>
                  </a:lnTo>
                  <a:lnTo>
                    <a:pt x="17" y="135"/>
                  </a:lnTo>
                  <a:lnTo>
                    <a:pt x="25" y="119"/>
                  </a:lnTo>
                  <a:lnTo>
                    <a:pt x="22" y="110"/>
                  </a:lnTo>
                  <a:lnTo>
                    <a:pt x="13" y="107"/>
                  </a:lnTo>
                  <a:lnTo>
                    <a:pt x="9" y="97"/>
                  </a:lnTo>
                  <a:lnTo>
                    <a:pt x="2" y="85"/>
                  </a:lnTo>
                  <a:lnTo>
                    <a:pt x="6" y="75"/>
                  </a:lnTo>
                  <a:lnTo>
                    <a:pt x="0" y="73"/>
                  </a:lnTo>
                  <a:lnTo>
                    <a:pt x="1" y="62"/>
                  </a:lnTo>
                  <a:lnTo>
                    <a:pt x="1" y="42"/>
                  </a:lnTo>
                  <a:lnTo>
                    <a:pt x="14" y="49"/>
                  </a:lnTo>
                  <a:lnTo>
                    <a:pt x="22" y="47"/>
                  </a:lnTo>
                  <a:lnTo>
                    <a:pt x="22" y="40"/>
                  </a:lnTo>
                  <a:lnTo>
                    <a:pt x="32" y="38"/>
                  </a:lnTo>
                  <a:lnTo>
                    <a:pt x="38" y="33"/>
                  </a:lnTo>
                  <a:lnTo>
                    <a:pt x="36" y="21"/>
                  </a:lnTo>
                  <a:lnTo>
                    <a:pt x="45" y="17"/>
                  </a:lnTo>
                  <a:lnTo>
                    <a:pt x="45" y="12"/>
                  </a:lnTo>
                  <a:lnTo>
                    <a:pt x="52" y="16"/>
                  </a:lnTo>
                  <a:lnTo>
                    <a:pt x="55" y="16"/>
                  </a:lnTo>
                  <a:close/>
                </a:path>
              </a:pathLst>
            </a:custGeom>
            <a:solidFill>
              <a:srgbClr val="CAFCE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5" name="Freeform 111">
              <a:extLst>
                <a:ext uri="{FF2B5EF4-FFF2-40B4-BE49-F238E27FC236}">
                  <a16:creationId xmlns:a16="http://schemas.microsoft.com/office/drawing/2014/main" id="{B5D4D1C9-E67F-304D-BAB7-E62EF67A20B2}"/>
                </a:ext>
              </a:extLst>
            </p:cNvPr>
            <p:cNvSpPr>
              <a:spLocks/>
            </p:cNvSpPr>
            <p:nvPr/>
          </p:nvSpPr>
          <p:spPr bwMode="auto">
            <a:xfrm>
              <a:off x="5497513" y="1878013"/>
              <a:ext cx="150813" cy="103188"/>
            </a:xfrm>
            <a:custGeom>
              <a:avLst/>
              <a:gdLst>
                <a:gd name="T0" fmla="*/ 14 w 95"/>
                <a:gd name="T1" fmla="*/ 58 h 65"/>
                <a:gd name="T2" fmla="*/ 15 w 95"/>
                <a:gd name="T3" fmla="*/ 42 h 65"/>
                <a:gd name="T4" fmla="*/ 9 w 95"/>
                <a:gd name="T5" fmla="*/ 32 h 65"/>
                <a:gd name="T6" fmla="*/ 0 w 95"/>
                <a:gd name="T7" fmla="*/ 27 h 65"/>
                <a:gd name="T8" fmla="*/ 1 w 95"/>
                <a:gd name="T9" fmla="*/ 21 h 65"/>
                <a:gd name="T10" fmla="*/ 10 w 95"/>
                <a:gd name="T11" fmla="*/ 21 h 65"/>
                <a:gd name="T12" fmla="*/ 14 w 95"/>
                <a:gd name="T13" fmla="*/ 14 h 65"/>
                <a:gd name="T14" fmla="*/ 14 w 95"/>
                <a:gd name="T15" fmla="*/ 5 h 65"/>
                <a:gd name="T16" fmla="*/ 27 w 95"/>
                <a:gd name="T17" fmla="*/ 0 h 65"/>
                <a:gd name="T18" fmla="*/ 27 w 95"/>
                <a:gd name="T19" fmla="*/ 8 h 65"/>
                <a:gd name="T20" fmla="*/ 30 w 95"/>
                <a:gd name="T21" fmla="*/ 12 h 65"/>
                <a:gd name="T22" fmla="*/ 35 w 95"/>
                <a:gd name="T23" fmla="*/ 12 h 65"/>
                <a:gd name="T24" fmla="*/ 33 w 95"/>
                <a:gd name="T25" fmla="*/ 15 h 65"/>
                <a:gd name="T26" fmla="*/ 19 w 95"/>
                <a:gd name="T27" fmla="*/ 14 h 65"/>
                <a:gd name="T28" fmla="*/ 21 w 95"/>
                <a:gd name="T29" fmla="*/ 21 h 65"/>
                <a:gd name="T30" fmla="*/ 33 w 95"/>
                <a:gd name="T31" fmla="*/ 20 h 65"/>
                <a:gd name="T32" fmla="*/ 48 w 95"/>
                <a:gd name="T33" fmla="*/ 26 h 65"/>
                <a:gd name="T34" fmla="*/ 71 w 95"/>
                <a:gd name="T35" fmla="*/ 23 h 65"/>
                <a:gd name="T36" fmla="*/ 76 w 95"/>
                <a:gd name="T37" fmla="*/ 38 h 65"/>
                <a:gd name="T38" fmla="*/ 80 w 95"/>
                <a:gd name="T39" fmla="*/ 36 h 65"/>
                <a:gd name="T40" fmla="*/ 88 w 95"/>
                <a:gd name="T41" fmla="*/ 40 h 65"/>
                <a:gd name="T42" fmla="*/ 91 w 95"/>
                <a:gd name="T43" fmla="*/ 45 h 65"/>
                <a:gd name="T44" fmla="*/ 95 w 95"/>
                <a:gd name="T45" fmla="*/ 53 h 65"/>
                <a:gd name="T46" fmla="*/ 82 w 95"/>
                <a:gd name="T47" fmla="*/ 53 h 65"/>
                <a:gd name="T48" fmla="*/ 74 w 95"/>
                <a:gd name="T49" fmla="*/ 52 h 65"/>
                <a:gd name="T50" fmla="*/ 69 w 95"/>
                <a:gd name="T51" fmla="*/ 59 h 65"/>
                <a:gd name="T52" fmla="*/ 65 w 95"/>
                <a:gd name="T53" fmla="*/ 61 h 65"/>
                <a:gd name="T54" fmla="*/ 62 w 95"/>
                <a:gd name="T55" fmla="*/ 65 h 65"/>
                <a:gd name="T56" fmla="*/ 55 w 95"/>
                <a:gd name="T57" fmla="*/ 59 h 65"/>
                <a:gd name="T58" fmla="*/ 53 w 95"/>
                <a:gd name="T59" fmla="*/ 46 h 65"/>
                <a:gd name="T60" fmla="*/ 48 w 95"/>
                <a:gd name="T61" fmla="*/ 45 h 65"/>
                <a:gd name="T62" fmla="*/ 48 w 95"/>
                <a:gd name="T63" fmla="*/ 41 h 65"/>
                <a:gd name="T64" fmla="*/ 42 w 95"/>
                <a:gd name="T65" fmla="*/ 38 h 65"/>
                <a:gd name="T66" fmla="*/ 39 w 95"/>
                <a:gd name="T67" fmla="*/ 42 h 65"/>
                <a:gd name="T68" fmla="*/ 39 w 95"/>
                <a:gd name="T69" fmla="*/ 48 h 65"/>
                <a:gd name="T70" fmla="*/ 37 w 95"/>
                <a:gd name="T71" fmla="*/ 51 h 65"/>
                <a:gd name="T72" fmla="*/ 30 w 95"/>
                <a:gd name="T73" fmla="*/ 51 h 65"/>
                <a:gd name="T74" fmla="*/ 29 w 95"/>
                <a:gd name="T75" fmla="*/ 58 h 65"/>
                <a:gd name="T76" fmla="*/ 24 w 95"/>
                <a:gd name="T77" fmla="*/ 54 h 65"/>
                <a:gd name="T78" fmla="*/ 17 w 95"/>
                <a:gd name="T79" fmla="*/ 60 h 65"/>
                <a:gd name="T80" fmla="*/ 14 w 95"/>
                <a:gd name="T81" fmla="*/ 5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95" h="65">
                  <a:moveTo>
                    <a:pt x="14" y="58"/>
                  </a:moveTo>
                  <a:lnTo>
                    <a:pt x="15" y="42"/>
                  </a:lnTo>
                  <a:lnTo>
                    <a:pt x="9" y="32"/>
                  </a:lnTo>
                  <a:lnTo>
                    <a:pt x="0" y="27"/>
                  </a:lnTo>
                  <a:lnTo>
                    <a:pt x="1" y="21"/>
                  </a:lnTo>
                  <a:lnTo>
                    <a:pt x="10" y="21"/>
                  </a:lnTo>
                  <a:lnTo>
                    <a:pt x="14" y="14"/>
                  </a:lnTo>
                  <a:lnTo>
                    <a:pt x="14" y="5"/>
                  </a:lnTo>
                  <a:lnTo>
                    <a:pt x="27" y="0"/>
                  </a:lnTo>
                  <a:lnTo>
                    <a:pt x="27" y="8"/>
                  </a:lnTo>
                  <a:lnTo>
                    <a:pt x="30" y="12"/>
                  </a:lnTo>
                  <a:lnTo>
                    <a:pt x="35" y="12"/>
                  </a:lnTo>
                  <a:lnTo>
                    <a:pt x="33" y="15"/>
                  </a:lnTo>
                  <a:lnTo>
                    <a:pt x="19" y="14"/>
                  </a:lnTo>
                  <a:lnTo>
                    <a:pt x="21" y="21"/>
                  </a:lnTo>
                  <a:lnTo>
                    <a:pt x="33" y="20"/>
                  </a:lnTo>
                  <a:lnTo>
                    <a:pt x="48" y="26"/>
                  </a:lnTo>
                  <a:lnTo>
                    <a:pt x="71" y="23"/>
                  </a:lnTo>
                  <a:lnTo>
                    <a:pt x="76" y="38"/>
                  </a:lnTo>
                  <a:lnTo>
                    <a:pt x="80" y="36"/>
                  </a:lnTo>
                  <a:lnTo>
                    <a:pt x="88" y="40"/>
                  </a:lnTo>
                  <a:lnTo>
                    <a:pt x="91" y="45"/>
                  </a:lnTo>
                  <a:lnTo>
                    <a:pt x="95" y="53"/>
                  </a:lnTo>
                  <a:lnTo>
                    <a:pt x="82" y="53"/>
                  </a:lnTo>
                  <a:lnTo>
                    <a:pt x="74" y="52"/>
                  </a:lnTo>
                  <a:lnTo>
                    <a:pt x="69" y="59"/>
                  </a:lnTo>
                  <a:lnTo>
                    <a:pt x="65" y="61"/>
                  </a:lnTo>
                  <a:lnTo>
                    <a:pt x="62" y="65"/>
                  </a:lnTo>
                  <a:lnTo>
                    <a:pt x="55" y="59"/>
                  </a:lnTo>
                  <a:lnTo>
                    <a:pt x="53" y="46"/>
                  </a:lnTo>
                  <a:lnTo>
                    <a:pt x="48" y="45"/>
                  </a:lnTo>
                  <a:lnTo>
                    <a:pt x="48" y="41"/>
                  </a:lnTo>
                  <a:lnTo>
                    <a:pt x="42" y="38"/>
                  </a:lnTo>
                  <a:lnTo>
                    <a:pt x="39" y="42"/>
                  </a:lnTo>
                  <a:lnTo>
                    <a:pt x="39" y="48"/>
                  </a:lnTo>
                  <a:lnTo>
                    <a:pt x="37" y="51"/>
                  </a:lnTo>
                  <a:lnTo>
                    <a:pt x="30" y="51"/>
                  </a:lnTo>
                  <a:lnTo>
                    <a:pt x="29" y="58"/>
                  </a:lnTo>
                  <a:lnTo>
                    <a:pt x="24" y="54"/>
                  </a:lnTo>
                  <a:lnTo>
                    <a:pt x="17" y="60"/>
                  </a:lnTo>
                  <a:lnTo>
                    <a:pt x="14" y="58"/>
                  </a:lnTo>
                  <a:close/>
                </a:path>
              </a:pathLst>
            </a:custGeom>
            <a:solidFill>
              <a:srgbClr val="C0DD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6" name="Freeform 112">
              <a:extLst>
                <a:ext uri="{FF2B5EF4-FFF2-40B4-BE49-F238E27FC236}">
                  <a16:creationId xmlns:a16="http://schemas.microsoft.com/office/drawing/2014/main" id="{5B8D12ED-DEE6-E9D6-4D2C-BB45B841E10D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7675" y="1824038"/>
              <a:ext cx="174625" cy="95250"/>
            </a:xfrm>
            <a:custGeom>
              <a:avLst/>
              <a:gdLst>
                <a:gd name="T0" fmla="*/ 4 w 110"/>
                <a:gd name="T1" fmla="*/ 16 h 60"/>
                <a:gd name="T2" fmla="*/ 5 w 110"/>
                <a:gd name="T3" fmla="*/ 9 h 60"/>
                <a:gd name="T4" fmla="*/ 11 w 110"/>
                <a:gd name="T5" fmla="*/ 7 h 60"/>
                <a:gd name="T6" fmla="*/ 31 w 110"/>
                <a:gd name="T7" fmla="*/ 11 h 60"/>
                <a:gd name="T8" fmla="*/ 30 w 110"/>
                <a:gd name="T9" fmla="*/ 3 h 60"/>
                <a:gd name="T10" fmla="*/ 35 w 110"/>
                <a:gd name="T11" fmla="*/ 0 h 60"/>
                <a:gd name="T12" fmla="*/ 54 w 110"/>
                <a:gd name="T13" fmla="*/ 7 h 60"/>
                <a:gd name="T14" fmla="*/ 57 w 110"/>
                <a:gd name="T15" fmla="*/ 4 h 60"/>
                <a:gd name="T16" fmla="*/ 76 w 110"/>
                <a:gd name="T17" fmla="*/ 5 h 60"/>
                <a:gd name="T18" fmla="*/ 93 w 110"/>
                <a:gd name="T19" fmla="*/ 7 h 60"/>
                <a:gd name="T20" fmla="*/ 101 w 110"/>
                <a:gd name="T21" fmla="*/ 13 h 60"/>
                <a:gd name="T22" fmla="*/ 110 w 110"/>
                <a:gd name="T23" fmla="*/ 14 h 60"/>
                <a:gd name="T24" fmla="*/ 110 w 110"/>
                <a:gd name="T25" fmla="*/ 17 h 60"/>
                <a:gd name="T26" fmla="*/ 94 w 110"/>
                <a:gd name="T27" fmla="*/ 24 h 60"/>
                <a:gd name="T28" fmla="*/ 92 w 110"/>
                <a:gd name="T29" fmla="*/ 31 h 60"/>
                <a:gd name="T30" fmla="*/ 79 w 110"/>
                <a:gd name="T31" fmla="*/ 33 h 60"/>
                <a:gd name="T32" fmla="*/ 78 w 110"/>
                <a:gd name="T33" fmla="*/ 42 h 60"/>
                <a:gd name="T34" fmla="*/ 65 w 110"/>
                <a:gd name="T35" fmla="*/ 41 h 60"/>
                <a:gd name="T36" fmla="*/ 57 w 110"/>
                <a:gd name="T37" fmla="*/ 43 h 60"/>
                <a:gd name="T38" fmla="*/ 50 w 110"/>
                <a:gd name="T39" fmla="*/ 49 h 60"/>
                <a:gd name="T40" fmla="*/ 53 w 110"/>
                <a:gd name="T41" fmla="*/ 54 h 60"/>
                <a:gd name="T42" fmla="*/ 52 w 110"/>
                <a:gd name="T43" fmla="*/ 57 h 60"/>
                <a:gd name="T44" fmla="*/ 29 w 110"/>
                <a:gd name="T45" fmla="*/ 60 h 60"/>
                <a:gd name="T46" fmla="*/ 14 w 110"/>
                <a:gd name="T47" fmla="*/ 54 h 60"/>
                <a:gd name="T48" fmla="*/ 2 w 110"/>
                <a:gd name="T49" fmla="*/ 55 h 60"/>
                <a:gd name="T50" fmla="*/ 0 w 110"/>
                <a:gd name="T51" fmla="*/ 48 h 60"/>
                <a:gd name="T52" fmla="*/ 14 w 110"/>
                <a:gd name="T53" fmla="*/ 49 h 60"/>
                <a:gd name="T54" fmla="*/ 16 w 110"/>
                <a:gd name="T55" fmla="*/ 46 h 60"/>
                <a:gd name="T56" fmla="*/ 24 w 110"/>
                <a:gd name="T57" fmla="*/ 47 h 60"/>
                <a:gd name="T58" fmla="*/ 36 w 110"/>
                <a:gd name="T59" fmla="*/ 36 h 60"/>
                <a:gd name="T60" fmla="*/ 20 w 110"/>
                <a:gd name="T61" fmla="*/ 28 h 60"/>
                <a:gd name="T62" fmla="*/ 13 w 110"/>
                <a:gd name="T63" fmla="*/ 31 h 60"/>
                <a:gd name="T64" fmla="*/ 2 w 110"/>
                <a:gd name="T65" fmla="*/ 26 h 60"/>
                <a:gd name="T66" fmla="*/ 9 w 110"/>
                <a:gd name="T67" fmla="*/ 17 h 60"/>
                <a:gd name="T68" fmla="*/ 4 w 110"/>
                <a:gd name="T69" fmla="*/ 1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0" h="60">
                  <a:moveTo>
                    <a:pt x="4" y="16"/>
                  </a:moveTo>
                  <a:lnTo>
                    <a:pt x="5" y="9"/>
                  </a:lnTo>
                  <a:lnTo>
                    <a:pt x="11" y="7"/>
                  </a:lnTo>
                  <a:lnTo>
                    <a:pt x="31" y="11"/>
                  </a:lnTo>
                  <a:lnTo>
                    <a:pt x="30" y="3"/>
                  </a:lnTo>
                  <a:lnTo>
                    <a:pt x="35" y="0"/>
                  </a:lnTo>
                  <a:lnTo>
                    <a:pt x="54" y="7"/>
                  </a:lnTo>
                  <a:lnTo>
                    <a:pt x="57" y="4"/>
                  </a:lnTo>
                  <a:lnTo>
                    <a:pt x="76" y="5"/>
                  </a:lnTo>
                  <a:lnTo>
                    <a:pt x="93" y="7"/>
                  </a:lnTo>
                  <a:lnTo>
                    <a:pt x="101" y="13"/>
                  </a:lnTo>
                  <a:lnTo>
                    <a:pt x="110" y="14"/>
                  </a:lnTo>
                  <a:lnTo>
                    <a:pt x="110" y="17"/>
                  </a:lnTo>
                  <a:lnTo>
                    <a:pt x="94" y="24"/>
                  </a:lnTo>
                  <a:lnTo>
                    <a:pt x="92" y="31"/>
                  </a:lnTo>
                  <a:lnTo>
                    <a:pt x="79" y="33"/>
                  </a:lnTo>
                  <a:lnTo>
                    <a:pt x="78" y="42"/>
                  </a:lnTo>
                  <a:lnTo>
                    <a:pt x="65" y="41"/>
                  </a:lnTo>
                  <a:lnTo>
                    <a:pt x="57" y="43"/>
                  </a:lnTo>
                  <a:lnTo>
                    <a:pt x="50" y="49"/>
                  </a:lnTo>
                  <a:lnTo>
                    <a:pt x="53" y="54"/>
                  </a:lnTo>
                  <a:lnTo>
                    <a:pt x="52" y="57"/>
                  </a:lnTo>
                  <a:lnTo>
                    <a:pt x="29" y="60"/>
                  </a:lnTo>
                  <a:lnTo>
                    <a:pt x="14" y="54"/>
                  </a:lnTo>
                  <a:lnTo>
                    <a:pt x="2" y="55"/>
                  </a:lnTo>
                  <a:lnTo>
                    <a:pt x="0" y="48"/>
                  </a:lnTo>
                  <a:lnTo>
                    <a:pt x="14" y="49"/>
                  </a:lnTo>
                  <a:lnTo>
                    <a:pt x="16" y="46"/>
                  </a:lnTo>
                  <a:lnTo>
                    <a:pt x="24" y="47"/>
                  </a:lnTo>
                  <a:lnTo>
                    <a:pt x="36" y="36"/>
                  </a:lnTo>
                  <a:lnTo>
                    <a:pt x="20" y="28"/>
                  </a:lnTo>
                  <a:lnTo>
                    <a:pt x="13" y="31"/>
                  </a:lnTo>
                  <a:lnTo>
                    <a:pt x="2" y="26"/>
                  </a:lnTo>
                  <a:lnTo>
                    <a:pt x="9" y="17"/>
                  </a:lnTo>
                  <a:lnTo>
                    <a:pt x="4" y="16"/>
                  </a:lnTo>
                  <a:close/>
                </a:path>
              </a:pathLst>
            </a:custGeom>
            <a:solidFill>
              <a:srgbClr val="C5E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7" name="Freeform 113">
              <a:extLst>
                <a:ext uri="{FF2B5EF4-FFF2-40B4-BE49-F238E27FC236}">
                  <a16:creationId xmlns:a16="http://schemas.microsoft.com/office/drawing/2014/main" id="{AB6B597A-47AC-F90A-F36B-D5DD25C420A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08588" y="1836738"/>
              <a:ext cx="284163" cy="179388"/>
            </a:xfrm>
            <a:custGeom>
              <a:avLst/>
              <a:gdLst>
                <a:gd name="T0" fmla="*/ 0 w 179"/>
                <a:gd name="T1" fmla="*/ 14 h 113"/>
                <a:gd name="T2" fmla="*/ 4 w 179"/>
                <a:gd name="T3" fmla="*/ 9 h 113"/>
                <a:gd name="T4" fmla="*/ 16 w 179"/>
                <a:gd name="T5" fmla="*/ 7 h 113"/>
                <a:gd name="T6" fmla="*/ 26 w 179"/>
                <a:gd name="T7" fmla="*/ 10 h 113"/>
                <a:gd name="T8" fmla="*/ 36 w 179"/>
                <a:gd name="T9" fmla="*/ 22 h 113"/>
                <a:gd name="T10" fmla="*/ 42 w 179"/>
                <a:gd name="T11" fmla="*/ 21 h 113"/>
                <a:gd name="T12" fmla="*/ 55 w 179"/>
                <a:gd name="T13" fmla="*/ 21 h 113"/>
                <a:gd name="T14" fmla="*/ 50 w 179"/>
                <a:gd name="T15" fmla="*/ 13 h 113"/>
                <a:gd name="T16" fmla="*/ 57 w 179"/>
                <a:gd name="T17" fmla="*/ 9 h 113"/>
                <a:gd name="T18" fmla="*/ 66 w 179"/>
                <a:gd name="T19" fmla="*/ 0 h 113"/>
                <a:gd name="T20" fmla="*/ 83 w 179"/>
                <a:gd name="T21" fmla="*/ 8 h 113"/>
                <a:gd name="T22" fmla="*/ 87 w 179"/>
                <a:gd name="T23" fmla="*/ 19 h 113"/>
                <a:gd name="T24" fmla="*/ 93 w 179"/>
                <a:gd name="T25" fmla="*/ 22 h 113"/>
                <a:gd name="T26" fmla="*/ 105 w 179"/>
                <a:gd name="T27" fmla="*/ 21 h 113"/>
                <a:gd name="T28" fmla="*/ 110 w 179"/>
                <a:gd name="T29" fmla="*/ 25 h 113"/>
                <a:gd name="T30" fmla="*/ 119 w 179"/>
                <a:gd name="T31" fmla="*/ 40 h 113"/>
                <a:gd name="T32" fmla="*/ 136 w 179"/>
                <a:gd name="T33" fmla="*/ 51 h 113"/>
                <a:gd name="T34" fmla="*/ 145 w 179"/>
                <a:gd name="T35" fmla="*/ 58 h 113"/>
                <a:gd name="T36" fmla="*/ 159 w 179"/>
                <a:gd name="T37" fmla="*/ 65 h 113"/>
                <a:gd name="T38" fmla="*/ 177 w 179"/>
                <a:gd name="T39" fmla="*/ 71 h 113"/>
                <a:gd name="T40" fmla="*/ 179 w 179"/>
                <a:gd name="T41" fmla="*/ 80 h 113"/>
                <a:gd name="T42" fmla="*/ 176 w 179"/>
                <a:gd name="T43" fmla="*/ 80 h 113"/>
                <a:gd name="T44" fmla="*/ 169 w 179"/>
                <a:gd name="T45" fmla="*/ 76 h 113"/>
                <a:gd name="T46" fmla="*/ 169 w 179"/>
                <a:gd name="T47" fmla="*/ 81 h 113"/>
                <a:gd name="T48" fmla="*/ 160 w 179"/>
                <a:gd name="T49" fmla="*/ 85 h 113"/>
                <a:gd name="T50" fmla="*/ 162 w 179"/>
                <a:gd name="T51" fmla="*/ 97 h 113"/>
                <a:gd name="T52" fmla="*/ 156 w 179"/>
                <a:gd name="T53" fmla="*/ 102 h 113"/>
                <a:gd name="T54" fmla="*/ 146 w 179"/>
                <a:gd name="T55" fmla="*/ 104 h 113"/>
                <a:gd name="T56" fmla="*/ 146 w 179"/>
                <a:gd name="T57" fmla="*/ 111 h 113"/>
                <a:gd name="T58" fmla="*/ 138 w 179"/>
                <a:gd name="T59" fmla="*/ 113 h 113"/>
                <a:gd name="T60" fmla="*/ 125 w 179"/>
                <a:gd name="T61" fmla="*/ 106 h 113"/>
                <a:gd name="T62" fmla="*/ 120 w 179"/>
                <a:gd name="T63" fmla="*/ 94 h 113"/>
                <a:gd name="T64" fmla="*/ 112 w 179"/>
                <a:gd name="T65" fmla="*/ 93 h 113"/>
                <a:gd name="T66" fmla="*/ 94 w 179"/>
                <a:gd name="T67" fmla="*/ 80 h 113"/>
                <a:gd name="T68" fmla="*/ 85 w 179"/>
                <a:gd name="T69" fmla="*/ 78 h 113"/>
                <a:gd name="T70" fmla="*/ 70 w 179"/>
                <a:gd name="T71" fmla="*/ 70 h 113"/>
                <a:gd name="T72" fmla="*/ 61 w 179"/>
                <a:gd name="T73" fmla="*/ 68 h 113"/>
                <a:gd name="T74" fmla="*/ 56 w 179"/>
                <a:gd name="T75" fmla="*/ 72 h 113"/>
                <a:gd name="T76" fmla="*/ 50 w 179"/>
                <a:gd name="T77" fmla="*/ 71 h 113"/>
                <a:gd name="T78" fmla="*/ 43 w 179"/>
                <a:gd name="T79" fmla="*/ 80 h 113"/>
                <a:gd name="T80" fmla="*/ 34 w 179"/>
                <a:gd name="T81" fmla="*/ 83 h 113"/>
                <a:gd name="T82" fmla="*/ 29 w 179"/>
                <a:gd name="T83" fmla="*/ 72 h 113"/>
                <a:gd name="T84" fmla="*/ 27 w 179"/>
                <a:gd name="T85" fmla="*/ 57 h 113"/>
                <a:gd name="T86" fmla="*/ 17 w 179"/>
                <a:gd name="T87" fmla="*/ 51 h 113"/>
                <a:gd name="T88" fmla="*/ 17 w 179"/>
                <a:gd name="T89" fmla="*/ 40 h 113"/>
                <a:gd name="T90" fmla="*/ 9 w 179"/>
                <a:gd name="T91" fmla="*/ 40 h 113"/>
                <a:gd name="T92" fmla="*/ 9 w 179"/>
                <a:gd name="T93" fmla="*/ 28 h 113"/>
                <a:gd name="T94" fmla="*/ 21 w 179"/>
                <a:gd name="T95" fmla="*/ 32 h 113"/>
                <a:gd name="T96" fmla="*/ 29 w 179"/>
                <a:gd name="T97" fmla="*/ 27 h 113"/>
                <a:gd name="T98" fmla="*/ 18 w 179"/>
                <a:gd name="T99" fmla="*/ 18 h 113"/>
                <a:gd name="T100" fmla="*/ 13 w 179"/>
                <a:gd name="T101" fmla="*/ 9 h 113"/>
                <a:gd name="T102" fmla="*/ 4 w 179"/>
                <a:gd name="T103" fmla="*/ 13 h 113"/>
                <a:gd name="T104" fmla="*/ 7 w 179"/>
                <a:gd name="T105" fmla="*/ 23 h 113"/>
                <a:gd name="T106" fmla="*/ 0 w 179"/>
                <a:gd name="T107" fmla="*/ 14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79" h="113">
                  <a:moveTo>
                    <a:pt x="0" y="14"/>
                  </a:moveTo>
                  <a:lnTo>
                    <a:pt x="4" y="9"/>
                  </a:lnTo>
                  <a:lnTo>
                    <a:pt x="16" y="7"/>
                  </a:lnTo>
                  <a:lnTo>
                    <a:pt x="26" y="10"/>
                  </a:lnTo>
                  <a:lnTo>
                    <a:pt x="36" y="22"/>
                  </a:lnTo>
                  <a:lnTo>
                    <a:pt x="42" y="21"/>
                  </a:lnTo>
                  <a:lnTo>
                    <a:pt x="55" y="21"/>
                  </a:lnTo>
                  <a:lnTo>
                    <a:pt x="50" y="13"/>
                  </a:lnTo>
                  <a:lnTo>
                    <a:pt x="57" y="9"/>
                  </a:lnTo>
                  <a:lnTo>
                    <a:pt x="66" y="0"/>
                  </a:lnTo>
                  <a:lnTo>
                    <a:pt x="83" y="8"/>
                  </a:lnTo>
                  <a:lnTo>
                    <a:pt x="87" y="19"/>
                  </a:lnTo>
                  <a:lnTo>
                    <a:pt x="93" y="22"/>
                  </a:lnTo>
                  <a:lnTo>
                    <a:pt x="105" y="21"/>
                  </a:lnTo>
                  <a:lnTo>
                    <a:pt x="110" y="25"/>
                  </a:lnTo>
                  <a:lnTo>
                    <a:pt x="119" y="40"/>
                  </a:lnTo>
                  <a:lnTo>
                    <a:pt x="136" y="51"/>
                  </a:lnTo>
                  <a:lnTo>
                    <a:pt x="145" y="58"/>
                  </a:lnTo>
                  <a:lnTo>
                    <a:pt x="159" y="65"/>
                  </a:lnTo>
                  <a:lnTo>
                    <a:pt x="177" y="71"/>
                  </a:lnTo>
                  <a:lnTo>
                    <a:pt x="179" y="80"/>
                  </a:lnTo>
                  <a:lnTo>
                    <a:pt x="176" y="80"/>
                  </a:lnTo>
                  <a:lnTo>
                    <a:pt x="169" y="76"/>
                  </a:lnTo>
                  <a:lnTo>
                    <a:pt x="169" y="81"/>
                  </a:lnTo>
                  <a:lnTo>
                    <a:pt x="160" y="85"/>
                  </a:lnTo>
                  <a:lnTo>
                    <a:pt x="162" y="97"/>
                  </a:lnTo>
                  <a:lnTo>
                    <a:pt x="156" y="102"/>
                  </a:lnTo>
                  <a:lnTo>
                    <a:pt x="146" y="104"/>
                  </a:lnTo>
                  <a:lnTo>
                    <a:pt x="146" y="111"/>
                  </a:lnTo>
                  <a:lnTo>
                    <a:pt x="138" y="113"/>
                  </a:lnTo>
                  <a:lnTo>
                    <a:pt x="125" y="106"/>
                  </a:lnTo>
                  <a:lnTo>
                    <a:pt x="120" y="94"/>
                  </a:lnTo>
                  <a:lnTo>
                    <a:pt x="112" y="93"/>
                  </a:lnTo>
                  <a:lnTo>
                    <a:pt x="94" y="80"/>
                  </a:lnTo>
                  <a:lnTo>
                    <a:pt x="85" y="78"/>
                  </a:lnTo>
                  <a:lnTo>
                    <a:pt x="70" y="70"/>
                  </a:lnTo>
                  <a:lnTo>
                    <a:pt x="61" y="68"/>
                  </a:lnTo>
                  <a:lnTo>
                    <a:pt x="56" y="72"/>
                  </a:lnTo>
                  <a:lnTo>
                    <a:pt x="50" y="71"/>
                  </a:lnTo>
                  <a:lnTo>
                    <a:pt x="43" y="80"/>
                  </a:lnTo>
                  <a:lnTo>
                    <a:pt x="34" y="83"/>
                  </a:lnTo>
                  <a:lnTo>
                    <a:pt x="29" y="72"/>
                  </a:lnTo>
                  <a:lnTo>
                    <a:pt x="27" y="57"/>
                  </a:lnTo>
                  <a:lnTo>
                    <a:pt x="17" y="51"/>
                  </a:lnTo>
                  <a:lnTo>
                    <a:pt x="17" y="40"/>
                  </a:lnTo>
                  <a:lnTo>
                    <a:pt x="9" y="40"/>
                  </a:lnTo>
                  <a:lnTo>
                    <a:pt x="9" y="28"/>
                  </a:lnTo>
                  <a:lnTo>
                    <a:pt x="21" y="32"/>
                  </a:lnTo>
                  <a:lnTo>
                    <a:pt x="29" y="27"/>
                  </a:lnTo>
                  <a:lnTo>
                    <a:pt x="18" y="18"/>
                  </a:lnTo>
                  <a:lnTo>
                    <a:pt x="13" y="9"/>
                  </a:lnTo>
                  <a:lnTo>
                    <a:pt x="4" y="13"/>
                  </a:lnTo>
                  <a:lnTo>
                    <a:pt x="7" y="23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BB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8" name="Freeform 114">
              <a:extLst>
                <a:ext uri="{FF2B5EF4-FFF2-40B4-BE49-F238E27FC236}">
                  <a16:creationId xmlns:a16="http://schemas.microsoft.com/office/drawing/2014/main" id="{B8F9E301-99BD-5B85-AB82-85818F98F9EF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0475" y="1908175"/>
              <a:ext cx="423863" cy="365125"/>
            </a:xfrm>
            <a:custGeom>
              <a:avLst/>
              <a:gdLst>
                <a:gd name="T0" fmla="*/ 72 w 267"/>
                <a:gd name="T1" fmla="*/ 143 h 230"/>
                <a:gd name="T2" fmla="*/ 66 w 267"/>
                <a:gd name="T3" fmla="*/ 136 h 230"/>
                <a:gd name="T4" fmla="*/ 58 w 267"/>
                <a:gd name="T5" fmla="*/ 111 h 230"/>
                <a:gd name="T6" fmla="*/ 31 w 267"/>
                <a:gd name="T7" fmla="*/ 87 h 230"/>
                <a:gd name="T8" fmla="*/ 37 w 267"/>
                <a:gd name="T9" fmla="*/ 71 h 230"/>
                <a:gd name="T10" fmla="*/ 26 w 267"/>
                <a:gd name="T11" fmla="*/ 57 h 230"/>
                <a:gd name="T12" fmla="*/ 6 w 267"/>
                <a:gd name="T13" fmla="*/ 26 h 230"/>
                <a:gd name="T14" fmla="*/ 0 w 267"/>
                <a:gd name="T15" fmla="*/ 4 h 230"/>
                <a:gd name="T16" fmla="*/ 11 w 267"/>
                <a:gd name="T17" fmla="*/ 6 h 230"/>
                <a:gd name="T18" fmla="*/ 26 w 267"/>
                <a:gd name="T19" fmla="*/ 15 h 230"/>
                <a:gd name="T20" fmla="*/ 42 w 267"/>
                <a:gd name="T21" fmla="*/ 3 h 230"/>
                <a:gd name="T22" fmla="*/ 50 w 267"/>
                <a:gd name="T23" fmla="*/ 6 h 230"/>
                <a:gd name="T24" fmla="*/ 57 w 267"/>
                <a:gd name="T25" fmla="*/ 22 h 230"/>
                <a:gd name="T26" fmla="*/ 65 w 267"/>
                <a:gd name="T27" fmla="*/ 32 h 230"/>
                <a:gd name="T28" fmla="*/ 85 w 267"/>
                <a:gd name="T29" fmla="*/ 44 h 230"/>
                <a:gd name="T30" fmla="*/ 121 w 267"/>
                <a:gd name="T31" fmla="*/ 42 h 230"/>
                <a:gd name="T32" fmla="*/ 130 w 267"/>
                <a:gd name="T33" fmla="*/ 35 h 230"/>
                <a:gd name="T34" fmla="*/ 143 w 267"/>
                <a:gd name="T35" fmla="*/ 27 h 230"/>
                <a:gd name="T36" fmla="*/ 157 w 267"/>
                <a:gd name="T37" fmla="*/ 25 h 230"/>
                <a:gd name="T38" fmla="*/ 181 w 267"/>
                <a:gd name="T39" fmla="*/ 35 h 230"/>
                <a:gd name="T40" fmla="*/ 207 w 267"/>
                <a:gd name="T41" fmla="*/ 49 h 230"/>
                <a:gd name="T42" fmla="*/ 212 w 267"/>
                <a:gd name="T43" fmla="*/ 81 h 230"/>
                <a:gd name="T44" fmla="*/ 217 w 267"/>
                <a:gd name="T45" fmla="*/ 94 h 230"/>
                <a:gd name="T46" fmla="*/ 220 w 267"/>
                <a:gd name="T47" fmla="*/ 116 h 230"/>
                <a:gd name="T48" fmla="*/ 233 w 267"/>
                <a:gd name="T49" fmla="*/ 129 h 230"/>
                <a:gd name="T50" fmla="*/ 228 w 267"/>
                <a:gd name="T51" fmla="*/ 154 h 230"/>
                <a:gd name="T52" fmla="*/ 243 w 267"/>
                <a:gd name="T53" fmla="*/ 171 h 230"/>
                <a:gd name="T54" fmla="*/ 259 w 267"/>
                <a:gd name="T55" fmla="*/ 194 h 230"/>
                <a:gd name="T56" fmla="*/ 267 w 267"/>
                <a:gd name="T57" fmla="*/ 203 h 230"/>
                <a:gd name="T58" fmla="*/ 251 w 267"/>
                <a:gd name="T59" fmla="*/ 230 h 230"/>
                <a:gd name="T60" fmla="*/ 213 w 267"/>
                <a:gd name="T61" fmla="*/ 222 h 230"/>
                <a:gd name="T62" fmla="*/ 191 w 267"/>
                <a:gd name="T63" fmla="*/ 200 h 230"/>
                <a:gd name="T64" fmla="*/ 174 w 267"/>
                <a:gd name="T65" fmla="*/ 200 h 230"/>
                <a:gd name="T66" fmla="*/ 148 w 267"/>
                <a:gd name="T67" fmla="*/ 202 h 230"/>
                <a:gd name="T68" fmla="*/ 121 w 267"/>
                <a:gd name="T69" fmla="*/ 185 h 230"/>
                <a:gd name="T70" fmla="*/ 98 w 267"/>
                <a:gd name="T71" fmla="*/ 149 h 230"/>
                <a:gd name="T72" fmla="*/ 84 w 267"/>
                <a:gd name="T73" fmla="*/ 145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67" h="230">
                  <a:moveTo>
                    <a:pt x="81" y="152"/>
                  </a:moveTo>
                  <a:lnTo>
                    <a:pt x="72" y="143"/>
                  </a:lnTo>
                  <a:lnTo>
                    <a:pt x="71" y="136"/>
                  </a:lnTo>
                  <a:lnTo>
                    <a:pt x="66" y="136"/>
                  </a:lnTo>
                  <a:lnTo>
                    <a:pt x="66" y="124"/>
                  </a:lnTo>
                  <a:lnTo>
                    <a:pt x="58" y="111"/>
                  </a:lnTo>
                  <a:lnTo>
                    <a:pt x="43" y="104"/>
                  </a:lnTo>
                  <a:lnTo>
                    <a:pt x="31" y="87"/>
                  </a:lnTo>
                  <a:lnTo>
                    <a:pt x="32" y="77"/>
                  </a:lnTo>
                  <a:lnTo>
                    <a:pt x="37" y="71"/>
                  </a:lnTo>
                  <a:lnTo>
                    <a:pt x="35" y="61"/>
                  </a:lnTo>
                  <a:lnTo>
                    <a:pt x="26" y="57"/>
                  </a:lnTo>
                  <a:lnTo>
                    <a:pt x="16" y="39"/>
                  </a:lnTo>
                  <a:lnTo>
                    <a:pt x="6" y="26"/>
                  </a:lnTo>
                  <a:lnTo>
                    <a:pt x="7" y="22"/>
                  </a:lnTo>
                  <a:lnTo>
                    <a:pt x="0" y="4"/>
                  </a:lnTo>
                  <a:lnTo>
                    <a:pt x="7" y="0"/>
                  </a:lnTo>
                  <a:lnTo>
                    <a:pt x="11" y="6"/>
                  </a:lnTo>
                  <a:lnTo>
                    <a:pt x="18" y="13"/>
                  </a:lnTo>
                  <a:lnTo>
                    <a:pt x="26" y="15"/>
                  </a:lnTo>
                  <a:lnTo>
                    <a:pt x="30" y="14"/>
                  </a:lnTo>
                  <a:lnTo>
                    <a:pt x="42" y="3"/>
                  </a:lnTo>
                  <a:lnTo>
                    <a:pt x="45" y="2"/>
                  </a:lnTo>
                  <a:lnTo>
                    <a:pt x="50" y="6"/>
                  </a:lnTo>
                  <a:lnTo>
                    <a:pt x="48" y="14"/>
                  </a:lnTo>
                  <a:lnTo>
                    <a:pt x="57" y="22"/>
                  </a:lnTo>
                  <a:lnTo>
                    <a:pt x="58" y="21"/>
                  </a:lnTo>
                  <a:lnTo>
                    <a:pt x="65" y="32"/>
                  </a:lnTo>
                  <a:lnTo>
                    <a:pt x="77" y="35"/>
                  </a:lnTo>
                  <a:lnTo>
                    <a:pt x="85" y="44"/>
                  </a:lnTo>
                  <a:lnTo>
                    <a:pt x="103" y="46"/>
                  </a:lnTo>
                  <a:lnTo>
                    <a:pt x="121" y="42"/>
                  </a:lnTo>
                  <a:lnTo>
                    <a:pt x="121" y="38"/>
                  </a:lnTo>
                  <a:lnTo>
                    <a:pt x="130" y="35"/>
                  </a:lnTo>
                  <a:lnTo>
                    <a:pt x="137" y="26"/>
                  </a:lnTo>
                  <a:lnTo>
                    <a:pt x="143" y="27"/>
                  </a:lnTo>
                  <a:lnTo>
                    <a:pt x="148" y="23"/>
                  </a:lnTo>
                  <a:lnTo>
                    <a:pt x="157" y="25"/>
                  </a:lnTo>
                  <a:lnTo>
                    <a:pt x="172" y="33"/>
                  </a:lnTo>
                  <a:lnTo>
                    <a:pt x="181" y="35"/>
                  </a:lnTo>
                  <a:lnTo>
                    <a:pt x="199" y="48"/>
                  </a:lnTo>
                  <a:lnTo>
                    <a:pt x="207" y="49"/>
                  </a:lnTo>
                  <a:lnTo>
                    <a:pt x="212" y="61"/>
                  </a:lnTo>
                  <a:lnTo>
                    <a:pt x="212" y="81"/>
                  </a:lnTo>
                  <a:lnTo>
                    <a:pt x="211" y="92"/>
                  </a:lnTo>
                  <a:lnTo>
                    <a:pt x="217" y="94"/>
                  </a:lnTo>
                  <a:lnTo>
                    <a:pt x="213" y="104"/>
                  </a:lnTo>
                  <a:lnTo>
                    <a:pt x="220" y="116"/>
                  </a:lnTo>
                  <a:lnTo>
                    <a:pt x="224" y="126"/>
                  </a:lnTo>
                  <a:lnTo>
                    <a:pt x="233" y="129"/>
                  </a:lnTo>
                  <a:lnTo>
                    <a:pt x="236" y="138"/>
                  </a:lnTo>
                  <a:lnTo>
                    <a:pt x="228" y="154"/>
                  </a:lnTo>
                  <a:lnTo>
                    <a:pt x="236" y="163"/>
                  </a:lnTo>
                  <a:lnTo>
                    <a:pt x="243" y="171"/>
                  </a:lnTo>
                  <a:lnTo>
                    <a:pt x="256" y="178"/>
                  </a:lnTo>
                  <a:lnTo>
                    <a:pt x="259" y="194"/>
                  </a:lnTo>
                  <a:lnTo>
                    <a:pt x="265" y="195"/>
                  </a:lnTo>
                  <a:lnTo>
                    <a:pt x="267" y="203"/>
                  </a:lnTo>
                  <a:lnTo>
                    <a:pt x="252" y="211"/>
                  </a:lnTo>
                  <a:lnTo>
                    <a:pt x="251" y="230"/>
                  </a:lnTo>
                  <a:lnTo>
                    <a:pt x="227" y="226"/>
                  </a:lnTo>
                  <a:lnTo>
                    <a:pt x="213" y="222"/>
                  </a:lnTo>
                  <a:lnTo>
                    <a:pt x="199" y="220"/>
                  </a:lnTo>
                  <a:lnTo>
                    <a:pt x="191" y="200"/>
                  </a:lnTo>
                  <a:lnTo>
                    <a:pt x="183" y="196"/>
                  </a:lnTo>
                  <a:lnTo>
                    <a:pt x="174" y="200"/>
                  </a:lnTo>
                  <a:lnTo>
                    <a:pt x="165" y="208"/>
                  </a:lnTo>
                  <a:lnTo>
                    <a:pt x="148" y="202"/>
                  </a:lnTo>
                  <a:lnTo>
                    <a:pt x="134" y="190"/>
                  </a:lnTo>
                  <a:lnTo>
                    <a:pt x="121" y="185"/>
                  </a:lnTo>
                  <a:lnTo>
                    <a:pt x="111" y="169"/>
                  </a:lnTo>
                  <a:lnTo>
                    <a:pt x="98" y="149"/>
                  </a:lnTo>
                  <a:lnTo>
                    <a:pt x="91" y="151"/>
                  </a:lnTo>
                  <a:lnTo>
                    <a:pt x="84" y="145"/>
                  </a:lnTo>
                  <a:lnTo>
                    <a:pt x="81" y="152"/>
                  </a:lnTo>
                  <a:close/>
                </a:path>
              </a:pathLst>
            </a:custGeom>
            <a:solidFill>
              <a:srgbClr val="FCC8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9" name="Freeform 115">
              <a:extLst>
                <a:ext uri="{FF2B5EF4-FFF2-40B4-BE49-F238E27FC236}">
                  <a16:creationId xmlns:a16="http://schemas.microsoft.com/office/drawing/2014/main" id="{B56A0D42-2A09-2A45-DEAB-0D5BDD1F76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7125" y="1968500"/>
              <a:ext cx="112713" cy="119063"/>
            </a:xfrm>
            <a:custGeom>
              <a:avLst/>
              <a:gdLst>
                <a:gd name="T0" fmla="*/ 4 w 71"/>
                <a:gd name="T1" fmla="*/ 71 h 75"/>
                <a:gd name="T2" fmla="*/ 5 w 71"/>
                <a:gd name="T3" fmla="*/ 68 h 75"/>
                <a:gd name="T4" fmla="*/ 4 w 71"/>
                <a:gd name="T5" fmla="*/ 61 h 75"/>
                <a:gd name="T6" fmla="*/ 5 w 71"/>
                <a:gd name="T7" fmla="*/ 52 h 75"/>
                <a:gd name="T8" fmla="*/ 11 w 71"/>
                <a:gd name="T9" fmla="*/ 46 h 75"/>
                <a:gd name="T10" fmla="*/ 9 w 71"/>
                <a:gd name="T11" fmla="*/ 41 h 75"/>
                <a:gd name="T12" fmla="*/ 3 w 71"/>
                <a:gd name="T13" fmla="*/ 40 h 75"/>
                <a:gd name="T14" fmla="*/ 0 w 71"/>
                <a:gd name="T15" fmla="*/ 28 h 75"/>
                <a:gd name="T16" fmla="*/ 1 w 71"/>
                <a:gd name="T17" fmla="*/ 21 h 75"/>
                <a:gd name="T18" fmla="*/ 5 w 71"/>
                <a:gd name="T19" fmla="*/ 17 h 75"/>
                <a:gd name="T20" fmla="*/ 7 w 71"/>
                <a:gd name="T21" fmla="*/ 15 h 75"/>
                <a:gd name="T22" fmla="*/ 6 w 71"/>
                <a:gd name="T23" fmla="*/ 7 h 75"/>
                <a:gd name="T24" fmla="*/ 11 w 71"/>
                <a:gd name="T25" fmla="*/ 9 h 75"/>
                <a:gd name="T26" fmla="*/ 24 w 71"/>
                <a:gd name="T27" fmla="*/ 4 h 75"/>
                <a:gd name="T28" fmla="*/ 30 w 71"/>
                <a:gd name="T29" fmla="*/ 8 h 75"/>
                <a:gd name="T30" fmla="*/ 39 w 71"/>
                <a:gd name="T31" fmla="*/ 8 h 75"/>
                <a:gd name="T32" fmla="*/ 52 w 71"/>
                <a:gd name="T33" fmla="*/ 2 h 75"/>
                <a:gd name="T34" fmla="*/ 57 w 71"/>
                <a:gd name="T35" fmla="*/ 2 h 75"/>
                <a:gd name="T36" fmla="*/ 71 w 71"/>
                <a:gd name="T37" fmla="*/ 0 h 75"/>
                <a:gd name="T38" fmla="*/ 67 w 71"/>
                <a:gd name="T39" fmla="*/ 9 h 75"/>
                <a:gd name="T40" fmla="*/ 61 w 71"/>
                <a:gd name="T41" fmla="*/ 14 h 75"/>
                <a:gd name="T42" fmla="*/ 64 w 71"/>
                <a:gd name="T43" fmla="*/ 24 h 75"/>
                <a:gd name="T44" fmla="*/ 62 w 71"/>
                <a:gd name="T45" fmla="*/ 43 h 75"/>
                <a:gd name="T46" fmla="*/ 39 w 71"/>
                <a:gd name="T47" fmla="*/ 60 h 75"/>
                <a:gd name="T48" fmla="*/ 18 w 71"/>
                <a:gd name="T49" fmla="*/ 75 h 75"/>
                <a:gd name="T50" fmla="*/ 4 w 71"/>
                <a:gd name="T51" fmla="*/ 7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1" h="75">
                  <a:moveTo>
                    <a:pt x="4" y="71"/>
                  </a:moveTo>
                  <a:lnTo>
                    <a:pt x="5" y="68"/>
                  </a:lnTo>
                  <a:lnTo>
                    <a:pt x="4" y="61"/>
                  </a:lnTo>
                  <a:lnTo>
                    <a:pt x="5" y="52"/>
                  </a:lnTo>
                  <a:lnTo>
                    <a:pt x="11" y="46"/>
                  </a:lnTo>
                  <a:lnTo>
                    <a:pt x="9" y="41"/>
                  </a:lnTo>
                  <a:lnTo>
                    <a:pt x="3" y="40"/>
                  </a:lnTo>
                  <a:lnTo>
                    <a:pt x="0" y="28"/>
                  </a:lnTo>
                  <a:lnTo>
                    <a:pt x="1" y="21"/>
                  </a:lnTo>
                  <a:lnTo>
                    <a:pt x="5" y="17"/>
                  </a:lnTo>
                  <a:lnTo>
                    <a:pt x="7" y="15"/>
                  </a:lnTo>
                  <a:lnTo>
                    <a:pt x="6" y="7"/>
                  </a:lnTo>
                  <a:lnTo>
                    <a:pt x="11" y="9"/>
                  </a:lnTo>
                  <a:lnTo>
                    <a:pt x="24" y="4"/>
                  </a:lnTo>
                  <a:lnTo>
                    <a:pt x="30" y="8"/>
                  </a:lnTo>
                  <a:lnTo>
                    <a:pt x="39" y="8"/>
                  </a:lnTo>
                  <a:lnTo>
                    <a:pt x="52" y="2"/>
                  </a:lnTo>
                  <a:lnTo>
                    <a:pt x="57" y="2"/>
                  </a:lnTo>
                  <a:lnTo>
                    <a:pt x="71" y="0"/>
                  </a:lnTo>
                  <a:lnTo>
                    <a:pt x="67" y="9"/>
                  </a:lnTo>
                  <a:lnTo>
                    <a:pt x="61" y="14"/>
                  </a:lnTo>
                  <a:lnTo>
                    <a:pt x="64" y="24"/>
                  </a:lnTo>
                  <a:lnTo>
                    <a:pt x="62" y="43"/>
                  </a:lnTo>
                  <a:lnTo>
                    <a:pt x="39" y="60"/>
                  </a:lnTo>
                  <a:lnTo>
                    <a:pt x="18" y="75"/>
                  </a:lnTo>
                  <a:lnTo>
                    <a:pt x="4" y="71"/>
                  </a:lnTo>
                  <a:close/>
                </a:path>
              </a:pathLst>
            </a:custGeom>
            <a:solidFill>
              <a:srgbClr val="F7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0" name="Freeform 116">
              <a:extLst>
                <a:ext uri="{FF2B5EF4-FFF2-40B4-BE49-F238E27FC236}">
                  <a16:creationId xmlns:a16="http://schemas.microsoft.com/office/drawing/2014/main" id="{6666151B-070A-41EE-E81D-756DAB039A25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4600" y="1871663"/>
              <a:ext cx="63500" cy="60325"/>
            </a:xfrm>
            <a:custGeom>
              <a:avLst/>
              <a:gdLst>
                <a:gd name="T0" fmla="*/ 40 w 40"/>
                <a:gd name="T1" fmla="*/ 37 h 38"/>
                <a:gd name="T2" fmla="*/ 36 w 40"/>
                <a:gd name="T3" fmla="*/ 38 h 38"/>
                <a:gd name="T4" fmla="*/ 29 w 40"/>
                <a:gd name="T5" fmla="*/ 29 h 38"/>
                <a:gd name="T6" fmla="*/ 29 w 40"/>
                <a:gd name="T7" fmla="*/ 26 h 38"/>
                <a:gd name="T8" fmla="*/ 24 w 40"/>
                <a:gd name="T9" fmla="*/ 26 h 38"/>
                <a:gd name="T10" fmla="*/ 20 w 40"/>
                <a:gd name="T11" fmla="*/ 23 h 38"/>
                <a:gd name="T12" fmla="*/ 17 w 40"/>
                <a:gd name="T13" fmla="*/ 23 h 38"/>
                <a:gd name="T14" fmla="*/ 11 w 40"/>
                <a:gd name="T15" fmla="*/ 18 h 38"/>
                <a:gd name="T16" fmla="*/ 3 w 40"/>
                <a:gd name="T17" fmla="*/ 16 h 38"/>
                <a:gd name="T18" fmla="*/ 3 w 40"/>
                <a:gd name="T19" fmla="*/ 7 h 38"/>
                <a:gd name="T20" fmla="*/ 0 w 40"/>
                <a:gd name="T21" fmla="*/ 3 h 38"/>
                <a:gd name="T22" fmla="*/ 14 w 40"/>
                <a:gd name="T23" fmla="*/ 0 h 38"/>
                <a:gd name="T24" fmla="*/ 17 w 40"/>
                <a:gd name="T25" fmla="*/ 4 h 38"/>
                <a:gd name="T26" fmla="*/ 22 w 40"/>
                <a:gd name="T27" fmla="*/ 6 h 38"/>
                <a:gd name="T28" fmla="*/ 21 w 40"/>
                <a:gd name="T29" fmla="*/ 11 h 38"/>
                <a:gd name="T30" fmla="*/ 28 w 40"/>
                <a:gd name="T31" fmla="*/ 16 h 38"/>
                <a:gd name="T32" fmla="*/ 27 w 40"/>
                <a:gd name="T33" fmla="*/ 19 h 38"/>
                <a:gd name="T34" fmla="*/ 33 w 40"/>
                <a:gd name="T35" fmla="*/ 24 h 38"/>
                <a:gd name="T36" fmla="*/ 39 w 40"/>
                <a:gd name="T37" fmla="*/ 26 h 38"/>
                <a:gd name="T38" fmla="*/ 40 w 40"/>
                <a:gd name="T39" fmla="*/ 37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0" h="38">
                  <a:moveTo>
                    <a:pt x="40" y="37"/>
                  </a:moveTo>
                  <a:lnTo>
                    <a:pt x="36" y="38"/>
                  </a:lnTo>
                  <a:lnTo>
                    <a:pt x="29" y="29"/>
                  </a:lnTo>
                  <a:lnTo>
                    <a:pt x="29" y="26"/>
                  </a:lnTo>
                  <a:lnTo>
                    <a:pt x="24" y="26"/>
                  </a:lnTo>
                  <a:lnTo>
                    <a:pt x="20" y="23"/>
                  </a:lnTo>
                  <a:lnTo>
                    <a:pt x="17" y="23"/>
                  </a:lnTo>
                  <a:lnTo>
                    <a:pt x="11" y="18"/>
                  </a:lnTo>
                  <a:lnTo>
                    <a:pt x="3" y="16"/>
                  </a:lnTo>
                  <a:lnTo>
                    <a:pt x="3" y="7"/>
                  </a:lnTo>
                  <a:lnTo>
                    <a:pt x="0" y="3"/>
                  </a:lnTo>
                  <a:lnTo>
                    <a:pt x="14" y="0"/>
                  </a:lnTo>
                  <a:lnTo>
                    <a:pt x="17" y="4"/>
                  </a:lnTo>
                  <a:lnTo>
                    <a:pt x="22" y="6"/>
                  </a:lnTo>
                  <a:lnTo>
                    <a:pt x="21" y="11"/>
                  </a:lnTo>
                  <a:lnTo>
                    <a:pt x="28" y="16"/>
                  </a:lnTo>
                  <a:lnTo>
                    <a:pt x="27" y="19"/>
                  </a:lnTo>
                  <a:lnTo>
                    <a:pt x="33" y="24"/>
                  </a:lnTo>
                  <a:lnTo>
                    <a:pt x="39" y="26"/>
                  </a:lnTo>
                  <a:lnTo>
                    <a:pt x="40" y="37"/>
                  </a:lnTo>
                  <a:close/>
                </a:path>
              </a:pathLst>
            </a:custGeom>
            <a:solidFill>
              <a:srgbClr val="B3B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1" name="Freeform 117">
              <a:extLst>
                <a:ext uri="{FF2B5EF4-FFF2-40B4-BE49-F238E27FC236}">
                  <a16:creationId xmlns:a16="http://schemas.microsoft.com/office/drawing/2014/main" id="{6E60564A-DBB9-8BB5-1C39-F3D642024D67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1825" y="1323975"/>
              <a:ext cx="174625" cy="239713"/>
            </a:xfrm>
            <a:custGeom>
              <a:avLst/>
              <a:gdLst>
                <a:gd name="T0" fmla="*/ 0 w 110"/>
                <a:gd name="T1" fmla="*/ 108 h 151"/>
                <a:gd name="T2" fmla="*/ 4 w 110"/>
                <a:gd name="T3" fmla="*/ 102 h 151"/>
                <a:gd name="T4" fmla="*/ 11 w 110"/>
                <a:gd name="T5" fmla="*/ 93 h 151"/>
                <a:gd name="T6" fmla="*/ 13 w 110"/>
                <a:gd name="T7" fmla="*/ 80 h 151"/>
                <a:gd name="T8" fmla="*/ 6 w 110"/>
                <a:gd name="T9" fmla="*/ 76 h 151"/>
                <a:gd name="T10" fmla="*/ 4 w 110"/>
                <a:gd name="T11" fmla="*/ 60 h 151"/>
                <a:gd name="T12" fmla="*/ 8 w 110"/>
                <a:gd name="T13" fmla="*/ 51 h 151"/>
                <a:gd name="T14" fmla="*/ 19 w 110"/>
                <a:gd name="T15" fmla="*/ 51 h 151"/>
                <a:gd name="T16" fmla="*/ 21 w 110"/>
                <a:gd name="T17" fmla="*/ 46 h 151"/>
                <a:gd name="T18" fmla="*/ 18 w 110"/>
                <a:gd name="T19" fmla="*/ 42 h 151"/>
                <a:gd name="T20" fmla="*/ 29 w 110"/>
                <a:gd name="T21" fmla="*/ 28 h 151"/>
                <a:gd name="T22" fmla="*/ 37 w 110"/>
                <a:gd name="T23" fmla="*/ 18 h 151"/>
                <a:gd name="T24" fmla="*/ 42 w 110"/>
                <a:gd name="T25" fmla="*/ 11 h 151"/>
                <a:gd name="T26" fmla="*/ 51 w 110"/>
                <a:gd name="T27" fmla="*/ 11 h 151"/>
                <a:gd name="T28" fmla="*/ 52 w 110"/>
                <a:gd name="T29" fmla="*/ 6 h 151"/>
                <a:gd name="T30" fmla="*/ 69 w 110"/>
                <a:gd name="T31" fmla="*/ 7 h 151"/>
                <a:gd name="T32" fmla="*/ 69 w 110"/>
                <a:gd name="T33" fmla="*/ 1 h 151"/>
                <a:gd name="T34" fmla="*/ 75 w 110"/>
                <a:gd name="T35" fmla="*/ 0 h 151"/>
                <a:gd name="T36" fmla="*/ 86 w 110"/>
                <a:gd name="T37" fmla="*/ 5 h 151"/>
                <a:gd name="T38" fmla="*/ 102 w 110"/>
                <a:gd name="T39" fmla="*/ 12 h 151"/>
                <a:gd name="T40" fmla="*/ 107 w 110"/>
                <a:gd name="T41" fmla="*/ 26 h 151"/>
                <a:gd name="T42" fmla="*/ 110 w 110"/>
                <a:gd name="T43" fmla="*/ 29 h 151"/>
                <a:gd name="T44" fmla="*/ 95 w 110"/>
                <a:gd name="T45" fmla="*/ 33 h 151"/>
                <a:gd name="T46" fmla="*/ 86 w 110"/>
                <a:gd name="T47" fmla="*/ 40 h 151"/>
                <a:gd name="T48" fmla="*/ 90 w 110"/>
                <a:gd name="T49" fmla="*/ 47 h 151"/>
                <a:gd name="T50" fmla="*/ 77 w 110"/>
                <a:gd name="T51" fmla="*/ 54 h 151"/>
                <a:gd name="T52" fmla="*/ 60 w 110"/>
                <a:gd name="T53" fmla="*/ 64 h 151"/>
                <a:gd name="T54" fmla="*/ 56 w 110"/>
                <a:gd name="T55" fmla="*/ 79 h 151"/>
                <a:gd name="T56" fmla="*/ 64 w 110"/>
                <a:gd name="T57" fmla="*/ 87 h 151"/>
                <a:gd name="T58" fmla="*/ 75 w 110"/>
                <a:gd name="T59" fmla="*/ 94 h 151"/>
                <a:gd name="T60" fmla="*/ 68 w 110"/>
                <a:gd name="T61" fmla="*/ 108 h 151"/>
                <a:gd name="T62" fmla="*/ 57 w 110"/>
                <a:gd name="T63" fmla="*/ 110 h 151"/>
                <a:gd name="T64" fmla="*/ 56 w 110"/>
                <a:gd name="T65" fmla="*/ 130 h 151"/>
                <a:gd name="T66" fmla="*/ 52 w 110"/>
                <a:gd name="T67" fmla="*/ 142 h 151"/>
                <a:gd name="T68" fmla="*/ 39 w 110"/>
                <a:gd name="T69" fmla="*/ 141 h 151"/>
                <a:gd name="T70" fmla="*/ 34 w 110"/>
                <a:gd name="T71" fmla="*/ 150 h 151"/>
                <a:gd name="T72" fmla="*/ 24 w 110"/>
                <a:gd name="T73" fmla="*/ 151 h 151"/>
                <a:gd name="T74" fmla="*/ 19 w 110"/>
                <a:gd name="T75" fmla="*/ 138 h 151"/>
                <a:gd name="T76" fmla="*/ 10 w 110"/>
                <a:gd name="T77" fmla="*/ 125 h 151"/>
                <a:gd name="T78" fmla="*/ 0 w 110"/>
                <a:gd name="T79" fmla="*/ 108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10" h="151">
                  <a:moveTo>
                    <a:pt x="0" y="108"/>
                  </a:moveTo>
                  <a:lnTo>
                    <a:pt x="4" y="102"/>
                  </a:lnTo>
                  <a:lnTo>
                    <a:pt x="11" y="93"/>
                  </a:lnTo>
                  <a:lnTo>
                    <a:pt x="13" y="80"/>
                  </a:lnTo>
                  <a:lnTo>
                    <a:pt x="6" y="76"/>
                  </a:lnTo>
                  <a:lnTo>
                    <a:pt x="4" y="60"/>
                  </a:lnTo>
                  <a:lnTo>
                    <a:pt x="8" y="51"/>
                  </a:lnTo>
                  <a:lnTo>
                    <a:pt x="19" y="51"/>
                  </a:lnTo>
                  <a:lnTo>
                    <a:pt x="21" y="46"/>
                  </a:lnTo>
                  <a:lnTo>
                    <a:pt x="18" y="42"/>
                  </a:lnTo>
                  <a:lnTo>
                    <a:pt x="29" y="28"/>
                  </a:lnTo>
                  <a:lnTo>
                    <a:pt x="37" y="18"/>
                  </a:lnTo>
                  <a:lnTo>
                    <a:pt x="42" y="11"/>
                  </a:lnTo>
                  <a:lnTo>
                    <a:pt x="51" y="11"/>
                  </a:lnTo>
                  <a:lnTo>
                    <a:pt x="52" y="6"/>
                  </a:lnTo>
                  <a:lnTo>
                    <a:pt x="69" y="7"/>
                  </a:lnTo>
                  <a:lnTo>
                    <a:pt x="69" y="1"/>
                  </a:lnTo>
                  <a:lnTo>
                    <a:pt x="75" y="0"/>
                  </a:lnTo>
                  <a:lnTo>
                    <a:pt x="86" y="5"/>
                  </a:lnTo>
                  <a:lnTo>
                    <a:pt x="102" y="12"/>
                  </a:lnTo>
                  <a:lnTo>
                    <a:pt x="107" y="26"/>
                  </a:lnTo>
                  <a:lnTo>
                    <a:pt x="110" y="29"/>
                  </a:lnTo>
                  <a:lnTo>
                    <a:pt x="95" y="33"/>
                  </a:lnTo>
                  <a:lnTo>
                    <a:pt x="86" y="40"/>
                  </a:lnTo>
                  <a:lnTo>
                    <a:pt x="90" y="47"/>
                  </a:lnTo>
                  <a:lnTo>
                    <a:pt x="77" y="54"/>
                  </a:lnTo>
                  <a:lnTo>
                    <a:pt x="60" y="64"/>
                  </a:lnTo>
                  <a:lnTo>
                    <a:pt x="56" y="79"/>
                  </a:lnTo>
                  <a:lnTo>
                    <a:pt x="64" y="87"/>
                  </a:lnTo>
                  <a:lnTo>
                    <a:pt x="75" y="94"/>
                  </a:lnTo>
                  <a:lnTo>
                    <a:pt x="68" y="108"/>
                  </a:lnTo>
                  <a:lnTo>
                    <a:pt x="57" y="110"/>
                  </a:lnTo>
                  <a:lnTo>
                    <a:pt x="56" y="130"/>
                  </a:lnTo>
                  <a:lnTo>
                    <a:pt x="52" y="142"/>
                  </a:lnTo>
                  <a:lnTo>
                    <a:pt x="39" y="141"/>
                  </a:lnTo>
                  <a:lnTo>
                    <a:pt x="34" y="150"/>
                  </a:lnTo>
                  <a:lnTo>
                    <a:pt x="24" y="151"/>
                  </a:lnTo>
                  <a:lnTo>
                    <a:pt x="19" y="138"/>
                  </a:lnTo>
                  <a:lnTo>
                    <a:pt x="10" y="125"/>
                  </a:lnTo>
                  <a:lnTo>
                    <a:pt x="0" y="108"/>
                  </a:lnTo>
                  <a:close/>
                </a:path>
              </a:pathLst>
            </a:custGeom>
            <a:solidFill>
              <a:srgbClr val="FCF5D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2" name="Freeform 118">
              <a:extLst>
                <a:ext uri="{FF2B5EF4-FFF2-40B4-BE49-F238E27FC236}">
                  <a16:creationId xmlns:a16="http://schemas.microsoft.com/office/drawing/2014/main" id="{1F69D3FD-BBBF-1CEE-0F80-CF2E59247EB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4550" y="1547813"/>
              <a:ext cx="149225" cy="98425"/>
            </a:xfrm>
            <a:custGeom>
              <a:avLst/>
              <a:gdLst>
                <a:gd name="T0" fmla="*/ 41 w 94"/>
                <a:gd name="T1" fmla="*/ 0 h 62"/>
                <a:gd name="T2" fmla="*/ 53 w 94"/>
                <a:gd name="T3" fmla="*/ 3 h 62"/>
                <a:gd name="T4" fmla="*/ 55 w 94"/>
                <a:gd name="T5" fmla="*/ 6 h 62"/>
                <a:gd name="T6" fmla="*/ 60 w 94"/>
                <a:gd name="T7" fmla="*/ 4 h 62"/>
                <a:gd name="T8" fmla="*/ 70 w 94"/>
                <a:gd name="T9" fmla="*/ 8 h 62"/>
                <a:gd name="T10" fmla="*/ 72 w 94"/>
                <a:gd name="T11" fmla="*/ 14 h 62"/>
                <a:gd name="T12" fmla="*/ 71 w 94"/>
                <a:gd name="T13" fmla="*/ 17 h 62"/>
                <a:gd name="T14" fmla="*/ 80 w 94"/>
                <a:gd name="T15" fmla="*/ 24 h 62"/>
                <a:gd name="T16" fmla="*/ 85 w 94"/>
                <a:gd name="T17" fmla="*/ 27 h 62"/>
                <a:gd name="T18" fmla="*/ 85 w 94"/>
                <a:gd name="T19" fmla="*/ 29 h 62"/>
                <a:gd name="T20" fmla="*/ 92 w 94"/>
                <a:gd name="T21" fmla="*/ 32 h 62"/>
                <a:gd name="T22" fmla="*/ 94 w 94"/>
                <a:gd name="T23" fmla="*/ 35 h 62"/>
                <a:gd name="T24" fmla="*/ 92 w 94"/>
                <a:gd name="T25" fmla="*/ 39 h 62"/>
                <a:gd name="T26" fmla="*/ 84 w 94"/>
                <a:gd name="T27" fmla="*/ 37 h 62"/>
                <a:gd name="T28" fmla="*/ 83 w 94"/>
                <a:gd name="T29" fmla="*/ 39 h 62"/>
                <a:gd name="T30" fmla="*/ 85 w 94"/>
                <a:gd name="T31" fmla="*/ 43 h 62"/>
                <a:gd name="T32" fmla="*/ 90 w 94"/>
                <a:gd name="T33" fmla="*/ 52 h 62"/>
                <a:gd name="T34" fmla="*/ 81 w 94"/>
                <a:gd name="T35" fmla="*/ 52 h 62"/>
                <a:gd name="T36" fmla="*/ 78 w 94"/>
                <a:gd name="T37" fmla="*/ 55 h 62"/>
                <a:gd name="T38" fmla="*/ 79 w 94"/>
                <a:gd name="T39" fmla="*/ 62 h 62"/>
                <a:gd name="T40" fmla="*/ 74 w 94"/>
                <a:gd name="T41" fmla="*/ 61 h 62"/>
                <a:gd name="T42" fmla="*/ 65 w 94"/>
                <a:gd name="T43" fmla="*/ 61 h 62"/>
                <a:gd name="T44" fmla="*/ 62 w 94"/>
                <a:gd name="T45" fmla="*/ 58 h 62"/>
                <a:gd name="T46" fmla="*/ 59 w 94"/>
                <a:gd name="T47" fmla="*/ 60 h 62"/>
                <a:gd name="T48" fmla="*/ 54 w 94"/>
                <a:gd name="T49" fmla="*/ 59 h 62"/>
                <a:gd name="T50" fmla="*/ 46 w 94"/>
                <a:gd name="T51" fmla="*/ 59 h 62"/>
                <a:gd name="T52" fmla="*/ 34 w 94"/>
                <a:gd name="T53" fmla="*/ 55 h 62"/>
                <a:gd name="T54" fmla="*/ 22 w 94"/>
                <a:gd name="T55" fmla="*/ 54 h 62"/>
                <a:gd name="T56" fmla="*/ 14 w 94"/>
                <a:gd name="T57" fmla="*/ 54 h 62"/>
                <a:gd name="T58" fmla="*/ 9 w 94"/>
                <a:gd name="T59" fmla="*/ 58 h 62"/>
                <a:gd name="T60" fmla="*/ 4 w 94"/>
                <a:gd name="T61" fmla="*/ 59 h 62"/>
                <a:gd name="T62" fmla="*/ 3 w 94"/>
                <a:gd name="T63" fmla="*/ 53 h 62"/>
                <a:gd name="T64" fmla="*/ 0 w 94"/>
                <a:gd name="T65" fmla="*/ 47 h 62"/>
                <a:gd name="T66" fmla="*/ 6 w 94"/>
                <a:gd name="T67" fmla="*/ 45 h 62"/>
                <a:gd name="T68" fmla="*/ 4 w 94"/>
                <a:gd name="T69" fmla="*/ 39 h 62"/>
                <a:gd name="T70" fmla="*/ 1 w 94"/>
                <a:gd name="T71" fmla="*/ 34 h 62"/>
                <a:gd name="T72" fmla="*/ 0 w 94"/>
                <a:gd name="T73" fmla="*/ 28 h 62"/>
                <a:gd name="T74" fmla="*/ 8 w 94"/>
                <a:gd name="T75" fmla="*/ 28 h 62"/>
                <a:gd name="T76" fmla="*/ 20 w 94"/>
                <a:gd name="T77" fmla="*/ 23 h 62"/>
                <a:gd name="T78" fmla="*/ 20 w 94"/>
                <a:gd name="T79" fmla="*/ 16 h 62"/>
                <a:gd name="T80" fmla="*/ 28 w 94"/>
                <a:gd name="T81" fmla="*/ 13 h 62"/>
                <a:gd name="T82" fmla="*/ 26 w 94"/>
                <a:gd name="T83" fmla="*/ 7 h 62"/>
                <a:gd name="T84" fmla="*/ 32 w 94"/>
                <a:gd name="T85" fmla="*/ 4 h 62"/>
                <a:gd name="T86" fmla="*/ 41 w 94"/>
                <a:gd name="T87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94" h="62">
                  <a:moveTo>
                    <a:pt x="41" y="0"/>
                  </a:moveTo>
                  <a:lnTo>
                    <a:pt x="53" y="3"/>
                  </a:lnTo>
                  <a:lnTo>
                    <a:pt x="55" y="6"/>
                  </a:lnTo>
                  <a:lnTo>
                    <a:pt x="60" y="4"/>
                  </a:lnTo>
                  <a:lnTo>
                    <a:pt x="70" y="8"/>
                  </a:lnTo>
                  <a:lnTo>
                    <a:pt x="72" y="14"/>
                  </a:lnTo>
                  <a:lnTo>
                    <a:pt x="71" y="17"/>
                  </a:lnTo>
                  <a:lnTo>
                    <a:pt x="80" y="24"/>
                  </a:lnTo>
                  <a:lnTo>
                    <a:pt x="85" y="27"/>
                  </a:lnTo>
                  <a:lnTo>
                    <a:pt x="85" y="29"/>
                  </a:lnTo>
                  <a:lnTo>
                    <a:pt x="92" y="32"/>
                  </a:lnTo>
                  <a:lnTo>
                    <a:pt x="94" y="35"/>
                  </a:lnTo>
                  <a:lnTo>
                    <a:pt x="92" y="39"/>
                  </a:lnTo>
                  <a:lnTo>
                    <a:pt x="84" y="37"/>
                  </a:lnTo>
                  <a:lnTo>
                    <a:pt x="83" y="39"/>
                  </a:lnTo>
                  <a:lnTo>
                    <a:pt x="85" y="43"/>
                  </a:lnTo>
                  <a:lnTo>
                    <a:pt x="90" y="52"/>
                  </a:lnTo>
                  <a:lnTo>
                    <a:pt x="81" y="52"/>
                  </a:lnTo>
                  <a:lnTo>
                    <a:pt x="78" y="55"/>
                  </a:lnTo>
                  <a:lnTo>
                    <a:pt x="79" y="62"/>
                  </a:lnTo>
                  <a:lnTo>
                    <a:pt x="74" y="61"/>
                  </a:lnTo>
                  <a:lnTo>
                    <a:pt x="65" y="61"/>
                  </a:lnTo>
                  <a:lnTo>
                    <a:pt x="62" y="58"/>
                  </a:lnTo>
                  <a:lnTo>
                    <a:pt x="59" y="60"/>
                  </a:lnTo>
                  <a:lnTo>
                    <a:pt x="54" y="59"/>
                  </a:lnTo>
                  <a:lnTo>
                    <a:pt x="46" y="59"/>
                  </a:lnTo>
                  <a:lnTo>
                    <a:pt x="34" y="55"/>
                  </a:lnTo>
                  <a:lnTo>
                    <a:pt x="22" y="54"/>
                  </a:lnTo>
                  <a:lnTo>
                    <a:pt x="14" y="54"/>
                  </a:lnTo>
                  <a:lnTo>
                    <a:pt x="9" y="58"/>
                  </a:lnTo>
                  <a:lnTo>
                    <a:pt x="4" y="59"/>
                  </a:lnTo>
                  <a:lnTo>
                    <a:pt x="3" y="53"/>
                  </a:lnTo>
                  <a:lnTo>
                    <a:pt x="0" y="47"/>
                  </a:lnTo>
                  <a:lnTo>
                    <a:pt x="6" y="45"/>
                  </a:lnTo>
                  <a:lnTo>
                    <a:pt x="4" y="39"/>
                  </a:lnTo>
                  <a:lnTo>
                    <a:pt x="1" y="34"/>
                  </a:lnTo>
                  <a:lnTo>
                    <a:pt x="0" y="28"/>
                  </a:lnTo>
                  <a:lnTo>
                    <a:pt x="8" y="28"/>
                  </a:lnTo>
                  <a:lnTo>
                    <a:pt x="20" y="23"/>
                  </a:lnTo>
                  <a:lnTo>
                    <a:pt x="20" y="16"/>
                  </a:lnTo>
                  <a:lnTo>
                    <a:pt x="28" y="13"/>
                  </a:lnTo>
                  <a:lnTo>
                    <a:pt x="26" y="7"/>
                  </a:lnTo>
                  <a:lnTo>
                    <a:pt x="32" y="4"/>
                  </a:lnTo>
                  <a:lnTo>
                    <a:pt x="41" y="0"/>
                  </a:lnTo>
                  <a:close/>
                </a:path>
              </a:pathLst>
            </a:custGeom>
            <a:solidFill>
              <a:srgbClr val="FCC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3" name="Freeform 119">
              <a:extLst>
                <a:ext uri="{FF2B5EF4-FFF2-40B4-BE49-F238E27FC236}">
                  <a16:creationId xmlns:a16="http://schemas.microsoft.com/office/drawing/2014/main" id="{FFD34789-9F23-AB2B-57CD-B75E378FBD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6613" y="1625600"/>
              <a:ext cx="304800" cy="152400"/>
            </a:xfrm>
            <a:custGeom>
              <a:avLst/>
              <a:gdLst>
                <a:gd name="T0" fmla="*/ 98 w 192"/>
                <a:gd name="T1" fmla="*/ 3 h 96"/>
                <a:gd name="T2" fmla="*/ 103 w 192"/>
                <a:gd name="T3" fmla="*/ 1 h 96"/>
                <a:gd name="T4" fmla="*/ 123 w 192"/>
                <a:gd name="T5" fmla="*/ 7 h 96"/>
                <a:gd name="T6" fmla="*/ 123 w 192"/>
                <a:gd name="T7" fmla="*/ 13 h 96"/>
                <a:gd name="T8" fmla="*/ 136 w 192"/>
                <a:gd name="T9" fmla="*/ 20 h 96"/>
                <a:gd name="T10" fmla="*/ 151 w 192"/>
                <a:gd name="T11" fmla="*/ 29 h 96"/>
                <a:gd name="T12" fmla="*/ 167 w 192"/>
                <a:gd name="T13" fmla="*/ 31 h 96"/>
                <a:gd name="T14" fmla="*/ 189 w 192"/>
                <a:gd name="T15" fmla="*/ 36 h 96"/>
                <a:gd name="T16" fmla="*/ 188 w 192"/>
                <a:gd name="T17" fmla="*/ 48 h 96"/>
                <a:gd name="T18" fmla="*/ 192 w 192"/>
                <a:gd name="T19" fmla="*/ 59 h 96"/>
                <a:gd name="T20" fmla="*/ 177 w 192"/>
                <a:gd name="T21" fmla="*/ 64 h 96"/>
                <a:gd name="T22" fmla="*/ 169 w 192"/>
                <a:gd name="T23" fmla="*/ 71 h 96"/>
                <a:gd name="T24" fmla="*/ 154 w 192"/>
                <a:gd name="T25" fmla="*/ 77 h 96"/>
                <a:gd name="T26" fmla="*/ 148 w 192"/>
                <a:gd name="T27" fmla="*/ 89 h 96"/>
                <a:gd name="T28" fmla="*/ 143 w 192"/>
                <a:gd name="T29" fmla="*/ 88 h 96"/>
                <a:gd name="T30" fmla="*/ 131 w 192"/>
                <a:gd name="T31" fmla="*/ 83 h 96"/>
                <a:gd name="T32" fmla="*/ 127 w 192"/>
                <a:gd name="T33" fmla="*/ 85 h 96"/>
                <a:gd name="T34" fmla="*/ 108 w 192"/>
                <a:gd name="T35" fmla="*/ 76 h 96"/>
                <a:gd name="T36" fmla="*/ 96 w 192"/>
                <a:gd name="T37" fmla="*/ 87 h 96"/>
                <a:gd name="T38" fmla="*/ 83 w 192"/>
                <a:gd name="T39" fmla="*/ 94 h 96"/>
                <a:gd name="T40" fmla="*/ 73 w 192"/>
                <a:gd name="T41" fmla="*/ 93 h 96"/>
                <a:gd name="T42" fmla="*/ 77 w 192"/>
                <a:gd name="T43" fmla="*/ 88 h 96"/>
                <a:gd name="T44" fmla="*/ 78 w 192"/>
                <a:gd name="T45" fmla="*/ 81 h 96"/>
                <a:gd name="T46" fmla="*/ 82 w 192"/>
                <a:gd name="T47" fmla="*/ 81 h 96"/>
                <a:gd name="T48" fmla="*/ 91 w 192"/>
                <a:gd name="T49" fmla="*/ 81 h 96"/>
                <a:gd name="T50" fmla="*/ 89 w 192"/>
                <a:gd name="T51" fmla="*/ 77 h 96"/>
                <a:gd name="T52" fmla="*/ 82 w 192"/>
                <a:gd name="T53" fmla="*/ 67 h 96"/>
                <a:gd name="T54" fmla="*/ 77 w 192"/>
                <a:gd name="T55" fmla="*/ 59 h 96"/>
                <a:gd name="T56" fmla="*/ 67 w 192"/>
                <a:gd name="T57" fmla="*/ 57 h 96"/>
                <a:gd name="T58" fmla="*/ 52 w 192"/>
                <a:gd name="T59" fmla="*/ 54 h 96"/>
                <a:gd name="T60" fmla="*/ 45 w 192"/>
                <a:gd name="T61" fmla="*/ 56 h 96"/>
                <a:gd name="T62" fmla="*/ 35 w 192"/>
                <a:gd name="T63" fmla="*/ 59 h 96"/>
                <a:gd name="T64" fmla="*/ 26 w 192"/>
                <a:gd name="T65" fmla="*/ 59 h 96"/>
                <a:gd name="T66" fmla="*/ 12 w 192"/>
                <a:gd name="T67" fmla="*/ 57 h 96"/>
                <a:gd name="T68" fmla="*/ 7 w 192"/>
                <a:gd name="T69" fmla="*/ 57 h 96"/>
                <a:gd name="T70" fmla="*/ 2 w 192"/>
                <a:gd name="T71" fmla="*/ 46 h 96"/>
                <a:gd name="T72" fmla="*/ 7 w 192"/>
                <a:gd name="T73" fmla="*/ 44 h 96"/>
                <a:gd name="T74" fmla="*/ 12 w 192"/>
                <a:gd name="T75" fmla="*/ 28 h 96"/>
                <a:gd name="T76" fmla="*/ 17 w 192"/>
                <a:gd name="T77" fmla="*/ 22 h 96"/>
                <a:gd name="T78" fmla="*/ 14 w 192"/>
                <a:gd name="T79" fmla="*/ 9 h 96"/>
                <a:gd name="T80" fmla="*/ 27 w 192"/>
                <a:gd name="T81" fmla="*/ 5 h 96"/>
                <a:gd name="T82" fmla="*/ 51 w 192"/>
                <a:gd name="T83" fmla="*/ 10 h 96"/>
                <a:gd name="T84" fmla="*/ 64 w 192"/>
                <a:gd name="T85" fmla="*/ 11 h 96"/>
                <a:gd name="T86" fmla="*/ 70 w 192"/>
                <a:gd name="T87" fmla="*/ 12 h 96"/>
                <a:gd name="T88" fmla="*/ 84 w 192"/>
                <a:gd name="T89" fmla="*/ 13 h 96"/>
                <a:gd name="T90" fmla="*/ 86 w 192"/>
                <a:gd name="T91" fmla="*/ 3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92" h="96">
                  <a:moveTo>
                    <a:pt x="95" y="3"/>
                  </a:moveTo>
                  <a:lnTo>
                    <a:pt x="98" y="3"/>
                  </a:lnTo>
                  <a:lnTo>
                    <a:pt x="101" y="0"/>
                  </a:lnTo>
                  <a:lnTo>
                    <a:pt x="103" y="1"/>
                  </a:lnTo>
                  <a:lnTo>
                    <a:pt x="115" y="0"/>
                  </a:lnTo>
                  <a:lnTo>
                    <a:pt x="123" y="7"/>
                  </a:lnTo>
                  <a:lnTo>
                    <a:pt x="121" y="10"/>
                  </a:lnTo>
                  <a:lnTo>
                    <a:pt x="123" y="13"/>
                  </a:lnTo>
                  <a:lnTo>
                    <a:pt x="130" y="15"/>
                  </a:lnTo>
                  <a:lnTo>
                    <a:pt x="136" y="20"/>
                  </a:lnTo>
                  <a:lnTo>
                    <a:pt x="136" y="23"/>
                  </a:lnTo>
                  <a:lnTo>
                    <a:pt x="151" y="29"/>
                  </a:lnTo>
                  <a:lnTo>
                    <a:pt x="158" y="26"/>
                  </a:lnTo>
                  <a:lnTo>
                    <a:pt x="167" y="31"/>
                  </a:lnTo>
                  <a:lnTo>
                    <a:pt x="173" y="31"/>
                  </a:lnTo>
                  <a:lnTo>
                    <a:pt x="189" y="36"/>
                  </a:lnTo>
                  <a:lnTo>
                    <a:pt x="190" y="41"/>
                  </a:lnTo>
                  <a:lnTo>
                    <a:pt x="188" y="48"/>
                  </a:lnTo>
                  <a:lnTo>
                    <a:pt x="192" y="56"/>
                  </a:lnTo>
                  <a:lnTo>
                    <a:pt x="192" y="59"/>
                  </a:lnTo>
                  <a:lnTo>
                    <a:pt x="182" y="61"/>
                  </a:lnTo>
                  <a:lnTo>
                    <a:pt x="177" y="64"/>
                  </a:lnTo>
                  <a:lnTo>
                    <a:pt x="179" y="70"/>
                  </a:lnTo>
                  <a:lnTo>
                    <a:pt x="169" y="71"/>
                  </a:lnTo>
                  <a:lnTo>
                    <a:pt x="163" y="76"/>
                  </a:lnTo>
                  <a:lnTo>
                    <a:pt x="154" y="77"/>
                  </a:lnTo>
                  <a:lnTo>
                    <a:pt x="145" y="83"/>
                  </a:lnTo>
                  <a:lnTo>
                    <a:pt x="148" y="89"/>
                  </a:lnTo>
                  <a:lnTo>
                    <a:pt x="145" y="89"/>
                  </a:lnTo>
                  <a:lnTo>
                    <a:pt x="143" y="88"/>
                  </a:lnTo>
                  <a:lnTo>
                    <a:pt x="140" y="87"/>
                  </a:lnTo>
                  <a:lnTo>
                    <a:pt x="131" y="83"/>
                  </a:lnTo>
                  <a:lnTo>
                    <a:pt x="129" y="87"/>
                  </a:lnTo>
                  <a:lnTo>
                    <a:pt x="127" y="85"/>
                  </a:lnTo>
                  <a:lnTo>
                    <a:pt x="110" y="82"/>
                  </a:lnTo>
                  <a:lnTo>
                    <a:pt x="108" y="76"/>
                  </a:lnTo>
                  <a:lnTo>
                    <a:pt x="98" y="78"/>
                  </a:lnTo>
                  <a:lnTo>
                    <a:pt x="96" y="87"/>
                  </a:lnTo>
                  <a:lnTo>
                    <a:pt x="89" y="96"/>
                  </a:lnTo>
                  <a:lnTo>
                    <a:pt x="83" y="94"/>
                  </a:lnTo>
                  <a:lnTo>
                    <a:pt x="78" y="96"/>
                  </a:lnTo>
                  <a:lnTo>
                    <a:pt x="73" y="93"/>
                  </a:lnTo>
                  <a:lnTo>
                    <a:pt x="76" y="91"/>
                  </a:lnTo>
                  <a:lnTo>
                    <a:pt x="77" y="88"/>
                  </a:lnTo>
                  <a:lnTo>
                    <a:pt x="79" y="83"/>
                  </a:lnTo>
                  <a:lnTo>
                    <a:pt x="78" y="81"/>
                  </a:lnTo>
                  <a:lnTo>
                    <a:pt x="80" y="80"/>
                  </a:lnTo>
                  <a:lnTo>
                    <a:pt x="82" y="81"/>
                  </a:lnTo>
                  <a:lnTo>
                    <a:pt x="89" y="82"/>
                  </a:lnTo>
                  <a:lnTo>
                    <a:pt x="91" y="81"/>
                  </a:lnTo>
                  <a:lnTo>
                    <a:pt x="89" y="80"/>
                  </a:lnTo>
                  <a:lnTo>
                    <a:pt x="89" y="77"/>
                  </a:lnTo>
                  <a:lnTo>
                    <a:pt x="84" y="74"/>
                  </a:lnTo>
                  <a:lnTo>
                    <a:pt x="82" y="67"/>
                  </a:lnTo>
                  <a:lnTo>
                    <a:pt x="77" y="64"/>
                  </a:lnTo>
                  <a:lnTo>
                    <a:pt x="77" y="59"/>
                  </a:lnTo>
                  <a:lnTo>
                    <a:pt x="71" y="57"/>
                  </a:lnTo>
                  <a:lnTo>
                    <a:pt x="67" y="57"/>
                  </a:lnTo>
                  <a:lnTo>
                    <a:pt x="59" y="52"/>
                  </a:lnTo>
                  <a:lnTo>
                    <a:pt x="52" y="54"/>
                  </a:lnTo>
                  <a:lnTo>
                    <a:pt x="50" y="56"/>
                  </a:lnTo>
                  <a:lnTo>
                    <a:pt x="45" y="56"/>
                  </a:lnTo>
                  <a:lnTo>
                    <a:pt x="43" y="59"/>
                  </a:lnTo>
                  <a:lnTo>
                    <a:pt x="35" y="59"/>
                  </a:lnTo>
                  <a:lnTo>
                    <a:pt x="32" y="62"/>
                  </a:lnTo>
                  <a:lnTo>
                    <a:pt x="26" y="59"/>
                  </a:lnTo>
                  <a:lnTo>
                    <a:pt x="19" y="59"/>
                  </a:lnTo>
                  <a:lnTo>
                    <a:pt x="12" y="57"/>
                  </a:lnTo>
                  <a:lnTo>
                    <a:pt x="8" y="59"/>
                  </a:lnTo>
                  <a:lnTo>
                    <a:pt x="7" y="57"/>
                  </a:lnTo>
                  <a:lnTo>
                    <a:pt x="0" y="52"/>
                  </a:lnTo>
                  <a:lnTo>
                    <a:pt x="2" y="46"/>
                  </a:lnTo>
                  <a:lnTo>
                    <a:pt x="5" y="43"/>
                  </a:lnTo>
                  <a:lnTo>
                    <a:pt x="7" y="44"/>
                  </a:lnTo>
                  <a:lnTo>
                    <a:pt x="4" y="38"/>
                  </a:lnTo>
                  <a:lnTo>
                    <a:pt x="12" y="28"/>
                  </a:lnTo>
                  <a:lnTo>
                    <a:pt x="15" y="25"/>
                  </a:lnTo>
                  <a:lnTo>
                    <a:pt x="17" y="22"/>
                  </a:lnTo>
                  <a:lnTo>
                    <a:pt x="9" y="10"/>
                  </a:lnTo>
                  <a:lnTo>
                    <a:pt x="14" y="9"/>
                  </a:lnTo>
                  <a:lnTo>
                    <a:pt x="19" y="5"/>
                  </a:lnTo>
                  <a:lnTo>
                    <a:pt x="27" y="5"/>
                  </a:lnTo>
                  <a:lnTo>
                    <a:pt x="39" y="6"/>
                  </a:lnTo>
                  <a:lnTo>
                    <a:pt x="51" y="10"/>
                  </a:lnTo>
                  <a:lnTo>
                    <a:pt x="59" y="10"/>
                  </a:lnTo>
                  <a:lnTo>
                    <a:pt x="64" y="11"/>
                  </a:lnTo>
                  <a:lnTo>
                    <a:pt x="67" y="9"/>
                  </a:lnTo>
                  <a:lnTo>
                    <a:pt x="70" y="12"/>
                  </a:lnTo>
                  <a:lnTo>
                    <a:pt x="79" y="12"/>
                  </a:lnTo>
                  <a:lnTo>
                    <a:pt x="84" y="13"/>
                  </a:lnTo>
                  <a:lnTo>
                    <a:pt x="83" y="6"/>
                  </a:lnTo>
                  <a:lnTo>
                    <a:pt x="86" y="3"/>
                  </a:lnTo>
                  <a:lnTo>
                    <a:pt x="95" y="3"/>
                  </a:lnTo>
                  <a:close/>
                </a:path>
              </a:pathLst>
            </a:custGeom>
            <a:solidFill>
              <a:srgbClr val="BBFC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4" name="Freeform 120">
              <a:extLst>
                <a:ext uri="{FF2B5EF4-FFF2-40B4-BE49-F238E27FC236}">
                  <a16:creationId xmlns:a16="http://schemas.microsoft.com/office/drawing/2014/main" id="{88F04658-10D5-83EB-4B78-4D5D6158BC8E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0563" y="1573213"/>
              <a:ext cx="173038" cy="122238"/>
            </a:xfrm>
            <a:custGeom>
              <a:avLst/>
              <a:gdLst>
                <a:gd name="T0" fmla="*/ 97 w 109"/>
                <a:gd name="T1" fmla="*/ 12 h 77"/>
                <a:gd name="T2" fmla="*/ 98 w 109"/>
                <a:gd name="T3" fmla="*/ 18 h 77"/>
                <a:gd name="T4" fmla="*/ 101 w 109"/>
                <a:gd name="T5" fmla="*/ 23 h 77"/>
                <a:gd name="T6" fmla="*/ 103 w 109"/>
                <a:gd name="T7" fmla="*/ 29 h 77"/>
                <a:gd name="T8" fmla="*/ 97 w 109"/>
                <a:gd name="T9" fmla="*/ 31 h 77"/>
                <a:gd name="T10" fmla="*/ 100 w 109"/>
                <a:gd name="T11" fmla="*/ 37 h 77"/>
                <a:gd name="T12" fmla="*/ 101 w 109"/>
                <a:gd name="T13" fmla="*/ 43 h 77"/>
                <a:gd name="T14" fmla="*/ 109 w 109"/>
                <a:gd name="T15" fmla="*/ 55 h 77"/>
                <a:gd name="T16" fmla="*/ 107 w 109"/>
                <a:gd name="T17" fmla="*/ 58 h 77"/>
                <a:gd name="T18" fmla="*/ 104 w 109"/>
                <a:gd name="T19" fmla="*/ 61 h 77"/>
                <a:gd name="T20" fmla="*/ 96 w 109"/>
                <a:gd name="T21" fmla="*/ 71 h 77"/>
                <a:gd name="T22" fmla="*/ 99 w 109"/>
                <a:gd name="T23" fmla="*/ 77 h 77"/>
                <a:gd name="T24" fmla="*/ 97 w 109"/>
                <a:gd name="T25" fmla="*/ 76 h 77"/>
                <a:gd name="T26" fmla="*/ 85 w 109"/>
                <a:gd name="T27" fmla="*/ 71 h 77"/>
                <a:gd name="T28" fmla="*/ 78 w 109"/>
                <a:gd name="T29" fmla="*/ 72 h 77"/>
                <a:gd name="T30" fmla="*/ 73 w 109"/>
                <a:gd name="T31" fmla="*/ 71 h 77"/>
                <a:gd name="T32" fmla="*/ 67 w 109"/>
                <a:gd name="T33" fmla="*/ 75 h 77"/>
                <a:gd name="T34" fmla="*/ 61 w 109"/>
                <a:gd name="T35" fmla="*/ 69 h 77"/>
                <a:gd name="T36" fmla="*/ 57 w 109"/>
                <a:gd name="T37" fmla="*/ 71 h 77"/>
                <a:gd name="T38" fmla="*/ 55 w 109"/>
                <a:gd name="T39" fmla="*/ 70 h 77"/>
                <a:gd name="T40" fmla="*/ 49 w 109"/>
                <a:gd name="T41" fmla="*/ 64 h 77"/>
                <a:gd name="T42" fmla="*/ 42 w 109"/>
                <a:gd name="T43" fmla="*/ 64 h 77"/>
                <a:gd name="T44" fmla="*/ 41 w 109"/>
                <a:gd name="T45" fmla="*/ 59 h 77"/>
                <a:gd name="T46" fmla="*/ 33 w 109"/>
                <a:gd name="T47" fmla="*/ 58 h 77"/>
                <a:gd name="T48" fmla="*/ 32 w 109"/>
                <a:gd name="T49" fmla="*/ 62 h 77"/>
                <a:gd name="T50" fmla="*/ 26 w 109"/>
                <a:gd name="T51" fmla="*/ 58 h 77"/>
                <a:gd name="T52" fmla="*/ 26 w 109"/>
                <a:gd name="T53" fmla="*/ 55 h 77"/>
                <a:gd name="T54" fmla="*/ 19 w 109"/>
                <a:gd name="T55" fmla="*/ 53 h 77"/>
                <a:gd name="T56" fmla="*/ 14 w 109"/>
                <a:gd name="T57" fmla="*/ 49 h 77"/>
                <a:gd name="T58" fmla="*/ 8 w 109"/>
                <a:gd name="T59" fmla="*/ 40 h 77"/>
                <a:gd name="T60" fmla="*/ 8 w 109"/>
                <a:gd name="T61" fmla="*/ 36 h 77"/>
                <a:gd name="T62" fmla="*/ 5 w 109"/>
                <a:gd name="T63" fmla="*/ 30 h 77"/>
                <a:gd name="T64" fmla="*/ 1 w 109"/>
                <a:gd name="T65" fmla="*/ 25 h 77"/>
                <a:gd name="T66" fmla="*/ 3 w 109"/>
                <a:gd name="T67" fmla="*/ 20 h 77"/>
                <a:gd name="T68" fmla="*/ 0 w 109"/>
                <a:gd name="T69" fmla="*/ 14 h 77"/>
                <a:gd name="T70" fmla="*/ 7 w 109"/>
                <a:gd name="T71" fmla="*/ 10 h 77"/>
                <a:gd name="T72" fmla="*/ 22 w 109"/>
                <a:gd name="T73" fmla="*/ 5 h 77"/>
                <a:gd name="T74" fmla="*/ 34 w 109"/>
                <a:gd name="T75" fmla="*/ 0 h 77"/>
                <a:gd name="T76" fmla="*/ 46 w 109"/>
                <a:gd name="T77" fmla="*/ 3 h 77"/>
                <a:gd name="T78" fmla="*/ 47 w 109"/>
                <a:gd name="T79" fmla="*/ 6 h 77"/>
                <a:gd name="T80" fmla="*/ 55 w 109"/>
                <a:gd name="T81" fmla="*/ 6 h 77"/>
                <a:gd name="T82" fmla="*/ 70 w 109"/>
                <a:gd name="T83" fmla="*/ 7 h 77"/>
                <a:gd name="T84" fmla="*/ 87 w 109"/>
                <a:gd name="T85" fmla="*/ 7 h 77"/>
                <a:gd name="T86" fmla="*/ 93 w 109"/>
                <a:gd name="T87" fmla="*/ 7 h 77"/>
                <a:gd name="T88" fmla="*/ 97 w 109"/>
                <a:gd name="T89" fmla="*/ 12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09" h="77">
                  <a:moveTo>
                    <a:pt x="97" y="12"/>
                  </a:moveTo>
                  <a:lnTo>
                    <a:pt x="98" y="18"/>
                  </a:lnTo>
                  <a:lnTo>
                    <a:pt x="101" y="23"/>
                  </a:lnTo>
                  <a:lnTo>
                    <a:pt x="103" y="29"/>
                  </a:lnTo>
                  <a:lnTo>
                    <a:pt x="97" y="31"/>
                  </a:lnTo>
                  <a:lnTo>
                    <a:pt x="100" y="37"/>
                  </a:lnTo>
                  <a:lnTo>
                    <a:pt x="101" y="43"/>
                  </a:lnTo>
                  <a:lnTo>
                    <a:pt x="109" y="55"/>
                  </a:lnTo>
                  <a:lnTo>
                    <a:pt x="107" y="58"/>
                  </a:lnTo>
                  <a:lnTo>
                    <a:pt x="104" y="61"/>
                  </a:lnTo>
                  <a:lnTo>
                    <a:pt x="96" y="71"/>
                  </a:lnTo>
                  <a:lnTo>
                    <a:pt x="99" y="77"/>
                  </a:lnTo>
                  <a:lnTo>
                    <a:pt x="97" y="76"/>
                  </a:lnTo>
                  <a:lnTo>
                    <a:pt x="85" y="71"/>
                  </a:lnTo>
                  <a:lnTo>
                    <a:pt x="78" y="72"/>
                  </a:lnTo>
                  <a:lnTo>
                    <a:pt x="73" y="71"/>
                  </a:lnTo>
                  <a:lnTo>
                    <a:pt x="67" y="75"/>
                  </a:lnTo>
                  <a:lnTo>
                    <a:pt x="61" y="69"/>
                  </a:lnTo>
                  <a:lnTo>
                    <a:pt x="57" y="71"/>
                  </a:lnTo>
                  <a:lnTo>
                    <a:pt x="55" y="70"/>
                  </a:lnTo>
                  <a:lnTo>
                    <a:pt x="49" y="64"/>
                  </a:lnTo>
                  <a:lnTo>
                    <a:pt x="42" y="64"/>
                  </a:lnTo>
                  <a:lnTo>
                    <a:pt x="41" y="59"/>
                  </a:lnTo>
                  <a:lnTo>
                    <a:pt x="33" y="58"/>
                  </a:lnTo>
                  <a:lnTo>
                    <a:pt x="32" y="62"/>
                  </a:lnTo>
                  <a:lnTo>
                    <a:pt x="26" y="58"/>
                  </a:lnTo>
                  <a:lnTo>
                    <a:pt x="26" y="55"/>
                  </a:lnTo>
                  <a:lnTo>
                    <a:pt x="19" y="53"/>
                  </a:lnTo>
                  <a:lnTo>
                    <a:pt x="14" y="49"/>
                  </a:lnTo>
                  <a:lnTo>
                    <a:pt x="8" y="40"/>
                  </a:lnTo>
                  <a:lnTo>
                    <a:pt x="8" y="36"/>
                  </a:lnTo>
                  <a:lnTo>
                    <a:pt x="5" y="30"/>
                  </a:lnTo>
                  <a:lnTo>
                    <a:pt x="1" y="25"/>
                  </a:lnTo>
                  <a:lnTo>
                    <a:pt x="3" y="20"/>
                  </a:lnTo>
                  <a:lnTo>
                    <a:pt x="0" y="14"/>
                  </a:lnTo>
                  <a:lnTo>
                    <a:pt x="7" y="10"/>
                  </a:lnTo>
                  <a:lnTo>
                    <a:pt x="22" y="5"/>
                  </a:lnTo>
                  <a:lnTo>
                    <a:pt x="34" y="0"/>
                  </a:lnTo>
                  <a:lnTo>
                    <a:pt x="46" y="3"/>
                  </a:lnTo>
                  <a:lnTo>
                    <a:pt x="47" y="6"/>
                  </a:lnTo>
                  <a:lnTo>
                    <a:pt x="55" y="6"/>
                  </a:lnTo>
                  <a:lnTo>
                    <a:pt x="70" y="7"/>
                  </a:lnTo>
                  <a:lnTo>
                    <a:pt x="87" y="7"/>
                  </a:lnTo>
                  <a:lnTo>
                    <a:pt x="93" y="7"/>
                  </a:lnTo>
                  <a:lnTo>
                    <a:pt x="97" y="12"/>
                  </a:lnTo>
                  <a:close/>
                </a:path>
              </a:pathLst>
            </a:custGeom>
            <a:solidFill>
              <a:srgbClr val="BBE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5" name="Freeform 121">
              <a:extLst>
                <a:ext uri="{FF2B5EF4-FFF2-40B4-BE49-F238E27FC236}">
                  <a16:creationId xmlns:a16="http://schemas.microsoft.com/office/drawing/2014/main" id="{B0A54C26-C1A0-EBA6-1D2F-FB1C915626B5}"/>
                </a:ext>
              </a:extLst>
            </p:cNvPr>
            <p:cNvSpPr>
              <a:spLocks/>
            </p:cNvSpPr>
            <p:nvPr/>
          </p:nvSpPr>
          <p:spPr bwMode="auto">
            <a:xfrm>
              <a:off x="4433888" y="1695450"/>
              <a:ext cx="128588" cy="58738"/>
            </a:xfrm>
            <a:custGeom>
              <a:avLst/>
              <a:gdLst>
                <a:gd name="T0" fmla="*/ 81 w 81"/>
                <a:gd name="T1" fmla="*/ 13 h 37"/>
                <a:gd name="T2" fmla="*/ 80 w 81"/>
                <a:gd name="T3" fmla="*/ 18 h 37"/>
                <a:gd name="T4" fmla="*/ 74 w 81"/>
                <a:gd name="T5" fmla="*/ 18 h 37"/>
                <a:gd name="T6" fmla="*/ 76 w 81"/>
                <a:gd name="T7" fmla="*/ 21 h 37"/>
                <a:gd name="T8" fmla="*/ 74 w 81"/>
                <a:gd name="T9" fmla="*/ 31 h 37"/>
                <a:gd name="T10" fmla="*/ 71 w 81"/>
                <a:gd name="T11" fmla="*/ 33 h 37"/>
                <a:gd name="T12" fmla="*/ 62 w 81"/>
                <a:gd name="T13" fmla="*/ 33 h 37"/>
                <a:gd name="T14" fmla="*/ 57 w 81"/>
                <a:gd name="T15" fmla="*/ 37 h 37"/>
                <a:gd name="T16" fmla="*/ 48 w 81"/>
                <a:gd name="T17" fmla="*/ 36 h 37"/>
                <a:gd name="T18" fmla="*/ 32 w 81"/>
                <a:gd name="T19" fmla="*/ 32 h 37"/>
                <a:gd name="T20" fmla="*/ 30 w 81"/>
                <a:gd name="T21" fmla="*/ 26 h 37"/>
                <a:gd name="T22" fmla="*/ 18 w 81"/>
                <a:gd name="T23" fmla="*/ 28 h 37"/>
                <a:gd name="T24" fmla="*/ 17 w 81"/>
                <a:gd name="T25" fmla="*/ 32 h 37"/>
                <a:gd name="T26" fmla="*/ 10 w 81"/>
                <a:gd name="T27" fmla="*/ 30 h 37"/>
                <a:gd name="T28" fmla="*/ 5 w 81"/>
                <a:gd name="T29" fmla="*/ 30 h 37"/>
                <a:gd name="T30" fmla="*/ 0 w 81"/>
                <a:gd name="T31" fmla="*/ 26 h 37"/>
                <a:gd name="T32" fmla="*/ 2 w 81"/>
                <a:gd name="T33" fmla="*/ 23 h 37"/>
                <a:gd name="T34" fmla="*/ 2 w 81"/>
                <a:gd name="T35" fmla="*/ 20 h 37"/>
                <a:gd name="T36" fmla="*/ 4 w 81"/>
                <a:gd name="T37" fmla="*/ 20 h 37"/>
                <a:gd name="T38" fmla="*/ 10 w 81"/>
                <a:gd name="T39" fmla="*/ 24 h 37"/>
                <a:gd name="T40" fmla="*/ 11 w 81"/>
                <a:gd name="T41" fmla="*/ 20 h 37"/>
                <a:gd name="T42" fmla="*/ 21 w 81"/>
                <a:gd name="T43" fmla="*/ 20 h 37"/>
                <a:gd name="T44" fmla="*/ 29 w 81"/>
                <a:gd name="T45" fmla="*/ 18 h 37"/>
                <a:gd name="T46" fmla="*/ 34 w 81"/>
                <a:gd name="T47" fmla="*/ 18 h 37"/>
                <a:gd name="T48" fmla="*/ 37 w 81"/>
                <a:gd name="T49" fmla="*/ 21 h 37"/>
                <a:gd name="T50" fmla="*/ 37 w 81"/>
                <a:gd name="T51" fmla="*/ 19 h 37"/>
                <a:gd name="T52" fmla="*/ 36 w 81"/>
                <a:gd name="T53" fmla="*/ 11 h 37"/>
                <a:gd name="T54" fmla="*/ 39 w 81"/>
                <a:gd name="T55" fmla="*/ 8 h 37"/>
                <a:gd name="T56" fmla="*/ 43 w 81"/>
                <a:gd name="T57" fmla="*/ 2 h 37"/>
                <a:gd name="T58" fmla="*/ 51 w 81"/>
                <a:gd name="T59" fmla="*/ 7 h 37"/>
                <a:gd name="T60" fmla="*/ 57 w 81"/>
                <a:gd name="T61" fmla="*/ 1 h 37"/>
                <a:gd name="T62" fmla="*/ 61 w 81"/>
                <a:gd name="T63" fmla="*/ 0 h 37"/>
                <a:gd name="T64" fmla="*/ 69 w 81"/>
                <a:gd name="T65" fmla="*/ 5 h 37"/>
                <a:gd name="T66" fmla="*/ 74 w 81"/>
                <a:gd name="T67" fmla="*/ 4 h 37"/>
                <a:gd name="T68" fmla="*/ 80 w 81"/>
                <a:gd name="T69" fmla="*/ 6 h 37"/>
                <a:gd name="T70" fmla="*/ 78 w 81"/>
                <a:gd name="T71" fmla="*/ 8 h 37"/>
                <a:gd name="T72" fmla="*/ 81 w 81"/>
                <a:gd name="T73" fmla="*/ 13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1" h="37">
                  <a:moveTo>
                    <a:pt x="81" y="13"/>
                  </a:moveTo>
                  <a:lnTo>
                    <a:pt x="80" y="18"/>
                  </a:lnTo>
                  <a:lnTo>
                    <a:pt x="74" y="18"/>
                  </a:lnTo>
                  <a:lnTo>
                    <a:pt x="76" y="21"/>
                  </a:lnTo>
                  <a:lnTo>
                    <a:pt x="74" y="31"/>
                  </a:lnTo>
                  <a:lnTo>
                    <a:pt x="71" y="33"/>
                  </a:lnTo>
                  <a:lnTo>
                    <a:pt x="62" y="33"/>
                  </a:lnTo>
                  <a:lnTo>
                    <a:pt x="57" y="37"/>
                  </a:lnTo>
                  <a:lnTo>
                    <a:pt x="48" y="36"/>
                  </a:lnTo>
                  <a:lnTo>
                    <a:pt x="32" y="32"/>
                  </a:lnTo>
                  <a:lnTo>
                    <a:pt x="30" y="26"/>
                  </a:lnTo>
                  <a:lnTo>
                    <a:pt x="18" y="28"/>
                  </a:lnTo>
                  <a:lnTo>
                    <a:pt x="17" y="32"/>
                  </a:lnTo>
                  <a:lnTo>
                    <a:pt x="10" y="30"/>
                  </a:lnTo>
                  <a:lnTo>
                    <a:pt x="5" y="30"/>
                  </a:lnTo>
                  <a:lnTo>
                    <a:pt x="0" y="26"/>
                  </a:lnTo>
                  <a:lnTo>
                    <a:pt x="2" y="23"/>
                  </a:lnTo>
                  <a:lnTo>
                    <a:pt x="2" y="20"/>
                  </a:lnTo>
                  <a:lnTo>
                    <a:pt x="4" y="20"/>
                  </a:lnTo>
                  <a:lnTo>
                    <a:pt x="10" y="24"/>
                  </a:lnTo>
                  <a:lnTo>
                    <a:pt x="11" y="20"/>
                  </a:lnTo>
                  <a:lnTo>
                    <a:pt x="21" y="20"/>
                  </a:lnTo>
                  <a:lnTo>
                    <a:pt x="29" y="18"/>
                  </a:lnTo>
                  <a:lnTo>
                    <a:pt x="34" y="18"/>
                  </a:lnTo>
                  <a:lnTo>
                    <a:pt x="37" y="21"/>
                  </a:lnTo>
                  <a:lnTo>
                    <a:pt x="37" y="19"/>
                  </a:lnTo>
                  <a:lnTo>
                    <a:pt x="36" y="11"/>
                  </a:lnTo>
                  <a:lnTo>
                    <a:pt x="39" y="8"/>
                  </a:lnTo>
                  <a:lnTo>
                    <a:pt x="43" y="2"/>
                  </a:lnTo>
                  <a:lnTo>
                    <a:pt x="51" y="7"/>
                  </a:lnTo>
                  <a:lnTo>
                    <a:pt x="57" y="1"/>
                  </a:lnTo>
                  <a:lnTo>
                    <a:pt x="61" y="0"/>
                  </a:lnTo>
                  <a:lnTo>
                    <a:pt x="69" y="5"/>
                  </a:lnTo>
                  <a:lnTo>
                    <a:pt x="74" y="4"/>
                  </a:lnTo>
                  <a:lnTo>
                    <a:pt x="80" y="6"/>
                  </a:lnTo>
                  <a:lnTo>
                    <a:pt x="78" y="8"/>
                  </a:lnTo>
                  <a:lnTo>
                    <a:pt x="81" y="13"/>
                  </a:lnTo>
                  <a:close/>
                </a:path>
              </a:pathLst>
            </a:custGeom>
            <a:solidFill>
              <a:srgbClr val="FCD7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6" name="Freeform 122">
              <a:extLst>
                <a:ext uri="{FF2B5EF4-FFF2-40B4-BE49-F238E27FC236}">
                  <a16:creationId xmlns:a16="http://schemas.microsoft.com/office/drawing/2014/main" id="{E2DE267C-1E2D-2750-4273-2013E17979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551363" y="1704975"/>
              <a:ext cx="107950" cy="61913"/>
            </a:xfrm>
            <a:custGeom>
              <a:avLst/>
              <a:gdLst>
                <a:gd name="T0" fmla="*/ 60 w 68"/>
                <a:gd name="T1" fmla="*/ 2 h 39"/>
                <a:gd name="T2" fmla="*/ 67 w 68"/>
                <a:gd name="T3" fmla="*/ 7 h 39"/>
                <a:gd name="T4" fmla="*/ 68 w 68"/>
                <a:gd name="T5" fmla="*/ 9 h 39"/>
                <a:gd name="T6" fmla="*/ 62 w 68"/>
                <a:gd name="T7" fmla="*/ 12 h 39"/>
                <a:gd name="T8" fmla="*/ 58 w 68"/>
                <a:gd name="T9" fmla="*/ 22 h 39"/>
                <a:gd name="T10" fmla="*/ 53 w 68"/>
                <a:gd name="T11" fmla="*/ 32 h 39"/>
                <a:gd name="T12" fmla="*/ 43 w 68"/>
                <a:gd name="T13" fmla="*/ 35 h 39"/>
                <a:gd name="T14" fmla="*/ 38 w 68"/>
                <a:gd name="T15" fmla="*/ 34 h 39"/>
                <a:gd name="T16" fmla="*/ 29 w 68"/>
                <a:gd name="T17" fmla="*/ 38 h 39"/>
                <a:gd name="T18" fmla="*/ 26 w 68"/>
                <a:gd name="T19" fmla="*/ 39 h 39"/>
                <a:gd name="T20" fmla="*/ 15 w 68"/>
                <a:gd name="T21" fmla="*/ 38 h 39"/>
                <a:gd name="T22" fmla="*/ 8 w 68"/>
                <a:gd name="T23" fmla="*/ 31 h 39"/>
                <a:gd name="T24" fmla="*/ 4 w 68"/>
                <a:gd name="T25" fmla="*/ 30 h 39"/>
                <a:gd name="T26" fmla="*/ 1 w 68"/>
                <a:gd name="T27" fmla="*/ 25 h 39"/>
                <a:gd name="T28" fmla="*/ 0 w 68"/>
                <a:gd name="T29" fmla="*/ 25 h 39"/>
                <a:gd name="T30" fmla="*/ 2 w 68"/>
                <a:gd name="T31" fmla="*/ 15 h 39"/>
                <a:gd name="T32" fmla="*/ 0 w 68"/>
                <a:gd name="T33" fmla="*/ 12 h 39"/>
                <a:gd name="T34" fmla="*/ 6 w 68"/>
                <a:gd name="T35" fmla="*/ 12 h 39"/>
                <a:gd name="T36" fmla="*/ 7 w 68"/>
                <a:gd name="T37" fmla="*/ 7 h 39"/>
                <a:gd name="T38" fmla="*/ 13 w 68"/>
                <a:gd name="T39" fmla="*/ 9 h 39"/>
                <a:gd name="T40" fmla="*/ 15 w 68"/>
                <a:gd name="T41" fmla="*/ 11 h 39"/>
                <a:gd name="T42" fmla="*/ 25 w 68"/>
                <a:gd name="T43" fmla="*/ 9 h 39"/>
                <a:gd name="T44" fmla="*/ 26 w 68"/>
                <a:gd name="T45" fmla="*/ 7 h 39"/>
                <a:gd name="T46" fmla="*/ 29 w 68"/>
                <a:gd name="T47" fmla="*/ 7 h 39"/>
                <a:gd name="T48" fmla="*/ 35 w 68"/>
                <a:gd name="T49" fmla="*/ 5 h 39"/>
                <a:gd name="T50" fmla="*/ 36 w 68"/>
                <a:gd name="T51" fmla="*/ 6 h 39"/>
                <a:gd name="T52" fmla="*/ 41 w 68"/>
                <a:gd name="T53" fmla="*/ 4 h 39"/>
                <a:gd name="T54" fmla="*/ 43 w 68"/>
                <a:gd name="T55" fmla="*/ 1 h 39"/>
                <a:gd name="T56" fmla="*/ 46 w 68"/>
                <a:gd name="T57" fmla="*/ 0 h 39"/>
                <a:gd name="T58" fmla="*/ 59 w 68"/>
                <a:gd name="T59" fmla="*/ 5 h 39"/>
                <a:gd name="T60" fmla="*/ 60 w 68"/>
                <a:gd name="T61" fmla="*/ 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8" h="39">
                  <a:moveTo>
                    <a:pt x="60" y="2"/>
                  </a:moveTo>
                  <a:lnTo>
                    <a:pt x="67" y="7"/>
                  </a:lnTo>
                  <a:lnTo>
                    <a:pt x="68" y="9"/>
                  </a:lnTo>
                  <a:lnTo>
                    <a:pt x="62" y="12"/>
                  </a:lnTo>
                  <a:lnTo>
                    <a:pt x="58" y="22"/>
                  </a:lnTo>
                  <a:lnTo>
                    <a:pt x="53" y="32"/>
                  </a:lnTo>
                  <a:lnTo>
                    <a:pt x="43" y="35"/>
                  </a:lnTo>
                  <a:lnTo>
                    <a:pt x="38" y="34"/>
                  </a:lnTo>
                  <a:lnTo>
                    <a:pt x="29" y="38"/>
                  </a:lnTo>
                  <a:lnTo>
                    <a:pt x="26" y="39"/>
                  </a:lnTo>
                  <a:lnTo>
                    <a:pt x="15" y="38"/>
                  </a:lnTo>
                  <a:lnTo>
                    <a:pt x="8" y="31"/>
                  </a:lnTo>
                  <a:lnTo>
                    <a:pt x="4" y="30"/>
                  </a:lnTo>
                  <a:lnTo>
                    <a:pt x="1" y="25"/>
                  </a:lnTo>
                  <a:lnTo>
                    <a:pt x="0" y="25"/>
                  </a:lnTo>
                  <a:lnTo>
                    <a:pt x="2" y="15"/>
                  </a:lnTo>
                  <a:lnTo>
                    <a:pt x="0" y="12"/>
                  </a:lnTo>
                  <a:lnTo>
                    <a:pt x="6" y="12"/>
                  </a:lnTo>
                  <a:lnTo>
                    <a:pt x="7" y="7"/>
                  </a:lnTo>
                  <a:lnTo>
                    <a:pt x="13" y="9"/>
                  </a:lnTo>
                  <a:lnTo>
                    <a:pt x="15" y="11"/>
                  </a:lnTo>
                  <a:lnTo>
                    <a:pt x="25" y="9"/>
                  </a:lnTo>
                  <a:lnTo>
                    <a:pt x="26" y="7"/>
                  </a:lnTo>
                  <a:lnTo>
                    <a:pt x="29" y="7"/>
                  </a:lnTo>
                  <a:lnTo>
                    <a:pt x="35" y="5"/>
                  </a:lnTo>
                  <a:lnTo>
                    <a:pt x="36" y="6"/>
                  </a:lnTo>
                  <a:lnTo>
                    <a:pt x="41" y="4"/>
                  </a:lnTo>
                  <a:lnTo>
                    <a:pt x="43" y="1"/>
                  </a:lnTo>
                  <a:lnTo>
                    <a:pt x="46" y="0"/>
                  </a:lnTo>
                  <a:lnTo>
                    <a:pt x="59" y="5"/>
                  </a:lnTo>
                  <a:lnTo>
                    <a:pt x="60" y="2"/>
                  </a:lnTo>
                  <a:close/>
                </a:path>
              </a:pathLst>
            </a:custGeom>
            <a:solidFill>
              <a:srgbClr val="BB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7" name="Freeform 123">
              <a:extLst>
                <a:ext uri="{FF2B5EF4-FFF2-40B4-BE49-F238E27FC236}">
                  <a16:creationId xmlns:a16="http://schemas.microsoft.com/office/drawing/2014/main" id="{D53F61C3-FD83-9274-982B-3424C88FC96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5988" y="1708150"/>
              <a:ext cx="65088" cy="65088"/>
            </a:xfrm>
            <a:custGeom>
              <a:avLst/>
              <a:gdLst>
                <a:gd name="T0" fmla="*/ 0 w 41"/>
                <a:gd name="T1" fmla="*/ 4 h 41"/>
                <a:gd name="T2" fmla="*/ 2 w 41"/>
                <a:gd name="T3" fmla="*/ 2 h 41"/>
                <a:gd name="T4" fmla="*/ 9 w 41"/>
                <a:gd name="T5" fmla="*/ 0 h 41"/>
                <a:gd name="T6" fmla="*/ 17 w 41"/>
                <a:gd name="T7" fmla="*/ 5 h 41"/>
                <a:gd name="T8" fmla="*/ 21 w 41"/>
                <a:gd name="T9" fmla="*/ 5 h 41"/>
                <a:gd name="T10" fmla="*/ 27 w 41"/>
                <a:gd name="T11" fmla="*/ 7 h 41"/>
                <a:gd name="T12" fmla="*/ 27 w 41"/>
                <a:gd name="T13" fmla="*/ 12 h 41"/>
                <a:gd name="T14" fmla="*/ 32 w 41"/>
                <a:gd name="T15" fmla="*/ 15 h 41"/>
                <a:gd name="T16" fmla="*/ 34 w 41"/>
                <a:gd name="T17" fmla="*/ 22 h 41"/>
                <a:gd name="T18" fmla="*/ 39 w 41"/>
                <a:gd name="T19" fmla="*/ 25 h 41"/>
                <a:gd name="T20" fmla="*/ 39 w 41"/>
                <a:gd name="T21" fmla="*/ 28 h 41"/>
                <a:gd name="T22" fmla="*/ 41 w 41"/>
                <a:gd name="T23" fmla="*/ 29 h 41"/>
                <a:gd name="T24" fmla="*/ 39 w 41"/>
                <a:gd name="T25" fmla="*/ 30 h 41"/>
                <a:gd name="T26" fmla="*/ 32 w 41"/>
                <a:gd name="T27" fmla="*/ 29 h 41"/>
                <a:gd name="T28" fmla="*/ 30 w 41"/>
                <a:gd name="T29" fmla="*/ 28 h 41"/>
                <a:gd name="T30" fmla="*/ 28 w 41"/>
                <a:gd name="T31" fmla="*/ 29 h 41"/>
                <a:gd name="T32" fmla="*/ 29 w 41"/>
                <a:gd name="T33" fmla="*/ 31 h 41"/>
                <a:gd name="T34" fmla="*/ 27 w 41"/>
                <a:gd name="T35" fmla="*/ 36 h 41"/>
                <a:gd name="T36" fmla="*/ 26 w 41"/>
                <a:gd name="T37" fmla="*/ 39 h 41"/>
                <a:gd name="T38" fmla="*/ 23 w 41"/>
                <a:gd name="T39" fmla="*/ 41 h 41"/>
                <a:gd name="T40" fmla="*/ 20 w 41"/>
                <a:gd name="T41" fmla="*/ 36 h 41"/>
                <a:gd name="T42" fmla="*/ 20 w 41"/>
                <a:gd name="T43" fmla="*/ 29 h 41"/>
                <a:gd name="T44" fmla="*/ 19 w 41"/>
                <a:gd name="T45" fmla="*/ 23 h 41"/>
                <a:gd name="T46" fmla="*/ 12 w 41"/>
                <a:gd name="T47" fmla="*/ 15 h 41"/>
                <a:gd name="T48" fmla="*/ 7 w 41"/>
                <a:gd name="T49" fmla="*/ 9 h 41"/>
                <a:gd name="T50" fmla="*/ 3 w 41"/>
                <a:gd name="T51" fmla="*/ 5 h 41"/>
                <a:gd name="T52" fmla="*/ 0 w 41"/>
                <a:gd name="T53" fmla="*/ 4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1" h="41">
                  <a:moveTo>
                    <a:pt x="0" y="4"/>
                  </a:moveTo>
                  <a:lnTo>
                    <a:pt x="2" y="2"/>
                  </a:lnTo>
                  <a:lnTo>
                    <a:pt x="9" y="0"/>
                  </a:lnTo>
                  <a:lnTo>
                    <a:pt x="17" y="5"/>
                  </a:lnTo>
                  <a:lnTo>
                    <a:pt x="21" y="5"/>
                  </a:lnTo>
                  <a:lnTo>
                    <a:pt x="27" y="7"/>
                  </a:lnTo>
                  <a:lnTo>
                    <a:pt x="27" y="12"/>
                  </a:lnTo>
                  <a:lnTo>
                    <a:pt x="32" y="15"/>
                  </a:lnTo>
                  <a:lnTo>
                    <a:pt x="34" y="22"/>
                  </a:lnTo>
                  <a:lnTo>
                    <a:pt x="39" y="25"/>
                  </a:lnTo>
                  <a:lnTo>
                    <a:pt x="39" y="28"/>
                  </a:lnTo>
                  <a:lnTo>
                    <a:pt x="41" y="29"/>
                  </a:lnTo>
                  <a:lnTo>
                    <a:pt x="39" y="30"/>
                  </a:lnTo>
                  <a:lnTo>
                    <a:pt x="32" y="29"/>
                  </a:lnTo>
                  <a:lnTo>
                    <a:pt x="30" y="28"/>
                  </a:lnTo>
                  <a:lnTo>
                    <a:pt x="28" y="29"/>
                  </a:lnTo>
                  <a:lnTo>
                    <a:pt x="29" y="31"/>
                  </a:lnTo>
                  <a:lnTo>
                    <a:pt x="27" y="36"/>
                  </a:lnTo>
                  <a:lnTo>
                    <a:pt x="26" y="39"/>
                  </a:lnTo>
                  <a:lnTo>
                    <a:pt x="23" y="41"/>
                  </a:lnTo>
                  <a:lnTo>
                    <a:pt x="20" y="36"/>
                  </a:lnTo>
                  <a:lnTo>
                    <a:pt x="20" y="29"/>
                  </a:lnTo>
                  <a:lnTo>
                    <a:pt x="19" y="23"/>
                  </a:lnTo>
                  <a:lnTo>
                    <a:pt x="12" y="15"/>
                  </a:lnTo>
                  <a:lnTo>
                    <a:pt x="7" y="9"/>
                  </a:lnTo>
                  <a:lnTo>
                    <a:pt x="3" y="5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B3FCE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8" name="Freeform 124">
              <a:extLst>
                <a:ext uri="{FF2B5EF4-FFF2-40B4-BE49-F238E27FC236}">
                  <a16:creationId xmlns:a16="http://schemas.microsoft.com/office/drawing/2014/main" id="{BEE284A7-187D-D718-A938-393B77944A2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9625" y="1714500"/>
              <a:ext cx="169863" cy="100013"/>
            </a:xfrm>
            <a:custGeom>
              <a:avLst/>
              <a:gdLst>
                <a:gd name="T0" fmla="*/ 90 w 107"/>
                <a:gd name="T1" fmla="*/ 37 h 63"/>
                <a:gd name="T2" fmla="*/ 95 w 107"/>
                <a:gd name="T3" fmla="*/ 40 h 63"/>
                <a:gd name="T4" fmla="*/ 100 w 107"/>
                <a:gd name="T5" fmla="*/ 38 h 63"/>
                <a:gd name="T6" fmla="*/ 106 w 107"/>
                <a:gd name="T7" fmla="*/ 40 h 63"/>
                <a:gd name="T8" fmla="*/ 107 w 107"/>
                <a:gd name="T9" fmla="*/ 44 h 63"/>
                <a:gd name="T10" fmla="*/ 102 w 107"/>
                <a:gd name="T11" fmla="*/ 47 h 63"/>
                <a:gd name="T12" fmla="*/ 99 w 107"/>
                <a:gd name="T13" fmla="*/ 46 h 63"/>
                <a:gd name="T14" fmla="*/ 97 w 107"/>
                <a:gd name="T15" fmla="*/ 63 h 63"/>
                <a:gd name="T16" fmla="*/ 90 w 107"/>
                <a:gd name="T17" fmla="*/ 61 h 63"/>
                <a:gd name="T18" fmla="*/ 82 w 107"/>
                <a:gd name="T19" fmla="*/ 57 h 63"/>
                <a:gd name="T20" fmla="*/ 69 w 107"/>
                <a:gd name="T21" fmla="*/ 60 h 63"/>
                <a:gd name="T22" fmla="*/ 64 w 107"/>
                <a:gd name="T23" fmla="*/ 63 h 63"/>
                <a:gd name="T24" fmla="*/ 48 w 107"/>
                <a:gd name="T25" fmla="*/ 63 h 63"/>
                <a:gd name="T26" fmla="*/ 39 w 107"/>
                <a:gd name="T27" fmla="*/ 60 h 63"/>
                <a:gd name="T28" fmla="*/ 35 w 107"/>
                <a:gd name="T29" fmla="*/ 61 h 63"/>
                <a:gd name="T30" fmla="*/ 31 w 107"/>
                <a:gd name="T31" fmla="*/ 56 h 63"/>
                <a:gd name="T32" fmla="*/ 29 w 107"/>
                <a:gd name="T33" fmla="*/ 53 h 63"/>
                <a:gd name="T34" fmla="*/ 31 w 107"/>
                <a:gd name="T35" fmla="*/ 51 h 63"/>
                <a:gd name="T36" fmla="*/ 29 w 107"/>
                <a:gd name="T37" fmla="*/ 48 h 63"/>
                <a:gd name="T38" fmla="*/ 25 w 107"/>
                <a:gd name="T39" fmla="*/ 52 h 63"/>
                <a:gd name="T40" fmla="*/ 18 w 107"/>
                <a:gd name="T41" fmla="*/ 48 h 63"/>
                <a:gd name="T42" fmla="*/ 17 w 107"/>
                <a:gd name="T43" fmla="*/ 41 h 63"/>
                <a:gd name="T44" fmla="*/ 9 w 107"/>
                <a:gd name="T45" fmla="*/ 38 h 63"/>
                <a:gd name="T46" fmla="*/ 8 w 107"/>
                <a:gd name="T47" fmla="*/ 33 h 63"/>
                <a:gd name="T48" fmla="*/ 0 w 107"/>
                <a:gd name="T49" fmla="*/ 29 h 63"/>
                <a:gd name="T50" fmla="*/ 10 w 107"/>
                <a:gd name="T51" fmla="*/ 26 h 63"/>
                <a:gd name="T52" fmla="*/ 15 w 107"/>
                <a:gd name="T53" fmla="*/ 16 h 63"/>
                <a:gd name="T54" fmla="*/ 19 w 107"/>
                <a:gd name="T55" fmla="*/ 6 h 63"/>
                <a:gd name="T56" fmla="*/ 25 w 107"/>
                <a:gd name="T57" fmla="*/ 3 h 63"/>
                <a:gd name="T58" fmla="*/ 29 w 107"/>
                <a:gd name="T59" fmla="*/ 1 h 63"/>
                <a:gd name="T60" fmla="*/ 36 w 107"/>
                <a:gd name="T61" fmla="*/ 3 h 63"/>
                <a:gd name="T62" fmla="*/ 43 w 107"/>
                <a:gd name="T63" fmla="*/ 3 h 63"/>
                <a:gd name="T64" fmla="*/ 49 w 107"/>
                <a:gd name="T65" fmla="*/ 6 h 63"/>
                <a:gd name="T66" fmla="*/ 52 w 107"/>
                <a:gd name="T67" fmla="*/ 3 h 63"/>
                <a:gd name="T68" fmla="*/ 60 w 107"/>
                <a:gd name="T69" fmla="*/ 3 h 63"/>
                <a:gd name="T70" fmla="*/ 62 w 107"/>
                <a:gd name="T71" fmla="*/ 0 h 63"/>
                <a:gd name="T72" fmla="*/ 67 w 107"/>
                <a:gd name="T73" fmla="*/ 0 h 63"/>
                <a:gd name="T74" fmla="*/ 70 w 107"/>
                <a:gd name="T75" fmla="*/ 1 h 63"/>
                <a:gd name="T76" fmla="*/ 74 w 107"/>
                <a:gd name="T77" fmla="*/ 5 h 63"/>
                <a:gd name="T78" fmla="*/ 79 w 107"/>
                <a:gd name="T79" fmla="*/ 11 h 63"/>
                <a:gd name="T80" fmla="*/ 86 w 107"/>
                <a:gd name="T81" fmla="*/ 19 h 63"/>
                <a:gd name="T82" fmla="*/ 87 w 107"/>
                <a:gd name="T83" fmla="*/ 25 h 63"/>
                <a:gd name="T84" fmla="*/ 87 w 107"/>
                <a:gd name="T85" fmla="*/ 32 h 63"/>
                <a:gd name="T86" fmla="*/ 90 w 107"/>
                <a:gd name="T87" fmla="*/ 37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07" h="63">
                  <a:moveTo>
                    <a:pt x="90" y="37"/>
                  </a:moveTo>
                  <a:lnTo>
                    <a:pt x="95" y="40"/>
                  </a:lnTo>
                  <a:lnTo>
                    <a:pt x="100" y="38"/>
                  </a:lnTo>
                  <a:lnTo>
                    <a:pt x="106" y="40"/>
                  </a:lnTo>
                  <a:lnTo>
                    <a:pt x="107" y="44"/>
                  </a:lnTo>
                  <a:lnTo>
                    <a:pt x="102" y="47"/>
                  </a:lnTo>
                  <a:lnTo>
                    <a:pt x="99" y="46"/>
                  </a:lnTo>
                  <a:lnTo>
                    <a:pt x="97" y="63"/>
                  </a:lnTo>
                  <a:lnTo>
                    <a:pt x="90" y="61"/>
                  </a:lnTo>
                  <a:lnTo>
                    <a:pt x="82" y="57"/>
                  </a:lnTo>
                  <a:lnTo>
                    <a:pt x="69" y="60"/>
                  </a:lnTo>
                  <a:lnTo>
                    <a:pt x="64" y="63"/>
                  </a:lnTo>
                  <a:lnTo>
                    <a:pt x="48" y="63"/>
                  </a:lnTo>
                  <a:lnTo>
                    <a:pt x="39" y="60"/>
                  </a:lnTo>
                  <a:lnTo>
                    <a:pt x="35" y="61"/>
                  </a:lnTo>
                  <a:lnTo>
                    <a:pt x="31" y="56"/>
                  </a:lnTo>
                  <a:lnTo>
                    <a:pt x="29" y="53"/>
                  </a:lnTo>
                  <a:lnTo>
                    <a:pt x="31" y="51"/>
                  </a:lnTo>
                  <a:lnTo>
                    <a:pt x="29" y="48"/>
                  </a:lnTo>
                  <a:lnTo>
                    <a:pt x="25" y="52"/>
                  </a:lnTo>
                  <a:lnTo>
                    <a:pt x="18" y="48"/>
                  </a:lnTo>
                  <a:lnTo>
                    <a:pt x="17" y="41"/>
                  </a:lnTo>
                  <a:lnTo>
                    <a:pt x="9" y="38"/>
                  </a:lnTo>
                  <a:lnTo>
                    <a:pt x="8" y="33"/>
                  </a:lnTo>
                  <a:lnTo>
                    <a:pt x="0" y="29"/>
                  </a:lnTo>
                  <a:lnTo>
                    <a:pt x="10" y="26"/>
                  </a:lnTo>
                  <a:lnTo>
                    <a:pt x="15" y="16"/>
                  </a:lnTo>
                  <a:lnTo>
                    <a:pt x="19" y="6"/>
                  </a:lnTo>
                  <a:lnTo>
                    <a:pt x="25" y="3"/>
                  </a:lnTo>
                  <a:lnTo>
                    <a:pt x="29" y="1"/>
                  </a:lnTo>
                  <a:lnTo>
                    <a:pt x="36" y="3"/>
                  </a:lnTo>
                  <a:lnTo>
                    <a:pt x="43" y="3"/>
                  </a:lnTo>
                  <a:lnTo>
                    <a:pt x="49" y="6"/>
                  </a:lnTo>
                  <a:lnTo>
                    <a:pt x="52" y="3"/>
                  </a:lnTo>
                  <a:lnTo>
                    <a:pt x="60" y="3"/>
                  </a:lnTo>
                  <a:lnTo>
                    <a:pt x="62" y="0"/>
                  </a:lnTo>
                  <a:lnTo>
                    <a:pt x="67" y="0"/>
                  </a:lnTo>
                  <a:lnTo>
                    <a:pt x="70" y="1"/>
                  </a:lnTo>
                  <a:lnTo>
                    <a:pt x="74" y="5"/>
                  </a:lnTo>
                  <a:lnTo>
                    <a:pt x="79" y="11"/>
                  </a:lnTo>
                  <a:lnTo>
                    <a:pt x="86" y="19"/>
                  </a:lnTo>
                  <a:lnTo>
                    <a:pt x="87" y="25"/>
                  </a:lnTo>
                  <a:lnTo>
                    <a:pt x="87" y="32"/>
                  </a:lnTo>
                  <a:lnTo>
                    <a:pt x="90" y="37"/>
                  </a:lnTo>
                  <a:close/>
                </a:path>
              </a:pathLst>
            </a:custGeom>
            <a:solidFill>
              <a:srgbClr val="FCB3F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9" name="Freeform 125">
              <a:extLst>
                <a:ext uri="{FF2B5EF4-FFF2-40B4-BE49-F238E27FC236}">
                  <a16:creationId xmlns:a16="http://schemas.microsoft.com/office/drawing/2014/main" id="{BC3581D1-7DEF-64A9-16EB-F6EE67B5820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6925" y="1543050"/>
              <a:ext cx="92075" cy="49213"/>
            </a:xfrm>
            <a:custGeom>
              <a:avLst/>
              <a:gdLst>
                <a:gd name="T0" fmla="*/ 56 w 58"/>
                <a:gd name="T1" fmla="*/ 10 h 31"/>
                <a:gd name="T2" fmla="*/ 58 w 58"/>
                <a:gd name="T3" fmla="*/ 16 h 31"/>
                <a:gd name="T4" fmla="*/ 50 w 58"/>
                <a:gd name="T5" fmla="*/ 19 h 31"/>
                <a:gd name="T6" fmla="*/ 50 w 58"/>
                <a:gd name="T7" fmla="*/ 26 h 31"/>
                <a:gd name="T8" fmla="*/ 38 w 58"/>
                <a:gd name="T9" fmla="*/ 31 h 31"/>
                <a:gd name="T10" fmla="*/ 30 w 58"/>
                <a:gd name="T11" fmla="*/ 31 h 31"/>
                <a:gd name="T12" fmla="*/ 26 w 58"/>
                <a:gd name="T13" fmla="*/ 26 h 31"/>
                <a:gd name="T14" fmla="*/ 20 w 58"/>
                <a:gd name="T15" fmla="*/ 26 h 31"/>
                <a:gd name="T16" fmla="*/ 19 w 58"/>
                <a:gd name="T17" fmla="*/ 23 h 31"/>
                <a:gd name="T18" fmla="*/ 19 w 58"/>
                <a:gd name="T19" fmla="*/ 19 h 31"/>
                <a:gd name="T20" fmla="*/ 14 w 58"/>
                <a:gd name="T21" fmla="*/ 18 h 31"/>
                <a:gd name="T22" fmla="*/ 5 w 58"/>
                <a:gd name="T23" fmla="*/ 16 h 31"/>
                <a:gd name="T24" fmla="*/ 0 w 58"/>
                <a:gd name="T25" fmla="*/ 4 h 31"/>
                <a:gd name="T26" fmla="*/ 11 w 58"/>
                <a:gd name="T27" fmla="*/ 0 h 31"/>
                <a:gd name="T28" fmla="*/ 29 w 58"/>
                <a:gd name="T29" fmla="*/ 1 h 31"/>
                <a:gd name="T30" fmla="*/ 37 w 58"/>
                <a:gd name="T31" fmla="*/ 0 h 31"/>
                <a:gd name="T32" fmla="*/ 39 w 58"/>
                <a:gd name="T33" fmla="*/ 3 h 31"/>
                <a:gd name="T34" fmla="*/ 45 w 58"/>
                <a:gd name="T35" fmla="*/ 4 h 31"/>
                <a:gd name="T36" fmla="*/ 56 w 58"/>
                <a:gd name="T37" fmla="*/ 1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8" h="31">
                  <a:moveTo>
                    <a:pt x="56" y="10"/>
                  </a:moveTo>
                  <a:lnTo>
                    <a:pt x="58" y="16"/>
                  </a:lnTo>
                  <a:lnTo>
                    <a:pt x="50" y="19"/>
                  </a:lnTo>
                  <a:lnTo>
                    <a:pt x="50" y="26"/>
                  </a:lnTo>
                  <a:lnTo>
                    <a:pt x="38" y="31"/>
                  </a:lnTo>
                  <a:lnTo>
                    <a:pt x="30" y="31"/>
                  </a:lnTo>
                  <a:lnTo>
                    <a:pt x="26" y="26"/>
                  </a:lnTo>
                  <a:lnTo>
                    <a:pt x="20" y="26"/>
                  </a:lnTo>
                  <a:lnTo>
                    <a:pt x="19" y="23"/>
                  </a:lnTo>
                  <a:lnTo>
                    <a:pt x="19" y="19"/>
                  </a:lnTo>
                  <a:lnTo>
                    <a:pt x="14" y="18"/>
                  </a:lnTo>
                  <a:lnTo>
                    <a:pt x="5" y="16"/>
                  </a:lnTo>
                  <a:lnTo>
                    <a:pt x="0" y="4"/>
                  </a:lnTo>
                  <a:lnTo>
                    <a:pt x="11" y="0"/>
                  </a:lnTo>
                  <a:lnTo>
                    <a:pt x="29" y="1"/>
                  </a:lnTo>
                  <a:lnTo>
                    <a:pt x="37" y="0"/>
                  </a:lnTo>
                  <a:lnTo>
                    <a:pt x="39" y="3"/>
                  </a:lnTo>
                  <a:lnTo>
                    <a:pt x="45" y="4"/>
                  </a:lnTo>
                  <a:lnTo>
                    <a:pt x="56" y="10"/>
                  </a:lnTo>
                  <a:close/>
                </a:path>
              </a:pathLst>
            </a:custGeom>
            <a:solidFill>
              <a:srgbClr val="CE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0" name="Freeform 126">
              <a:extLst>
                <a:ext uri="{FF2B5EF4-FFF2-40B4-BE49-F238E27FC236}">
                  <a16:creationId xmlns:a16="http://schemas.microsoft.com/office/drawing/2014/main" id="{168FE2B4-3239-6ED5-1B2D-D2FD16E77515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5338" y="1512888"/>
              <a:ext cx="114300" cy="46038"/>
            </a:xfrm>
            <a:custGeom>
              <a:avLst/>
              <a:gdLst>
                <a:gd name="T0" fmla="*/ 60 w 72"/>
                <a:gd name="T1" fmla="*/ 6 h 29"/>
                <a:gd name="T2" fmla="*/ 66 w 72"/>
                <a:gd name="T3" fmla="*/ 9 h 29"/>
                <a:gd name="T4" fmla="*/ 67 w 72"/>
                <a:gd name="T5" fmla="*/ 15 h 29"/>
                <a:gd name="T6" fmla="*/ 72 w 72"/>
                <a:gd name="T7" fmla="*/ 22 h 29"/>
                <a:gd name="T8" fmla="*/ 63 w 72"/>
                <a:gd name="T9" fmla="*/ 26 h 29"/>
                <a:gd name="T10" fmla="*/ 57 w 72"/>
                <a:gd name="T11" fmla="*/ 29 h 29"/>
                <a:gd name="T12" fmla="*/ 46 w 72"/>
                <a:gd name="T13" fmla="*/ 23 h 29"/>
                <a:gd name="T14" fmla="*/ 40 w 72"/>
                <a:gd name="T15" fmla="*/ 22 h 29"/>
                <a:gd name="T16" fmla="*/ 38 w 72"/>
                <a:gd name="T17" fmla="*/ 19 h 29"/>
                <a:gd name="T18" fmla="*/ 30 w 72"/>
                <a:gd name="T19" fmla="*/ 20 h 29"/>
                <a:gd name="T20" fmla="*/ 12 w 72"/>
                <a:gd name="T21" fmla="*/ 19 h 29"/>
                <a:gd name="T22" fmla="*/ 1 w 72"/>
                <a:gd name="T23" fmla="*/ 23 h 29"/>
                <a:gd name="T24" fmla="*/ 0 w 72"/>
                <a:gd name="T25" fmla="*/ 15 h 29"/>
                <a:gd name="T26" fmla="*/ 4 w 72"/>
                <a:gd name="T27" fmla="*/ 6 h 29"/>
                <a:gd name="T28" fmla="*/ 12 w 72"/>
                <a:gd name="T29" fmla="*/ 3 h 29"/>
                <a:gd name="T30" fmla="*/ 21 w 72"/>
                <a:gd name="T31" fmla="*/ 12 h 29"/>
                <a:gd name="T32" fmla="*/ 30 w 72"/>
                <a:gd name="T33" fmla="*/ 12 h 29"/>
                <a:gd name="T34" fmla="*/ 30 w 72"/>
                <a:gd name="T35" fmla="*/ 2 h 29"/>
                <a:gd name="T36" fmla="*/ 38 w 72"/>
                <a:gd name="T37" fmla="*/ 0 h 29"/>
                <a:gd name="T38" fmla="*/ 43 w 72"/>
                <a:gd name="T39" fmla="*/ 2 h 29"/>
                <a:gd name="T40" fmla="*/ 52 w 72"/>
                <a:gd name="T41" fmla="*/ 6 h 29"/>
                <a:gd name="T42" fmla="*/ 60 w 72"/>
                <a:gd name="T43" fmla="*/ 6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2" h="29">
                  <a:moveTo>
                    <a:pt x="60" y="6"/>
                  </a:moveTo>
                  <a:lnTo>
                    <a:pt x="66" y="9"/>
                  </a:lnTo>
                  <a:lnTo>
                    <a:pt x="67" y="15"/>
                  </a:lnTo>
                  <a:lnTo>
                    <a:pt x="72" y="22"/>
                  </a:lnTo>
                  <a:lnTo>
                    <a:pt x="63" y="26"/>
                  </a:lnTo>
                  <a:lnTo>
                    <a:pt x="57" y="29"/>
                  </a:lnTo>
                  <a:lnTo>
                    <a:pt x="46" y="23"/>
                  </a:lnTo>
                  <a:lnTo>
                    <a:pt x="40" y="22"/>
                  </a:lnTo>
                  <a:lnTo>
                    <a:pt x="38" y="19"/>
                  </a:lnTo>
                  <a:lnTo>
                    <a:pt x="30" y="20"/>
                  </a:lnTo>
                  <a:lnTo>
                    <a:pt x="12" y="19"/>
                  </a:lnTo>
                  <a:lnTo>
                    <a:pt x="1" y="23"/>
                  </a:lnTo>
                  <a:lnTo>
                    <a:pt x="0" y="15"/>
                  </a:lnTo>
                  <a:lnTo>
                    <a:pt x="4" y="6"/>
                  </a:lnTo>
                  <a:lnTo>
                    <a:pt x="12" y="3"/>
                  </a:lnTo>
                  <a:lnTo>
                    <a:pt x="21" y="12"/>
                  </a:lnTo>
                  <a:lnTo>
                    <a:pt x="30" y="12"/>
                  </a:lnTo>
                  <a:lnTo>
                    <a:pt x="30" y="2"/>
                  </a:lnTo>
                  <a:lnTo>
                    <a:pt x="38" y="0"/>
                  </a:lnTo>
                  <a:lnTo>
                    <a:pt x="43" y="2"/>
                  </a:lnTo>
                  <a:lnTo>
                    <a:pt x="52" y="6"/>
                  </a:lnTo>
                  <a:lnTo>
                    <a:pt x="60" y="6"/>
                  </a:lnTo>
                  <a:close/>
                </a:path>
              </a:pathLst>
            </a:custGeom>
            <a:solidFill>
              <a:srgbClr val="BBFCD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1" name="Freeform 127">
              <a:extLst>
                <a:ext uri="{FF2B5EF4-FFF2-40B4-BE49-F238E27FC236}">
                  <a16:creationId xmlns:a16="http://schemas.microsoft.com/office/drawing/2014/main" id="{E10F73EA-C311-8C5B-175D-0AE433AC4DD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2325" y="1481138"/>
              <a:ext cx="74613" cy="41275"/>
            </a:xfrm>
            <a:custGeom>
              <a:avLst/>
              <a:gdLst>
                <a:gd name="T0" fmla="*/ 46 w 47"/>
                <a:gd name="T1" fmla="*/ 3 h 26"/>
                <a:gd name="T2" fmla="*/ 47 w 47"/>
                <a:gd name="T3" fmla="*/ 5 h 26"/>
                <a:gd name="T4" fmla="*/ 41 w 47"/>
                <a:gd name="T5" fmla="*/ 11 h 26"/>
                <a:gd name="T6" fmla="*/ 47 w 47"/>
                <a:gd name="T7" fmla="*/ 22 h 26"/>
                <a:gd name="T8" fmla="*/ 43 w 47"/>
                <a:gd name="T9" fmla="*/ 26 h 26"/>
                <a:gd name="T10" fmla="*/ 35 w 47"/>
                <a:gd name="T11" fmla="*/ 26 h 26"/>
                <a:gd name="T12" fmla="*/ 26 w 47"/>
                <a:gd name="T13" fmla="*/ 22 h 26"/>
                <a:gd name="T14" fmla="*/ 21 w 47"/>
                <a:gd name="T15" fmla="*/ 20 h 26"/>
                <a:gd name="T16" fmla="*/ 13 w 47"/>
                <a:gd name="T17" fmla="*/ 22 h 26"/>
                <a:gd name="T18" fmla="*/ 13 w 47"/>
                <a:gd name="T19" fmla="*/ 14 h 26"/>
                <a:gd name="T20" fmla="*/ 9 w 47"/>
                <a:gd name="T21" fmla="*/ 17 h 26"/>
                <a:gd name="T22" fmla="*/ 2 w 47"/>
                <a:gd name="T23" fmla="*/ 12 h 26"/>
                <a:gd name="T24" fmla="*/ 0 w 47"/>
                <a:gd name="T25" fmla="*/ 6 h 26"/>
                <a:gd name="T26" fmla="*/ 13 w 47"/>
                <a:gd name="T27" fmla="*/ 3 h 26"/>
                <a:gd name="T28" fmla="*/ 23 w 47"/>
                <a:gd name="T29" fmla="*/ 0 h 26"/>
                <a:gd name="T30" fmla="*/ 35 w 47"/>
                <a:gd name="T31" fmla="*/ 3 h 26"/>
                <a:gd name="T32" fmla="*/ 46 w 47"/>
                <a:gd name="T33" fmla="*/ 3 h 26"/>
                <a:gd name="T34" fmla="*/ 46 w 47"/>
                <a:gd name="T35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7" h="26">
                  <a:moveTo>
                    <a:pt x="46" y="3"/>
                  </a:moveTo>
                  <a:lnTo>
                    <a:pt x="47" y="5"/>
                  </a:lnTo>
                  <a:lnTo>
                    <a:pt x="41" y="11"/>
                  </a:lnTo>
                  <a:lnTo>
                    <a:pt x="47" y="22"/>
                  </a:lnTo>
                  <a:lnTo>
                    <a:pt x="43" y="26"/>
                  </a:lnTo>
                  <a:lnTo>
                    <a:pt x="35" y="26"/>
                  </a:lnTo>
                  <a:lnTo>
                    <a:pt x="26" y="22"/>
                  </a:lnTo>
                  <a:lnTo>
                    <a:pt x="21" y="20"/>
                  </a:lnTo>
                  <a:lnTo>
                    <a:pt x="13" y="22"/>
                  </a:lnTo>
                  <a:lnTo>
                    <a:pt x="13" y="14"/>
                  </a:lnTo>
                  <a:lnTo>
                    <a:pt x="9" y="17"/>
                  </a:lnTo>
                  <a:lnTo>
                    <a:pt x="2" y="12"/>
                  </a:lnTo>
                  <a:lnTo>
                    <a:pt x="0" y="6"/>
                  </a:lnTo>
                  <a:lnTo>
                    <a:pt x="13" y="3"/>
                  </a:lnTo>
                  <a:lnTo>
                    <a:pt x="23" y="0"/>
                  </a:lnTo>
                  <a:lnTo>
                    <a:pt x="35" y="3"/>
                  </a:lnTo>
                  <a:lnTo>
                    <a:pt x="46" y="3"/>
                  </a:lnTo>
                  <a:lnTo>
                    <a:pt x="46" y="3"/>
                  </a:lnTo>
                  <a:close/>
                </a:path>
              </a:pathLst>
            </a:custGeom>
            <a:solidFill>
              <a:srgbClr val="B3FCC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2" name="Freeform 128">
              <a:extLst>
                <a:ext uri="{FF2B5EF4-FFF2-40B4-BE49-F238E27FC236}">
                  <a16:creationId xmlns:a16="http://schemas.microsoft.com/office/drawing/2014/main" id="{D552734F-8227-D3D5-5D94-F2064AAFC387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0388" y="1571625"/>
              <a:ext cx="152400" cy="161925"/>
            </a:xfrm>
            <a:custGeom>
              <a:avLst/>
              <a:gdLst>
                <a:gd name="T0" fmla="*/ 82 w 96"/>
                <a:gd name="T1" fmla="*/ 15 h 102"/>
                <a:gd name="T2" fmla="*/ 85 w 96"/>
                <a:gd name="T3" fmla="*/ 21 h 102"/>
                <a:gd name="T4" fmla="*/ 83 w 96"/>
                <a:gd name="T5" fmla="*/ 26 h 102"/>
                <a:gd name="T6" fmla="*/ 87 w 96"/>
                <a:gd name="T7" fmla="*/ 31 h 102"/>
                <a:gd name="T8" fmla="*/ 90 w 96"/>
                <a:gd name="T9" fmla="*/ 37 h 102"/>
                <a:gd name="T10" fmla="*/ 90 w 96"/>
                <a:gd name="T11" fmla="*/ 41 h 102"/>
                <a:gd name="T12" fmla="*/ 96 w 96"/>
                <a:gd name="T13" fmla="*/ 50 h 102"/>
                <a:gd name="T14" fmla="*/ 91 w 96"/>
                <a:gd name="T15" fmla="*/ 51 h 102"/>
                <a:gd name="T16" fmla="*/ 88 w 96"/>
                <a:gd name="T17" fmla="*/ 50 h 102"/>
                <a:gd name="T18" fmla="*/ 85 w 96"/>
                <a:gd name="T19" fmla="*/ 52 h 102"/>
                <a:gd name="T20" fmla="*/ 77 w 96"/>
                <a:gd name="T21" fmla="*/ 56 h 102"/>
                <a:gd name="T22" fmla="*/ 74 w 96"/>
                <a:gd name="T23" fmla="*/ 59 h 102"/>
                <a:gd name="T24" fmla="*/ 68 w 96"/>
                <a:gd name="T25" fmla="*/ 62 h 102"/>
                <a:gd name="T26" fmla="*/ 70 w 96"/>
                <a:gd name="T27" fmla="*/ 65 h 102"/>
                <a:gd name="T28" fmla="*/ 71 w 96"/>
                <a:gd name="T29" fmla="*/ 71 h 102"/>
                <a:gd name="T30" fmla="*/ 76 w 96"/>
                <a:gd name="T31" fmla="*/ 75 h 102"/>
                <a:gd name="T32" fmla="*/ 83 w 96"/>
                <a:gd name="T33" fmla="*/ 80 h 102"/>
                <a:gd name="T34" fmla="*/ 79 w 96"/>
                <a:gd name="T35" fmla="*/ 86 h 102"/>
                <a:gd name="T36" fmla="*/ 76 w 96"/>
                <a:gd name="T37" fmla="*/ 89 h 102"/>
                <a:gd name="T38" fmla="*/ 77 w 96"/>
                <a:gd name="T39" fmla="*/ 97 h 102"/>
                <a:gd name="T40" fmla="*/ 77 w 96"/>
                <a:gd name="T41" fmla="*/ 99 h 102"/>
                <a:gd name="T42" fmla="*/ 74 w 96"/>
                <a:gd name="T43" fmla="*/ 96 h 102"/>
                <a:gd name="T44" fmla="*/ 69 w 96"/>
                <a:gd name="T45" fmla="*/ 96 h 102"/>
                <a:gd name="T46" fmla="*/ 61 w 96"/>
                <a:gd name="T47" fmla="*/ 98 h 102"/>
                <a:gd name="T48" fmla="*/ 51 w 96"/>
                <a:gd name="T49" fmla="*/ 98 h 102"/>
                <a:gd name="T50" fmla="*/ 50 w 96"/>
                <a:gd name="T51" fmla="*/ 102 h 102"/>
                <a:gd name="T52" fmla="*/ 44 w 96"/>
                <a:gd name="T53" fmla="*/ 98 h 102"/>
                <a:gd name="T54" fmla="*/ 42 w 96"/>
                <a:gd name="T55" fmla="*/ 98 h 102"/>
                <a:gd name="T56" fmla="*/ 29 w 96"/>
                <a:gd name="T57" fmla="*/ 95 h 102"/>
                <a:gd name="T58" fmla="*/ 27 w 96"/>
                <a:gd name="T59" fmla="*/ 97 h 102"/>
                <a:gd name="T60" fmla="*/ 18 w 96"/>
                <a:gd name="T61" fmla="*/ 97 h 102"/>
                <a:gd name="T62" fmla="*/ 18 w 96"/>
                <a:gd name="T63" fmla="*/ 88 h 102"/>
                <a:gd name="T64" fmla="*/ 24 w 96"/>
                <a:gd name="T65" fmla="*/ 78 h 102"/>
                <a:gd name="T66" fmla="*/ 8 w 96"/>
                <a:gd name="T67" fmla="*/ 76 h 102"/>
                <a:gd name="T68" fmla="*/ 4 w 96"/>
                <a:gd name="T69" fmla="*/ 72 h 102"/>
                <a:gd name="T70" fmla="*/ 4 w 96"/>
                <a:gd name="T71" fmla="*/ 65 h 102"/>
                <a:gd name="T72" fmla="*/ 1 w 96"/>
                <a:gd name="T73" fmla="*/ 64 h 102"/>
                <a:gd name="T74" fmla="*/ 3 w 96"/>
                <a:gd name="T75" fmla="*/ 54 h 102"/>
                <a:gd name="T76" fmla="*/ 0 w 96"/>
                <a:gd name="T77" fmla="*/ 40 h 102"/>
                <a:gd name="T78" fmla="*/ 6 w 96"/>
                <a:gd name="T79" fmla="*/ 40 h 102"/>
                <a:gd name="T80" fmla="*/ 8 w 96"/>
                <a:gd name="T81" fmla="*/ 35 h 102"/>
                <a:gd name="T82" fmla="*/ 11 w 96"/>
                <a:gd name="T83" fmla="*/ 24 h 102"/>
                <a:gd name="T84" fmla="*/ 8 w 96"/>
                <a:gd name="T85" fmla="*/ 19 h 102"/>
                <a:gd name="T86" fmla="*/ 11 w 96"/>
                <a:gd name="T87" fmla="*/ 15 h 102"/>
                <a:gd name="T88" fmla="*/ 18 w 96"/>
                <a:gd name="T89" fmla="*/ 15 h 102"/>
                <a:gd name="T90" fmla="*/ 20 w 96"/>
                <a:gd name="T91" fmla="*/ 18 h 102"/>
                <a:gd name="T92" fmla="*/ 27 w 96"/>
                <a:gd name="T93" fmla="*/ 12 h 102"/>
                <a:gd name="T94" fmla="*/ 25 w 96"/>
                <a:gd name="T95" fmla="*/ 7 h 102"/>
                <a:gd name="T96" fmla="*/ 24 w 96"/>
                <a:gd name="T97" fmla="*/ 0 h 102"/>
                <a:gd name="T98" fmla="*/ 32 w 96"/>
                <a:gd name="T99" fmla="*/ 2 h 102"/>
                <a:gd name="T100" fmla="*/ 38 w 96"/>
                <a:gd name="T101" fmla="*/ 0 h 102"/>
                <a:gd name="T102" fmla="*/ 39 w 96"/>
                <a:gd name="T103" fmla="*/ 5 h 102"/>
                <a:gd name="T104" fmla="*/ 49 w 96"/>
                <a:gd name="T105" fmla="*/ 8 h 102"/>
                <a:gd name="T106" fmla="*/ 49 w 96"/>
                <a:gd name="T107" fmla="*/ 12 h 102"/>
                <a:gd name="T108" fmla="*/ 59 w 96"/>
                <a:gd name="T109" fmla="*/ 9 h 102"/>
                <a:gd name="T110" fmla="*/ 65 w 96"/>
                <a:gd name="T111" fmla="*/ 7 h 102"/>
                <a:gd name="T112" fmla="*/ 77 w 96"/>
                <a:gd name="T113" fmla="*/ 11 h 102"/>
                <a:gd name="T114" fmla="*/ 82 w 96"/>
                <a:gd name="T115" fmla="*/ 15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96" h="102">
                  <a:moveTo>
                    <a:pt x="82" y="15"/>
                  </a:moveTo>
                  <a:lnTo>
                    <a:pt x="85" y="21"/>
                  </a:lnTo>
                  <a:lnTo>
                    <a:pt x="83" y="26"/>
                  </a:lnTo>
                  <a:lnTo>
                    <a:pt x="87" y="31"/>
                  </a:lnTo>
                  <a:lnTo>
                    <a:pt x="90" y="37"/>
                  </a:lnTo>
                  <a:lnTo>
                    <a:pt x="90" y="41"/>
                  </a:lnTo>
                  <a:lnTo>
                    <a:pt x="96" y="50"/>
                  </a:lnTo>
                  <a:lnTo>
                    <a:pt x="91" y="51"/>
                  </a:lnTo>
                  <a:lnTo>
                    <a:pt x="88" y="50"/>
                  </a:lnTo>
                  <a:lnTo>
                    <a:pt x="85" y="52"/>
                  </a:lnTo>
                  <a:lnTo>
                    <a:pt x="77" y="56"/>
                  </a:lnTo>
                  <a:lnTo>
                    <a:pt x="74" y="59"/>
                  </a:lnTo>
                  <a:lnTo>
                    <a:pt x="68" y="62"/>
                  </a:lnTo>
                  <a:lnTo>
                    <a:pt x="70" y="65"/>
                  </a:lnTo>
                  <a:lnTo>
                    <a:pt x="71" y="71"/>
                  </a:lnTo>
                  <a:lnTo>
                    <a:pt x="76" y="75"/>
                  </a:lnTo>
                  <a:lnTo>
                    <a:pt x="83" y="80"/>
                  </a:lnTo>
                  <a:lnTo>
                    <a:pt x="79" y="86"/>
                  </a:lnTo>
                  <a:lnTo>
                    <a:pt x="76" y="89"/>
                  </a:lnTo>
                  <a:lnTo>
                    <a:pt x="77" y="97"/>
                  </a:lnTo>
                  <a:lnTo>
                    <a:pt x="77" y="99"/>
                  </a:lnTo>
                  <a:lnTo>
                    <a:pt x="74" y="96"/>
                  </a:lnTo>
                  <a:lnTo>
                    <a:pt x="69" y="96"/>
                  </a:lnTo>
                  <a:lnTo>
                    <a:pt x="61" y="98"/>
                  </a:lnTo>
                  <a:lnTo>
                    <a:pt x="51" y="98"/>
                  </a:lnTo>
                  <a:lnTo>
                    <a:pt x="50" y="102"/>
                  </a:lnTo>
                  <a:lnTo>
                    <a:pt x="44" y="98"/>
                  </a:lnTo>
                  <a:lnTo>
                    <a:pt x="42" y="98"/>
                  </a:lnTo>
                  <a:lnTo>
                    <a:pt x="29" y="95"/>
                  </a:lnTo>
                  <a:lnTo>
                    <a:pt x="27" y="97"/>
                  </a:lnTo>
                  <a:lnTo>
                    <a:pt x="18" y="97"/>
                  </a:lnTo>
                  <a:lnTo>
                    <a:pt x="18" y="88"/>
                  </a:lnTo>
                  <a:lnTo>
                    <a:pt x="24" y="78"/>
                  </a:lnTo>
                  <a:lnTo>
                    <a:pt x="8" y="76"/>
                  </a:lnTo>
                  <a:lnTo>
                    <a:pt x="4" y="72"/>
                  </a:lnTo>
                  <a:lnTo>
                    <a:pt x="4" y="65"/>
                  </a:lnTo>
                  <a:lnTo>
                    <a:pt x="1" y="64"/>
                  </a:lnTo>
                  <a:lnTo>
                    <a:pt x="3" y="54"/>
                  </a:lnTo>
                  <a:lnTo>
                    <a:pt x="0" y="40"/>
                  </a:lnTo>
                  <a:lnTo>
                    <a:pt x="6" y="40"/>
                  </a:lnTo>
                  <a:lnTo>
                    <a:pt x="8" y="35"/>
                  </a:lnTo>
                  <a:lnTo>
                    <a:pt x="11" y="24"/>
                  </a:lnTo>
                  <a:lnTo>
                    <a:pt x="8" y="19"/>
                  </a:lnTo>
                  <a:lnTo>
                    <a:pt x="11" y="15"/>
                  </a:lnTo>
                  <a:lnTo>
                    <a:pt x="18" y="15"/>
                  </a:lnTo>
                  <a:lnTo>
                    <a:pt x="20" y="18"/>
                  </a:lnTo>
                  <a:lnTo>
                    <a:pt x="27" y="12"/>
                  </a:lnTo>
                  <a:lnTo>
                    <a:pt x="25" y="7"/>
                  </a:lnTo>
                  <a:lnTo>
                    <a:pt x="24" y="0"/>
                  </a:lnTo>
                  <a:lnTo>
                    <a:pt x="32" y="2"/>
                  </a:lnTo>
                  <a:lnTo>
                    <a:pt x="38" y="0"/>
                  </a:lnTo>
                  <a:lnTo>
                    <a:pt x="39" y="5"/>
                  </a:lnTo>
                  <a:lnTo>
                    <a:pt x="49" y="8"/>
                  </a:lnTo>
                  <a:lnTo>
                    <a:pt x="49" y="12"/>
                  </a:lnTo>
                  <a:lnTo>
                    <a:pt x="59" y="9"/>
                  </a:lnTo>
                  <a:lnTo>
                    <a:pt x="65" y="7"/>
                  </a:lnTo>
                  <a:lnTo>
                    <a:pt x="77" y="11"/>
                  </a:lnTo>
                  <a:lnTo>
                    <a:pt x="82" y="15"/>
                  </a:lnTo>
                  <a:close/>
                </a:path>
              </a:pathLst>
            </a:custGeom>
            <a:solidFill>
              <a:srgbClr val="FCCFE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129">
              <a:extLst>
                <a:ext uri="{FF2B5EF4-FFF2-40B4-BE49-F238E27FC236}">
                  <a16:creationId xmlns:a16="http://schemas.microsoft.com/office/drawing/2014/main" id="{26F43797-2253-98FA-676C-1099E8B5411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1803400"/>
              <a:ext cx="107950" cy="68263"/>
            </a:xfrm>
            <a:custGeom>
              <a:avLst/>
              <a:gdLst>
                <a:gd name="T0" fmla="*/ 2 w 68"/>
                <a:gd name="T1" fmla="*/ 0 h 43"/>
                <a:gd name="T2" fmla="*/ 6 w 68"/>
                <a:gd name="T3" fmla="*/ 5 h 43"/>
                <a:gd name="T4" fmla="*/ 10 w 68"/>
                <a:gd name="T5" fmla="*/ 4 h 43"/>
                <a:gd name="T6" fmla="*/ 19 w 68"/>
                <a:gd name="T7" fmla="*/ 7 h 43"/>
                <a:gd name="T8" fmla="*/ 35 w 68"/>
                <a:gd name="T9" fmla="*/ 7 h 43"/>
                <a:gd name="T10" fmla="*/ 40 w 68"/>
                <a:gd name="T11" fmla="*/ 4 h 43"/>
                <a:gd name="T12" fmla="*/ 53 w 68"/>
                <a:gd name="T13" fmla="*/ 1 h 43"/>
                <a:gd name="T14" fmla="*/ 61 w 68"/>
                <a:gd name="T15" fmla="*/ 5 h 43"/>
                <a:gd name="T16" fmla="*/ 68 w 68"/>
                <a:gd name="T17" fmla="*/ 7 h 43"/>
                <a:gd name="T18" fmla="*/ 64 w 68"/>
                <a:gd name="T19" fmla="*/ 13 h 43"/>
                <a:gd name="T20" fmla="*/ 61 w 68"/>
                <a:gd name="T21" fmla="*/ 23 h 43"/>
                <a:gd name="T22" fmla="*/ 66 w 68"/>
                <a:gd name="T23" fmla="*/ 33 h 43"/>
                <a:gd name="T24" fmla="*/ 57 w 68"/>
                <a:gd name="T25" fmla="*/ 30 h 43"/>
                <a:gd name="T26" fmla="*/ 46 w 68"/>
                <a:gd name="T27" fmla="*/ 34 h 43"/>
                <a:gd name="T28" fmla="*/ 46 w 68"/>
                <a:gd name="T29" fmla="*/ 42 h 43"/>
                <a:gd name="T30" fmla="*/ 35 w 68"/>
                <a:gd name="T31" fmla="*/ 43 h 43"/>
                <a:gd name="T32" fmla="*/ 28 w 68"/>
                <a:gd name="T33" fmla="*/ 37 h 43"/>
                <a:gd name="T34" fmla="*/ 19 w 68"/>
                <a:gd name="T35" fmla="*/ 42 h 43"/>
                <a:gd name="T36" fmla="*/ 10 w 68"/>
                <a:gd name="T37" fmla="*/ 42 h 43"/>
                <a:gd name="T38" fmla="*/ 8 w 68"/>
                <a:gd name="T39" fmla="*/ 33 h 43"/>
                <a:gd name="T40" fmla="*/ 2 w 68"/>
                <a:gd name="T41" fmla="*/ 28 h 43"/>
                <a:gd name="T42" fmla="*/ 3 w 68"/>
                <a:gd name="T43" fmla="*/ 26 h 43"/>
                <a:gd name="T44" fmla="*/ 2 w 68"/>
                <a:gd name="T45" fmla="*/ 23 h 43"/>
                <a:gd name="T46" fmla="*/ 3 w 68"/>
                <a:gd name="T47" fmla="*/ 18 h 43"/>
                <a:gd name="T48" fmla="*/ 7 w 68"/>
                <a:gd name="T49" fmla="*/ 14 h 43"/>
                <a:gd name="T50" fmla="*/ 1 w 68"/>
                <a:gd name="T51" fmla="*/ 8 h 43"/>
                <a:gd name="T52" fmla="*/ 0 w 68"/>
                <a:gd name="T53" fmla="*/ 3 h 43"/>
                <a:gd name="T54" fmla="*/ 2 w 68"/>
                <a:gd name="T55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8" h="43">
                  <a:moveTo>
                    <a:pt x="2" y="0"/>
                  </a:moveTo>
                  <a:lnTo>
                    <a:pt x="6" y="5"/>
                  </a:lnTo>
                  <a:lnTo>
                    <a:pt x="10" y="4"/>
                  </a:lnTo>
                  <a:lnTo>
                    <a:pt x="19" y="7"/>
                  </a:lnTo>
                  <a:lnTo>
                    <a:pt x="35" y="7"/>
                  </a:lnTo>
                  <a:lnTo>
                    <a:pt x="40" y="4"/>
                  </a:lnTo>
                  <a:lnTo>
                    <a:pt x="53" y="1"/>
                  </a:lnTo>
                  <a:lnTo>
                    <a:pt x="61" y="5"/>
                  </a:lnTo>
                  <a:lnTo>
                    <a:pt x="68" y="7"/>
                  </a:lnTo>
                  <a:lnTo>
                    <a:pt x="64" y="13"/>
                  </a:lnTo>
                  <a:lnTo>
                    <a:pt x="61" y="23"/>
                  </a:lnTo>
                  <a:lnTo>
                    <a:pt x="66" y="33"/>
                  </a:lnTo>
                  <a:lnTo>
                    <a:pt x="57" y="30"/>
                  </a:lnTo>
                  <a:lnTo>
                    <a:pt x="46" y="34"/>
                  </a:lnTo>
                  <a:lnTo>
                    <a:pt x="46" y="42"/>
                  </a:lnTo>
                  <a:lnTo>
                    <a:pt x="35" y="43"/>
                  </a:lnTo>
                  <a:lnTo>
                    <a:pt x="28" y="37"/>
                  </a:lnTo>
                  <a:lnTo>
                    <a:pt x="19" y="42"/>
                  </a:lnTo>
                  <a:lnTo>
                    <a:pt x="10" y="42"/>
                  </a:lnTo>
                  <a:lnTo>
                    <a:pt x="8" y="33"/>
                  </a:lnTo>
                  <a:lnTo>
                    <a:pt x="2" y="28"/>
                  </a:lnTo>
                  <a:lnTo>
                    <a:pt x="3" y="26"/>
                  </a:lnTo>
                  <a:lnTo>
                    <a:pt x="2" y="23"/>
                  </a:lnTo>
                  <a:lnTo>
                    <a:pt x="3" y="18"/>
                  </a:lnTo>
                  <a:lnTo>
                    <a:pt x="7" y="14"/>
                  </a:lnTo>
                  <a:lnTo>
                    <a:pt x="1" y="8"/>
                  </a:lnTo>
                  <a:lnTo>
                    <a:pt x="0" y="3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CFFCE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130">
              <a:extLst>
                <a:ext uri="{FF2B5EF4-FFF2-40B4-BE49-F238E27FC236}">
                  <a16:creationId xmlns:a16="http://schemas.microsoft.com/office/drawing/2014/main" id="{07D2FC16-657E-549B-4FDB-1938780909C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35500" y="1857375"/>
              <a:ext cx="123825" cy="166688"/>
            </a:xfrm>
            <a:custGeom>
              <a:avLst/>
              <a:gdLst>
                <a:gd name="T0" fmla="*/ 78 w 78"/>
                <a:gd name="T1" fmla="*/ 99 h 105"/>
                <a:gd name="T2" fmla="*/ 77 w 78"/>
                <a:gd name="T3" fmla="*/ 104 h 105"/>
                <a:gd name="T4" fmla="*/ 60 w 78"/>
                <a:gd name="T5" fmla="*/ 105 h 105"/>
                <a:gd name="T6" fmla="*/ 60 w 78"/>
                <a:gd name="T7" fmla="*/ 103 h 105"/>
                <a:gd name="T8" fmla="*/ 46 w 78"/>
                <a:gd name="T9" fmla="*/ 99 h 105"/>
                <a:gd name="T10" fmla="*/ 47 w 78"/>
                <a:gd name="T11" fmla="*/ 93 h 105"/>
                <a:gd name="T12" fmla="*/ 53 w 78"/>
                <a:gd name="T13" fmla="*/ 98 h 105"/>
                <a:gd name="T14" fmla="*/ 63 w 78"/>
                <a:gd name="T15" fmla="*/ 97 h 105"/>
                <a:gd name="T16" fmla="*/ 72 w 78"/>
                <a:gd name="T17" fmla="*/ 98 h 105"/>
                <a:gd name="T18" fmla="*/ 72 w 78"/>
                <a:gd name="T19" fmla="*/ 102 h 105"/>
                <a:gd name="T20" fmla="*/ 78 w 78"/>
                <a:gd name="T21" fmla="*/ 99 h 105"/>
                <a:gd name="T22" fmla="*/ 29 w 78"/>
                <a:gd name="T23" fmla="*/ 8 h 105"/>
                <a:gd name="T24" fmla="*/ 38 w 78"/>
                <a:gd name="T25" fmla="*/ 8 h 105"/>
                <a:gd name="T26" fmla="*/ 47 w 78"/>
                <a:gd name="T27" fmla="*/ 3 h 105"/>
                <a:gd name="T28" fmla="*/ 54 w 78"/>
                <a:gd name="T29" fmla="*/ 9 h 105"/>
                <a:gd name="T30" fmla="*/ 65 w 78"/>
                <a:gd name="T31" fmla="*/ 8 h 105"/>
                <a:gd name="T32" fmla="*/ 65 w 78"/>
                <a:gd name="T33" fmla="*/ 0 h 105"/>
                <a:gd name="T34" fmla="*/ 71 w 78"/>
                <a:gd name="T35" fmla="*/ 5 h 105"/>
                <a:gd name="T36" fmla="*/ 69 w 78"/>
                <a:gd name="T37" fmla="*/ 14 h 105"/>
                <a:gd name="T38" fmla="*/ 66 w 78"/>
                <a:gd name="T39" fmla="*/ 15 h 105"/>
                <a:gd name="T40" fmla="*/ 59 w 78"/>
                <a:gd name="T41" fmla="*/ 15 h 105"/>
                <a:gd name="T42" fmla="*/ 52 w 78"/>
                <a:gd name="T43" fmla="*/ 14 h 105"/>
                <a:gd name="T44" fmla="*/ 39 w 78"/>
                <a:gd name="T45" fmla="*/ 18 h 105"/>
                <a:gd name="T46" fmla="*/ 47 w 78"/>
                <a:gd name="T47" fmla="*/ 26 h 105"/>
                <a:gd name="T48" fmla="*/ 42 w 78"/>
                <a:gd name="T49" fmla="*/ 28 h 105"/>
                <a:gd name="T50" fmla="*/ 37 w 78"/>
                <a:gd name="T51" fmla="*/ 28 h 105"/>
                <a:gd name="T52" fmla="*/ 29 w 78"/>
                <a:gd name="T53" fmla="*/ 21 h 105"/>
                <a:gd name="T54" fmla="*/ 27 w 78"/>
                <a:gd name="T55" fmla="*/ 25 h 105"/>
                <a:gd name="T56" fmla="*/ 31 w 78"/>
                <a:gd name="T57" fmla="*/ 33 h 105"/>
                <a:gd name="T58" fmla="*/ 38 w 78"/>
                <a:gd name="T59" fmla="*/ 40 h 105"/>
                <a:gd name="T60" fmla="*/ 34 w 78"/>
                <a:gd name="T61" fmla="*/ 44 h 105"/>
                <a:gd name="T62" fmla="*/ 41 w 78"/>
                <a:gd name="T63" fmla="*/ 51 h 105"/>
                <a:gd name="T64" fmla="*/ 47 w 78"/>
                <a:gd name="T65" fmla="*/ 55 h 105"/>
                <a:gd name="T66" fmla="*/ 47 w 78"/>
                <a:gd name="T67" fmla="*/ 63 h 105"/>
                <a:gd name="T68" fmla="*/ 37 w 78"/>
                <a:gd name="T69" fmla="*/ 59 h 105"/>
                <a:gd name="T70" fmla="*/ 41 w 78"/>
                <a:gd name="T71" fmla="*/ 67 h 105"/>
                <a:gd name="T72" fmla="*/ 34 w 78"/>
                <a:gd name="T73" fmla="*/ 68 h 105"/>
                <a:gd name="T74" fmla="*/ 40 w 78"/>
                <a:gd name="T75" fmla="*/ 83 h 105"/>
                <a:gd name="T76" fmla="*/ 32 w 78"/>
                <a:gd name="T77" fmla="*/ 83 h 105"/>
                <a:gd name="T78" fmla="*/ 21 w 78"/>
                <a:gd name="T79" fmla="*/ 76 h 105"/>
                <a:gd name="T80" fmla="*/ 16 w 78"/>
                <a:gd name="T81" fmla="*/ 63 h 105"/>
                <a:gd name="T82" fmla="*/ 14 w 78"/>
                <a:gd name="T83" fmla="*/ 54 h 105"/>
                <a:gd name="T84" fmla="*/ 8 w 78"/>
                <a:gd name="T85" fmla="*/ 46 h 105"/>
                <a:gd name="T86" fmla="*/ 1 w 78"/>
                <a:gd name="T87" fmla="*/ 38 h 105"/>
                <a:gd name="T88" fmla="*/ 0 w 78"/>
                <a:gd name="T89" fmla="*/ 33 h 105"/>
                <a:gd name="T90" fmla="*/ 5 w 78"/>
                <a:gd name="T91" fmla="*/ 27 h 105"/>
                <a:gd name="T92" fmla="*/ 5 w 78"/>
                <a:gd name="T93" fmla="*/ 21 h 105"/>
                <a:gd name="T94" fmla="*/ 8 w 78"/>
                <a:gd name="T95" fmla="*/ 19 h 105"/>
                <a:gd name="T96" fmla="*/ 8 w 78"/>
                <a:gd name="T97" fmla="*/ 15 h 105"/>
                <a:gd name="T98" fmla="*/ 16 w 78"/>
                <a:gd name="T99" fmla="*/ 14 h 105"/>
                <a:gd name="T100" fmla="*/ 19 w 78"/>
                <a:gd name="T101" fmla="*/ 10 h 105"/>
                <a:gd name="T102" fmla="*/ 26 w 78"/>
                <a:gd name="T103" fmla="*/ 10 h 105"/>
                <a:gd name="T104" fmla="*/ 27 w 78"/>
                <a:gd name="T105" fmla="*/ 8 h 105"/>
                <a:gd name="T106" fmla="*/ 29 w 78"/>
                <a:gd name="T107" fmla="*/ 8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78" h="105">
                  <a:moveTo>
                    <a:pt x="78" y="99"/>
                  </a:moveTo>
                  <a:lnTo>
                    <a:pt x="77" y="104"/>
                  </a:lnTo>
                  <a:lnTo>
                    <a:pt x="60" y="105"/>
                  </a:lnTo>
                  <a:lnTo>
                    <a:pt x="60" y="103"/>
                  </a:lnTo>
                  <a:lnTo>
                    <a:pt x="46" y="99"/>
                  </a:lnTo>
                  <a:lnTo>
                    <a:pt x="47" y="93"/>
                  </a:lnTo>
                  <a:lnTo>
                    <a:pt x="53" y="98"/>
                  </a:lnTo>
                  <a:lnTo>
                    <a:pt x="63" y="97"/>
                  </a:lnTo>
                  <a:lnTo>
                    <a:pt x="72" y="98"/>
                  </a:lnTo>
                  <a:lnTo>
                    <a:pt x="72" y="102"/>
                  </a:lnTo>
                  <a:lnTo>
                    <a:pt x="78" y="99"/>
                  </a:lnTo>
                  <a:close/>
                  <a:moveTo>
                    <a:pt x="29" y="8"/>
                  </a:moveTo>
                  <a:lnTo>
                    <a:pt x="38" y="8"/>
                  </a:lnTo>
                  <a:lnTo>
                    <a:pt x="47" y="3"/>
                  </a:lnTo>
                  <a:lnTo>
                    <a:pt x="54" y="9"/>
                  </a:lnTo>
                  <a:lnTo>
                    <a:pt x="65" y="8"/>
                  </a:lnTo>
                  <a:lnTo>
                    <a:pt x="65" y="0"/>
                  </a:lnTo>
                  <a:lnTo>
                    <a:pt x="71" y="5"/>
                  </a:lnTo>
                  <a:lnTo>
                    <a:pt x="69" y="14"/>
                  </a:lnTo>
                  <a:lnTo>
                    <a:pt x="66" y="15"/>
                  </a:lnTo>
                  <a:lnTo>
                    <a:pt x="59" y="15"/>
                  </a:lnTo>
                  <a:lnTo>
                    <a:pt x="52" y="14"/>
                  </a:lnTo>
                  <a:lnTo>
                    <a:pt x="39" y="18"/>
                  </a:lnTo>
                  <a:lnTo>
                    <a:pt x="47" y="26"/>
                  </a:lnTo>
                  <a:lnTo>
                    <a:pt x="42" y="28"/>
                  </a:lnTo>
                  <a:lnTo>
                    <a:pt x="37" y="28"/>
                  </a:lnTo>
                  <a:lnTo>
                    <a:pt x="29" y="21"/>
                  </a:lnTo>
                  <a:lnTo>
                    <a:pt x="27" y="25"/>
                  </a:lnTo>
                  <a:lnTo>
                    <a:pt x="31" y="33"/>
                  </a:lnTo>
                  <a:lnTo>
                    <a:pt x="38" y="40"/>
                  </a:lnTo>
                  <a:lnTo>
                    <a:pt x="34" y="44"/>
                  </a:lnTo>
                  <a:lnTo>
                    <a:pt x="41" y="51"/>
                  </a:lnTo>
                  <a:lnTo>
                    <a:pt x="47" y="55"/>
                  </a:lnTo>
                  <a:lnTo>
                    <a:pt x="47" y="63"/>
                  </a:lnTo>
                  <a:lnTo>
                    <a:pt x="37" y="59"/>
                  </a:lnTo>
                  <a:lnTo>
                    <a:pt x="41" y="67"/>
                  </a:lnTo>
                  <a:lnTo>
                    <a:pt x="34" y="68"/>
                  </a:lnTo>
                  <a:lnTo>
                    <a:pt x="40" y="83"/>
                  </a:lnTo>
                  <a:lnTo>
                    <a:pt x="32" y="83"/>
                  </a:lnTo>
                  <a:lnTo>
                    <a:pt x="21" y="76"/>
                  </a:lnTo>
                  <a:lnTo>
                    <a:pt x="16" y="63"/>
                  </a:lnTo>
                  <a:lnTo>
                    <a:pt x="14" y="54"/>
                  </a:lnTo>
                  <a:lnTo>
                    <a:pt x="8" y="46"/>
                  </a:lnTo>
                  <a:lnTo>
                    <a:pt x="1" y="38"/>
                  </a:lnTo>
                  <a:lnTo>
                    <a:pt x="0" y="33"/>
                  </a:lnTo>
                  <a:lnTo>
                    <a:pt x="5" y="27"/>
                  </a:lnTo>
                  <a:lnTo>
                    <a:pt x="5" y="21"/>
                  </a:lnTo>
                  <a:lnTo>
                    <a:pt x="8" y="19"/>
                  </a:lnTo>
                  <a:lnTo>
                    <a:pt x="8" y="15"/>
                  </a:lnTo>
                  <a:lnTo>
                    <a:pt x="16" y="14"/>
                  </a:lnTo>
                  <a:lnTo>
                    <a:pt x="19" y="10"/>
                  </a:lnTo>
                  <a:lnTo>
                    <a:pt x="26" y="10"/>
                  </a:lnTo>
                  <a:lnTo>
                    <a:pt x="27" y="8"/>
                  </a:lnTo>
                  <a:lnTo>
                    <a:pt x="29" y="8"/>
                  </a:lnTo>
                  <a:close/>
                </a:path>
              </a:pathLst>
            </a:custGeom>
            <a:solidFill>
              <a:srgbClr val="FCCE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131">
              <a:extLst>
                <a:ext uri="{FF2B5EF4-FFF2-40B4-BE49-F238E27FC236}">
                  <a16:creationId xmlns:a16="http://schemas.microsoft.com/office/drawing/2014/main" id="{ACAEB691-FC00-84D5-9E08-6ADE93B55C8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738688" y="1851025"/>
              <a:ext cx="357188" cy="150813"/>
            </a:xfrm>
            <a:custGeom>
              <a:avLst/>
              <a:gdLst>
                <a:gd name="T0" fmla="*/ 219 w 225"/>
                <a:gd name="T1" fmla="*/ 77 h 95"/>
                <a:gd name="T2" fmla="*/ 201 w 225"/>
                <a:gd name="T3" fmla="*/ 71 h 95"/>
                <a:gd name="T4" fmla="*/ 182 w 225"/>
                <a:gd name="T5" fmla="*/ 76 h 95"/>
                <a:gd name="T6" fmla="*/ 164 w 225"/>
                <a:gd name="T7" fmla="*/ 82 h 95"/>
                <a:gd name="T8" fmla="*/ 149 w 225"/>
                <a:gd name="T9" fmla="*/ 78 h 95"/>
                <a:gd name="T10" fmla="*/ 131 w 225"/>
                <a:gd name="T11" fmla="*/ 81 h 95"/>
                <a:gd name="T12" fmla="*/ 130 w 225"/>
                <a:gd name="T13" fmla="*/ 91 h 95"/>
                <a:gd name="T14" fmla="*/ 123 w 225"/>
                <a:gd name="T15" fmla="*/ 89 h 95"/>
                <a:gd name="T16" fmla="*/ 119 w 225"/>
                <a:gd name="T17" fmla="*/ 84 h 95"/>
                <a:gd name="T18" fmla="*/ 102 w 225"/>
                <a:gd name="T19" fmla="*/ 89 h 95"/>
                <a:gd name="T20" fmla="*/ 73 w 225"/>
                <a:gd name="T21" fmla="*/ 83 h 95"/>
                <a:gd name="T22" fmla="*/ 59 w 225"/>
                <a:gd name="T23" fmla="*/ 89 h 95"/>
                <a:gd name="T24" fmla="*/ 39 w 225"/>
                <a:gd name="T25" fmla="*/ 82 h 95"/>
                <a:gd name="T26" fmla="*/ 18 w 225"/>
                <a:gd name="T27" fmla="*/ 67 h 95"/>
                <a:gd name="T28" fmla="*/ 12 w 225"/>
                <a:gd name="T29" fmla="*/ 48 h 95"/>
                <a:gd name="T30" fmla="*/ 15 w 225"/>
                <a:gd name="T31" fmla="*/ 26 h 95"/>
                <a:gd name="T32" fmla="*/ 37 w 225"/>
                <a:gd name="T33" fmla="*/ 13 h 95"/>
                <a:gd name="T34" fmla="*/ 70 w 225"/>
                <a:gd name="T35" fmla="*/ 5 h 95"/>
                <a:gd name="T36" fmla="*/ 100 w 225"/>
                <a:gd name="T37" fmla="*/ 1 h 95"/>
                <a:gd name="T38" fmla="*/ 139 w 225"/>
                <a:gd name="T39" fmla="*/ 18 h 95"/>
                <a:gd name="T40" fmla="*/ 162 w 225"/>
                <a:gd name="T41" fmla="*/ 17 h 95"/>
                <a:gd name="T42" fmla="*/ 186 w 225"/>
                <a:gd name="T43" fmla="*/ 7 h 95"/>
                <a:gd name="T44" fmla="*/ 202 w 225"/>
                <a:gd name="T45" fmla="*/ 20 h 95"/>
                <a:gd name="T46" fmla="*/ 210 w 225"/>
                <a:gd name="T47" fmla="*/ 31 h 95"/>
                <a:gd name="T48" fmla="*/ 209 w 225"/>
                <a:gd name="T49" fmla="*/ 40 h 95"/>
                <a:gd name="T50" fmla="*/ 215 w 225"/>
                <a:gd name="T51" fmla="*/ 62 h 95"/>
                <a:gd name="T52" fmla="*/ 225 w 225"/>
                <a:gd name="T53" fmla="*/ 75 h 95"/>
                <a:gd name="T54" fmla="*/ 11 w 225"/>
                <a:gd name="T55" fmla="*/ 0 h 95"/>
                <a:gd name="T56" fmla="*/ 22 w 225"/>
                <a:gd name="T57" fmla="*/ 7 h 95"/>
                <a:gd name="T58" fmla="*/ 32 w 225"/>
                <a:gd name="T59" fmla="*/ 16 h 95"/>
                <a:gd name="T60" fmla="*/ 13 w 225"/>
                <a:gd name="T61" fmla="*/ 22 h 95"/>
                <a:gd name="T62" fmla="*/ 1 w 225"/>
                <a:gd name="T63" fmla="*/ 23 h 95"/>
                <a:gd name="T64" fmla="*/ 4 w 225"/>
                <a:gd name="T65" fmla="*/ 18 h 95"/>
                <a:gd name="T66" fmla="*/ 0 w 225"/>
                <a:gd name="T67" fmla="*/ 4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25" h="95">
                  <a:moveTo>
                    <a:pt x="225" y="75"/>
                  </a:moveTo>
                  <a:lnTo>
                    <a:pt x="219" y="77"/>
                  </a:lnTo>
                  <a:lnTo>
                    <a:pt x="214" y="74"/>
                  </a:lnTo>
                  <a:lnTo>
                    <a:pt x="201" y="71"/>
                  </a:lnTo>
                  <a:lnTo>
                    <a:pt x="196" y="74"/>
                  </a:lnTo>
                  <a:lnTo>
                    <a:pt x="182" y="76"/>
                  </a:lnTo>
                  <a:lnTo>
                    <a:pt x="177" y="76"/>
                  </a:lnTo>
                  <a:lnTo>
                    <a:pt x="164" y="82"/>
                  </a:lnTo>
                  <a:lnTo>
                    <a:pt x="155" y="82"/>
                  </a:lnTo>
                  <a:lnTo>
                    <a:pt x="149" y="78"/>
                  </a:lnTo>
                  <a:lnTo>
                    <a:pt x="136" y="83"/>
                  </a:lnTo>
                  <a:lnTo>
                    <a:pt x="131" y="81"/>
                  </a:lnTo>
                  <a:lnTo>
                    <a:pt x="132" y="89"/>
                  </a:lnTo>
                  <a:lnTo>
                    <a:pt x="130" y="91"/>
                  </a:lnTo>
                  <a:lnTo>
                    <a:pt x="126" y="95"/>
                  </a:lnTo>
                  <a:lnTo>
                    <a:pt x="123" y="89"/>
                  </a:lnTo>
                  <a:lnTo>
                    <a:pt x="125" y="83"/>
                  </a:lnTo>
                  <a:lnTo>
                    <a:pt x="119" y="84"/>
                  </a:lnTo>
                  <a:lnTo>
                    <a:pt x="109" y="81"/>
                  </a:lnTo>
                  <a:lnTo>
                    <a:pt x="102" y="89"/>
                  </a:lnTo>
                  <a:lnTo>
                    <a:pt x="84" y="90"/>
                  </a:lnTo>
                  <a:lnTo>
                    <a:pt x="73" y="83"/>
                  </a:lnTo>
                  <a:lnTo>
                    <a:pt x="61" y="82"/>
                  </a:lnTo>
                  <a:lnTo>
                    <a:pt x="59" y="89"/>
                  </a:lnTo>
                  <a:lnTo>
                    <a:pt x="51" y="90"/>
                  </a:lnTo>
                  <a:lnTo>
                    <a:pt x="39" y="82"/>
                  </a:lnTo>
                  <a:lnTo>
                    <a:pt x="26" y="83"/>
                  </a:lnTo>
                  <a:lnTo>
                    <a:pt x="18" y="67"/>
                  </a:lnTo>
                  <a:lnTo>
                    <a:pt x="9" y="59"/>
                  </a:lnTo>
                  <a:lnTo>
                    <a:pt x="12" y="48"/>
                  </a:lnTo>
                  <a:lnTo>
                    <a:pt x="5" y="39"/>
                  </a:lnTo>
                  <a:lnTo>
                    <a:pt x="15" y="26"/>
                  </a:lnTo>
                  <a:lnTo>
                    <a:pt x="33" y="25"/>
                  </a:lnTo>
                  <a:lnTo>
                    <a:pt x="37" y="13"/>
                  </a:lnTo>
                  <a:lnTo>
                    <a:pt x="58" y="16"/>
                  </a:lnTo>
                  <a:lnTo>
                    <a:pt x="70" y="5"/>
                  </a:lnTo>
                  <a:lnTo>
                    <a:pt x="83" y="3"/>
                  </a:lnTo>
                  <a:lnTo>
                    <a:pt x="100" y="1"/>
                  </a:lnTo>
                  <a:lnTo>
                    <a:pt x="123" y="12"/>
                  </a:lnTo>
                  <a:lnTo>
                    <a:pt x="139" y="18"/>
                  </a:lnTo>
                  <a:lnTo>
                    <a:pt x="152" y="16"/>
                  </a:lnTo>
                  <a:lnTo>
                    <a:pt x="162" y="17"/>
                  </a:lnTo>
                  <a:lnTo>
                    <a:pt x="174" y="9"/>
                  </a:lnTo>
                  <a:lnTo>
                    <a:pt x="186" y="7"/>
                  </a:lnTo>
                  <a:lnTo>
                    <a:pt x="199" y="16"/>
                  </a:lnTo>
                  <a:lnTo>
                    <a:pt x="202" y="20"/>
                  </a:lnTo>
                  <a:lnTo>
                    <a:pt x="202" y="29"/>
                  </a:lnTo>
                  <a:lnTo>
                    <a:pt x="210" y="31"/>
                  </a:lnTo>
                  <a:lnTo>
                    <a:pt x="216" y="36"/>
                  </a:lnTo>
                  <a:lnTo>
                    <a:pt x="209" y="40"/>
                  </a:lnTo>
                  <a:lnTo>
                    <a:pt x="216" y="58"/>
                  </a:lnTo>
                  <a:lnTo>
                    <a:pt x="215" y="62"/>
                  </a:lnTo>
                  <a:lnTo>
                    <a:pt x="225" y="75"/>
                  </a:lnTo>
                  <a:lnTo>
                    <a:pt x="225" y="75"/>
                  </a:lnTo>
                  <a:close/>
                  <a:moveTo>
                    <a:pt x="0" y="4"/>
                  </a:moveTo>
                  <a:lnTo>
                    <a:pt x="11" y="0"/>
                  </a:lnTo>
                  <a:lnTo>
                    <a:pt x="20" y="3"/>
                  </a:lnTo>
                  <a:lnTo>
                    <a:pt x="22" y="7"/>
                  </a:lnTo>
                  <a:lnTo>
                    <a:pt x="33" y="12"/>
                  </a:lnTo>
                  <a:lnTo>
                    <a:pt x="32" y="16"/>
                  </a:lnTo>
                  <a:lnTo>
                    <a:pt x="18" y="17"/>
                  </a:lnTo>
                  <a:lnTo>
                    <a:pt x="13" y="22"/>
                  </a:lnTo>
                  <a:lnTo>
                    <a:pt x="6" y="30"/>
                  </a:lnTo>
                  <a:lnTo>
                    <a:pt x="1" y="23"/>
                  </a:lnTo>
                  <a:lnTo>
                    <a:pt x="1" y="19"/>
                  </a:lnTo>
                  <a:lnTo>
                    <a:pt x="4" y="18"/>
                  </a:lnTo>
                  <a:lnTo>
                    <a:pt x="6" y="9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CE2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132">
              <a:extLst>
                <a:ext uri="{FF2B5EF4-FFF2-40B4-BE49-F238E27FC236}">
                  <a16:creationId xmlns:a16="http://schemas.microsoft.com/office/drawing/2014/main" id="{96C7394C-BCBB-D6AF-5F78-B7624D1310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1838325"/>
              <a:ext cx="31750" cy="71438"/>
            </a:xfrm>
            <a:custGeom>
              <a:avLst/>
              <a:gdLst>
                <a:gd name="T0" fmla="*/ 20 w 20"/>
                <a:gd name="T1" fmla="*/ 27 h 45"/>
                <a:gd name="T2" fmla="*/ 20 w 20"/>
                <a:gd name="T3" fmla="*/ 31 h 45"/>
                <a:gd name="T4" fmla="*/ 17 w 20"/>
                <a:gd name="T5" fmla="*/ 33 h 45"/>
                <a:gd name="T6" fmla="*/ 17 w 20"/>
                <a:gd name="T7" fmla="*/ 39 h 45"/>
                <a:gd name="T8" fmla="*/ 12 w 20"/>
                <a:gd name="T9" fmla="*/ 45 h 45"/>
                <a:gd name="T10" fmla="*/ 10 w 20"/>
                <a:gd name="T11" fmla="*/ 44 h 45"/>
                <a:gd name="T12" fmla="*/ 10 w 20"/>
                <a:gd name="T13" fmla="*/ 40 h 45"/>
                <a:gd name="T14" fmla="*/ 2 w 20"/>
                <a:gd name="T15" fmla="*/ 37 h 45"/>
                <a:gd name="T16" fmla="*/ 1 w 20"/>
                <a:gd name="T17" fmla="*/ 30 h 45"/>
                <a:gd name="T18" fmla="*/ 1 w 20"/>
                <a:gd name="T19" fmla="*/ 19 h 45"/>
                <a:gd name="T20" fmla="*/ 2 w 20"/>
                <a:gd name="T21" fmla="*/ 14 h 45"/>
                <a:gd name="T22" fmla="*/ 1 w 20"/>
                <a:gd name="T23" fmla="*/ 12 h 45"/>
                <a:gd name="T24" fmla="*/ 0 w 20"/>
                <a:gd name="T25" fmla="*/ 7 h 45"/>
                <a:gd name="T26" fmla="*/ 2 w 20"/>
                <a:gd name="T27" fmla="*/ 0 h 45"/>
                <a:gd name="T28" fmla="*/ 4 w 20"/>
                <a:gd name="T29" fmla="*/ 2 h 45"/>
                <a:gd name="T30" fmla="*/ 7 w 20"/>
                <a:gd name="T31" fmla="*/ 1 h 45"/>
                <a:gd name="T32" fmla="*/ 10 w 20"/>
                <a:gd name="T33" fmla="*/ 6 h 45"/>
                <a:gd name="T34" fmla="*/ 13 w 20"/>
                <a:gd name="T35" fmla="*/ 7 h 45"/>
                <a:gd name="T36" fmla="*/ 14 w 20"/>
                <a:gd name="T37" fmla="*/ 12 h 45"/>
                <a:gd name="T38" fmla="*/ 13 w 20"/>
                <a:gd name="T39" fmla="*/ 17 h 45"/>
                <a:gd name="T40" fmla="*/ 15 w 20"/>
                <a:gd name="T41" fmla="*/ 24 h 45"/>
                <a:gd name="T42" fmla="*/ 20 w 20"/>
                <a:gd name="T43" fmla="*/ 27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20" h="45">
                  <a:moveTo>
                    <a:pt x="20" y="27"/>
                  </a:moveTo>
                  <a:lnTo>
                    <a:pt x="20" y="31"/>
                  </a:lnTo>
                  <a:lnTo>
                    <a:pt x="17" y="33"/>
                  </a:lnTo>
                  <a:lnTo>
                    <a:pt x="17" y="39"/>
                  </a:lnTo>
                  <a:lnTo>
                    <a:pt x="12" y="45"/>
                  </a:lnTo>
                  <a:lnTo>
                    <a:pt x="10" y="44"/>
                  </a:lnTo>
                  <a:lnTo>
                    <a:pt x="10" y="40"/>
                  </a:lnTo>
                  <a:lnTo>
                    <a:pt x="2" y="37"/>
                  </a:lnTo>
                  <a:lnTo>
                    <a:pt x="1" y="30"/>
                  </a:lnTo>
                  <a:lnTo>
                    <a:pt x="1" y="19"/>
                  </a:lnTo>
                  <a:lnTo>
                    <a:pt x="2" y="14"/>
                  </a:lnTo>
                  <a:lnTo>
                    <a:pt x="1" y="12"/>
                  </a:lnTo>
                  <a:lnTo>
                    <a:pt x="0" y="7"/>
                  </a:lnTo>
                  <a:lnTo>
                    <a:pt x="2" y="0"/>
                  </a:lnTo>
                  <a:lnTo>
                    <a:pt x="4" y="2"/>
                  </a:lnTo>
                  <a:lnTo>
                    <a:pt x="7" y="1"/>
                  </a:lnTo>
                  <a:lnTo>
                    <a:pt x="10" y="6"/>
                  </a:lnTo>
                  <a:lnTo>
                    <a:pt x="13" y="7"/>
                  </a:lnTo>
                  <a:lnTo>
                    <a:pt x="14" y="12"/>
                  </a:lnTo>
                  <a:lnTo>
                    <a:pt x="13" y="17"/>
                  </a:lnTo>
                  <a:lnTo>
                    <a:pt x="15" y="24"/>
                  </a:lnTo>
                  <a:lnTo>
                    <a:pt x="20" y="27"/>
                  </a:lnTo>
                  <a:close/>
                </a:path>
              </a:pathLst>
            </a:custGeom>
            <a:solidFill>
              <a:srgbClr val="E6BD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133">
              <a:extLst>
                <a:ext uri="{FF2B5EF4-FFF2-40B4-BE49-F238E27FC236}">
                  <a16:creationId xmlns:a16="http://schemas.microsoft.com/office/drawing/2014/main" id="{06547468-64AF-5881-B4B9-B6BADAA377E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10088" y="1752600"/>
              <a:ext cx="98425" cy="92075"/>
            </a:xfrm>
            <a:custGeom>
              <a:avLst/>
              <a:gdLst>
                <a:gd name="T0" fmla="*/ 30 w 62"/>
                <a:gd name="T1" fmla="*/ 0 h 58"/>
                <a:gd name="T2" fmla="*/ 34 w 62"/>
                <a:gd name="T3" fmla="*/ 1 h 58"/>
                <a:gd name="T4" fmla="*/ 41 w 62"/>
                <a:gd name="T5" fmla="*/ 8 h 58"/>
                <a:gd name="T6" fmla="*/ 52 w 62"/>
                <a:gd name="T7" fmla="*/ 9 h 58"/>
                <a:gd name="T8" fmla="*/ 55 w 62"/>
                <a:gd name="T9" fmla="*/ 8 h 58"/>
                <a:gd name="T10" fmla="*/ 59 w 62"/>
                <a:gd name="T11" fmla="*/ 13 h 58"/>
                <a:gd name="T12" fmla="*/ 62 w 62"/>
                <a:gd name="T13" fmla="*/ 17 h 58"/>
                <a:gd name="T14" fmla="*/ 59 w 62"/>
                <a:gd name="T15" fmla="*/ 22 h 58"/>
                <a:gd name="T16" fmla="*/ 53 w 62"/>
                <a:gd name="T17" fmla="*/ 20 h 58"/>
                <a:gd name="T18" fmla="*/ 46 w 62"/>
                <a:gd name="T19" fmla="*/ 20 h 58"/>
                <a:gd name="T20" fmla="*/ 36 w 62"/>
                <a:gd name="T21" fmla="*/ 17 h 58"/>
                <a:gd name="T22" fmla="*/ 32 w 62"/>
                <a:gd name="T23" fmla="*/ 17 h 58"/>
                <a:gd name="T24" fmla="*/ 29 w 62"/>
                <a:gd name="T25" fmla="*/ 21 h 58"/>
                <a:gd name="T26" fmla="*/ 25 w 62"/>
                <a:gd name="T27" fmla="*/ 17 h 58"/>
                <a:gd name="T28" fmla="*/ 23 w 62"/>
                <a:gd name="T29" fmla="*/ 23 h 58"/>
                <a:gd name="T30" fmla="*/ 29 w 62"/>
                <a:gd name="T31" fmla="*/ 30 h 58"/>
                <a:gd name="T32" fmla="*/ 32 w 62"/>
                <a:gd name="T33" fmla="*/ 35 h 58"/>
                <a:gd name="T34" fmla="*/ 38 w 62"/>
                <a:gd name="T35" fmla="*/ 40 h 58"/>
                <a:gd name="T36" fmla="*/ 41 w 62"/>
                <a:gd name="T37" fmla="*/ 42 h 58"/>
                <a:gd name="T38" fmla="*/ 46 w 62"/>
                <a:gd name="T39" fmla="*/ 49 h 58"/>
                <a:gd name="T40" fmla="*/ 58 w 62"/>
                <a:gd name="T41" fmla="*/ 55 h 58"/>
                <a:gd name="T42" fmla="*/ 56 w 62"/>
                <a:gd name="T43" fmla="*/ 58 h 58"/>
                <a:gd name="T44" fmla="*/ 45 w 62"/>
                <a:gd name="T45" fmla="*/ 52 h 58"/>
                <a:gd name="T46" fmla="*/ 39 w 62"/>
                <a:gd name="T47" fmla="*/ 46 h 58"/>
                <a:gd name="T48" fmla="*/ 28 w 62"/>
                <a:gd name="T49" fmla="*/ 42 h 58"/>
                <a:gd name="T50" fmla="*/ 17 w 62"/>
                <a:gd name="T51" fmla="*/ 32 h 58"/>
                <a:gd name="T52" fmla="*/ 19 w 62"/>
                <a:gd name="T53" fmla="*/ 30 h 58"/>
                <a:gd name="T54" fmla="*/ 14 w 62"/>
                <a:gd name="T55" fmla="*/ 24 h 58"/>
                <a:gd name="T56" fmla="*/ 13 w 62"/>
                <a:gd name="T57" fmla="*/ 20 h 58"/>
                <a:gd name="T58" fmla="*/ 7 w 62"/>
                <a:gd name="T59" fmla="*/ 17 h 58"/>
                <a:gd name="T60" fmla="*/ 3 w 62"/>
                <a:gd name="T61" fmla="*/ 23 h 58"/>
                <a:gd name="T62" fmla="*/ 0 w 62"/>
                <a:gd name="T63" fmla="*/ 18 h 58"/>
                <a:gd name="T64" fmla="*/ 0 w 62"/>
                <a:gd name="T65" fmla="*/ 14 h 58"/>
                <a:gd name="T66" fmla="*/ 0 w 62"/>
                <a:gd name="T67" fmla="*/ 13 h 58"/>
                <a:gd name="T68" fmla="*/ 8 w 62"/>
                <a:gd name="T69" fmla="*/ 14 h 58"/>
                <a:gd name="T70" fmla="*/ 10 w 62"/>
                <a:gd name="T71" fmla="*/ 11 h 58"/>
                <a:gd name="T72" fmla="*/ 13 w 62"/>
                <a:gd name="T73" fmla="*/ 14 h 58"/>
                <a:gd name="T74" fmla="*/ 17 w 62"/>
                <a:gd name="T75" fmla="*/ 14 h 58"/>
                <a:gd name="T76" fmla="*/ 16 w 62"/>
                <a:gd name="T77" fmla="*/ 9 h 58"/>
                <a:gd name="T78" fmla="*/ 21 w 62"/>
                <a:gd name="T79" fmla="*/ 8 h 58"/>
                <a:gd name="T80" fmla="*/ 21 w 62"/>
                <a:gd name="T81" fmla="*/ 3 h 58"/>
                <a:gd name="T82" fmla="*/ 30 w 62"/>
                <a:gd name="T83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62" h="58">
                  <a:moveTo>
                    <a:pt x="30" y="0"/>
                  </a:moveTo>
                  <a:lnTo>
                    <a:pt x="34" y="1"/>
                  </a:lnTo>
                  <a:lnTo>
                    <a:pt x="41" y="8"/>
                  </a:lnTo>
                  <a:lnTo>
                    <a:pt x="52" y="9"/>
                  </a:lnTo>
                  <a:lnTo>
                    <a:pt x="55" y="8"/>
                  </a:lnTo>
                  <a:lnTo>
                    <a:pt x="59" y="13"/>
                  </a:lnTo>
                  <a:lnTo>
                    <a:pt x="62" y="17"/>
                  </a:lnTo>
                  <a:lnTo>
                    <a:pt x="59" y="22"/>
                  </a:lnTo>
                  <a:lnTo>
                    <a:pt x="53" y="20"/>
                  </a:lnTo>
                  <a:lnTo>
                    <a:pt x="46" y="20"/>
                  </a:lnTo>
                  <a:lnTo>
                    <a:pt x="36" y="17"/>
                  </a:lnTo>
                  <a:lnTo>
                    <a:pt x="32" y="17"/>
                  </a:lnTo>
                  <a:lnTo>
                    <a:pt x="29" y="21"/>
                  </a:lnTo>
                  <a:lnTo>
                    <a:pt x="25" y="17"/>
                  </a:lnTo>
                  <a:lnTo>
                    <a:pt x="23" y="23"/>
                  </a:lnTo>
                  <a:lnTo>
                    <a:pt x="29" y="30"/>
                  </a:lnTo>
                  <a:lnTo>
                    <a:pt x="32" y="35"/>
                  </a:lnTo>
                  <a:lnTo>
                    <a:pt x="38" y="40"/>
                  </a:lnTo>
                  <a:lnTo>
                    <a:pt x="41" y="42"/>
                  </a:lnTo>
                  <a:lnTo>
                    <a:pt x="46" y="49"/>
                  </a:lnTo>
                  <a:lnTo>
                    <a:pt x="58" y="55"/>
                  </a:lnTo>
                  <a:lnTo>
                    <a:pt x="56" y="58"/>
                  </a:lnTo>
                  <a:lnTo>
                    <a:pt x="45" y="52"/>
                  </a:lnTo>
                  <a:lnTo>
                    <a:pt x="39" y="46"/>
                  </a:lnTo>
                  <a:lnTo>
                    <a:pt x="28" y="42"/>
                  </a:lnTo>
                  <a:lnTo>
                    <a:pt x="17" y="32"/>
                  </a:lnTo>
                  <a:lnTo>
                    <a:pt x="19" y="30"/>
                  </a:lnTo>
                  <a:lnTo>
                    <a:pt x="14" y="24"/>
                  </a:lnTo>
                  <a:lnTo>
                    <a:pt x="13" y="20"/>
                  </a:lnTo>
                  <a:lnTo>
                    <a:pt x="7" y="17"/>
                  </a:lnTo>
                  <a:lnTo>
                    <a:pt x="3" y="23"/>
                  </a:lnTo>
                  <a:lnTo>
                    <a:pt x="0" y="18"/>
                  </a:lnTo>
                  <a:lnTo>
                    <a:pt x="0" y="14"/>
                  </a:lnTo>
                  <a:lnTo>
                    <a:pt x="0" y="13"/>
                  </a:lnTo>
                  <a:lnTo>
                    <a:pt x="8" y="14"/>
                  </a:lnTo>
                  <a:lnTo>
                    <a:pt x="10" y="11"/>
                  </a:lnTo>
                  <a:lnTo>
                    <a:pt x="13" y="14"/>
                  </a:lnTo>
                  <a:lnTo>
                    <a:pt x="17" y="14"/>
                  </a:lnTo>
                  <a:lnTo>
                    <a:pt x="16" y="9"/>
                  </a:lnTo>
                  <a:lnTo>
                    <a:pt x="21" y="8"/>
                  </a:lnTo>
                  <a:lnTo>
                    <a:pt x="21" y="3"/>
                  </a:lnTo>
                  <a:lnTo>
                    <a:pt x="30" y="0"/>
                  </a:lnTo>
                  <a:close/>
                </a:path>
              </a:pathLst>
            </a:custGeom>
            <a:solidFill>
              <a:srgbClr val="D6FCC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134">
              <a:extLst>
                <a:ext uri="{FF2B5EF4-FFF2-40B4-BE49-F238E27FC236}">
                  <a16:creationId xmlns:a16="http://schemas.microsoft.com/office/drawing/2014/main" id="{83F7AC62-ED7B-27AE-5241-45CDE2E40DC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5150" y="1722438"/>
              <a:ext cx="74613" cy="44450"/>
            </a:xfrm>
            <a:custGeom>
              <a:avLst/>
              <a:gdLst>
                <a:gd name="T0" fmla="*/ 39 w 47"/>
                <a:gd name="T1" fmla="*/ 3 h 28"/>
                <a:gd name="T2" fmla="*/ 39 w 47"/>
                <a:gd name="T3" fmla="*/ 6 h 28"/>
                <a:gd name="T4" fmla="*/ 37 w 47"/>
                <a:gd name="T5" fmla="*/ 9 h 28"/>
                <a:gd name="T6" fmla="*/ 42 w 47"/>
                <a:gd name="T7" fmla="*/ 13 h 28"/>
                <a:gd name="T8" fmla="*/ 47 w 47"/>
                <a:gd name="T9" fmla="*/ 13 h 28"/>
                <a:gd name="T10" fmla="*/ 47 w 47"/>
                <a:gd name="T11" fmla="*/ 19 h 28"/>
                <a:gd name="T12" fmla="*/ 42 w 47"/>
                <a:gd name="T13" fmla="*/ 21 h 28"/>
                <a:gd name="T14" fmla="*/ 35 w 47"/>
                <a:gd name="T15" fmla="*/ 20 h 28"/>
                <a:gd name="T16" fmla="*/ 33 w 47"/>
                <a:gd name="T17" fmla="*/ 26 h 28"/>
                <a:gd name="T18" fmla="*/ 27 w 47"/>
                <a:gd name="T19" fmla="*/ 26 h 28"/>
                <a:gd name="T20" fmla="*/ 26 w 47"/>
                <a:gd name="T21" fmla="*/ 23 h 28"/>
                <a:gd name="T22" fmla="*/ 19 w 47"/>
                <a:gd name="T23" fmla="*/ 27 h 28"/>
                <a:gd name="T24" fmla="*/ 14 w 47"/>
                <a:gd name="T25" fmla="*/ 28 h 28"/>
                <a:gd name="T26" fmla="*/ 9 w 47"/>
                <a:gd name="T27" fmla="*/ 26 h 28"/>
                <a:gd name="T28" fmla="*/ 5 w 47"/>
                <a:gd name="T29" fmla="*/ 20 h 28"/>
                <a:gd name="T30" fmla="*/ 0 w 47"/>
                <a:gd name="T31" fmla="*/ 22 h 28"/>
                <a:gd name="T32" fmla="*/ 0 w 47"/>
                <a:gd name="T33" fmla="*/ 15 h 28"/>
                <a:gd name="T34" fmla="*/ 8 w 47"/>
                <a:gd name="T35" fmla="*/ 7 h 28"/>
                <a:gd name="T36" fmla="*/ 8 w 47"/>
                <a:gd name="T37" fmla="*/ 3 h 28"/>
                <a:gd name="T38" fmla="*/ 13 w 47"/>
                <a:gd name="T39" fmla="*/ 4 h 28"/>
                <a:gd name="T40" fmla="*/ 15 w 47"/>
                <a:gd name="T41" fmla="*/ 2 h 28"/>
                <a:gd name="T42" fmla="*/ 24 w 47"/>
                <a:gd name="T43" fmla="*/ 2 h 28"/>
                <a:gd name="T44" fmla="*/ 26 w 47"/>
                <a:gd name="T45" fmla="*/ 0 h 28"/>
                <a:gd name="T46" fmla="*/ 39 w 47"/>
                <a:gd name="T47" fmla="*/ 3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7" h="28">
                  <a:moveTo>
                    <a:pt x="39" y="3"/>
                  </a:moveTo>
                  <a:lnTo>
                    <a:pt x="39" y="6"/>
                  </a:lnTo>
                  <a:lnTo>
                    <a:pt x="37" y="9"/>
                  </a:lnTo>
                  <a:lnTo>
                    <a:pt x="42" y="13"/>
                  </a:lnTo>
                  <a:lnTo>
                    <a:pt x="47" y="13"/>
                  </a:lnTo>
                  <a:lnTo>
                    <a:pt x="47" y="19"/>
                  </a:lnTo>
                  <a:lnTo>
                    <a:pt x="42" y="21"/>
                  </a:lnTo>
                  <a:lnTo>
                    <a:pt x="35" y="20"/>
                  </a:lnTo>
                  <a:lnTo>
                    <a:pt x="33" y="26"/>
                  </a:lnTo>
                  <a:lnTo>
                    <a:pt x="27" y="26"/>
                  </a:lnTo>
                  <a:lnTo>
                    <a:pt x="26" y="23"/>
                  </a:lnTo>
                  <a:lnTo>
                    <a:pt x="19" y="27"/>
                  </a:lnTo>
                  <a:lnTo>
                    <a:pt x="14" y="28"/>
                  </a:lnTo>
                  <a:lnTo>
                    <a:pt x="9" y="26"/>
                  </a:lnTo>
                  <a:lnTo>
                    <a:pt x="5" y="20"/>
                  </a:lnTo>
                  <a:lnTo>
                    <a:pt x="0" y="22"/>
                  </a:lnTo>
                  <a:lnTo>
                    <a:pt x="0" y="15"/>
                  </a:lnTo>
                  <a:lnTo>
                    <a:pt x="8" y="7"/>
                  </a:lnTo>
                  <a:lnTo>
                    <a:pt x="8" y="3"/>
                  </a:lnTo>
                  <a:lnTo>
                    <a:pt x="13" y="4"/>
                  </a:lnTo>
                  <a:lnTo>
                    <a:pt x="15" y="2"/>
                  </a:lnTo>
                  <a:lnTo>
                    <a:pt x="24" y="2"/>
                  </a:lnTo>
                  <a:lnTo>
                    <a:pt x="26" y="0"/>
                  </a:lnTo>
                  <a:lnTo>
                    <a:pt x="39" y="3"/>
                  </a:lnTo>
                  <a:close/>
                </a:path>
              </a:pathLst>
            </a:custGeom>
            <a:solidFill>
              <a:srgbClr val="FC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135">
              <a:extLst>
                <a:ext uri="{FF2B5EF4-FFF2-40B4-BE49-F238E27FC236}">
                  <a16:creationId xmlns:a16="http://schemas.microsoft.com/office/drawing/2014/main" id="{7D149C41-7BC9-5824-68A0-EBDC6105A4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67213" y="1673225"/>
              <a:ext cx="9525" cy="12700"/>
            </a:xfrm>
            <a:custGeom>
              <a:avLst/>
              <a:gdLst>
                <a:gd name="T0" fmla="*/ 3 w 6"/>
                <a:gd name="T1" fmla="*/ 0 h 8"/>
                <a:gd name="T2" fmla="*/ 6 w 6"/>
                <a:gd name="T3" fmla="*/ 1 h 8"/>
                <a:gd name="T4" fmla="*/ 6 w 6"/>
                <a:gd name="T5" fmla="*/ 8 h 8"/>
                <a:gd name="T6" fmla="*/ 2 w 6"/>
                <a:gd name="T7" fmla="*/ 8 h 8"/>
                <a:gd name="T8" fmla="*/ 0 w 6"/>
                <a:gd name="T9" fmla="*/ 7 h 8"/>
                <a:gd name="T10" fmla="*/ 0 w 6"/>
                <a:gd name="T11" fmla="*/ 0 h 8"/>
                <a:gd name="T12" fmla="*/ 3 w 6"/>
                <a:gd name="T13" fmla="*/ 0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6" h="8">
                  <a:moveTo>
                    <a:pt x="3" y="0"/>
                  </a:moveTo>
                  <a:lnTo>
                    <a:pt x="6" y="1"/>
                  </a:lnTo>
                  <a:lnTo>
                    <a:pt x="6" y="8"/>
                  </a:lnTo>
                  <a:lnTo>
                    <a:pt x="2" y="8"/>
                  </a:lnTo>
                  <a:lnTo>
                    <a:pt x="0" y="7"/>
                  </a:lnTo>
                  <a:lnTo>
                    <a:pt x="0" y="0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FCCAD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136">
              <a:extLst>
                <a:ext uri="{FF2B5EF4-FFF2-40B4-BE49-F238E27FC236}">
                  <a16:creationId xmlns:a16="http://schemas.microsoft.com/office/drawing/2014/main" id="{8C8362E3-CF2B-C144-CA39-CEC55329ED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13238" y="1643063"/>
              <a:ext cx="61913" cy="41275"/>
            </a:xfrm>
            <a:custGeom>
              <a:avLst/>
              <a:gdLst>
                <a:gd name="T0" fmla="*/ 39 w 39"/>
                <a:gd name="T1" fmla="*/ 9 h 26"/>
                <a:gd name="T2" fmla="*/ 37 w 39"/>
                <a:gd name="T3" fmla="*/ 19 h 26"/>
                <a:gd name="T4" fmla="*/ 34 w 39"/>
                <a:gd name="T5" fmla="*/ 19 h 26"/>
                <a:gd name="T6" fmla="*/ 34 w 39"/>
                <a:gd name="T7" fmla="*/ 26 h 26"/>
                <a:gd name="T8" fmla="*/ 23 w 39"/>
                <a:gd name="T9" fmla="*/ 20 h 26"/>
                <a:gd name="T10" fmla="*/ 20 w 39"/>
                <a:gd name="T11" fmla="*/ 20 h 26"/>
                <a:gd name="T12" fmla="*/ 11 w 39"/>
                <a:gd name="T13" fmla="*/ 15 h 26"/>
                <a:gd name="T14" fmla="*/ 5 w 39"/>
                <a:gd name="T15" fmla="*/ 9 h 26"/>
                <a:gd name="T16" fmla="*/ 1 w 39"/>
                <a:gd name="T17" fmla="*/ 9 h 26"/>
                <a:gd name="T18" fmla="*/ 0 w 39"/>
                <a:gd name="T19" fmla="*/ 5 h 26"/>
                <a:gd name="T20" fmla="*/ 8 w 39"/>
                <a:gd name="T21" fmla="*/ 1 h 26"/>
                <a:gd name="T22" fmla="*/ 16 w 39"/>
                <a:gd name="T23" fmla="*/ 2 h 26"/>
                <a:gd name="T24" fmla="*/ 24 w 39"/>
                <a:gd name="T25" fmla="*/ 0 h 26"/>
                <a:gd name="T26" fmla="*/ 31 w 39"/>
                <a:gd name="T27" fmla="*/ 6 h 26"/>
                <a:gd name="T28" fmla="*/ 39 w 39"/>
                <a:gd name="T29" fmla="*/ 9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9" h="26">
                  <a:moveTo>
                    <a:pt x="39" y="9"/>
                  </a:moveTo>
                  <a:lnTo>
                    <a:pt x="37" y="19"/>
                  </a:lnTo>
                  <a:lnTo>
                    <a:pt x="34" y="19"/>
                  </a:lnTo>
                  <a:lnTo>
                    <a:pt x="34" y="26"/>
                  </a:lnTo>
                  <a:lnTo>
                    <a:pt x="23" y="20"/>
                  </a:lnTo>
                  <a:lnTo>
                    <a:pt x="20" y="20"/>
                  </a:lnTo>
                  <a:lnTo>
                    <a:pt x="11" y="15"/>
                  </a:lnTo>
                  <a:lnTo>
                    <a:pt x="5" y="9"/>
                  </a:lnTo>
                  <a:lnTo>
                    <a:pt x="1" y="9"/>
                  </a:lnTo>
                  <a:lnTo>
                    <a:pt x="0" y="5"/>
                  </a:lnTo>
                  <a:lnTo>
                    <a:pt x="8" y="1"/>
                  </a:lnTo>
                  <a:lnTo>
                    <a:pt x="16" y="2"/>
                  </a:lnTo>
                  <a:lnTo>
                    <a:pt x="24" y="0"/>
                  </a:lnTo>
                  <a:lnTo>
                    <a:pt x="31" y="6"/>
                  </a:lnTo>
                  <a:lnTo>
                    <a:pt x="39" y="9"/>
                  </a:lnTo>
                  <a:close/>
                </a:path>
              </a:pathLst>
            </a:custGeom>
            <a:solidFill>
              <a:srgbClr val="E5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137">
              <a:extLst>
                <a:ext uri="{FF2B5EF4-FFF2-40B4-BE49-F238E27FC236}">
                  <a16:creationId xmlns:a16="http://schemas.microsoft.com/office/drawing/2014/main" id="{C92ED2F1-B170-66C7-C0C1-413B297FBC49}"/>
                </a:ext>
              </a:extLst>
            </p:cNvPr>
            <p:cNvSpPr>
              <a:spLocks/>
            </p:cNvSpPr>
            <p:nvPr/>
          </p:nvSpPr>
          <p:spPr bwMode="auto">
            <a:xfrm>
              <a:off x="4325938" y="1600200"/>
              <a:ext cx="61913" cy="57150"/>
            </a:xfrm>
            <a:custGeom>
              <a:avLst/>
              <a:gdLst>
                <a:gd name="T0" fmla="*/ 36 w 39"/>
                <a:gd name="T1" fmla="*/ 1 h 36"/>
                <a:gd name="T2" fmla="*/ 39 w 39"/>
                <a:gd name="T3" fmla="*/ 6 h 36"/>
                <a:gd name="T4" fmla="*/ 36 w 39"/>
                <a:gd name="T5" fmla="*/ 17 h 36"/>
                <a:gd name="T6" fmla="*/ 34 w 39"/>
                <a:gd name="T7" fmla="*/ 22 h 36"/>
                <a:gd name="T8" fmla="*/ 28 w 39"/>
                <a:gd name="T9" fmla="*/ 22 h 36"/>
                <a:gd name="T10" fmla="*/ 31 w 39"/>
                <a:gd name="T11" fmla="*/ 36 h 36"/>
                <a:gd name="T12" fmla="*/ 23 w 39"/>
                <a:gd name="T13" fmla="*/ 33 h 36"/>
                <a:gd name="T14" fmla="*/ 16 w 39"/>
                <a:gd name="T15" fmla="*/ 27 h 36"/>
                <a:gd name="T16" fmla="*/ 8 w 39"/>
                <a:gd name="T17" fmla="*/ 29 h 36"/>
                <a:gd name="T18" fmla="*/ 0 w 39"/>
                <a:gd name="T19" fmla="*/ 28 h 36"/>
                <a:gd name="T20" fmla="*/ 6 w 39"/>
                <a:gd name="T21" fmla="*/ 25 h 36"/>
                <a:gd name="T22" fmla="*/ 14 w 39"/>
                <a:gd name="T23" fmla="*/ 6 h 36"/>
                <a:gd name="T24" fmla="*/ 28 w 39"/>
                <a:gd name="T25" fmla="*/ 0 h 36"/>
                <a:gd name="T26" fmla="*/ 36 w 39"/>
                <a:gd name="T27" fmla="*/ 1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9" h="36">
                  <a:moveTo>
                    <a:pt x="36" y="1"/>
                  </a:moveTo>
                  <a:lnTo>
                    <a:pt x="39" y="6"/>
                  </a:lnTo>
                  <a:lnTo>
                    <a:pt x="36" y="17"/>
                  </a:lnTo>
                  <a:lnTo>
                    <a:pt x="34" y="22"/>
                  </a:lnTo>
                  <a:lnTo>
                    <a:pt x="28" y="22"/>
                  </a:lnTo>
                  <a:lnTo>
                    <a:pt x="31" y="36"/>
                  </a:lnTo>
                  <a:lnTo>
                    <a:pt x="23" y="33"/>
                  </a:lnTo>
                  <a:lnTo>
                    <a:pt x="16" y="27"/>
                  </a:lnTo>
                  <a:lnTo>
                    <a:pt x="8" y="29"/>
                  </a:lnTo>
                  <a:lnTo>
                    <a:pt x="0" y="28"/>
                  </a:lnTo>
                  <a:lnTo>
                    <a:pt x="6" y="25"/>
                  </a:lnTo>
                  <a:lnTo>
                    <a:pt x="14" y="6"/>
                  </a:lnTo>
                  <a:lnTo>
                    <a:pt x="28" y="0"/>
                  </a:lnTo>
                  <a:lnTo>
                    <a:pt x="36" y="1"/>
                  </a:lnTo>
                  <a:close/>
                </a:path>
              </a:pathLst>
            </a:custGeom>
            <a:solidFill>
              <a:srgbClr val="D2FCD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138">
              <a:extLst>
                <a:ext uri="{FF2B5EF4-FFF2-40B4-BE49-F238E27FC236}">
                  <a16:creationId xmlns:a16="http://schemas.microsoft.com/office/drawing/2014/main" id="{3886AC6C-1558-53B0-C001-19093A6C3B34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7338" y="1847850"/>
              <a:ext cx="58738" cy="130175"/>
            </a:xfrm>
            <a:custGeom>
              <a:avLst/>
              <a:gdLst>
                <a:gd name="T0" fmla="*/ 8 w 37"/>
                <a:gd name="T1" fmla="*/ 6 h 82"/>
                <a:gd name="T2" fmla="*/ 13 w 37"/>
                <a:gd name="T3" fmla="*/ 2 h 82"/>
                <a:gd name="T4" fmla="*/ 17 w 37"/>
                <a:gd name="T5" fmla="*/ 0 h 82"/>
                <a:gd name="T6" fmla="*/ 19 w 37"/>
                <a:gd name="T7" fmla="*/ 7 h 82"/>
                <a:gd name="T8" fmla="*/ 26 w 37"/>
                <a:gd name="T9" fmla="*/ 7 h 82"/>
                <a:gd name="T10" fmla="*/ 28 w 37"/>
                <a:gd name="T11" fmla="*/ 5 h 82"/>
                <a:gd name="T12" fmla="*/ 34 w 37"/>
                <a:gd name="T13" fmla="*/ 5 h 82"/>
                <a:gd name="T14" fmla="*/ 37 w 37"/>
                <a:gd name="T15" fmla="*/ 13 h 82"/>
                <a:gd name="T16" fmla="*/ 32 w 37"/>
                <a:gd name="T17" fmla="*/ 18 h 82"/>
                <a:gd name="T18" fmla="*/ 32 w 37"/>
                <a:gd name="T19" fmla="*/ 29 h 82"/>
                <a:gd name="T20" fmla="*/ 29 w 37"/>
                <a:gd name="T21" fmla="*/ 32 h 82"/>
                <a:gd name="T22" fmla="*/ 28 w 37"/>
                <a:gd name="T23" fmla="*/ 38 h 82"/>
                <a:gd name="T24" fmla="*/ 23 w 37"/>
                <a:gd name="T25" fmla="*/ 39 h 82"/>
                <a:gd name="T26" fmla="*/ 28 w 37"/>
                <a:gd name="T27" fmla="*/ 48 h 82"/>
                <a:gd name="T28" fmla="*/ 24 w 37"/>
                <a:gd name="T29" fmla="*/ 59 h 82"/>
                <a:gd name="T30" fmla="*/ 28 w 37"/>
                <a:gd name="T31" fmla="*/ 63 h 82"/>
                <a:gd name="T32" fmla="*/ 27 w 37"/>
                <a:gd name="T33" fmla="*/ 66 h 82"/>
                <a:gd name="T34" fmla="*/ 22 w 37"/>
                <a:gd name="T35" fmla="*/ 72 h 82"/>
                <a:gd name="T36" fmla="*/ 22 w 37"/>
                <a:gd name="T37" fmla="*/ 78 h 82"/>
                <a:gd name="T38" fmla="*/ 17 w 37"/>
                <a:gd name="T39" fmla="*/ 82 h 82"/>
                <a:gd name="T40" fmla="*/ 13 w 37"/>
                <a:gd name="T41" fmla="*/ 79 h 82"/>
                <a:gd name="T42" fmla="*/ 6 w 37"/>
                <a:gd name="T43" fmla="*/ 82 h 82"/>
                <a:gd name="T44" fmla="*/ 8 w 37"/>
                <a:gd name="T45" fmla="*/ 69 h 82"/>
                <a:gd name="T46" fmla="*/ 8 w 37"/>
                <a:gd name="T47" fmla="*/ 60 h 82"/>
                <a:gd name="T48" fmla="*/ 2 w 37"/>
                <a:gd name="T49" fmla="*/ 59 h 82"/>
                <a:gd name="T50" fmla="*/ 0 w 37"/>
                <a:gd name="T51" fmla="*/ 53 h 82"/>
                <a:gd name="T52" fmla="*/ 1 w 37"/>
                <a:gd name="T53" fmla="*/ 42 h 82"/>
                <a:gd name="T54" fmla="*/ 7 w 37"/>
                <a:gd name="T55" fmla="*/ 37 h 82"/>
                <a:gd name="T56" fmla="*/ 7 w 37"/>
                <a:gd name="T57" fmla="*/ 32 h 82"/>
                <a:gd name="T58" fmla="*/ 10 w 37"/>
                <a:gd name="T59" fmla="*/ 22 h 82"/>
                <a:gd name="T60" fmla="*/ 10 w 37"/>
                <a:gd name="T61" fmla="*/ 16 h 82"/>
                <a:gd name="T62" fmla="*/ 8 w 37"/>
                <a:gd name="T63" fmla="*/ 11 h 82"/>
                <a:gd name="T64" fmla="*/ 8 w 37"/>
                <a:gd name="T65" fmla="*/ 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7" h="82">
                  <a:moveTo>
                    <a:pt x="8" y="6"/>
                  </a:moveTo>
                  <a:lnTo>
                    <a:pt x="13" y="2"/>
                  </a:lnTo>
                  <a:lnTo>
                    <a:pt x="17" y="0"/>
                  </a:lnTo>
                  <a:lnTo>
                    <a:pt x="19" y="7"/>
                  </a:lnTo>
                  <a:lnTo>
                    <a:pt x="26" y="7"/>
                  </a:lnTo>
                  <a:lnTo>
                    <a:pt x="28" y="5"/>
                  </a:lnTo>
                  <a:lnTo>
                    <a:pt x="34" y="5"/>
                  </a:lnTo>
                  <a:lnTo>
                    <a:pt x="37" y="13"/>
                  </a:lnTo>
                  <a:lnTo>
                    <a:pt x="32" y="18"/>
                  </a:lnTo>
                  <a:lnTo>
                    <a:pt x="32" y="29"/>
                  </a:lnTo>
                  <a:lnTo>
                    <a:pt x="29" y="32"/>
                  </a:lnTo>
                  <a:lnTo>
                    <a:pt x="28" y="38"/>
                  </a:lnTo>
                  <a:lnTo>
                    <a:pt x="23" y="39"/>
                  </a:lnTo>
                  <a:lnTo>
                    <a:pt x="28" y="48"/>
                  </a:lnTo>
                  <a:lnTo>
                    <a:pt x="24" y="59"/>
                  </a:lnTo>
                  <a:lnTo>
                    <a:pt x="28" y="63"/>
                  </a:lnTo>
                  <a:lnTo>
                    <a:pt x="27" y="66"/>
                  </a:lnTo>
                  <a:lnTo>
                    <a:pt x="22" y="72"/>
                  </a:lnTo>
                  <a:lnTo>
                    <a:pt x="22" y="78"/>
                  </a:lnTo>
                  <a:lnTo>
                    <a:pt x="17" y="82"/>
                  </a:lnTo>
                  <a:lnTo>
                    <a:pt x="13" y="79"/>
                  </a:lnTo>
                  <a:lnTo>
                    <a:pt x="6" y="82"/>
                  </a:lnTo>
                  <a:lnTo>
                    <a:pt x="8" y="69"/>
                  </a:lnTo>
                  <a:lnTo>
                    <a:pt x="8" y="60"/>
                  </a:lnTo>
                  <a:lnTo>
                    <a:pt x="2" y="59"/>
                  </a:lnTo>
                  <a:lnTo>
                    <a:pt x="0" y="53"/>
                  </a:lnTo>
                  <a:lnTo>
                    <a:pt x="1" y="42"/>
                  </a:lnTo>
                  <a:lnTo>
                    <a:pt x="7" y="37"/>
                  </a:lnTo>
                  <a:lnTo>
                    <a:pt x="7" y="32"/>
                  </a:lnTo>
                  <a:lnTo>
                    <a:pt x="10" y="22"/>
                  </a:lnTo>
                  <a:lnTo>
                    <a:pt x="10" y="16"/>
                  </a:lnTo>
                  <a:lnTo>
                    <a:pt x="8" y="11"/>
                  </a:lnTo>
                  <a:lnTo>
                    <a:pt x="8" y="6"/>
                  </a:lnTo>
                  <a:close/>
                </a:path>
              </a:pathLst>
            </a:custGeom>
            <a:solidFill>
              <a:srgbClr val="DD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139">
              <a:extLst>
                <a:ext uri="{FF2B5EF4-FFF2-40B4-BE49-F238E27FC236}">
                  <a16:creationId xmlns:a16="http://schemas.microsoft.com/office/drawing/2014/main" id="{14346CB7-E395-9291-B09C-9554C50BF2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03688" y="1811338"/>
              <a:ext cx="222250" cy="187325"/>
            </a:xfrm>
            <a:custGeom>
              <a:avLst/>
              <a:gdLst>
                <a:gd name="T0" fmla="*/ 18 w 140"/>
                <a:gd name="T1" fmla="*/ 101 h 118"/>
                <a:gd name="T2" fmla="*/ 18 w 140"/>
                <a:gd name="T3" fmla="*/ 95 h 118"/>
                <a:gd name="T4" fmla="*/ 23 w 140"/>
                <a:gd name="T5" fmla="*/ 89 h 118"/>
                <a:gd name="T6" fmla="*/ 24 w 140"/>
                <a:gd name="T7" fmla="*/ 86 h 118"/>
                <a:gd name="T8" fmla="*/ 20 w 140"/>
                <a:gd name="T9" fmla="*/ 82 h 118"/>
                <a:gd name="T10" fmla="*/ 24 w 140"/>
                <a:gd name="T11" fmla="*/ 71 h 118"/>
                <a:gd name="T12" fmla="*/ 19 w 140"/>
                <a:gd name="T13" fmla="*/ 62 h 118"/>
                <a:gd name="T14" fmla="*/ 24 w 140"/>
                <a:gd name="T15" fmla="*/ 61 h 118"/>
                <a:gd name="T16" fmla="*/ 25 w 140"/>
                <a:gd name="T17" fmla="*/ 55 h 118"/>
                <a:gd name="T18" fmla="*/ 28 w 140"/>
                <a:gd name="T19" fmla="*/ 52 h 118"/>
                <a:gd name="T20" fmla="*/ 28 w 140"/>
                <a:gd name="T21" fmla="*/ 41 h 118"/>
                <a:gd name="T22" fmla="*/ 33 w 140"/>
                <a:gd name="T23" fmla="*/ 36 h 118"/>
                <a:gd name="T24" fmla="*/ 30 w 140"/>
                <a:gd name="T25" fmla="*/ 28 h 118"/>
                <a:gd name="T26" fmla="*/ 24 w 140"/>
                <a:gd name="T27" fmla="*/ 28 h 118"/>
                <a:gd name="T28" fmla="*/ 22 w 140"/>
                <a:gd name="T29" fmla="*/ 30 h 118"/>
                <a:gd name="T30" fmla="*/ 15 w 140"/>
                <a:gd name="T31" fmla="*/ 30 h 118"/>
                <a:gd name="T32" fmla="*/ 13 w 140"/>
                <a:gd name="T33" fmla="*/ 23 h 118"/>
                <a:gd name="T34" fmla="*/ 9 w 140"/>
                <a:gd name="T35" fmla="*/ 25 h 118"/>
                <a:gd name="T36" fmla="*/ 4 w 140"/>
                <a:gd name="T37" fmla="*/ 29 h 118"/>
                <a:gd name="T38" fmla="*/ 5 w 140"/>
                <a:gd name="T39" fmla="*/ 18 h 118"/>
                <a:gd name="T40" fmla="*/ 0 w 140"/>
                <a:gd name="T41" fmla="*/ 12 h 118"/>
                <a:gd name="T42" fmla="*/ 16 w 140"/>
                <a:gd name="T43" fmla="*/ 0 h 118"/>
                <a:gd name="T44" fmla="*/ 30 w 140"/>
                <a:gd name="T45" fmla="*/ 4 h 118"/>
                <a:gd name="T46" fmla="*/ 44 w 140"/>
                <a:gd name="T47" fmla="*/ 4 h 118"/>
                <a:gd name="T48" fmla="*/ 57 w 140"/>
                <a:gd name="T49" fmla="*/ 6 h 118"/>
                <a:gd name="T50" fmla="*/ 67 w 140"/>
                <a:gd name="T51" fmla="*/ 5 h 118"/>
                <a:gd name="T52" fmla="*/ 84 w 140"/>
                <a:gd name="T53" fmla="*/ 6 h 118"/>
                <a:gd name="T54" fmla="*/ 89 w 140"/>
                <a:gd name="T55" fmla="*/ 12 h 118"/>
                <a:gd name="T56" fmla="*/ 109 w 140"/>
                <a:gd name="T57" fmla="*/ 18 h 118"/>
                <a:gd name="T58" fmla="*/ 113 w 140"/>
                <a:gd name="T59" fmla="*/ 16 h 118"/>
                <a:gd name="T60" fmla="*/ 127 w 140"/>
                <a:gd name="T61" fmla="*/ 23 h 118"/>
                <a:gd name="T62" fmla="*/ 139 w 140"/>
                <a:gd name="T63" fmla="*/ 21 h 118"/>
                <a:gd name="T64" fmla="*/ 140 w 140"/>
                <a:gd name="T65" fmla="*/ 28 h 118"/>
                <a:gd name="T66" fmla="*/ 128 w 140"/>
                <a:gd name="T67" fmla="*/ 38 h 118"/>
                <a:gd name="T68" fmla="*/ 115 w 140"/>
                <a:gd name="T69" fmla="*/ 42 h 118"/>
                <a:gd name="T70" fmla="*/ 114 w 140"/>
                <a:gd name="T71" fmla="*/ 47 h 118"/>
                <a:gd name="T72" fmla="*/ 107 w 140"/>
                <a:gd name="T73" fmla="*/ 55 h 118"/>
                <a:gd name="T74" fmla="*/ 102 w 140"/>
                <a:gd name="T75" fmla="*/ 67 h 118"/>
                <a:gd name="T76" fmla="*/ 107 w 140"/>
                <a:gd name="T77" fmla="*/ 76 h 118"/>
                <a:gd name="T78" fmla="*/ 100 w 140"/>
                <a:gd name="T79" fmla="*/ 83 h 118"/>
                <a:gd name="T80" fmla="*/ 98 w 140"/>
                <a:gd name="T81" fmla="*/ 92 h 118"/>
                <a:gd name="T82" fmla="*/ 89 w 140"/>
                <a:gd name="T83" fmla="*/ 95 h 118"/>
                <a:gd name="T84" fmla="*/ 81 w 140"/>
                <a:gd name="T85" fmla="*/ 108 h 118"/>
                <a:gd name="T86" fmla="*/ 67 w 140"/>
                <a:gd name="T87" fmla="*/ 108 h 118"/>
                <a:gd name="T88" fmla="*/ 55 w 140"/>
                <a:gd name="T89" fmla="*/ 107 h 118"/>
                <a:gd name="T90" fmla="*/ 46 w 140"/>
                <a:gd name="T91" fmla="*/ 113 h 118"/>
                <a:gd name="T92" fmla="*/ 42 w 140"/>
                <a:gd name="T93" fmla="*/ 118 h 118"/>
                <a:gd name="T94" fmla="*/ 37 w 140"/>
                <a:gd name="T95" fmla="*/ 116 h 118"/>
                <a:gd name="T96" fmla="*/ 33 w 140"/>
                <a:gd name="T97" fmla="*/ 113 h 118"/>
                <a:gd name="T98" fmla="*/ 30 w 140"/>
                <a:gd name="T99" fmla="*/ 103 h 118"/>
                <a:gd name="T100" fmla="*/ 18 w 140"/>
                <a:gd name="T101" fmla="*/ 101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40" h="118">
                  <a:moveTo>
                    <a:pt x="18" y="101"/>
                  </a:moveTo>
                  <a:lnTo>
                    <a:pt x="18" y="95"/>
                  </a:lnTo>
                  <a:lnTo>
                    <a:pt x="23" y="89"/>
                  </a:lnTo>
                  <a:lnTo>
                    <a:pt x="24" y="86"/>
                  </a:lnTo>
                  <a:lnTo>
                    <a:pt x="20" y="82"/>
                  </a:lnTo>
                  <a:lnTo>
                    <a:pt x="24" y="71"/>
                  </a:lnTo>
                  <a:lnTo>
                    <a:pt x="19" y="62"/>
                  </a:lnTo>
                  <a:lnTo>
                    <a:pt x="24" y="61"/>
                  </a:lnTo>
                  <a:lnTo>
                    <a:pt x="25" y="55"/>
                  </a:lnTo>
                  <a:lnTo>
                    <a:pt x="28" y="52"/>
                  </a:lnTo>
                  <a:lnTo>
                    <a:pt x="28" y="41"/>
                  </a:lnTo>
                  <a:lnTo>
                    <a:pt x="33" y="36"/>
                  </a:lnTo>
                  <a:lnTo>
                    <a:pt x="30" y="28"/>
                  </a:lnTo>
                  <a:lnTo>
                    <a:pt x="24" y="28"/>
                  </a:lnTo>
                  <a:lnTo>
                    <a:pt x="22" y="30"/>
                  </a:lnTo>
                  <a:lnTo>
                    <a:pt x="15" y="30"/>
                  </a:lnTo>
                  <a:lnTo>
                    <a:pt x="13" y="23"/>
                  </a:lnTo>
                  <a:lnTo>
                    <a:pt x="9" y="25"/>
                  </a:lnTo>
                  <a:lnTo>
                    <a:pt x="4" y="29"/>
                  </a:lnTo>
                  <a:lnTo>
                    <a:pt x="5" y="18"/>
                  </a:lnTo>
                  <a:lnTo>
                    <a:pt x="0" y="12"/>
                  </a:lnTo>
                  <a:lnTo>
                    <a:pt x="16" y="0"/>
                  </a:lnTo>
                  <a:lnTo>
                    <a:pt x="30" y="4"/>
                  </a:lnTo>
                  <a:lnTo>
                    <a:pt x="44" y="4"/>
                  </a:lnTo>
                  <a:lnTo>
                    <a:pt x="57" y="6"/>
                  </a:lnTo>
                  <a:lnTo>
                    <a:pt x="67" y="5"/>
                  </a:lnTo>
                  <a:lnTo>
                    <a:pt x="84" y="6"/>
                  </a:lnTo>
                  <a:lnTo>
                    <a:pt x="89" y="12"/>
                  </a:lnTo>
                  <a:lnTo>
                    <a:pt x="109" y="18"/>
                  </a:lnTo>
                  <a:lnTo>
                    <a:pt x="113" y="16"/>
                  </a:lnTo>
                  <a:lnTo>
                    <a:pt x="127" y="23"/>
                  </a:lnTo>
                  <a:lnTo>
                    <a:pt x="139" y="21"/>
                  </a:lnTo>
                  <a:lnTo>
                    <a:pt x="140" y="28"/>
                  </a:lnTo>
                  <a:lnTo>
                    <a:pt x="128" y="38"/>
                  </a:lnTo>
                  <a:lnTo>
                    <a:pt x="115" y="42"/>
                  </a:lnTo>
                  <a:lnTo>
                    <a:pt x="114" y="47"/>
                  </a:lnTo>
                  <a:lnTo>
                    <a:pt x="107" y="55"/>
                  </a:lnTo>
                  <a:lnTo>
                    <a:pt x="102" y="67"/>
                  </a:lnTo>
                  <a:lnTo>
                    <a:pt x="107" y="76"/>
                  </a:lnTo>
                  <a:lnTo>
                    <a:pt x="100" y="83"/>
                  </a:lnTo>
                  <a:lnTo>
                    <a:pt x="98" y="92"/>
                  </a:lnTo>
                  <a:lnTo>
                    <a:pt x="89" y="95"/>
                  </a:lnTo>
                  <a:lnTo>
                    <a:pt x="81" y="108"/>
                  </a:lnTo>
                  <a:lnTo>
                    <a:pt x="67" y="108"/>
                  </a:lnTo>
                  <a:lnTo>
                    <a:pt x="55" y="107"/>
                  </a:lnTo>
                  <a:lnTo>
                    <a:pt x="46" y="113"/>
                  </a:lnTo>
                  <a:lnTo>
                    <a:pt x="42" y="118"/>
                  </a:lnTo>
                  <a:lnTo>
                    <a:pt x="37" y="116"/>
                  </a:lnTo>
                  <a:lnTo>
                    <a:pt x="33" y="113"/>
                  </a:lnTo>
                  <a:lnTo>
                    <a:pt x="30" y="103"/>
                  </a:lnTo>
                  <a:lnTo>
                    <a:pt x="18" y="101"/>
                  </a:lnTo>
                  <a:close/>
                </a:path>
              </a:pathLst>
            </a:custGeom>
            <a:solidFill>
              <a:srgbClr val="FCF4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140">
              <a:extLst>
                <a:ext uri="{FF2B5EF4-FFF2-40B4-BE49-F238E27FC236}">
                  <a16:creationId xmlns:a16="http://schemas.microsoft.com/office/drawing/2014/main" id="{58214A6C-4C38-423E-60CB-99F615BE498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06863" y="1568450"/>
              <a:ext cx="65088" cy="71438"/>
            </a:xfrm>
            <a:custGeom>
              <a:avLst/>
              <a:gdLst>
                <a:gd name="T0" fmla="*/ 40 w 41"/>
                <a:gd name="T1" fmla="*/ 15 h 45"/>
                <a:gd name="T2" fmla="*/ 41 w 41"/>
                <a:gd name="T3" fmla="*/ 26 h 45"/>
                <a:gd name="T4" fmla="*/ 33 w 41"/>
                <a:gd name="T5" fmla="*/ 37 h 45"/>
                <a:gd name="T6" fmla="*/ 14 w 41"/>
                <a:gd name="T7" fmla="*/ 45 h 45"/>
                <a:gd name="T8" fmla="*/ 0 w 41"/>
                <a:gd name="T9" fmla="*/ 42 h 45"/>
                <a:gd name="T10" fmla="*/ 9 w 41"/>
                <a:gd name="T11" fmla="*/ 29 h 45"/>
                <a:gd name="T12" fmla="*/ 4 w 41"/>
                <a:gd name="T13" fmla="*/ 15 h 45"/>
                <a:gd name="T14" fmla="*/ 18 w 41"/>
                <a:gd name="T15" fmla="*/ 6 h 45"/>
                <a:gd name="T16" fmla="*/ 27 w 41"/>
                <a:gd name="T17" fmla="*/ 0 h 45"/>
                <a:gd name="T18" fmla="*/ 28 w 41"/>
                <a:gd name="T19" fmla="*/ 7 h 45"/>
                <a:gd name="T20" fmla="*/ 26 w 41"/>
                <a:gd name="T21" fmla="*/ 13 h 45"/>
                <a:gd name="T22" fmla="*/ 33 w 41"/>
                <a:gd name="T23" fmla="*/ 13 h 45"/>
                <a:gd name="T24" fmla="*/ 40 w 41"/>
                <a:gd name="T25" fmla="*/ 15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1" h="45">
                  <a:moveTo>
                    <a:pt x="40" y="15"/>
                  </a:moveTo>
                  <a:lnTo>
                    <a:pt x="41" y="26"/>
                  </a:lnTo>
                  <a:lnTo>
                    <a:pt x="33" y="37"/>
                  </a:lnTo>
                  <a:lnTo>
                    <a:pt x="14" y="45"/>
                  </a:lnTo>
                  <a:lnTo>
                    <a:pt x="0" y="42"/>
                  </a:lnTo>
                  <a:lnTo>
                    <a:pt x="9" y="29"/>
                  </a:lnTo>
                  <a:lnTo>
                    <a:pt x="4" y="15"/>
                  </a:lnTo>
                  <a:lnTo>
                    <a:pt x="18" y="6"/>
                  </a:lnTo>
                  <a:lnTo>
                    <a:pt x="27" y="0"/>
                  </a:lnTo>
                  <a:lnTo>
                    <a:pt x="28" y="7"/>
                  </a:lnTo>
                  <a:lnTo>
                    <a:pt x="26" y="13"/>
                  </a:lnTo>
                  <a:lnTo>
                    <a:pt x="33" y="13"/>
                  </a:lnTo>
                  <a:lnTo>
                    <a:pt x="40" y="15"/>
                  </a:lnTo>
                  <a:close/>
                </a:path>
              </a:pathLst>
            </a:custGeom>
            <a:solidFill>
              <a:srgbClr val="FCF7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141">
              <a:extLst>
                <a:ext uri="{FF2B5EF4-FFF2-40B4-BE49-F238E27FC236}">
                  <a16:creationId xmlns:a16="http://schemas.microsoft.com/office/drawing/2014/main" id="{9558BFD4-72B3-0281-F0FB-44828470161A}"/>
                </a:ext>
              </a:extLst>
            </p:cNvPr>
            <p:cNvSpPr>
              <a:spLocks/>
            </p:cNvSpPr>
            <p:nvPr/>
          </p:nvSpPr>
          <p:spPr bwMode="auto">
            <a:xfrm>
              <a:off x="7516813" y="3492500"/>
              <a:ext cx="41275" cy="61913"/>
            </a:xfrm>
            <a:custGeom>
              <a:avLst/>
              <a:gdLst>
                <a:gd name="T0" fmla="*/ 16 w 26"/>
                <a:gd name="T1" fmla="*/ 18 h 39"/>
                <a:gd name="T2" fmla="*/ 22 w 26"/>
                <a:gd name="T3" fmla="*/ 27 h 39"/>
                <a:gd name="T4" fmla="*/ 26 w 26"/>
                <a:gd name="T5" fmla="*/ 34 h 39"/>
                <a:gd name="T6" fmla="*/ 19 w 26"/>
                <a:gd name="T7" fmla="*/ 39 h 39"/>
                <a:gd name="T8" fmla="*/ 15 w 26"/>
                <a:gd name="T9" fmla="*/ 34 h 39"/>
                <a:gd name="T10" fmla="*/ 9 w 26"/>
                <a:gd name="T11" fmla="*/ 26 h 39"/>
                <a:gd name="T12" fmla="*/ 5 w 26"/>
                <a:gd name="T13" fmla="*/ 19 h 39"/>
                <a:gd name="T14" fmla="*/ 0 w 26"/>
                <a:gd name="T15" fmla="*/ 6 h 39"/>
                <a:gd name="T16" fmla="*/ 1 w 26"/>
                <a:gd name="T17" fmla="*/ 0 h 39"/>
                <a:gd name="T18" fmla="*/ 6 w 26"/>
                <a:gd name="T19" fmla="*/ 0 h 39"/>
                <a:gd name="T20" fmla="*/ 12 w 26"/>
                <a:gd name="T21" fmla="*/ 6 h 39"/>
                <a:gd name="T22" fmla="*/ 15 w 26"/>
                <a:gd name="T23" fmla="*/ 12 h 39"/>
                <a:gd name="T24" fmla="*/ 16 w 26"/>
                <a:gd name="T25" fmla="*/ 18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6" h="39">
                  <a:moveTo>
                    <a:pt x="16" y="18"/>
                  </a:moveTo>
                  <a:lnTo>
                    <a:pt x="22" y="27"/>
                  </a:lnTo>
                  <a:lnTo>
                    <a:pt x="26" y="34"/>
                  </a:lnTo>
                  <a:lnTo>
                    <a:pt x="19" y="39"/>
                  </a:lnTo>
                  <a:lnTo>
                    <a:pt x="15" y="34"/>
                  </a:lnTo>
                  <a:lnTo>
                    <a:pt x="9" y="26"/>
                  </a:lnTo>
                  <a:lnTo>
                    <a:pt x="5" y="19"/>
                  </a:lnTo>
                  <a:lnTo>
                    <a:pt x="0" y="6"/>
                  </a:lnTo>
                  <a:lnTo>
                    <a:pt x="1" y="0"/>
                  </a:lnTo>
                  <a:lnTo>
                    <a:pt x="6" y="0"/>
                  </a:lnTo>
                  <a:lnTo>
                    <a:pt x="12" y="6"/>
                  </a:lnTo>
                  <a:lnTo>
                    <a:pt x="15" y="12"/>
                  </a:lnTo>
                  <a:lnTo>
                    <a:pt x="16" y="18"/>
                  </a:lnTo>
                  <a:close/>
                </a:path>
              </a:pathLst>
            </a:custGeom>
            <a:solidFill>
              <a:srgbClr val="CAD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142">
              <a:extLst>
                <a:ext uri="{FF2B5EF4-FFF2-40B4-BE49-F238E27FC236}">
                  <a16:creationId xmlns:a16="http://schemas.microsoft.com/office/drawing/2014/main" id="{0463399D-206B-CD8D-B103-070A6687476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50138" y="3128963"/>
              <a:ext cx="103188" cy="115888"/>
            </a:xfrm>
            <a:custGeom>
              <a:avLst/>
              <a:gdLst>
                <a:gd name="T0" fmla="*/ 62 w 65"/>
                <a:gd name="T1" fmla="*/ 67 h 73"/>
                <a:gd name="T2" fmla="*/ 65 w 65"/>
                <a:gd name="T3" fmla="*/ 73 h 73"/>
                <a:gd name="T4" fmla="*/ 57 w 65"/>
                <a:gd name="T5" fmla="*/ 73 h 73"/>
                <a:gd name="T6" fmla="*/ 54 w 65"/>
                <a:gd name="T7" fmla="*/ 62 h 73"/>
                <a:gd name="T8" fmla="*/ 61 w 65"/>
                <a:gd name="T9" fmla="*/ 66 h 73"/>
                <a:gd name="T10" fmla="*/ 62 w 65"/>
                <a:gd name="T11" fmla="*/ 67 h 73"/>
                <a:gd name="T12" fmla="*/ 61 w 65"/>
                <a:gd name="T13" fmla="*/ 52 h 73"/>
                <a:gd name="T14" fmla="*/ 58 w 65"/>
                <a:gd name="T15" fmla="*/ 54 h 73"/>
                <a:gd name="T16" fmla="*/ 50 w 65"/>
                <a:gd name="T17" fmla="*/ 40 h 73"/>
                <a:gd name="T18" fmla="*/ 49 w 65"/>
                <a:gd name="T19" fmla="*/ 29 h 73"/>
                <a:gd name="T20" fmla="*/ 54 w 65"/>
                <a:gd name="T21" fmla="*/ 29 h 73"/>
                <a:gd name="T22" fmla="*/ 56 w 65"/>
                <a:gd name="T23" fmla="*/ 43 h 73"/>
                <a:gd name="T24" fmla="*/ 61 w 65"/>
                <a:gd name="T25" fmla="*/ 52 h 73"/>
                <a:gd name="T26" fmla="*/ 49 w 65"/>
                <a:gd name="T27" fmla="*/ 56 h 73"/>
                <a:gd name="T28" fmla="*/ 43 w 65"/>
                <a:gd name="T29" fmla="*/ 56 h 73"/>
                <a:gd name="T30" fmla="*/ 36 w 65"/>
                <a:gd name="T31" fmla="*/ 55 h 73"/>
                <a:gd name="T32" fmla="*/ 34 w 65"/>
                <a:gd name="T33" fmla="*/ 52 h 73"/>
                <a:gd name="T34" fmla="*/ 35 w 65"/>
                <a:gd name="T35" fmla="*/ 46 h 73"/>
                <a:gd name="T36" fmla="*/ 43 w 65"/>
                <a:gd name="T37" fmla="*/ 49 h 73"/>
                <a:gd name="T38" fmla="*/ 48 w 65"/>
                <a:gd name="T39" fmla="*/ 52 h 73"/>
                <a:gd name="T40" fmla="*/ 49 w 65"/>
                <a:gd name="T41" fmla="*/ 56 h 73"/>
                <a:gd name="T42" fmla="*/ 37 w 65"/>
                <a:gd name="T43" fmla="*/ 24 h 73"/>
                <a:gd name="T44" fmla="*/ 39 w 65"/>
                <a:gd name="T45" fmla="*/ 30 h 73"/>
                <a:gd name="T46" fmla="*/ 39 w 65"/>
                <a:gd name="T47" fmla="*/ 34 h 73"/>
                <a:gd name="T48" fmla="*/ 32 w 65"/>
                <a:gd name="T49" fmla="*/ 26 h 73"/>
                <a:gd name="T50" fmla="*/ 25 w 65"/>
                <a:gd name="T51" fmla="*/ 21 h 73"/>
                <a:gd name="T52" fmla="*/ 22 w 65"/>
                <a:gd name="T53" fmla="*/ 15 h 73"/>
                <a:gd name="T54" fmla="*/ 23 w 65"/>
                <a:gd name="T55" fmla="*/ 13 h 73"/>
                <a:gd name="T56" fmla="*/ 29 w 65"/>
                <a:gd name="T57" fmla="*/ 17 h 73"/>
                <a:gd name="T58" fmla="*/ 37 w 65"/>
                <a:gd name="T59" fmla="*/ 24 h 73"/>
                <a:gd name="T60" fmla="*/ 8 w 65"/>
                <a:gd name="T61" fmla="*/ 8 h 73"/>
                <a:gd name="T62" fmla="*/ 12 w 65"/>
                <a:gd name="T63" fmla="*/ 14 h 73"/>
                <a:gd name="T64" fmla="*/ 10 w 65"/>
                <a:gd name="T65" fmla="*/ 15 h 73"/>
                <a:gd name="T66" fmla="*/ 4 w 65"/>
                <a:gd name="T67" fmla="*/ 10 h 73"/>
                <a:gd name="T68" fmla="*/ 0 w 65"/>
                <a:gd name="T69" fmla="*/ 3 h 73"/>
                <a:gd name="T70" fmla="*/ 2 w 65"/>
                <a:gd name="T71" fmla="*/ 0 h 73"/>
                <a:gd name="T72" fmla="*/ 8 w 65"/>
                <a:gd name="T73" fmla="*/ 8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65" h="73">
                  <a:moveTo>
                    <a:pt x="62" y="67"/>
                  </a:moveTo>
                  <a:lnTo>
                    <a:pt x="65" y="73"/>
                  </a:lnTo>
                  <a:lnTo>
                    <a:pt x="57" y="73"/>
                  </a:lnTo>
                  <a:lnTo>
                    <a:pt x="54" y="62"/>
                  </a:lnTo>
                  <a:lnTo>
                    <a:pt x="61" y="66"/>
                  </a:lnTo>
                  <a:lnTo>
                    <a:pt x="62" y="67"/>
                  </a:lnTo>
                  <a:close/>
                  <a:moveTo>
                    <a:pt x="61" y="52"/>
                  </a:moveTo>
                  <a:lnTo>
                    <a:pt x="58" y="54"/>
                  </a:lnTo>
                  <a:lnTo>
                    <a:pt x="50" y="40"/>
                  </a:lnTo>
                  <a:lnTo>
                    <a:pt x="49" y="29"/>
                  </a:lnTo>
                  <a:lnTo>
                    <a:pt x="54" y="29"/>
                  </a:lnTo>
                  <a:lnTo>
                    <a:pt x="56" y="43"/>
                  </a:lnTo>
                  <a:lnTo>
                    <a:pt x="61" y="52"/>
                  </a:lnTo>
                  <a:close/>
                  <a:moveTo>
                    <a:pt x="49" y="56"/>
                  </a:moveTo>
                  <a:lnTo>
                    <a:pt x="43" y="56"/>
                  </a:lnTo>
                  <a:lnTo>
                    <a:pt x="36" y="55"/>
                  </a:lnTo>
                  <a:lnTo>
                    <a:pt x="34" y="52"/>
                  </a:lnTo>
                  <a:lnTo>
                    <a:pt x="35" y="46"/>
                  </a:lnTo>
                  <a:lnTo>
                    <a:pt x="43" y="49"/>
                  </a:lnTo>
                  <a:lnTo>
                    <a:pt x="48" y="52"/>
                  </a:lnTo>
                  <a:lnTo>
                    <a:pt x="49" y="56"/>
                  </a:lnTo>
                  <a:close/>
                  <a:moveTo>
                    <a:pt x="37" y="24"/>
                  </a:moveTo>
                  <a:lnTo>
                    <a:pt x="39" y="30"/>
                  </a:lnTo>
                  <a:lnTo>
                    <a:pt x="39" y="34"/>
                  </a:lnTo>
                  <a:lnTo>
                    <a:pt x="32" y="26"/>
                  </a:lnTo>
                  <a:lnTo>
                    <a:pt x="25" y="21"/>
                  </a:lnTo>
                  <a:lnTo>
                    <a:pt x="22" y="15"/>
                  </a:lnTo>
                  <a:lnTo>
                    <a:pt x="23" y="13"/>
                  </a:lnTo>
                  <a:lnTo>
                    <a:pt x="29" y="17"/>
                  </a:lnTo>
                  <a:lnTo>
                    <a:pt x="37" y="24"/>
                  </a:lnTo>
                  <a:close/>
                  <a:moveTo>
                    <a:pt x="8" y="8"/>
                  </a:moveTo>
                  <a:lnTo>
                    <a:pt x="12" y="14"/>
                  </a:lnTo>
                  <a:lnTo>
                    <a:pt x="10" y="15"/>
                  </a:lnTo>
                  <a:lnTo>
                    <a:pt x="4" y="10"/>
                  </a:lnTo>
                  <a:lnTo>
                    <a:pt x="0" y="3"/>
                  </a:lnTo>
                  <a:lnTo>
                    <a:pt x="2" y="0"/>
                  </a:lnTo>
                  <a:lnTo>
                    <a:pt x="8" y="8"/>
                  </a:lnTo>
                  <a:close/>
                </a:path>
              </a:pathLst>
            </a:custGeom>
            <a:solidFill>
              <a:srgbClr val="B6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143">
              <a:extLst>
                <a:ext uri="{FF2B5EF4-FFF2-40B4-BE49-F238E27FC236}">
                  <a16:creationId xmlns:a16="http://schemas.microsoft.com/office/drawing/2014/main" id="{212E8C83-94D3-135E-7A49-E99CB25421D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59625" y="3862388"/>
              <a:ext cx="385763" cy="288925"/>
            </a:xfrm>
            <a:custGeom>
              <a:avLst/>
              <a:gdLst>
                <a:gd name="T0" fmla="*/ 183 w 243"/>
                <a:gd name="T1" fmla="*/ 94 h 182"/>
                <a:gd name="T2" fmla="*/ 155 w 243"/>
                <a:gd name="T3" fmla="*/ 110 h 182"/>
                <a:gd name="T4" fmla="*/ 154 w 243"/>
                <a:gd name="T5" fmla="*/ 103 h 182"/>
                <a:gd name="T6" fmla="*/ 174 w 243"/>
                <a:gd name="T7" fmla="*/ 83 h 182"/>
                <a:gd name="T8" fmla="*/ 172 w 243"/>
                <a:gd name="T9" fmla="*/ 72 h 182"/>
                <a:gd name="T10" fmla="*/ 194 w 243"/>
                <a:gd name="T11" fmla="*/ 55 h 182"/>
                <a:gd name="T12" fmla="*/ 205 w 243"/>
                <a:gd name="T13" fmla="*/ 36 h 182"/>
                <a:gd name="T14" fmla="*/ 207 w 243"/>
                <a:gd name="T15" fmla="*/ 26 h 182"/>
                <a:gd name="T16" fmla="*/ 209 w 243"/>
                <a:gd name="T17" fmla="*/ 1 h 182"/>
                <a:gd name="T18" fmla="*/ 215 w 243"/>
                <a:gd name="T19" fmla="*/ 8 h 182"/>
                <a:gd name="T20" fmla="*/ 215 w 243"/>
                <a:gd name="T21" fmla="*/ 26 h 182"/>
                <a:gd name="T22" fmla="*/ 219 w 243"/>
                <a:gd name="T23" fmla="*/ 32 h 182"/>
                <a:gd name="T24" fmla="*/ 215 w 243"/>
                <a:gd name="T25" fmla="*/ 47 h 182"/>
                <a:gd name="T26" fmla="*/ 226 w 243"/>
                <a:gd name="T27" fmla="*/ 53 h 182"/>
                <a:gd name="T28" fmla="*/ 243 w 243"/>
                <a:gd name="T29" fmla="*/ 50 h 182"/>
                <a:gd name="T30" fmla="*/ 218 w 243"/>
                <a:gd name="T31" fmla="*/ 74 h 182"/>
                <a:gd name="T32" fmla="*/ 202 w 243"/>
                <a:gd name="T33" fmla="*/ 76 h 182"/>
                <a:gd name="T34" fmla="*/ 194 w 243"/>
                <a:gd name="T35" fmla="*/ 85 h 182"/>
                <a:gd name="T36" fmla="*/ 85 w 243"/>
                <a:gd name="T37" fmla="*/ 130 h 182"/>
                <a:gd name="T38" fmla="*/ 113 w 243"/>
                <a:gd name="T39" fmla="*/ 111 h 182"/>
                <a:gd name="T40" fmla="*/ 129 w 243"/>
                <a:gd name="T41" fmla="*/ 100 h 182"/>
                <a:gd name="T42" fmla="*/ 140 w 243"/>
                <a:gd name="T43" fmla="*/ 100 h 182"/>
                <a:gd name="T44" fmla="*/ 150 w 243"/>
                <a:gd name="T45" fmla="*/ 100 h 182"/>
                <a:gd name="T46" fmla="*/ 143 w 243"/>
                <a:gd name="T47" fmla="*/ 111 h 182"/>
                <a:gd name="T48" fmla="*/ 116 w 243"/>
                <a:gd name="T49" fmla="*/ 129 h 182"/>
                <a:gd name="T50" fmla="*/ 102 w 243"/>
                <a:gd name="T51" fmla="*/ 141 h 182"/>
                <a:gd name="T52" fmla="*/ 79 w 243"/>
                <a:gd name="T53" fmla="*/ 147 h 182"/>
                <a:gd name="T54" fmla="*/ 47 w 243"/>
                <a:gd name="T55" fmla="*/ 171 h 182"/>
                <a:gd name="T56" fmla="*/ 23 w 243"/>
                <a:gd name="T57" fmla="*/ 182 h 182"/>
                <a:gd name="T58" fmla="*/ 12 w 243"/>
                <a:gd name="T59" fmla="*/ 176 h 182"/>
                <a:gd name="T60" fmla="*/ 4 w 243"/>
                <a:gd name="T61" fmla="*/ 171 h 182"/>
                <a:gd name="T62" fmla="*/ 45 w 243"/>
                <a:gd name="T63" fmla="*/ 146 h 182"/>
                <a:gd name="T64" fmla="*/ 69 w 243"/>
                <a:gd name="T65" fmla="*/ 137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43" h="182">
                  <a:moveTo>
                    <a:pt x="194" y="85"/>
                  </a:moveTo>
                  <a:lnTo>
                    <a:pt x="183" y="94"/>
                  </a:lnTo>
                  <a:lnTo>
                    <a:pt x="169" y="103"/>
                  </a:lnTo>
                  <a:lnTo>
                    <a:pt x="155" y="110"/>
                  </a:lnTo>
                  <a:lnTo>
                    <a:pt x="157" y="105"/>
                  </a:lnTo>
                  <a:lnTo>
                    <a:pt x="154" y="103"/>
                  </a:lnTo>
                  <a:lnTo>
                    <a:pt x="170" y="92"/>
                  </a:lnTo>
                  <a:lnTo>
                    <a:pt x="174" y="83"/>
                  </a:lnTo>
                  <a:lnTo>
                    <a:pt x="166" y="77"/>
                  </a:lnTo>
                  <a:lnTo>
                    <a:pt x="172" y="72"/>
                  </a:lnTo>
                  <a:lnTo>
                    <a:pt x="185" y="68"/>
                  </a:lnTo>
                  <a:lnTo>
                    <a:pt x="194" y="55"/>
                  </a:lnTo>
                  <a:lnTo>
                    <a:pt x="202" y="45"/>
                  </a:lnTo>
                  <a:lnTo>
                    <a:pt x="205" y="36"/>
                  </a:lnTo>
                  <a:lnTo>
                    <a:pt x="207" y="32"/>
                  </a:lnTo>
                  <a:lnTo>
                    <a:pt x="207" y="26"/>
                  </a:lnTo>
                  <a:lnTo>
                    <a:pt x="207" y="13"/>
                  </a:lnTo>
                  <a:lnTo>
                    <a:pt x="209" y="1"/>
                  </a:lnTo>
                  <a:lnTo>
                    <a:pt x="215" y="0"/>
                  </a:lnTo>
                  <a:lnTo>
                    <a:pt x="215" y="8"/>
                  </a:lnTo>
                  <a:lnTo>
                    <a:pt x="221" y="13"/>
                  </a:lnTo>
                  <a:lnTo>
                    <a:pt x="215" y="26"/>
                  </a:lnTo>
                  <a:lnTo>
                    <a:pt x="212" y="43"/>
                  </a:lnTo>
                  <a:lnTo>
                    <a:pt x="219" y="32"/>
                  </a:lnTo>
                  <a:lnTo>
                    <a:pt x="221" y="37"/>
                  </a:lnTo>
                  <a:lnTo>
                    <a:pt x="215" y="47"/>
                  </a:lnTo>
                  <a:lnTo>
                    <a:pt x="219" y="52"/>
                  </a:lnTo>
                  <a:lnTo>
                    <a:pt x="226" y="53"/>
                  </a:lnTo>
                  <a:lnTo>
                    <a:pt x="238" y="47"/>
                  </a:lnTo>
                  <a:lnTo>
                    <a:pt x="243" y="50"/>
                  </a:lnTo>
                  <a:lnTo>
                    <a:pt x="228" y="64"/>
                  </a:lnTo>
                  <a:lnTo>
                    <a:pt x="218" y="74"/>
                  </a:lnTo>
                  <a:lnTo>
                    <a:pt x="209" y="72"/>
                  </a:lnTo>
                  <a:lnTo>
                    <a:pt x="202" y="76"/>
                  </a:lnTo>
                  <a:lnTo>
                    <a:pt x="199" y="83"/>
                  </a:lnTo>
                  <a:lnTo>
                    <a:pt x="194" y="85"/>
                  </a:lnTo>
                  <a:close/>
                  <a:moveTo>
                    <a:pt x="69" y="137"/>
                  </a:moveTo>
                  <a:lnTo>
                    <a:pt x="85" y="130"/>
                  </a:lnTo>
                  <a:lnTo>
                    <a:pt x="98" y="122"/>
                  </a:lnTo>
                  <a:lnTo>
                    <a:pt x="113" y="111"/>
                  </a:lnTo>
                  <a:lnTo>
                    <a:pt x="121" y="107"/>
                  </a:lnTo>
                  <a:lnTo>
                    <a:pt x="129" y="100"/>
                  </a:lnTo>
                  <a:lnTo>
                    <a:pt x="142" y="92"/>
                  </a:lnTo>
                  <a:lnTo>
                    <a:pt x="140" y="100"/>
                  </a:lnTo>
                  <a:lnTo>
                    <a:pt x="137" y="104"/>
                  </a:lnTo>
                  <a:lnTo>
                    <a:pt x="150" y="100"/>
                  </a:lnTo>
                  <a:lnTo>
                    <a:pt x="148" y="104"/>
                  </a:lnTo>
                  <a:lnTo>
                    <a:pt x="143" y="111"/>
                  </a:lnTo>
                  <a:lnTo>
                    <a:pt x="133" y="118"/>
                  </a:lnTo>
                  <a:lnTo>
                    <a:pt x="116" y="129"/>
                  </a:lnTo>
                  <a:lnTo>
                    <a:pt x="104" y="134"/>
                  </a:lnTo>
                  <a:lnTo>
                    <a:pt x="102" y="141"/>
                  </a:lnTo>
                  <a:lnTo>
                    <a:pt x="94" y="142"/>
                  </a:lnTo>
                  <a:lnTo>
                    <a:pt x="79" y="147"/>
                  </a:lnTo>
                  <a:lnTo>
                    <a:pt x="68" y="157"/>
                  </a:lnTo>
                  <a:lnTo>
                    <a:pt x="47" y="171"/>
                  </a:lnTo>
                  <a:lnTo>
                    <a:pt x="33" y="178"/>
                  </a:lnTo>
                  <a:lnTo>
                    <a:pt x="23" y="182"/>
                  </a:lnTo>
                  <a:lnTo>
                    <a:pt x="14" y="181"/>
                  </a:lnTo>
                  <a:lnTo>
                    <a:pt x="12" y="176"/>
                  </a:lnTo>
                  <a:lnTo>
                    <a:pt x="0" y="175"/>
                  </a:lnTo>
                  <a:lnTo>
                    <a:pt x="4" y="171"/>
                  </a:lnTo>
                  <a:lnTo>
                    <a:pt x="19" y="159"/>
                  </a:lnTo>
                  <a:lnTo>
                    <a:pt x="45" y="146"/>
                  </a:lnTo>
                  <a:lnTo>
                    <a:pt x="56" y="143"/>
                  </a:lnTo>
                  <a:lnTo>
                    <a:pt x="69" y="137"/>
                  </a:lnTo>
                  <a:close/>
                </a:path>
              </a:pathLst>
            </a:custGeom>
            <a:solidFill>
              <a:srgbClr val="D2D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144">
              <a:extLst>
                <a:ext uri="{FF2B5EF4-FFF2-40B4-BE49-F238E27FC236}">
                  <a16:creationId xmlns:a16="http://schemas.microsoft.com/office/drawing/2014/main" id="{F38D2438-A68C-3BBD-4CC4-FFCF27C47C8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19850" y="3241675"/>
              <a:ext cx="823913" cy="841375"/>
            </a:xfrm>
            <a:custGeom>
              <a:avLst/>
              <a:gdLst>
                <a:gd name="T0" fmla="*/ 307 w 519"/>
                <a:gd name="T1" fmla="*/ 512 h 530"/>
                <a:gd name="T2" fmla="*/ 278 w 519"/>
                <a:gd name="T3" fmla="*/ 528 h 530"/>
                <a:gd name="T4" fmla="*/ 283 w 519"/>
                <a:gd name="T5" fmla="*/ 493 h 530"/>
                <a:gd name="T6" fmla="*/ 310 w 519"/>
                <a:gd name="T7" fmla="*/ 492 h 530"/>
                <a:gd name="T8" fmla="*/ 117 w 519"/>
                <a:gd name="T9" fmla="*/ 368 h 530"/>
                <a:gd name="T10" fmla="*/ 85 w 519"/>
                <a:gd name="T11" fmla="*/ 384 h 530"/>
                <a:gd name="T12" fmla="*/ 49 w 519"/>
                <a:gd name="T13" fmla="*/ 392 h 530"/>
                <a:gd name="T14" fmla="*/ 22 w 519"/>
                <a:gd name="T15" fmla="*/ 401 h 530"/>
                <a:gd name="T16" fmla="*/ 5 w 519"/>
                <a:gd name="T17" fmla="*/ 378 h 530"/>
                <a:gd name="T18" fmla="*/ 24 w 519"/>
                <a:gd name="T19" fmla="*/ 356 h 530"/>
                <a:gd name="T20" fmla="*/ 32 w 519"/>
                <a:gd name="T21" fmla="*/ 312 h 530"/>
                <a:gd name="T22" fmla="*/ 32 w 519"/>
                <a:gd name="T23" fmla="*/ 278 h 530"/>
                <a:gd name="T24" fmla="*/ 35 w 519"/>
                <a:gd name="T25" fmla="*/ 250 h 530"/>
                <a:gd name="T26" fmla="*/ 42 w 519"/>
                <a:gd name="T27" fmla="*/ 240 h 530"/>
                <a:gd name="T28" fmla="*/ 49 w 519"/>
                <a:gd name="T29" fmla="*/ 216 h 530"/>
                <a:gd name="T30" fmla="*/ 59 w 519"/>
                <a:gd name="T31" fmla="*/ 200 h 530"/>
                <a:gd name="T32" fmla="*/ 98 w 519"/>
                <a:gd name="T33" fmla="*/ 169 h 530"/>
                <a:gd name="T34" fmla="*/ 127 w 519"/>
                <a:gd name="T35" fmla="*/ 162 h 530"/>
                <a:gd name="T36" fmla="*/ 155 w 519"/>
                <a:gd name="T37" fmla="*/ 152 h 530"/>
                <a:gd name="T38" fmla="*/ 181 w 519"/>
                <a:gd name="T39" fmla="*/ 120 h 530"/>
                <a:gd name="T40" fmla="*/ 204 w 519"/>
                <a:gd name="T41" fmla="*/ 107 h 530"/>
                <a:gd name="T42" fmla="*/ 216 w 519"/>
                <a:gd name="T43" fmla="*/ 82 h 530"/>
                <a:gd name="T44" fmla="*/ 237 w 519"/>
                <a:gd name="T45" fmla="*/ 60 h 530"/>
                <a:gd name="T46" fmla="*/ 256 w 519"/>
                <a:gd name="T47" fmla="*/ 53 h 530"/>
                <a:gd name="T48" fmla="*/ 284 w 519"/>
                <a:gd name="T49" fmla="*/ 72 h 530"/>
                <a:gd name="T50" fmla="*/ 297 w 519"/>
                <a:gd name="T51" fmla="*/ 40 h 530"/>
                <a:gd name="T52" fmla="*/ 331 w 519"/>
                <a:gd name="T53" fmla="*/ 23 h 530"/>
                <a:gd name="T54" fmla="*/ 340 w 519"/>
                <a:gd name="T55" fmla="*/ 10 h 530"/>
                <a:gd name="T56" fmla="*/ 366 w 519"/>
                <a:gd name="T57" fmla="*/ 26 h 530"/>
                <a:gd name="T58" fmla="*/ 386 w 519"/>
                <a:gd name="T59" fmla="*/ 28 h 530"/>
                <a:gd name="T60" fmla="*/ 369 w 519"/>
                <a:gd name="T61" fmla="*/ 52 h 530"/>
                <a:gd name="T62" fmla="*/ 367 w 519"/>
                <a:gd name="T63" fmla="*/ 82 h 530"/>
                <a:gd name="T64" fmla="*/ 391 w 519"/>
                <a:gd name="T65" fmla="*/ 104 h 530"/>
                <a:gd name="T66" fmla="*/ 417 w 519"/>
                <a:gd name="T67" fmla="*/ 113 h 530"/>
                <a:gd name="T68" fmla="*/ 437 w 519"/>
                <a:gd name="T69" fmla="*/ 73 h 530"/>
                <a:gd name="T70" fmla="*/ 444 w 519"/>
                <a:gd name="T71" fmla="*/ 37 h 530"/>
                <a:gd name="T72" fmla="*/ 454 w 519"/>
                <a:gd name="T73" fmla="*/ 10 h 530"/>
                <a:gd name="T74" fmla="*/ 463 w 519"/>
                <a:gd name="T75" fmla="*/ 19 h 530"/>
                <a:gd name="T76" fmla="*/ 466 w 519"/>
                <a:gd name="T77" fmla="*/ 46 h 530"/>
                <a:gd name="T78" fmla="*/ 479 w 519"/>
                <a:gd name="T79" fmla="*/ 66 h 530"/>
                <a:gd name="T80" fmla="*/ 479 w 519"/>
                <a:gd name="T81" fmla="*/ 103 h 530"/>
                <a:gd name="T82" fmla="*/ 478 w 519"/>
                <a:gd name="T83" fmla="*/ 139 h 530"/>
                <a:gd name="T84" fmla="*/ 498 w 519"/>
                <a:gd name="T85" fmla="*/ 168 h 530"/>
                <a:gd name="T86" fmla="*/ 509 w 519"/>
                <a:gd name="T87" fmla="*/ 200 h 530"/>
                <a:gd name="T88" fmla="*/ 516 w 519"/>
                <a:gd name="T89" fmla="*/ 231 h 530"/>
                <a:gd name="T90" fmla="*/ 509 w 519"/>
                <a:gd name="T91" fmla="*/ 276 h 530"/>
                <a:gd name="T92" fmla="*/ 483 w 519"/>
                <a:gd name="T93" fmla="*/ 326 h 530"/>
                <a:gd name="T94" fmla="*/ 444 w 519"/>
                <a:gd name="T95" fmla="*/ 369 h 530"/>
                <a:gd name="T96" fmla="*/ 402 w 519"/>
                <a:gd name="T97" fmla="*/ 410 h 530"/>
                <a:gd name="T98" fmla="*/ 370 w 519"/>
                <a:gd name="T99" fmla="*/ 442 h 530"/>
                <a:gd name="T100" fmla="*/ 323 w 519"/>
                <a:gd name="T101" fmla="*/ 462 h 530"/>
                <a:gd name="T102" fmla="*/ 312 w 519"/>
                <a:gd name="T103" fmla="*/ 447 h 530"/>
                <a:gd name="T104" fmla="*/ 276 w 519"/>
                <a:gd name="T105" fmla="*/ 450 h 530"/>
                <a:gd name="T106" fmla="*/ 273 w 519"/>
                <a:gd name="T107" fmla="*/ 417 h 530"/>
                <a:gd name="T108" fmla="*/ 272 w 519"/>
                <a:gd name="T109" fmla="*/ 390 h 530"/>
                <a:gd name="T110" fmla="*/ 266 w 519"/>
                <a:gd name="T111" fmla="*/ 385 h 530"/>
                <a:gd name="T112" fmla="*/ 253 w 519"/>
                <a:gd name="T113" fmla="*/ 385 h 530"/>
                <a:gd name="T114" fmla="*/ 239 w 519"/>
                <a:gd name="T115" fmla="*/ 372 h 530"/>
                <a:gd name="T116" fmla="*/ 221 w 519"/>
                <a:gd name="T117" fmla="*/ 352 h 530"/>
                <a:gd name="T118" fmla="*/ 158 w 519"/>
                <a:gd name="T119" fmla="*/ 357 h 5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19" h="530">
                  <a:moveTo>
                    <a:pt x="320" y="488"/>
                  </a:moveTo>
                  <a:lnTo>
                    <a:pt x="327" y="489"/>
                  </a:lnTo>
                  <a:lnTo>
                    <a:pt x="314" y="506"/>
                  </a:lnTo>
                  <a:lnTo>
                    <a:pt x="307" y="512"/>
                  </a:lnTo>
                  <a:lnTo>
                    <a:pt x="296" y="522"/>
                  </a:lnTo>
                  <a:lnTo>
                    <a:pt x="295" y="520"/>
                  </a:lnTo>
                  <a:lnTo>
                    <a:pt x="281" y="530"/>
                  </a:lnTo>
                  <a:lnTo>
                    <a:pt x="278" y="528"/>
                  </a:lnTo>
                  <a:lnTo>
                    <a:pt x="272" y="528"/>
                  </a:lnTo>
                  <a:lnTo>
                    <a:pt x="275" y="517"/>
                  </a:lnTo>
                  <a:lnTo>
                    <a:pt x="281" y="506"/>
                  </a:lnTo>
                  <a:lnTo>
                    <a:pt x="283" y="493"/>
                  </a:lnTo>
                  <a:lnTo>
                    <a:pt x="288" y="487"/>
                  </a:lnTo>
                  <a:lnTo>
                    <a:pt x="294" y="488"/>
                  </a:lnTo>
                  <a:lnTo>
                    <a:pt x="302" y="493"/>
                  </a:lnTo>
                  <a:lnTo>
                    <a:pt x="310" y="492"/>
                  </a:lnTo>
                  <a:lnTo>
                    <a:pt x="320" y="488"/>
                  </a:lnTo>
                  <a:close/>
                  <a:moveTo>
                    <a:pt x="146" y="356"/>
                  </a:moveTo>
                  <a:lnTo>
                    <a:pt x="130" y="364"/>
                  </a:lnTo>
                  <a:lnTo>
                    <a:pt x="117" y="368"/>
                  </a:lnTo>
                  <a:lnTo>
                    <a:pt x="113" y="377"/>
                  </a:lnTo>
                  <a:lnTo>
                    <a:pt x="104" y="382"/>
                  </a:lnTo>
                  <a:lnTo>
                    <a:pt x="95" y="382"/>
                  </a:lnTo>
                  <a:lnTo>
                    <a:pt x="85" y="384"/>
                  </a:lnTo>
                  <a:lnTo>
                    <a:pt x="77" y="381"/>
                  </a:lnTo>
                  <a:lnTo>
                    <a:pt x="68" y="383"/>
                  </a:lnTo>
                  <a:lnTo>
                    <a:pt x="59" y="383"/>
                  </a:lnTo>
                  <a:lnTo>
                    <a:pt x="49" y="392"/>
                  </a:lnTo>
                  <a:lnTo>
                    <a:pt x="45" y="391"/>
                  </a:lnTo>
                  <a:lnTo>
                    <a:pt x="37" y="396"/>
                  </a:lnTo>
                  <a:lnTo>
                    <a:pt x="29" y="401"/>
                  </a:lnTo>
                  <a:lnTo>
                    <a:pt x="22" y="401"/>
                  </a:lnTo>
                  <a:lnTo>
                    <a:pt x="13" y="401"/>
                  </a:lnTo>
                  <a:lnTo>
                    <a:pt x="5" y="390"/>
                  </a:lnTo>
                  <a:lnTo>
                    <a:pt x="0" y="386"/>
                  </a:lnTo>
                  <a:lnTo>
                    <a:pt x="5" y="378"/>
                  </a:lnTo>
                  <a:lnTo>
                    <a:pt x="12" y="377"/>
                  </a:lnTo>
                  <a:lnTo>
                    <a:pt x="16" y="372"/>
                  </a:lnTo>
                  <a:lnTo>
                    <a:pt x="18" y="366"/>
                  </a:lnTo>
                  <a:lnTo>
                    <a:pt x="24" y="356"/>
                  </a:lnTo>
                  <a:lnTo>
                    <a:pt x="26" y="347"/>
                  </a:lnTo>
                  <a:lnTo>
                    <a:pt x="28" y="330"/>
                  </a:lnTo>
                  <a:lnTo>
                    <a:pt x="29" y="321"/>
                  </a:lnTo>
                  <a:lnTo>
                    <a:pt x="32" y="312"/>
                  </a:lnTo>
                  <a:lnTo>
                    <a:pt x="31" y="301"/>
                  </a:lnTo>
                  <a:lnTo>
                    <a:pt x="32" y="297"/>
                  </a:lnTo>
                  <a:lnTo>
                    <a:pt x="29" y="291"/>
                  </a:lnTo>
                  <a:lnTo>
                    <a:pt x="32" y="278"/>
                  </a:lnTo>
                  <a:lnTo>
                    <a:pt x="30" y="266"/>
                  </a:lnTo>
                  <a:lnTo>
                    <a:pt x="30" y="259"/>
                  </a:lnTo>
                  <a:lnTo>
                    <a:pt x="33" y="266"/>
                  </a:lnTo>
                  <a:lnTo>
                    <a:pt x="35" y="250"/>
                  </a:lnTo>
                  <a:lnTo>
                    <a:pt x="39" y="255"/>
                  </a:lnTo>
                  <a:lnTo>
                    <a:pt x="41" y="261"/>
                  </a:lnTo>
                  <a:lnTo>
                    <a:pt x="43" y="253"/>
                  </a:lnTo>
                  <a:lnTo>
                    <a:pt x="42" y="240"/>
                  </a:lnTo>
                  <a:lnTo>
                    <a:pt x="42" y="235"/>
                  </a:lnTo>
                  <a:lnTo>
                    <a:pt x="41" y="230"/>
                  </a:lnTo>
                  <a:lnTo>
                    <a:pt x="45" y="220"/>
                  </a:lnTo>
                  <a:lnTo>
                    <a:pt x="49" y="216"/>
                  </a:lnTo>
                  <a:lnTo>
                    <a:pt x="54" y="208"/>
                  </a:lnTo>
                  <a:lnTo>
                    <a:pt x="55" y="198"/>
                  </a:lnTo>
                  <a:lnTo>
                    <a:pt x="62" y="185"/>
                  </a:lnTo>
                  <a:lnTo>
                    <a:pt x="59" y="200"/>
                  </a:lnTo>
                  <a:lnTo>
                    <a:pt x="68" y="188"/>
                  </a:lnTo>
                  <a:lnTo>
                    <a:pt x="81" y="182"/>
                  </a:lnTo>
                  <a:lnTo>
                    <a:pt x="88" y="175"/>
                  </a:lnTo>
                  <a:lnTo>
                    <a:pt x="98" y="169"/>
                  </a:lnTo>
                  <a:lnTo>
                    <a:pt x="106" y="168"/>
                  </a:lnTo>
                  <a:lnTo>
                    <a:pt x="108" y="170"/>
                  </a:lnTo>
                  <a:lnTo>
                    <a:pt x="119" y="163"/>
                  </a:lnTo>
                  <a:lnTo>
                    <a:pt x="127" y="162"/>
                  </a:lnTo>
                  <a:lnTo>
                    <a:pt x="130" y="157"/>
                  </a:lnTo>
                  <a:lnTo>
                    <a:pt x="134" y="156"/>
                  </a:lnTo>
                  <a:lnTo>
                    <a:pt x="141" y="156"/>
                  </a:lnTo>
                  <a:lnTo>
                    <a:pt x="155" y="152"/>
                  </a:lnTo>
                  <a:lnTo>
                    <a:pt x="165" y="145"/>
                  </a:lnTo>
                  <a:lnTo>
                    <a:pt x="169" y="136"/>
                  </a:lnTo>
                  <a:lnTo>
                    <a:pt x="179" y="126"/>
                  </a:lnTo>
                  <a:lnTo>
                    <a:pt x="181" y="120"/>
                  </a:lnTo>
                  <a:lnTo>
                    <a:pt x="184" y="111"/>
                  </a:lnTo>
                  <a:lnTo>
                    <a:pt x="195" y="97"/>
                  </a:lnTo>
                  <a:lnTo>
                    <a:pt x="198" y="111"/>
                  </a:lnTo>
                  <a:lnTo>
                    <a:pt x="204" y="107"/>
                  </a:lnTo>
                  <a:lnTo>
                    <a:pt x="200" y="99"/>
                  </a:lnTo>
                  <a:lnTo>
                    <a:pt x="206" y="92"/>
                  </a:lnTo>
                  <a:lnTo>
                    <a:pt x="212" y="94"/>
                  </a:lnTo>
                  <a:lnTo>
                    <a:pt x="216" y="82"/>
                  </a:lnTo>
                  <a:lnTo>
                    <a:pt x="225" y="74"/>
                  </a:lnTo>
                  <a:lnTo>
                    <a:pt x="229" y="67"/>
                  </a:lnTo>
                  <a:lnTo>
                    <a:pt x="236" y="65"/>
                  </a:lnTo>
                  <a:lnTo>
                    <a:pt x="237" y="60"/>
                  </a:lnTo>
                  <a:lnTo>
                    <a:pt x="242" y="62"/>
                  </a:lnTo>
                  <a:lnTo>
                    <a:pt x="243" y="58"/>
                  </a:lnTo>
                  <a:lnTo>
                    <a:pt x="250" y="55"/>
                  </a:lnTo>
                  <a:lnTo>
                    <a:pt x="256" y="53"/>
                  </a:lnTo>
                  <a:lnTo>
                    <a:pt x="263" y="61"/>
                  </a:lnTo>
                  <a:lnTo>
                    <a:pt x="269" y="71"/>
                  </a:lnTo>
                  <a:lnTo>
                    <a:pt x="277" y="71"/>
                  </a:lnTo>
                  <a:lnTo>
                    <a:pt x="284" y="72"/>
                  </a:lnTo>
                  <a:lnTo>
                    <a:pt x="284" y="63"/>
                  </a:lnTo>
                  <a:lnTo>
                    <a:pt x="292" y="49"/>
                  </a:lnTo>
                  <a:lnTo>
                    <a:pt x="298" y="45"/>
                  </a:lnTo>
                  <a:lnTo>
                    <a:pt x="297" y="40"/>
                  </a:lnTo>
                  <a:lnTo>
                    <a:pt x="305" y="32"/>
                  </a:lnTo>
                  <a:lnTo>
                    <a:pt x="312" y="26"/>
                  </a:lnTo>
                  <a:lnTo>
                    <a:pt x="320" y="27"/>
                  </a:lnTo>
                  <a:lnTo>
                    <a:pt x="331" y="23"/>
                  </a:lnTo>
                  <a:lnTo>
                    <a:pt x="333" y="15"/>
                  </a:lnTo>
                  <a:lnTo>
                    <a:pt x="323" y="9"/>
                  </a:lnTo>
                  <a:lnTo>
                    <a:pt x="331" y="8"/>
                  </a:lnTo>
                  <a:lnTo>
                    <a:pt x="340" y="10"/>
                  </a:lnTo>
                  <a:lnTo>
                    <a:pt x="343" y="19"/>
                  </a:lnTo>
                  <a:lnTo>
                    <a:pt x="354" y="22"/>
                  </a:lnTo>
                  <a:lnTo>
                    <a:pt x="359" y="21"/>
                  </a:lnTo>
                  <a:lnTo>
                    <a:pt x="366" y="26"/>
                  </a:lnTo>
                  <a:lnTo>
                    <a:pt x="373" y="21"/>
                  </a:lnTo>
                  <a:lnTo>
                    <a:pt x="378" y="23"/>
                  </a:lnTo>
                  <a:lnTo>
                    <a:pt x="381" y="20"/>
                  </a:lnTo>
                  <a:lnTo>
                    <a:pt x="386" y="28"/>
                  </a:lnTo>
                  <a:lnTo>
                    <a:pt x="381" y="37"/>
                  </a:lnTo>
                  <a:lnTo>
                    <a:pt x="374" y="43"/>
                  </a:lnTo>
                  <a:lnTo>
                    <a:pt x="369" y="45"/>
                  </a:lnTo>
                  <a:lnTo>
                    <a:pt x="369" y="52"/>
                  </a:lnTo>
                  <a:lnTo>
                    <a:pt x="366" y="60"/>
                  </a:lnTo>
                  <a:lnTo>
                    <a:pt x="359" y="67"/>
                  </a:lnTo>
                  <a:lnTo>
                    <a:pt x="359" y="73"/>
                  </a:lnTo>
                  <a:lnTo>
                    <a:pt x="367" y="82"/>
                  </a:lnTo>
                  <a:lnTo>
                    <a:pt x="374" y="88"/>
                  </a:lnTo>
                  <a:lnTo>
                    <a:pt x="380" y="94"/>
                  </a:lnTo>
                  <a:lnTo>
                    <a:pt x="387" y="104"/>
                  </a:lnTo>
                  <a:lnTo>
                    <a:pt x="391" y="104"/>
                  </a:lnTo>
                  <a:lnTo>
                    <a:pt x="396" y="107"/>
                  </a:lnTo>
                  <a:lnTo>
                    <a:pt x="396" y="113"/>
                  </a:lnTo>
                  <a:lnTo>
                    <a:pt x="406" y="119"/>
                  </a:lnTo>
                  <a:lnTo>
                    <a:pt x="417" y="113"/>
                  </a:lnTo>
                  <a:lnTo>
                    <a:pt x="421" y="104"/>
                  </a:lnTo>
                  <a:lnTo>
                    <a:pt x="426" y="95"/>
                  </a:lnTo>
                  <a:lnTo>
                    <a:pt x="430" y="87"/>
                  </a:lnTo>
                  <a:lnTo>
                    <a:pt x="437" y="73"/>
                  </a:lnTo>
                  <a:lnTo>
                    <a:pt x="437" y="66"/>
                  </a:lnTo>
                  <a:lnTo>
                    <a:pt x="439" y="61"/>
                  </a:lnTo>
                  <a:lnTo>
                    <a:pt x="439" y="50"/>
                  </a:lnTo>
                  <a:lnTo>
                    <a:pt x="444" y="37"/>
                  </a:lnTo>
                  <a:lnTo>
                    <a:pt x="447" y="35"/>
                  </a:lnTo>
                  <a:lnTo>
                    <a:pt x="446" y="29"/>
                  </a:lnTo>
                  <a:lnTo>
                    <a:pt x="451" y="20"/>
                  </a:lnTo>
                  <a:lnTo>
                    <a:pt x="454" y="10"/>
                  </a:lnTo>
                  <a:lnTo>
                    <a:pt x="456" y="6"/>
                  </a:lnTo>
                  <a:lnTo>
                    <a:pt x="461" y="0"/>
                  </a:lnTo>
                  <a:lnTo>
                    <a:pt x="464" y="8"/>
                  </a:lnTo>
                  <a:lnTo>
                    <a:pt x="463" y="19"/>
                  </a:lnTo>
                  <a:lnTo>
                    <a:pt x="465" y="20"/>
                  </a:lnTo>
                  <a:lnTo>
                    <a:pt x="465" y="28"/>
                  </a:lnTo>
                  <a:lnTo>
                    <a:pt x="467" y="36"/>
                  </a:lnTo>
                  <a:lnTo>
                    <a:pt x="466" y="46"/>
                  </a:lnTo>
                  <a:lnTo>
                    <a:pt x="465" y="52"/>
                  </a:lnTo>
                  <a:lnTo>
                    <a:pt x="466" y="66"/>
                  </a:lnTo>
                  <a:lnTo>
                    <a:pt x="477" y="59"/>
                  </a:lnTo>
                  <a:lnTo>
                    <a:pt x="479" y="66"/>
                  </a:lnTo>
                  <a:lnTo>
                    <a:pt x="483" y="72"/>
                  </a:lnTo>
                  <a:lnTo>
                    <a:pt x="480" y="80"/>
                  </a:lnTo>
                  <a:lnTo>
                    <a:pt x="479" y="94"/>
                  </a:lnTo>
                  <a:lnTo>
                    <a:pt x="479" y="103"/>
                  </a:lnTo>
                  <a:lnTo>
                    <a:pt x="482" y="105"/>
                  </a:lnTo>
                  <a:lnTo>
                    <a:pt x="482" y="120"/>
                  </a:lnTo>
                  <a:lnTo>
                    <a:pt x="478" y="127"/>
                  </a:lnTo>
                  <a:lnTo>
                    <a:pt x="478" y="139"/>
                  </a:lnTo>
                  <a:lnTo>
                    <a:pt x="489" y="149"/>
                  </a:lnTo>
                  <a:lnTo>
                    <a:pt x="495" y="156"/>
                  </a:lnTo>
                  <a:lnTo>
                    <a:pt x="500" y="163"/>
                  </a:lnTo>
                  <a:lnTo>
                    <a:pt x="498" y="168"/>
                  </a:lnTo>
                  <a:lnTo>
                    <a:pt x="502" y="178"/>
                  </a:lnTo>
                  <a:lnTo>
                    <a:pt x="499" y="196"/>
                  </a:lnTo>
                  <a:lnTo>
                    <a:pt x="506" y="192"/>
                  </a:lnTo>
                  <a:lnTo>
                    <a:pt x="509" y="200"/>
                  </a:lnTo>
                  <a:lnTo>
                    <a:pt x="512" y="197"/>
                  </a:lnTo>
                  <a:lnTo>
                    <a:pt x="509" y="214"/>
                  </a:lnTo>
                  <a:lnTo>
                    <a:pt x="512" y="224"/>
                  </a:lnTo>
                  <a:lnTo>
                    <a:pt x="516" y="231"/>
                  </a:lnTo>
                  <a:lnTo>
                    <a:pt x="519" y="243"/>
                  </a:lnTo>
                  <a:lnTo>
                    <a:pt x="517" y="257"/>
                  </a:lnTo>
                  <a:lnTo>
                    <a:pt x="513" y="266"/>
                  </a:lnTo>
                  <a:lnTo>
                    <a:pt x="509" y="276"/>
                  </a:lnTo>
                  <a:lnTo>
                    <a:pt x="508" y="291"/>
                  </a:lnTo>
                  <a:lnTo>
                    <a:pt x="499" y="305"/>
                  </a:lnTo>
                  <a:lnTo>
                    <a:pt x="493" y="312"/>
                  </a:lnTo>
                  <a:lnTo>
                    <a:pt x="483" y="326"/>
                  </a:lnTo>
                  <a:lnTo>
                    <a:pt x="479" y="336"/>
                  </a:lnTo>
                  <a:lnTo>
                    <a:pt x="470" y="347"/>
                  </a:lnTo>
                  <a:lnTo>
                    <a:pt x="456" y="362"/>
                  </a:lnTo>
                  <a:lnTo>
                    <a:pt x="444" y="369"/>
                  </a:lnTo>
                  <a:lnTo>
                    <a:pt x="432" y="381"/>
                  </a:lnTo>
                  <a:lnTo>
                    <a:pt x="424" y="389"/>
                  </a:lnTo>
                  <a:lnTo>
                    <a:pt x="412" y="403"/>
                  </a:lnTo>
                  <a:lnTo>
                    <a:pt x="402" y="410"/>
                  </a:lnTo>
                  <a:lnTo>
                    <a:pt x="393" y="422"/>
                  </a:lnTo>
                  <a:lnTo>
                    <a:pt x="385" y="433"/>
                  </a:lnTo>
                  <a:lnTo>
                    <a:pt x="381" y="436"/>
                  </a:lnTo>
                  <a:lnTo>
                    <a:pt x="370" y="442"/>
                  </a:lnTo>
                  <a:lnTo>
                    <a:pt x="359" y="442"/>
                  </a:lnTo>
                  <a:lnTo>
                    <a:pt x="343" y="449"/>
                  </a:lnTo>
                  <a:lnTo>
                    <a:pt x="335" y="455"/>
                  </a:lnTo>
                  <a:lnTo>
                    <a:pt x="323" y="462"/>
                  </a:lnTo>
                  <a:lnTo>
                    <a:pt x="317" y="455"/>
                  </a:lnTo>
                  <a:lnTo>
                    <a:pt x="312" y="453"/>
                  </a:lnTo>
                  <a:lnTo>
                    <a:pt x="320" y="444"/>
                  </a:lnTo>
                  <a:lnTo>
                    <a:pt x="312" y="447"/>
                  </a:lnTo>
                  <a:lnTo>
                    <a:pt x="294" y="459"/>
                  </a:lnTo>
                  <a:lnTo>
                    <a:pt x="286" y="454"/>
                  </a:lnTo>
                  <a:lnTo>
                    <a:pt x="283" y="451"/>
                  </a:lnTo>
                  <a:lnTo>
                    <a:pt x="276" y="450"/>
                  </a:lnTo>
                  <a:lnTo>
                    <a:pt x="268" y="446"/>
                  </a:lnTo>
                  <a:lnTo>
                    <a:pt x="266" y="436"/>
                  </a:lnTo>
                  <a:lnTo>
                    <a:pt x="271" y="425"/>
                  </a:lnTo>
                  <a:lnTo>
                    <a:pt x="273" y="417"/>
                  </a:lnTo>
                  <a:lnTo>
                    <a:pt x="271" y="410"/>
                  </a:lnTo>
                  <a:lnTo>
                    <a:pt x="260" y="409"/>
                  </a:lnTo>
                  <a:lnTo>
                    <a:pt x="269" y="402"/>
                  </a:lnTo>
                  <a:lnTo>
                    <a:pt x="272" y="390"/>
                  </a:lnTo>
                  <a:lnTo>
                    <a:pt x="260" y="401"/>
                  </a:lnTo>
                  <a:lnTo>
                    <a:pt x="249" y="404"/>
                  </a:lnTo>
                  <a:lnTo>
                    <a:pt x="259" y="395"/>
                  </a:lnTo>
                  <a:lnTo>
                    <a:pt x="266" y="385"/>
                  </a:lnTo>
                  <a:lnTo>
                    <a:pt x="275" y="379"/>
                  </a:lnTo>
                  <a:lnTo>
                    <a:pt x="281" y="366"/>
                  </a:lnTo>
                  <a:lnTo>
                    <a:pt x="263" y="379"/>
                  </a:lnTo>
                  <a:lnTo>
                    <a:pt x="253" y="385"/>
                  </a:lnTo>
                  <a:lnTo>
                    <a:pt x="242" y="398"/>
                  </a:lnTo>
                  <a:lnTo>
                    <a:pt x="236" y="391"/>
                  </a:lnTo>
                  <a:lnTo>
                    <a:pt x="240" y="383"/>
                  </a:lnTo>
                  <a:lnTo>
                    <a:pt x="239" y="372"/>
                  </a:lnTo>
                  <a:lnTo>
                    <a:pt x="236" y="366"/>
                  </a:lnTo>
                  <a:lnTo>
                    <a:pt x="240" y="363"/>
                  </a:lnTo>
                  <a:lnTo>
                    <a:pt x="230" y="352"/>
                  </a:lnTo>
                  <a:lnTo>
                    <a:pt x="221" y="352"/>
                  </a:lnTo>
                  <a:lnTo>
                    <a:pt x="213" y="345"/>
                  </a:lnTo>
                  <a:lnTo>
                    <a:pt x="192" y="346"/>
                  </a:lnTo>
                  <a:lnTo>
                    <a:pt x="173" y="351"/>
                  </a:lnTo>
                  <a:lnTo>
                    <a:pt x="158" y="357"/>
                  </a:lnTo>
                  <a:lnTo>
                    <a:pt x="146" y="356"/>
                  </a:lnTo>
                  <a:close/>
                </a:path>
              </a:pathLst>
            </a:custGeom>
            <a:solidFill>
              <a:srgbClr val="FCBBE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145">
              <a:extLst>
                <a:ext uri="{FF2B5EF4-FFF2-40B4-BE49-F238E27FC236}">
                  <a16:creationId xmlns:a16="http://schemas.microsoft.com/office/drawing/2014/main" id="{2BFF4FBF-AD21-4D11-AAB0-25F842A40797}"/>
                </a:ext>
              </a:extLst>
            </p:cNvPr>
            <p:cNvSpPr>
              <a:spLocks/>
            </p:cNvSpPr>
            <p:nvPr/>
          </p:nvSpPr>
          <p:spPr bwMode="auto">
            <a:xfrm>
              <a:off x="5888038" y="2681288"/>
              <a:ext cx="42863" cy="104775"/>
            </a:xfrm>
            <a:custGeom>
              <a:avLst/>
              <a:gdLst>
                <a:gd name="T0" fmla="*/ 27 w 27"/>
                <a:gd name="T1" fmla="*/ 39 h 66"/>
                <a:gd name="T2" fmla="*/ 26 w 27"/>
                <a:gd name="T3" fmla="*/ 57 h 66"/>
                <a:gd name="T4" fmla="*/ 22 w 27"/>
                <a:gd name="T5" fmla="*/ 62 h 66"/>
                <a:gd name="T6" fmla="*/ 10 w 27"/>
                <a:gd name="T7" fmla="*/ 66 h 66"/>
                <a:gd name="T8" fmla="*/ 3 w 27"/>
                <a:gd name="T9" fmla="*/ 52 h 66"/>
                <a:gd name="T10" fmla="*/ 0 w 27"/>
                <a:gd name="T11" fmla="*/ 27 h 66"/>
                <a:gd name="T12" fmla="*/ 3 w 27"/>
                <a:gd name="T13" fmla="*/ 0 h 66"/>
                <a:gd name="T14" fmla="*/ 14 w 27"/>
                <a:gd name="T15" fmla="*/ 10 h 66"/>
                <a:gd name="T16" fmla="*/ 21 w 27"/>
                <a:gd name="T17" fmla="*/ 21 h 66"/>
                <a:gd name="T18" fmla="*/ 27 w 27"/>
                <a:gd name="T19" fmla="*/ 39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7" h="66">
                  <a:moveTo>
                    <a:pt x="27" y="39"/>
                  </a:moveTo>
                  <a:lnTo>
                    <a:pt x="26" y="57"/>
                  </a:lnTo>
                  <a:lnTo>
                    <a:pt x="22" y="62"/>
                  </a:lnTo>
                  <a:lnTo>
                    <a:pt x="10" y="66"/>
                  </a:lnTo>
                  <a:lnTo>
                    <a:pt x="3" y="52"/>
                  </a:lnTo>
                  <a:lnTo>
                    <a:pt x="0" y="27"/>
                  </a:lnTo>
                  <a:lnTo>
                    <a:pt x="3" y="0"/>
                  </a:lnTo>
                  <a:lnTo>
                    <a:pt x="14" y="10"/>
                  </a:lnTo>
                  <a:lnTo>
                    <a:pt x="21" y="21"/>
                  </a:lnTo>
                  <a:lnTo>
                    <a:pt x="27" y="39"/>
                  </a:lnTo>
                  <a:close/>
                </a:path>
              </a:pathLst>
            </a:custGeom>
            <a:solidFill>
              <a:srgbClr val="C4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146">
              <a:extLst>
                <a:ext uri="{FF2B5EF4-FFF2-40B4-BE49-F238E27FC236}">
                  <a16:creationId xmlns:a16="http://schemas.microsoft.com/office/drawing/2014/main" id="{FCDD6FD3-F69A-AE59-6A47-8D5AC1BB3C1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607050" y="1601788"/>
              <a:ext cx="1003300" cy="854075"/>
            </a:xfrm>
            <a:custGeom>
              <a:avLst/>
              <a:gdLst>
                <a:gd name="T0" fmla="*/ 519 w 632"/>
                <a:gd name="T1" fmla="*/ 511 h 538"/>
                <a:gd name="T2" fmla="*/ 541 w 632"/>
                <a:gd name="T3" fmla="*/ 520 h 538"/>
                <a:gd name="T4" fmla="*/ 55 w 632"/>
                <a:gd name="T5" fmla="*/ 145 h 538"/>
                <a:gd name="T6" fmla="*/ 63 w 632"/>
                <a:gd name="T7" fmla="*/ 108 h 538"/>
                <a:gd name="T8" fmla="*/ 80 w 632"/>
                <a:gd name="T9" fmla="*/ 67 h 538"/>
                <a:gd name="T10" fmla="*/ 102 w 632"/>
                <a:gd name="T11" fmla="*/ 65 h 538"/>
                <a:gd name="T12" fmla="*/ 151 w 632"/>
                <a:gd name="T13" fmla="*/ 105 h 538"/>
                <a:gd name="T14" fmla="*/ 206 w 632"/>
                <a:gd name="T15" fmla="*/ 125 h 538"/>
                <a:gd name="T16" fmla="*/ 249 w 632"/>
                <a:gd name="T17" fmla="*/ 148 h 538"/>
                <a:gd name="T18" fmla="*/ 321 w 632"/>
                <a:gd name="T19" fmla="*/ 160 h 538"/>
                <a:gd name="T20" fmla="*/ 367 w 632"/>
                <a:gd name="T21" fmla="*/ 153 h 538"/>
                <a:gd name="T22" fmla="*/ 401 w 632"/>
                <a:gd name="T23" fmla="*/ 134 h 538"/>
                <a:gd name="T24" fmla="*/ 398 w 632"/>
                <a:gd name="T25" fmla="*/ 115 h 538"/>
                <a:gd name="T26" fmla="*/ 431 w 632"/>
                <a:gd name="T27" fmla="*/ 96 h 538"/>
                <a:gd name="T28" fmla="*/ 458 w 632"/>
                <a:gd name="T29" fmla="*/ 86 h 538"/>
                <a:gd name="T30" fmla="*/ 413 w 632"/>
                <a:gd name="T31" fmla="*/ 74 h 538"/>
                <a:gd name="T32" fmla="*/ 398 w 632"/>
                <a:gd name="T33" fmla="*/ 47 h 538"/>
                <a:gd name="T34" fmla="*/ 415 w 632"/>
                <a:gd name="T35" fmla="*/ 24 h 538"/>
                <a:gd name="T36" fmla="*/ 406 w 632"/>
                <a:gd name="T37" fmla="*/ 2 h 538"/>
                <a:gd name="T38" fmla="*/ 463 w 632"/>
                <a:gd name="T39" fmla="*/ 9 h 538"/>
                <a:gd name="T40" fmla="*/ 514 w 632"/>
                <a:gd name="T41" fmla="*/ 48 h 538"/>
                <a:gd name="T42" fmla="*/ 588 w 632"/>
                <a:gd name="T43" fmla="*/ 76 h 538"/>
                <a:gd name="T44" fmla="*/ 612 w 632"/>
                <a:gd name="T45" fmla="*/ 84 h 538"/>
                <a:gd name="T46" fmla="*/ 602 w 632"/>
                <a:gd name="T47" fmla="*/ 116 h 538"/>
                <a:gd name="T48" fmla="*/ 625 w 632"/>
                <a:gd name="T49" fmla="*/ 154 h 538"/>
                <a:gd name="T50" fmla="*/ 605 w 632"/>
                <a:gd name="T51" fmla="*/ 167 h 538"/>
                <a:gd name="T52" fmla="*/ 577 w 632"/>
                <a:gd name="T53" fmla="*/ 181 h 538"/>
                <a:gd name="T54" fmla="*/ 547 w 632"/>
                <a:gd name="T55" fmla="*/ 206 h 538"/>
                <a:gd name="T56" fmla="*/ 536 w 632"/>
                <a:gd name="T57" fmla="*/ 175 h 538"/>
                <a:gd name="T58" fmla="*/ 510 w 632"/>
                <a:gd name="T59" fmla="*/ 201 h 538"/>
                <a:gd name="T60" fmla="*/ 534 w 632"/>
                <a:gd name="T61" fmla="*/ 227 h 538"/>
                <a:gd name="T62" fmla="*/ 573 w 632"/>
                <a:gd name="T63" fmla="*/ 227 h 538"/>
                <a:gd name="T64" fmla="*/ 557 w 632"/>
                <a:gd name="T65" fmla="*/ 255 h 538"/>
                <a:gd name="T66" fmla="*/ 597 w 632"/>
                <a:gd name="T67" fmla="*/ 304 h 538"/>
                <a:gd name="T68" fmla="*/ 618 w 632"/>
                <a:gd name="T69" fmla="*/ 342 h 538"/>
                <a:gd name="T70" fmla="*/ 626 w 632"/>
                <a:gd name="T71" fmla="*/ 374 h 538"/>
                <a:gd name="T72" fmla="*/ 603 w 632"/>
                <a:gd name="T73" fmla="*/ 447 h 538"/>
                <a:gd name="T74" fmla="*/ 567 w 632"/>
                <a:gd name="T75" fmla="*/ 466 h 538"/>
                <a:gd name="T76" fmla="*/ 535 w 632"/>
                <a:gd name="T77" fmla="*/ 501 h 538"/>
                <a:gd name="T78" fmla="*/ 505 w 632"/>
                <a:gd name="T79" fmla="*/ 479 h 538"/>
                <a:gd name="T80" fmla="*/ 478 w 632"/>
                <a:gd name="T81" fmla="*/ 461 h 538"/>
                <a:gd name="T82" fmla="*/ 438 w 632"/>
                <a:gd name="T83" fmla="*/ 462 h 538"/>
                <a:gd name="T84" fmla="*/ 424 w 632"/>
                <a:gd name="T85" fmla="*/ 488 h 538"/>
                <a:gd name="T86" fmla="*/ 405 w 632"/>
                <a:gd name="T87" fmla="*/ 481 h 538"/>
                <a:gd name="T88" fmla="*/ 380 w 632"/>
                <a:gd name="T89" fmla="*/ 455 h 538"/>
                <a:gd name="T90" fmla="*/ 365 w 632"/>
                <a:gd name="T91" fmla="*/ 410 h 538"/>
                <a:gd name="T92" fmla="*/ 343 w 632"/>
                <a:gd name="T93" fmla="*/ 370 h 538"/>
                <a:gd name="T94" fmla="*/ 316 w 632"/>
                <a:gd name="T95" fmla="*/ 352 h 538"/>
                <a:gd name="T96" fmla="*/ 281 w 632"/>
                <a:gd name="T97" fmla="*/ 378 h 538"/>
                <a:gd name="T98" fmla="*/ 249 w 632"/>
                <a:gd name="T99" fmla="*/ 371 h 538"/>
                <a:gd name="T100" fmla="*/ 227 w 632"/>
                <a:gd name="T101" fmla="*/ 378 h 538"/>
                <a:gd name="T102" fmla="*/ 175 w 632"/>
                <a:gd name="T103" fmla="*/ 362 h 538"/>
                <a:gd name="T104" fmla="*/ 136 w 632"/>
                <a:gd name="T105" fmla="*/ 337 h 538"/>
                <a:gd name="T106" fmla="*/ 89 w 632"/>
                <a:gd name="T107" fmla="*/ 303 h 538"/>
                <a:gd name="T108" fmla="*/ 88 w 632"/>
                <a:gd name="T109" fmla="*/ 276 h 538"/>
                <a:gd name="T110" fmla="*/ 30 w 632"/>
                <a:gd name="T111" fmla="*/ 232 h 538"/>
                <a:gd name="T112" fmla="*/ 11 w 632"/>
                <a:gd name="T113" fmla="*/ 210 h 538"/>
                <a:gd name="T114" fmla="*/ 0 w 632"/>
                <a:gd name="T115" fmla="*/ 189 h 538"/>
                <a:gd name="T116" fmla="*/ 29 w 632"/>
                <a:gd name="T117" fmla="*/ 173 h 538"/>
                <a:gd name="T118" fmla="*/ 60 w 632"/>
                <a:gd name="T119" fmla="*/ 154 h 5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632" h="538">
                  <a:moveTo>
                    <a:pt x="531" y="538"/>
                  </a:moveTo>
                  <a:lnTo>
                    <a:pt x="519" y="532"/>
                  </a:lnTo>
                  <a:lnTo>
                    <a:pt x="515" y="518"/>
                  </a:lnTo>
                  <a:lnTo>
                    <a:pt x="519" y="511"/>
                  </a:lnTo>
                  <a:lnTo>
                    <a:pt x="532" y="505"/>
                  </a:lnTo>
                  <a:lnTo>
                    <a:pt x="541" y="506"/>
                  </a:lnTo>
                  <a:lnTo>
                    <a:pt x="544" y="512"/>
                  </a:lnTo>
                  <a:lnTo>
                    <a:pt x="541" y="520"/>
                  </a:lnTo>
                  <a:lnTo>
                    <a:pt x="541" y="530"/>
                  </a:lnTo>
                  <a:lnTo>
                    <a:pt x="531" y="538"/>
                  </a:lnTo>
                  <a:close/>
                  <a:moveTo>
                    <a:pt x="60" y="154"/>
                  </a:moveTo>
                  <a:lnTo>
                    <a:pt x="55" y="145"/>
                  </a:lnTo>
                  <a:lnTo>
                    <a:pt x="60" y="142"/>
                  </a:lnTo>
                  <a:lnTo>
                    <a:pt x="39" y="117"/>
                  </a:lnTo>
                  <a:lnTo>
                    <a:pt x="60" y="111"/>
                  </a:lnTo>
                  <a:lnTo>
                    <a:pt x="63" y="108"/>
                  </a:lnTo>
                  <a:lnTo>
                    <a:pt x="60" y="83"/>
                  </a:lnTo>
                  <a:lnTo>
                    <a:pt x="83" y="87"/>
                  </a:lnTo>
                  <a:lnTo>
                    <a:pt x="87" y="80"/>
                  </a:lnTo>
                  <a:lnTo>
                    <a:pt x="80" y="67"/>
                  </a:lnTo>
                  <a:lnTo>
                    <a:pt x="88" y="66"/>
                  </a:lnTo>
                  <a:lnTo>
                    <a:pt x="90" y="57"/>
                  </a:lnTo>
                  <a:lnTo>
                    <a:pt x="94" y="56"/>
                  </a:lnTo>
                  <a:lnTo>
                    <a:pt x="102" y="65"/>
                  </a:lnTo>
                  <a:lnTo>
                    <a:pt x="115" y="73"/>
                  </a:lnTo>
                  <a:lnTo>
                    <a:pt x="133" y="77"/>
                  </a:lnTo>
                  <a:lnTo>
                    <a:pt x="146" y="89"/>
                  </a:lnTo>
                  <a:lnTo>
                    <a:pt x="151" y="105"/>
                  </a:lnTo>
                  <a:lnTo>
                    <a:pt x="158" y="111"/>
                  </a:lnTo>
                  <a:lnTo>
                    <a:pt x="173" y="113"/>
                  </a:lnTo>
                  <a:lnTo>
                    <a:pt x="188" y="116"/>
                  </a:lnTo>
                  <a:lnTo>
                    <a:pt x="206" y="125"/>
                  </a:lnTo>
                  <a:lnTo>
                    <a:pt x="214" y="127"/>
                  </a:lnTo>
                  <a:lnTo>
                    <a:pt x="226" y="140"/>
                  </a:lnTo>
                  <a:lnTo>
                    <a:pt x="237" y="149"/>
                  </a:lnTo>
                  <a:lnTo>
                    <a:pt x="249" y="148"/>
                  </a:lnTo>
                  <a:lnTo>
                    <a:pt x="274" y="151"/>
                  </a:lnTo>
                  <a:lnTo>
                    <a:pt x="287" y="149"/>
                  </a:lnTo>
                  <a:lnTo>
                    <a:pt x="300" y="151"/>
                  </a:lnTo>
                  <a:lnTo>
                    <a:pt x="321" y="160"/>
                  </a:lnTo>
                  <a:lnTo>
                    <a:pt x="335" y="160"/>
                  </a:lnTo>
                  <a:lnTo>
                    <a:pt x="342" y="164"/>
                  </a:lnTo>
                  <a:lnTo>
                    <a:pt x="350" y="157"/>
                  </a:lnTo>
                  <a:lnTo>
                    <a:pt x="367" y="153"/>
                  </a:lnTo>
                  <a:lnTo>
                    <a:pt x="382" y="151"/>
                  </a:lnTo>
                  <a:lnTo>
                    <a:pt x="393" y="147"/>
                  </a:lnTo>
                  <a:lnTo>
                    <a:pt x="396" y="138"/>
                  </a:lnTo>
                  <a:lnTo>
                    <a:pt x="401" y="134"/>
                  </a:lnTo>
                  <a:lnTo>
                    <a:pt x="396" y="129"/>
                  </a:lnTo>
                  <a:lnTo>
                    <a:pt x="389" y="123"/>
                  </a:lnTo>
                  <a:lnTo>
                    <a:pt x="391" y="113"/>
                  </a:lnTo>
                  <a:lnTo>
                    <a:pt x="398" y="115"/>
                  </a:lnTo>
                  <a:lnTo>
                    <a:pt x="409" y="118"/>
                  </a:lnTo>
                  <a:lnTo>
                    <a:pt x="417" y="110"/>
                  </a:lnTo>
                  <a:lnTo>
                    <a:pt x="428" y="105"/>
                  </a:lnTo>
                  <a:lnTo>
                    <a:pt x="431" y="96"/>
                  </a:lnTo>
                  <a:lnTo>
                    <a:pt x="435" y="92"/>
                  </a:lnTo>
                  <a:lnTo>
                    <a:pt x="451" y="90"/>
                  </a:lnTo>
                  <a:lnTo>
                    <a:pt x="460" y="91"/>
                  </a:lnTo>
                  <a:lnTo>
                    <a:pt x="458" y="86"/>
                  </a:lnTo>
                  <a:lnTo>
                    <a:pt x="441" y="77"/>
                  </a:lnTo>
                  <a:lnTo>
                    <a:pt x="430" y="73"/>
                  </a:lnTo>
                  <a:lnTo>
                    <a:pt x="425" y="77"/>
                  </a:lnTo>
                  <a:lnTo>
                    <a:pt x="413" y="74"/>
                  </a:lnTo>
                  <a:lnTo>
                    <a:pt x="407" y="77"/>
                  </a:lnTo>
                  <a:lnTo>
                    <a:pt x="401" y="72"/>
                  </a:lnTo>
                  <a:lnTo>
                    <a:pt x="400" y="58"/>
                  </a:lnTo>
                  <a:lnTo>
                    <a:pt x="398" y="47"/>
                  </a:lnTo>
                  <a:lnTo>
                    <a:pt x="413" y="52"/>
                  </a:lnTo>
                  <a:lnTo>
                    <a:pt x="422" y="45"/>
                  </a:lnTo>
                  <a:lnTo>
                    <a:pt x="418" y="38"/>
                  </a:lnTo>
                  <a:lnTo>
                    <a:pt x="415" y="24"/>
                  </a:lnTo>
                  <a:lnTo>
                    <a:pt x="418" y="19"/>
                  </a:lnTo>
                  <a:lnTo>
                    <a:pt x="412" y="13"/>
                  </a:lnTo>
                  <a:lnTo>
                    <a:pt x="404" y="9"/>
                  </a:lnTo>
                  <a:lnTo>
                    <a:pt x="406" y="2"/>
                  </a:lnTo>
                  <a:lnTo>
                    <a:pt x="418" y="0"/>
                  </a:lnTo>
                  <a:lnTo>
                    <a:pt x="431" y="0"/>
                  </a:lnTo>
                  <a:lnTo>
                    <a:pt x="450" y="3"/>
                  </a:lnTo>
                  <a:lnTo>
                    <a:pt x="463" y="9"/>
                  </a:lnTo>
                  <a:lnTo>
                    <a:pt x="482" y="21"/>
                  </a:lnTo>
                  <a:lnTo>
                    <a:pt x="489" y="27"/>
                  </a:lnTo>
                  <a:lnTo>
                    <a:pt x="501" y="37"/>
                  </a:lnTo>
                  <a:lnTo>
                    <a:pt x="514" y="48"/>
                  </a:lnTo>
                  <a:lnTo>
                    <a:pt x="537" y="53"/>
                  </a:lnTo>
                  <a:lnTo>
                    <a:pt x="557" y="64"/>
                  </a:lnTo>
                  <a:lnTo>
                    <a:pt x="571" y="76"/>
                  </a:lnTo>
                  <a:lnTo>
                    <a:pt x="588" y="76"/>
                  </a:lnTo>
                  <a:lnTo>
                    <a:pt x="594" y="71"/>
                  </a:lnTo>
                  <a:lnTo>
                    <a:pt x="607" y="67"/>
                  </a:lnTo>
                  <a:lnTo>
                    <a:pt x="612" y="79"/>
                  </a:lnTo>
                  <a:lnTo>
                    <a:pt x="612" y="84"/>
                  </a:lnTo>
                  <a:lnTo>
                    <a:pt x="620" y="100"/>
                  </a:lnTo>
                  <a:lnTo>
                    <a:pt x="623" y="113"/>
                  </a:lnTo>
                  <a:lnTo>
                    <a:pt x="608" y="111"/>
                  </a:lnTo>
                  <a:lnTo>
                    <a:pt x="602" y="116"/>
                  </a:lnTo>
                  <a:lnTo>
                    <a:pt x="614" y="129"/>
                  </a:lnTo>
                  <a:lnTo>
                    <a:pt x="625" y="145"/>
                  </a:lnTo>
                  <a:lnTo>
                    <a:pt x="619" y="145"/>
                  </a:lnTo>
                  <a:lnTo>
                    <a:pt x="625" y="154"/>
                  </a:lnTo>
                  <a:lnTo>
                    <a:pt x="610" y="144"/>
                  </a:lnTo>
                  <a:lnTo>
                    <a:pt x="612" y="153"/>
                  </a:lnTo>
                  <a:lnTo>
                    <a:pt x="597" y="160"/>
                  </a:lnTo>
                  <a:lnTo>
                    <a:pt x="605" y="167"/>
                  </a:lnTo>
                  <a:lnTo>
                    <a:pt x="595" y="166"/>
                  </a:lnTo>
                  <a:lnTo>
                    <a:pt x="587" y="161"/>
                  </a:lnTo>
                  <a:lnTo>
                    <a:pt x="586" y="173"/>
                  </a:lnTo>
                  <a:lnTo>
                    <a:pt x="577" y="181"/>
                  </a:lnTo>
                  <a:lnTo>
                    <a:pt x="574" y="189"/>
                  </a:lnTo>
                  <a:lnTo>
                    <a:pt x="561" y="194"/>
                  </a:lnTo>
                  <a:lnTo>
                    <a:pt x="557" y="201"/>
                  </a:lnTo>
                  <a:lnTo>
                    <a:pt x="547" y="206"/>
                  </a:lnTo>
                  <a:lnTo>
                    <a:pt x="549" y="199"/>
                  </a:lnTo>
                  <a:lnTo>
                    <a:pt x="543" y="192"/>
                  </a:lnTo>
                  <a:lnTo>
                    <a:pt x="545" y="183"/>
                  </a:lnTo>
                  <a:lnTo>
                    <a:pt x="536" y="175"/>
                  </a:lnTo>
                  <a:lnTo>
                    <a:pt x="529" y="180"/>
                  </a:lnTo>
                  <a:lnTo>
                    <a:pt x="522" y="189"/>
                  </a:lnTo>
                  <a:lnTo>
                    <a:pt x="521" y="200"/>
                  </a:lnTo>
                  <a:lnTo>
                    <a:pt x="510" y="201"/>
                  </a:lnTo>
                  <a:lnTo>
                    <a:pt x="508" y="208"/>
                  </a:lnTo>
                  <a:lnTo>
                    <a:pt x="518" y="218"/>
                  </a:lnTo>
                  <a:lnTo>
                    <a:pt x="530" y="220"/>
                  </a:lnTo>
                  <a:lnTo>
                    <a:pt x="534" y="227"/>
                  </a:lnTo>
                  <a:lnTo>
                    <a:pt x="544" y="232"/>
                  </a:lnTo>
                  <a:lnTo>
                    <a:pt x="553" y="220"/>
                  </a:lnTo>
                  <a:lnTo>
                    <a:pt x="567" y="227"/>
                  </a:lnTo>
                  <a:lnTo>
                    <a:pt x="573" y="227"/>
                  </a:lnTo>
                  <a:lnTo>
                    <a:pt x="580" y="235"/>
                  </a:lnTo>
                  <a:lnTo>
                    <a:pt x="566" y="240"/>
                  </a:lnTo>
                  <a:lnTo>
                    <a:pt x="564" y="247"/>
                  </a:lnTo>
                  <a:lnTo>
                    <a:pt x="557" y="255"/>
                  </a:lnTo>
                  <a:lnTo>
                    <a:pt x="556" y="267"/>
                  </a:lnTo>
                  <a:lnTo>
                    <a:pt x="573" y="274"/>
                  </a:lnTo>
                  <a:lnTo>
                    <a:pt x="584" y="291"/>
                  </a:lnTo>
                  <a:lnTo>
                    <a:pt x="597" y="304"/>
                  </a:lnTo>
                  <a:lnTo>
                    <a:pt x="612" y="317"/>
                  </a:lnTo>
                  <a:lnTo>
                    <a:pt x="618" y="329"/>
                  </a:lnTo>
                  <a:lnTo>
                    <a:pt x="612" y="332"/>
                  </a:lnTo>
                  <a:lnTo>
                    <a:pt x="618" y="342"/>
                  </a:lnTo>
                  <a:lnTo>
                    <a:pt x="626" y="347"/>
                  </a:lnTo>
                  <a:lnTo>
                    <a:pt x="629" y="360"/>
                  </a:lnTo>
                  <a:lnTo>
                    <a:pt x="632" y="373"/>
                  </a:lnTo>
                  <a:lnTo>
                    <a:pt x="626" y="374"/>
                  </a:lnTo>
                  <a:lnTo>
                    <a:pt x="625" y="391"/>
                  </a:lnTo>
                  <a:lnTo>
                    <a:pt x="621" y="413"/>
                  </a:lnTo>
                  <a:lnTo>
                    <a:pt x="616" y="433"/>
                  </a:lnTo>
                  <a:lnTo>
                    <a:pt x="603" y="447"/>
                  </a:lnTo>
                  <a:lnTo>
                    <a:pt x="592" y="461"/>
                  </a:lnTo>
                  <a:lnTo>
                    <a:pt x="577" y="464"/>
                  </a:lnTo>
                  <a:lnTo>
                    <a:pt x="571" y="471"/>
                  </a:lnTo>
                  <a:lnTo>
                    <a:pt x="567" y="466"/>
                  </a:lnTo>
                  <a:lnTo>
                    <a:pt x="562" y="473"/>
                  </a:lnTo>
                  <a:lnTo>
                    <a:pt x="547" y="481"/>
                  </a:lnTo>
                  <a:lnTo>
                    <a:pt x="535" y="484"/>
                  </a:lnTo>
                  <a:lnTo>
                    <a:pt x="535" y="501"/>
                  </a:lnTo>
                  <a:lnTo>
                    <a:pt x="528" y="503"/>
                  </a:lnTo>
                  <a:lnTo>
                    <a:pt x="522" y="491"/>
                  </a:lnTo>
                  <a:lnTo>
                    <a:pt x="523" y="484"/>
                  </a:lnTo>
                  <a:lnTo>
                    <a:pt x="505" y="479"/>
                  </a:lnTo>
                  <a:lnTo>
                    <a:pt x="499" y="481"/>
                  </a:lnTo>
                  <a:lnTo>
                    <a:pt x="485" y="477"/>
                  </a:lnTo>
                  <a:lnTo>
                    <a:pt x="479" y="471"/>
                  </a:lnTo>
                  <a:lnTo>
                    <a:pt x="478" y="461"/>
                  </a:lnTo>
                  <a:lnTo>
                    <a:pt x="465" y="458"/>
                  </a:lnTo>
                  <a:lnTo>
                    <a:pt x="458" y="452"/>
                  </a:lnTo>
                  <a:lnTo>
                    <a:pt x="451" y="461"/>
                  </a:lnTo>
                  <a:lnTo>
                    <a:pt x="438" y="462"/>
                  </a:lnTo>
                  <a:lnTo>
                    <a:pt x="428" y="462"/>
                  </a:lnTo>
                  <a:lnTo>
                    <a:pt x="424" y="467"/>
                  </a:lnTo>
                  <a:lnTo>
                    <a:pt x="418" y="470"/>
                  </a:lnTo>
                  <a:lnTo>
                    <a:pt x="424" y="488"/>
                  </a:lnTo>
                  <a:lnTo>
                    <a:pt x="417" y="487"/>
                  </a:lnTo>
                  <a:lnTo>
                    <a:pt x="415" y="484"/>
                  </a:lnTo>
                  <a:lnTo>
                    <a:pt x="413" y="477"/>
                  </a:lnTo>
                  <a:lnTo>
                    <a:pt x="405" y="481"/>
                  </a:lnTo>
                  <a:lnTo>
                    <a:pt x="399" y="478"/>
                  </a:lnTo>
                  <a:lnTo>
                    <a:pt x="388" y="473"/>
                  </a:lnTo>
                  <a:lnTo>
                    <a:pt x="388" y="459"/>
                  </a:lnTo>
                  <a:lnTo>
                    <a:pt x="380" y="455"/>
                  </a:lnTo>
                  <a:lnTo>
                    <a:pt x="373" y="441"/>
                  </a:lnTo>
                  <a:lnTo>
                    <a:pt x="361" y="444"/>
                  </a:lnTo>
                  <a:lnTo>
                    <a:pt x="356" y="423"/>
                  </a:lnTo>
                  <a:lnTo>
                    <a:pt x="365" y="410"/>
                  </a:lnTo>
                  <a:lnTo>
                    <a:pt x="361" y="396"/>
                  </a:lnTo>
                  <a:lnTo>
                    <a:pt x="357" y="384"/>
                  </a:lnTo>
                  <a:lnTo>
                    <a:pt x="350" y="381"/>
                  </a:lnTo>
                  <a:lnTo>
                    <a:pt x="343" y="370"/>
                  </a:lnTo>
                  <a:lnTo>
                    <a:pt x="337" y="371"/>
                  </a:lnTo>
                  <a:lnTo>
                    <a:pt x="323" y="369"/>
                  </a:lnTo>
                  <a:lnTo>
                    <a:pt x="326" y="362"/>
                  </a:lnTo>
                  <a:lnTo>
                    <a:pt x="316" y="352"/>
                  </a:lnTo>
                  <a:lnTo>
                    <a:pt x="310" y="360"/>
                  </a:lnTo>
                  <a:lnTo>
                    <a:pt x="298" y="356"/>
                  </a:lnTo>
                  <a:lnTo>
                    <a:pt x="288" y="365"/>
                  </a:lnTo>
                  <a:lnTo>
                    <a:pt x="281" y="378"/>
                  </a:lnTo>
                  <a:lnTo>
                    <a:pt x="271" y="380"/>
                  </a:lnTo>
                  <a:lnTo>
                    <a:pt x="264" y="375"/>
                  </a:lnTo>
                  <a:lnTo>
                    <a:pt x="258" y="375"/>
                  </a:lnTo>
                  <a:lnTo>
                    <a:pt x="249" y="371"/>
                  </a:lnTo>
                  <a:lnTo>
                    <a:pt x="243" y="375"/>
                  </a:lnTo>
                  <a:lnTo>
                    <a:pt x="238" y="388"/>
                  </a:lnTo>
                  <a:lnTo>
                    <a:pt x="233" y="375"/>
                  </a:lnTo>
                  <a:lnTo>
                    <a:pt x="227" y="378"/>
                  </a:lnTo>
                  <a:lnTo>
                    <a:pt x="212" y="376"/>
                  </a:lnTo>
                  <a:lnTo>
                    <a:pt x="198" y="373"/>
                  </a:lnTo>
                  <a:lnTo>
                    <a:pt x="186" y="365"/>
                  </a:lnTo>
                  <a:lnTo>
                    <a:pt x="175" y="362"/>
                  </a:lnTo>
                  <a:lnTo>
                    <a:pt x="171" y="355"/>
                  </a:lnTo>
                  <a:lnTo>
                    <a:pt x="162" y="352"/>
                  </a:lnTo>
                  <a:lnTo>
                    <a:pt x="147" y="342"/>
                  </a:lnTo>
                  <a:lnTo>
                    <a:pt x="136" y="337"/>
                  </a:lnTo>
                  <a:lnTo>
                    <a:pt x="133" y="341"/>
                  </a:lnTo>
                  <a:lnTo>
                    <a:pt x="113" y="330"/>
                  </a:lnTo>
                  <a:lnTo>
                    <a:pt x="97" y="319"/>
                  </a:lnTo>
                  <a:lnTo>
                    <a:pt x="89" y="303"/>
                  </a:lnTo>
                  <a:lnTo>
                    <a:pt x="99" y="304"/>
                  </a:lnTo>
                  <a:lnTo>
                    <a:pt x="96" y="297"/>
                  </a:lnTo>
                  <a:lnTo>
                    <a:pt x="89" y="289"/>
                  </a:lnTo>
                  <a:lnTo>
                    <a:pt x="88" y="276"/>
                  </a:lnTo>
                  <a:lnTo>
                    <a:pt x="68" y="258"/>
                  </a:lnTo>
                  <a:lnTo>
                    <a:pt x="48" y="251"/>
                  </a:lnTo>
                  <a:lnTo>
                    <a:pt x="39" y="240"/>
                  </a:lnTo>
                  <a:lnTo>
                    <a:pt x="30" y="232"/>
                  </a:lnTo>
                  <a:lnTo>
                    <a:pt x="26" y="227"/>
                  </a:lnTo>
                  <a:lnTo>
                    <a:pt x="22" y="219"/>
                  </a:lnTo>
                  <a:lnTo>
                    <a:pt x="19" y="214"/>
                  </a:lnTo>
                  <a:lnTo>
                    <a:pt x="11" y="210"/>
                  </a:lnTo>
                  <a:lnTo>
                    <a:pt x="7" y="212"/>
                  </a:lnTo>
                  <a:lnTo>
                    <a:pt x="2" y="197"/>
                  </a:lnTo>
                  <a:lnTo>
                    <a:pt x="3" y="194"/>
                  </a:lnTo>
                  <a:lnTo>
                    <a:pt x="0" y="189"/>
                  </a:lnTo>
                  <a:lnTo>
                    <a:pt x="7" y="183"/>
                  </a:lnTo>
                  <a:lnTo>
                    <a:pt x="15" y="181"/>
                  </a:lnTo>
                  <a:lnTo>
                    <a:pt x="28" y="182"/>
                  </a:lnTo>
                  <a:lnTo>
                    <a:pt x="29" y="173"/>
                  </a:lnTo>
                  <a:lnTo>
                    <a:pt x="42" y="171"/>
                  </a:lnTo>
                  <a:lnTo>
                    <a:pt x="44" y="164"/>
                  </a:lnTo>
                  <a:lnTo>
                    <a:pt x="60" y="157"/>
                  </a:lnTo>
                  <a:lnTo>
                    <a:pt x="60" y="154"/>
                  </a:lnTo>
                  <a:close/>
                </a:path>
              </a:pathLst>
            </a:custGeom>
            <a:solidFill>
              <a:srgbClr val="FCCC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147">
              <a:extLst>
                <a:ext uri="{FF2B5EF4-FFF2-40B4-BE49-F238E27FC236}">
                  <a16:creationId xmlns:a16="http://schemas.microsoft.com/office/drawing/2014/main" id="{5EA19D33-C184-F1B9-8DAB-23E257744B20}"/>
                </a:ext>
              </a:extLst>
            </p:cNvPr>
            <p:cNvSpPr>
              <a:spLocks/>
            </p:cNvSpPr>
            <p:nvPr/>
          </p:nvSpPr>
          <p:spPr bwMode="auto">
            <a:xfrm>
              <a:off x="6621463" y="2268538"/>
              <a:ext cx="28575" cy="85725"/>
            </a:xfrm>
            <a:custGeom>
              <a:avLst/>
              <a:gdLst>
                <a:gd name="T0" fmla="*/ 16 w 18"/>
                <a:gd name="T1" fmla="*/ 15 h 54"/>
                <a:gd name="T2" fmla="*/ 18 w 18"/>
                <a:gd name="T3" fmla="*/ 41 h 54"/>
                <a:gd name="T4" fmla="*/ 15 w 18"/>
                <a:gd name="T5" fmla="*/ 54 h 54"/>
                <a:gd name="T6" fmla="*/ 6 w 18"/>
                <a:gd name="T7" fmla="*/ 41 h 54"/>
                <a:gd name="T8" fmla="*/ 0 w 18"/>
                <a:gd name="T9" fmla="*/ 28 h 54"/>
                <a:gd name="T10" fmla="*/ 2 w 18"/>
                <a:gd name="T11" fmla="*/ 13 h 54"/>
                <a:gd name="T12" fmla="*/ 8 w 18"/>
                <a:gd name="T13" fmla="*/ 0 h 54"/>
                <a:gd name="T14" fmla="*/ 15 w 18"/>
                <a:gd name="T15" fmla="*/ 5 h 54"/>
                <a:gd name="T16" fmla="*/ 16 w 18"/>
                <a:gd name="T17" fmla="*/ 15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" h="54">
                  <a:moveTo>
                    <a:pt x="16" y="15"/>
                  </a:moveTo>
                  <a:lnTo>
                    <a:pt x="18" y="41"/>
                  </a:lnTo>
                  <a:lnTo>
                    <a:pt x="15" y="54"/>
                  </a:lnTo>
                  <a:lnTo>
                    <a:pt x="6" y="41"/>
                  </a:lnTo>
                  <a:lnTo>
                    <a:pt x="0" y="28"/>
                  </a:lnTo>
                  <a:lnTo>
                    <a:pt x="2" y="13"/>
                  </a:lnTo>
                  <a:lnTo>
                    <a:pt x="8" y="0"/>
                  </a:lnTo>
                  <a:lnTo>
                    <a:pt x="15" y="5"/>
                  </a:lnTo>
                  <a:lnTo>
                    <a:pt x="16" y="15"/>
                  </a:lnTo>
                  <a:close/>
                </a:path>
              </a:pathLst>
            </a:custGeom>
            <a:solidFill>
              <a:srgbClr val="C5FCF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148">
              <a:extLst>
                <a:ext uri="{FF2B5EF4-FFF2-40B4-BE49-F238E27FC236}">
                  <a16:creationId xmlns:a16="http://schemas.microsoft.com/office/drawing/2014/main" id="{6FBE3133-DE9C-195C-9C7F-09738FC7557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389438" y="1736725"/>
              <a:ext cx="215900" cy="246063"/>
            </a:xfrm>
            <a:custGeom>
              <a:avLst/>
              <a:gdLst>
                <a:gd name="T0" fmla="*/ 45 w 136"/>
                <a:gd name="T1" fmla="*/ 6 h 155"/>
                <a:gd name="T2" fmla="*/ 58 w 136"/>
                <a:gd name="T3" fmla="*/ 0 h 155"/>
                <a:gd name="T4" fmla="*/ 76 w 136"/>
                <a:gd name="T5" fmla="*/ 10 h 155"/>
                <a:gd name="T6" fmla="*/ 78 w 136"/>
                <a:gd name="T7" fmla="*/ 21 h 155"/>
                <a:gd name="T8" fmla="*/ 60 w 136"/>
                <a:gd name="T9" fmla="*/ 25 h 155"/>
                <a:gd name="T10" fmla="*/ 60 w 136"/>
                <a:gd name="T11" fmla="*/ 37 h 155"/>
                <a:gd name="T12" fmla="*/ 76 w 136"/>
                <a:gd name="T13" fmla="*/ 51 h 155"/>
                <a:gd name="T14" fmla="*/ 96 w 136"/>
                <a:gd name="T15" fmla="*/ 75 h 155"/>
                <a:gd name="T16" fmla="*/ 108 w 136"/>
                <a:gd name="T17" fmla="*/ 77 h 155"/>
                <a:gd name="T18" fmla="*/ 116 w 136"/>
                <a:gd name="T19" fmla="*/ 86 h 155"/>
                <a:gd name="T20" fmla="*/ 135 w 136"/>
                <a:gd name="T21" fmla="*/ 98 h 155"/>
                <a:gd name="T22" fmla="*/ 134 w 136"/>
                <a:gd name="T23" fmla="*/ 107 h 155"/>
                <a:gd name="T24" fmla="*/ 117 w 136"/>
                <a:gd name="T25" fmla="*/ 97 h 155"/>
                <a:gd name="T26" fmla="*/ 121 w 136"/>
                <a:gd name="T27" fmla="*/ 112 h 155"/>
                <a:gd name="T28" fmla="*/ 117 w 136"/>
                <a:gd name="T29" fmla="*/ 121 h 155"/>
                <a:gd name="T30" fmla="*/ 106 w 136"/>
                <a:gd name="T31" fmla="*/ 135 h 155"/>
                <a:gd name="T32" fmla="*/ 108 w 136"/>
                <a:gd name="T33" fmla="*/ 123 h 155"/>
                <a:gd name="T34" fmla="*/ 105 w 136"/>
                <a:gd name="T35" fmla="*/ 110 h 155"/>
                <a:gd name="T36" fmla="*/ 96 w 136"/>
                <a:gd name="T37" fmla="*/ 102 h 155"/>
                <a:gd name="T38" fmla="*/ 85 w 136"/>
                <a:gd name="T39" fmla="*/ 92 h 155"/>
                <a:gd name="T40" fmla="*/ 71 w 136"/>
                <a:gd name="T41" fmla="*/ 85 h 155"/>
                <a:gd name="T42" fmla="*/ 51 w 136"/>
                <a:gd name="T43" fmla="*/ 69 h 155"/>
                <a:gd name="T44" fmla="*/ 38 w 136"/>
                <a:gd name="T45" fmla="*/ 46 h 155"/>
                <a:gd name="T46" fmla="*/ 24 w 136"/>
                <a:gd name="T47" fmla="*/ 40 h 155"/>
                <a:gd name="T48" fmla="*/ 12 w 136"/>
                <a:gd name="T49" fmla="*/ 47 h 155"/>
                <a:gd name="T50" fmla="*/ 8 w 136"/>
                <a:gd name="T51" fmla="*/ 44 h 155"/>
                <a:gd name="T52" fmla="*/ 0 w 136"/>
                <a:gd name="T53" fmla="*/ 30 h 155"/>
                <a:gd name="T54" fmla="*/ 0 w 136"/>
                <a:gd name="T55" fmla="*/ 20 h 155"/>
                <a:gd name="T56" fmla="*/ 5 w 136"/>
                <a:gd name="T57" fmla="*/ 19 h 155"/>
                <a:gd name="T58" fmla="*/ 17 w 136"/>
                <a:gd name="T59" fmla="*/ 14 h 155"/>
                <a:gd name="T60" fmla="*/ 24 w 136"/>
                <a:gd name="T61" fmla="*/ 17 h 155"/>
                <a:gd name="T62" fmla="*/ 33 w 136"/>
                <a:gd name="T63" fmla="*/ 12 h 155"/>
                <a:gd name="T64" fmla="*/ 38 w 136"/>
                <a:gd name="T65" fmla="*/ 4 h 155"/>
                <a:gd name="T66" fmla="*/ 104 w 136"/>
                <a:gd name="T67" fmla="*/ 131 h 155"/>
                <a:gd name="T68" fmla="*/ 103 w 136"/>
                <a:gd name="T69" fmla="*/ 147 h 155"/>
                <a:gd name="T70" fmla="*/ 91 w 136"/>
                <a:gd name="T71" fmla="*/ 149 h 155"/>
                <a:gd name="T72" fmla="*/ 69 w 136"/>
                <a:gd name="T73" fmla="*/ 140 h 155"/>
                <a:gd name="T74" fmla="*/ 84 w 136"/>
                <a:gd name="T75" fmla="*/ 133 h 155"/>
                <a:gd name="T76" fmla="*/ 24 w 136"/>
                <a:gd name="T77" fmla="*/ 90 h 155"/>
                <a:gd name="T78" fmla="*/ 37 w 136"/>
                <a:gd name="T79" fmla="*/ 97 h 155"/>
                <a:gd name="T80" fmla="*/ 31 w 136"/>
                <a:gd name="T81" fmla="*/ 115 h 155"/>
                <a:gd name="T82" fmla="*/ 23 w 136"/>
                <a:gd name="T83" fmla="*/ 116 h 155"/>
                <a:gd name="T84" fmla="*/ 18 w 136"/>
                <a:gd name="T85" fmla="*/ 90 h 1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36" h="155">
                  <a:moveTo>
                    <a:pt x="38" y="4"/>
                  </a:moveTo>
                  <a:lnTo>
                    <a:pt x="45" y="6"/>
                  </a:lnTo>
                  <a:lnTo>
                    <a:pt x="46" y="2"/>
                  </a:lnTo>
                  <a:lnTo>
                    <a:pt x="58" y="0"/>
                  </a:lnTo>
                  <a:lnTo>
                    <a:pt x="60" y="6"/>
                  </a:lnTo>
                  <a:lnTo>
                    <a:pt x="76" y="10"/>
                  </a:lnTo>
                  <a:lnTo>
                    <a:pt x="75" y="17"/>
                  </a:lnTo>
                  <a:lnTo>
                    <a:pt x="78" y="21"/>
                  </a:lnTo>
                  <a:lnTo>
                    <a:pt x="69" y="19"/>
                  </a:lnTo>
                  <a:lnTo>
                    <a:pt x="60" y="25"/>
                  </a:lnTo>
                  <a:lnTo>
                    <a:pt x="62" y="32"/>
                  </a:lnTo>
                  <a:lnTo>
                    <a:pt x="60" y="37"/>
                  </a:lnTo>
                  <a:lnTo>
                    <a:pt x="64" y="44"/>
                  </a:lnTo>
                  <a:lnTo>
                    <a:pt x="76" y="51"/>
                  </a:lnTo>
                  <a:lnTo>
                    <a:pt x="83" y="63"/>
                  </a:lnTo>
                  <a:lnTo>
                    <a:pt x="96" y="75"/>
                  </a:lnTo>
                  <a:lnTo>
                    <a:pt x="104" y="75"/>
                  </a:lnTo>
                  <a:lnTo>
                    <a:pt x="108" y="77"/>
                  </a:lnTo>
                  <a:lnTo>
                    <a:pt x="104" y="81"/>
                  </a:lnTo>
                  <a:lnTo>
                    <a:pt x="116" y="86"/>
                  </a:lnTo>
                  <a:lnTo>
                    <a:pt x="123" y="91"/>
                  </a:lnTo>
                  <a:lnTo>
                    <a:pt x="135" y="98"/>
                  </a:lnTo>
                  <a:lnTo>
                    <a:pt x="136" y="102"/>
                  </a:lnTo>
                  <a:lnTo>
                    <a:pt x="134" y="107"/>
                  </a:lnTo>
                  <a:lnTo>
                    <a:pt x="127" y="99"/>
                  </a:lnTo>
                  <a:lnTo>
                    <a:pt x="117" y="97"/>
                  </a:lnTo>
                  <a:lnTo>
                    <a:pt x="114" y="107"/>
                  </a:lnTo>
                  <a:lnTo>
                    <a:pt x="121" y="112"/>
                  </a:lnTo>
                  <a:lnTo>
                    <a:pt x="121" y="121"/>
                  </a:lnTo>
                  <a:lnTo>
                    <a:pt x="117" y="121"/>
                  </a:lnTo>
                  <a:lnTo>
                    <a:pt x="111" y="134"/>
                  </a:lnTo>
                  <a:lnTo>
                    <a:pt x="106" y="135"/>
                  </a:lnTo>
                  <a:lnTo>
                    <a:pt x="106" y="131"/>
                  </a:lnTo>
                  <a:lnTo>
                    <a:pt x="108" y="123"/>
                  </a:lnTo>
                  <a:lnTo>
                    <a:pt x="110" y="120"/>
                  </a:lnTo>
                  <a:lnTo>
                    <a:pt x="105" y="110"/>
                  </a:lnTo>
                  <a:lnTo>
                    <a:pt x="101" y="103"/>
                  </a:lnTo>
                  <a:lnTo>
                    <a:pt x="96" y="102"/>
                  </a:lnTo>
                  <a:lnTo>
                    <a:pt x="91" y="95"/>
                  </a:lnTo>
                  <a:lnTo>
                    <a:pt x="85" y="92"/>
                  </a:lnTo>
                  <a:lnTo>
                    <a:pt x="79" y="86"/>
                  </a:lnTo>
                  <a:lnTo>
                    <a:pt x="71" y="85"/>
                  </a:lnTo>
                  <a:lnTo>
                    <a:pt x="62" y="78"/>
                  </a:lnTo>
                  <a:lnTo>
                    <a:pt x="51" y="69"/>
                  </a:lnTo>
                  <a:lnTo>
                    <a:pt x="43" y="60"/>
                  </a:lnTo>
                  <a:lnTo>
                    <a:pt x="38" y="46"/>
                  </a:lnTo>
                  <a:lnTo>
                    <a:pt x="32" y="45"/>
                  </a:lnTo>
                  <a:lnTo>
                    <a:pt x="24" y="40"/>
                  </a:lnTo>
                  <a:lnTo>
                    <a:pt x="19" y="42"/>
                  </a:lnTo>
                  <a:lnTo>
                    <a:pt x="12" y="47"/>
                  </a:lnTo>
                  <a:lnTo>
                    <a:pt x="7" y="49"/>
                  </a:lnTo>
                  <a:lnTo>
                    <a:pt x="8" y="44"/>
                  </a:lnTo>
                  <a:lnTo>
                    <a:pt x="4" y="42"/>
                  </a:lnTo>
                  <a:lnTo>
                    <a:pt x="0" y="30"/>
                  </a:lnTo>
                  <a:lnTo>
                    <a:pt x="4" y="25"/>
                  </a:lnTo>
                  <a:lnTo>
                    <a:pt x="0" y="20"/>
                  </a:lnTo>
                  <a:lnTo>
                    <a:pt x="0" y="17"/>
                  </a:lnTo>
                  <a:lnTo>
                    <a:pt x="5" y="19"/>
                  </a:lnTo>
                  <a:lnTo>
                    <a:pt x="10" y="18"/>
                  </a:lnTo>
                  <a:lnTo>
                    <a:pt x="17" y="14"/>
                  </a:lnTo>
                  <a:lnTo>
                    <a:pt x="18" y="17"/>
                  </a:lnTo>
                  <a:lnTo>
                    <a:pt x="24" y="17"/>
                  </a:lnTo>
                  <a:lnTo>
                    <a:pt x="26" y="11"/>
                  </a:lnTo>
                  <a:lnTo>
                    <a:pt x="33" y="12"/>
                  </a:lnTo>
                  <a:lnTo>
                    <a:pt x="38" y="10"/>
                  </a:lnTo>
                  <a:lnTo>
                    <a:pt x="38" y="4"/>
                  </a:lnTo>
                  <a:close/>
                  <a:moveTo>
                    <a:pt x="95" y="131"/>
                  </a:moveTo>
                  <a:lnTo>
                    <a:pt x="104" y="131"/>
                  </a:lnTo>
                  <a:lnTo>
                    <a:pt x="101" y="142"/>
                  </a:lnTo>
                  <a:lnTo>
                    <a:pt x="103" y="147"/>
                  </a:lnTo>
                  <a:lnTo>
                    <a:pt x="101" y="155"/>
                  </a:lnTo>
                  <a:lnTo>
                    <a:pt x="91" y="149"/>
                  </a:lnTo>
                  <a:lnTo>
                    <a:pt x="86" y="148"/>
                  </a:lnTo>
                  <a:lnTo>
                    <a:pt x="69" y="140"/>
                  </a:lnTo>
                  <a:lnTo>
                    <a:pt x="70" y="131"/>
                  </a:lnTo>
                  <a:lnTo>
                    <a:pt x="84" y="133"/>
                  </a:lnTo>
                  <a:lnTo>
                    <a:pt x="95" y="131"/>
                  </a:lnTo>
                  <a:close/>
                  <a:moveTo>
                    <a:pt x="24" y="90"/>
                  </a:moveTo>
                  <a:lnTo>
                    <a:pt x="30" y="85"/>
                  </a:lnTo>
                  <a:lnTo>
                    <a:pt x="37" y="97"/>
                  </a:lnTo>
                  <a:lnTo>
                    <a:pt x="36" y="116"/>
                  </a:lnTo>
                  <a:lnTo>
                    <a:pt x="31" y="115"/>
                  </a:lnTo>
                  <a:lnTo>
                    <a:pt x="26" y="121"/>
                  </a:lnTo>
                  <a:lnTo>
                    <a:pt x="23" y="116"/>
                  </a:lnTo>
                  <a:lnTo>
                    <a:pt x="20" y="98"/>
                  </a:lnTo>
                  <a:lnTo>
                    <a:pt x="18" y="90"/>
                  </a:lnTo>
                  <a:lnTo>
                    <a:pt x="24" y="90"/>
                  </a:lnTo>
                  <a:close/>
                </a:path>
              </a:pathLst>
            </a:custGeom>
            <a:solidFill>
              <a:srgbClr val="FCC0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149">
              <a:extLst>
                <a:ext uri="{FF2B5EF4-FFF2-40B4-BE49-F238E27FC236}">
                  <a16:creationId xmlns:a16="http://schemas.microsoft.com/office/drawing/2014/main" id="{5E51FB79-5EEE-9D21-41C3-761C2A51DDE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398963" y="1517650"/>
              <a:ext cx="74613" cy="57150"/>
            </a:xfrm>
            <a:custGeom>
              <a:avLst/>
              <a:gdLst>
                <a:gd name="T0" fmla="*/ 20 w 47"/>
                <a:gd name="T1" fmla="*/ 34 h 36"/>
                <a:gd name="T2" fmla="*/ 14 w 47"/>
                <a:gd name="T3" fmla="*/ 36 h 36"/>
                <a:gd name="T4" fmla="*/ 6 w 47"/>
                <a:gd name="T5" fmla="*/ 34 h 36"/>
                <a:gd name="T6" fmla="*/ 1 w 47"/>
                <a:gd name="T7" fmla="*/ 27 h 36"/>
                <a:gd name="T8" fmla="*/ 0 w 47"/>
                <a:gd name="T9" fmla="*/ 14 h 36"/>
                <a:gd name="T10" fmla="*/ 1 w 47"/>
                <a:gd name="T11" fmla="*/ 12 h 36"/>
                <a:gd name="T12" fmla="*/ 4 w 47"/>
                <a:gd name="T13" fmla="*/ 8 h 36"/>
                <a:gd name="T14" fmla="*/ 13 w 47"/>
                <a:gd name="T15" fmla="*/ 7 h 36"/>
                <a:gd name="T16" fmla="*/ 17 w 47"/>
                <a:gd name="T17" fmla="*/ 3 h 36"/>
                <a:gd name="T18" fmla="*/ 25 w 47"/>
                <a:gd name="T19" fmla="*/ 0 h 36"/>
                <a:gd name="T20" fmla="*/ 25 w 47"/>
                <a:gd name="T21" fmla="*/ 7 h 36"/>
                <a:gd name="T22" fmla="*/ 22 w 47"/>
                <a:gd name="T23" fmla="*/ 10 h 36"/>
                <a:gd name="T24" fmla="*/ 24 w 47"/>
                <a:gd name="T25" fmla="*/ 14 h 36"/>
                <a:gd name="T26" fmla="*/ 28 w 47"/>
                <a:gd name="T27" fmla="*/ 15 h 36"/>
                <a:gd name="T28" fmla="*/ 26 w 47"/>
                <a:gd name="T29" fmla="*/ 20 h 36"/>
                <a:gd name="T30" fmla="*/ 24 w 47"/>
                <a:gd name="T31" fmla="*/ 19 h 36"/>
                <a:gd name="T32" fmla="*/ 17 w 47"/>
                <a:gd name="T33" fmla="*/ 28 h 36"/>
                <a:gd name="T34" fmla="*/ 20 w 47"/>
                <a:gd name="T35" fmla="*/ 34 h 36"/>
                <a:gd name="T36" fmla="*/ 44 w 47"/>
                <a:gd name="T37" fmla="*/ 20 h 36"/>
                <a:gd name="T38" fmla="*/ 47 w 47"/>
                <a:gd name="T39" fmla="*/ 26 h 36"/>
                <a:gd name="T40" fmla="*/ 43 w 47"/>
                <a:gd name="T41" fmla="*/ 36 h 36"/>
                <a:gd name="T42" fmla="*/ 31 w 47"/>
                <a:gd name="T43" fmla="*/ 29 h 36"/>
                <a:gd name="T44" fmla="*/ 28 w 47"/>
                <a:gd name="T45" fmla="*/ 23 h 36"/>
                <a:gd name="T46" fmla="*/ 44 w 47"/>
                <a:gd name="T47" fmla="*/ 20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7" h="36">
                  <a:moveTo>
                    <a:pt x="20" y="34"/>
                  </a:moveTo>
                  <a:lnTo>
                    <a:pt x="14" y="36"/>
                  </a:lnTo>
                  <a:lnTo>
                    <a:pt x="6" y="34"/>
                  </a:lnTo>
                  <a:lnTo>
                    <a:pt x="1" y="27"/>
                  </a:lnTo>
                  <a:lnTo>
                    <a:pt x="0" y="14"/>
                  </a:lnTo>
                  <a:lnTo>
                    <a:pt x="1" y="12"/>
                  </a:lnTo>
                  <a:lnTo>
                    <a:pt x="4" y="8"/>
                  </a:lnTo>
                  <a:lnTo>
                    <a:pt x="13" y="7"/>
                  </a:lnTo>
                  <a:lnTo>
                    <a:pt x="17" y="3"/>
                  </a:lnTo>
                  <a:lnTo>
                    <a:pt x="25" y="0"/>
                  </a:lnTo>
                  <a:lnTo>
                    <a:pt x="25" y="7"/>
                  </a:lnTo>
                  <a:lnTo>
                    <a:pt x="22" y="10"/>
                  </a:lnTo>
                  <a:lnTo>
                    <a:pt x="24" y="14"/>
                  </a:lnTo>
                  <a:lnTo>
                    <a:pt x="28" y="15"/>
                  </a:lnTo>
                  <a:lnTo>
                    <a:pt x="26" y="20"/>
                  </a:lnTo>
                  <a:lnTo>
                    <a:pt x="24" y="19"/>
                  </a:lnTo>
                  <a:lnTo>
                    <a:pt x="17" y="28"/>
                  </a:lnTo>
                  <a:lnTo>
                    <a:pt x="20" y="34"/>
                  </a:lnTo>
                  <a:close/>
                  <a:moveTo>
                    <a:pt x="44" y="20"/>
                  </a:moveTo>
                  <a:lnTo>
                    <a:pt x="47" y="26"/>
                  </a:lnTo>
                  <a:lnTo>
                    <a:pt x="43" y="36"/>
                  </a:lnTo>
                  <a:lnTo>
                    <a:pt x="31" y="29"/>
                  </a:lnTo>
                  <a:lnTo>
                    <a:pt x="28" y="23"/>
                  </a:lnTo>
                  <a:lnTo>
                    <a:pt x="44" y="20"/>
                  </a:lnTo>
                  <a:close/>
                </a:path>
              </a:pathLst>
            </a:custGeom>
            <a:solidFill>
              <a:srgbClr val="D7E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150">
              <a:extLst>
                <a:ext uri="{FF2B5EF4-FFF2-40B4-BE49-F238E27FC236}">
                  <a16:creationId xmlns:a16="http://schemas.microsoft.com/office/drawing/2014/main" id="{CFBBD847-2FC3-3A24-7206-792D594D5F7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48138" y="1500188"/>
              <a:ext cx="150813" cy="174625"/>
            </a:xfrm>
            <a:custGeom>
              <a:avLst/>
              <a:gdLst>
                <a:gd name="T0" fmla="*/ 14 w 95"/>
                <a:gd name="T1" fmla="*/ 58 h 110"/>
                <a:gd name="T2" fmla="*/ 7 w 95"/>
                <a:gd name="T3" fmla="*/ 56 h 110"/>
                <a:gd name="T4" fmla="*/ 0 w 95"/>
                <a:gd name="T5" fmla="*/ 56 h 110"/>
                <a:gd name="T6" fmla="*/ 2 w 95"/>
                <a:gd name="T7" fmla="*/ 50 h 110"/>
                <a:gd name="T8" fmla="*/ 1 w 95"/>
                <a:gd name="T9" fmla="*/ 43 h 110"/>
                <a:gd name="T10" fmla="*/ 9 w 95"/>
                <a:gd name="T11" fmla="*/ 43 h 110"/>
                <a:gd name="T12" fmla="*/ 20 w 95"/>
                <a:gd name="T13" fmla="*/ 51 h 110"/>
                <a:gd name="T14" fmla="*/ 14 w 95"/>
                <a:gd name="T15" fmla="*/ 58 h 110"/>
                <a:gd name="T16" fmla="*/ 44 w 95"/>
                <a:gd name="T17" fmla="*/ 65 h 110"/>
                <a:gd name="T18" fmla="*/ 47 w 95"/>
                <a:gd name="T19" fmla="*/ 57 h 110"/>
                <a:gd name="T20" fmla="*/ 41 w 95"/>
                <a:gd name="T21" fmla="*/ 50 h 110"/>
                <a:gd name="T22" fmla="*/ 28 w 95"/>
                <a:gd name="T23" fmla="*/ 47 h 110"/>
                <a:gd name="T24" fmla="*/ 26 w 95"/>
                <a:gd name="T25" fmla="*/ 44 h 110"/>
                <a:gd name="T26" fmla="*/ 29 w 95"/>
                <a:gd name="T27" fmla="*/ 38 h 110"/>
                <a:gd name="T28" fmla="*/ 27 w 95"/>
                <a:gd name="T29" fmla="*/ 34 h 110"/>
                <a:gd name="T30" fmla="*/ 21 w 95"/>
                <a:gd name="T31" fmla="*/ 40 h 110"/>
                <a:gd name="T32" fmla="*/ 21 w 95"/>
                <a:gd name="T33" fmla="*/ 28 h 110"/>
                <a:gd name="T34" fmla="*/ 15 w 95"/>
                <a:gd name="T35" fmla="*/ 23 h 110"/>
                <a:gd name="T36" fmla="*/ 20 w 95"/>
                <a:gd name="T37" fmla="*/ 10 h 110"/>
                <a:gd name="T38" fmla="*/ 28 w 95"/>
                <a:gd name="T39" fmla="*/ 0 h 110"/>
                <a:gd name="T40" fmla="*/ 36 w 95"/>
                <a:gd name="T41" fmla="*/ 0 h 110"/>
                <a:gd name="T42" fmla="*/ 47 w 95"/>
                <a:gd name="T43" fmla="*/ 0 h 110"/>
                <a:gd name="T44" fmla="*/ 37 w 95"/>
                <a:gd name="T45" fmla="*/ 13 h 110"/>
                <a:gd name="T46" fmla="*/ 47 w 95"/>
                <a:gd name="T47" fmla="*/ 12 h 110"/>
                <a:gd name="T48" fmla="*/ 57 w 95"/>
                <a:gd name="T49" fmla="*/ 12 h 110"/>
                <a:gd name="T50" fmla="*/ 55 w 95"/>
                <a:gd name="T51" fmla="*/ 21 h 110"/>
                <a:gd name="T52" fmla="*/ 46 w 95"/>
                <a:gd name="T53" fmla="*/ 32 h 110"/>
                <a:gd name="T54" fmla="*/ 56 w 95"/>
                <a:gd name="T55" fmla="*/ 33 h 110"/>
                <a:gd name="T56" fmla="*/ 57 w 95"/>
                <a:gd name="T57" fmla="*/ 34 h 110"/>
                <a:gd name="T58" fmla="*/ 66 w 95"/>
                <a:gd name="T59" fmla="*/ 50 h 110"/>
                <a:gd name="T60" fmla="*/ 73 w 95"/>
                <a:gd name="T61" fmla="*/ 52 h 110"/>
                <a:gd name="T62" fmla="*/ 79 w 95"/>
                <a:gd name="T63" fmla="*/ 66 h 110"/>
                <a:gd name="T64" fmla="*/ 82 w 95"/>
                <a:gd name="T65" fmla="*/ 71 h 110"/>
                <a:gd name="T66" fmla="*/ 95 w 95"/>
                <a:gd name="T67" fmla="*/ 73 h 110"/>
                <a:gd name="T68" fmla="*/ 94 w 95"/>
                <a:gd name="T69" fmla="*/ 82 h 110"/>
                <a:gd name="T70" fmla="*/ 88 w 95"/>
                <a:gd name="T71" fmla="*/ 85 h 110"/>
                <a:gd name="T72" fmla="*/ 93 w 95"/>
                <a:gd name="T73" fmla="*/ 92 h 110"/>
                <a:gd name="T74" fmla="*/ 83 w 95"/>
                <a:gd name="T75" fmla="*/ 99 h 110"/>
                <a:gd name="T76" fmla="*/ 69 w 95"/>
                <a:gd name="T77" fmla="*/ 99 h 110"/>
                <a:gd name="T78" fmla="*/ 50 w 95"/>
                <a:gd name="T79" fmla="*/ 103 h 110"/>
                <a:gd name="T80" fmla="*/ 46 w 95"/>
                <a:gd name="T81" fmla="*/ 101 h 110"/>
                <a:gd name="T82" fmla="*/ 40 w 95"/>
                <a:gd name="T83" fmla="*/ 108 h 110"/>
                <a:gd name="T84" fmla="*/ 29 w 95"/>
                <a:gd name="T85" fmla="*/ 105 h 110"/>
                <a:gd name="T86" fmla="*/ 21 w 95"/>
                <a:gd name="T87" fmla="*/ 110 h 110"/>
                <a:gd name="T88" fmla="*/ 16 w 95"/>
                <a:gd name="T89" fmla="*/ 108 h 110"/>
                <a:gd name="T90" fmla="*/ 33 w 95"/>
                <a:gd name="T91" fmla="*/ 94 h 110"/>
                <a:gd name="T92" fmla="*/ 42 w 95"/>
                <a:gd name="T93" fmla="*/ 91 h 110"/>
                <a:gd name="T94" fmla="*/ 42 w 95"/>
                <a:gd name="T95" fmla="*/ 90 h 110"/>
                <a:gd name="T96" fmla="*/ 26 w 95"/>
                <a:gd name="T97" fmla="*/ 89 h 110"/>
                <a:gd name="T98" fmla="*/ 22 w 95"/>
                <a:gd name="T99" fmla="*/ 83 h 110"/>
                <a:gd name="T100" fmla="*/ 34 w 95"/>
                <a:gd name="T101" fmla="*/ 79 h 110"/>
                <a:gd name="T102" fmla="*/ 28 w 95"/>
                <a:gd name="T103" fmla="*/ 72 h 110"/>
                <a:gd name="T104" fmla="*/ 30 w 95"/>
                <a:gd name="T105" fmla="*/ 64 h 110"/>
                <a:gd name="T106" fmla="*/ 44 w 95"/>
                <a:gd name="T107" fmla="*/ 65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95" h="110">
                  <a:moveTo>
                    <a:pt x="14" y="58"/>
                  </a:moveTo>
                  <a:lnTo>
                    <a:pt x="7" y="56"/>
                  </a:lnTo>
                  <a:lnTo>
                    <a:pt x="0" y="56"/>
                  </a:lnTo>
                  <a:lnTo>
                    <a:pt x="2" y="50"/>
                  </a:lnTo>
                  <a:lnTo>
                    <a:pt x="1" y="43"/>
                  </a:lnTo>
                  <a:lnTo>
                    <a:pt x="9" y="43"/>
                  </a:lnTo>
                  <a:lnTo>
                    <a:pt x="20" y="51"/>
                  </a:lnTo>
                  <a:lnTo>
                    <a:pt x="14" y="58"/>
                  </a:lnTo>
                  <a:close/>
                  <a:moveTo>
                    <a:pt x="44" y="65"/>
                  </a:moveTo>
                  <a:lnTo>
                    <a:pt x="47" y="57"/>
                  </a:lnTo>
                  <a:lnTo>
                    <a:pt x="41" y="50"/>
                  </a:lnTo>
                  <a:lnTo>
                    <a:pt x="28" y="47"/>
                  </a:lnTo>
                  <a:lnTo>
                    <a:pt x="26" y="44"/>
                  </a:lnTo>
                  <a:lnTo>
                    <a:pt x="29" y="38"/>
                  </a:lnTo>
                  <a:lnTo>
                    <a:pt x="27" y="34"/>
                  </a:lnTo>
                  <a:lnTo>
                    <a:pt x="21" y="40"/>
                  </a:lnTo>
                  <a:lnTo>
                    <a:pt x="21" y="28"/>
                  </a:lnTo>
                  <a:lnTo>
                    <a:pt x="15" y="23"/>
                  </a:lnTo>
                  <a:lnTo>
                    <a:pt x="20" y="10"/>
                  </a:lnTo>
                  <a:lnTo>
                    <a:pt x="28" y="0"/>
                  </a:lnTo>
                  <a:lnTo>
                    <a:pt x="36" y="0"/>
                  </a:lnTo>
                  <a:lnTo>
                    <a:pt x="47" y="0"/>
                  </a:lnTo>
                  <a:lnTo>
                    <a:pt x="37" y="13"/>
                  </a:lnTo>
                  <a:lnTo>
                    <a:pt x="47" y="12"/>
                  </a:lnTo>
                  <a:lnTo>
                    <a:pt x="57" y="12"/>
                  </a:lnTo>
                  <a:lnTo>
                    <a:pt x="55" y="21"/>
                  </a:lnTo>
                  <a:lnTo>
                    <a:pt x="46" y="32"/>
                  </a:lnTo>
                  <a:lnTo>
                    <a:pt x="56" y="33"/>
                  </a:lnTo>
                  <a:lnTo>
                    <a:pt x="57" y="34"/>
                  </a:lnTo>
                  <a:lnTo>
                    <a:pt x="66" y="50"/>
                  </a:lnTo>
                  <a:lnTo>
                    <a:pt x="73" y="52"/>
                  </a:lnTo>
                  <a:lnTo>
                    <a:pt x="79" y="66"/>
                  </a:lnTo>
                  <a:lnTo>
                    <a:pt x="82" y="71"/>
                  </a:lnTo>
                  <a:lnTo>
                    <a:pt x="95" y="73"/>
                  </a:lnTo>
                  <a:lnTo>
                    <a:pt x="94" y="82"/>
                  </a:lnTo>
                  <a:lnTo>
                    <a:pt x="88" y="85"/>
                  </a:lnTo>
                  <a:lnTo>
                    <a:pt x="93" y="92"/>
                  </a:lnTo>
                  <a:lnTo>
                    <a:pt x="83" y="99"/>
                  </a:lnTo>
                  <a:lnTo>
                    <a:pt x="69" y="99"/>
                  </a:lnTo>
                  <a:lnTo>
                    <a:pt x="50" y="103"/>
                  </a:lnTo>
                  <a:lnTo>
                    <a:pt x="46" y="101"/>
                  </a:lnTo>
                  <a:lnTo>
                    <a:pt x="40" y="108"/>
                  </a:lnTo>
                  <a:lnTo>
                    <a:pt x="29" y="105"/>
                  </a:lnTo>
                  <a:lnTo>
                    <a:pt x="21" y="110"/>
                  </a:lnTo>
                  <a:lnTo>
                    <a:pt x="16" y="108"/>
                  </a:lnTo>
                  <a:lnTo>
                    <a:pt x="33" y="94"/>
                  </a:lnTo>
                  <a:lnTo>
                    <a:pt x="42" y="91"/>
                  </a:lnTo>
                  <a:lnTo>
                    <a:pt x="42" y="90"/>
                  </a:lnTo>
                  <a:lnTo>
                    <a:pt x="26" y="89"/>
                  </a:lnTo>
                  <a:lnTo>
                    <a:pt x="22" y="83"/>
                  </a:lnTo>
                  <a:lnTo>
                    <a:pt x="34" y="79"/>
                  </a:lnTo>
                  <a:lnTo>
                    <a:pt x="28" y="72"/>
                  </a:lnTo>
                  <a:lnTo>
                    <a:pt x="30" y="64"/>
                  </a:lnTo>
                  <a:lnTo>
                    <a:pt x="44" y="65"/>
                  </a:lnTo>
                  <a:close/>
                </a:path>
              </a:pathLst>
            </a:custGeom>
            <a:solidFill>
              <a:srgbClr val="CCFCE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151">
              <a:extLst>
                <a:ext uri="{FF2B5EF4-FFF2-40B4-BE49-F238E27FC236}">
                  <a16:creationId xmlns:a16="http://schemas.microsoft.com/office/drawing/2014/main" id="{3363C5DC-8698-54D8-5460-8066D855235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7950" y="1363663"/>
              <a:ext cx="153988" cy="47625"/>
            </a:xfrm>
            <a:custGeom>
              <a:avLst/>
              <a:gdLst>
                <a:gd name="T0" fmla="*/ 91 w 97"/>
                <a:gd name="T1" fmla="*/ 0 h 30"/>
                <a:gd name="T2" fmla="*/ 88 w 97"/>
                <a:gd name="T3" fmla="*/ 7 h 30"/>
                <a:gd name="T4" fmla="*/ 97 w 97"/>
                <a:gd name="T5" fmla="*/ 14 h 30"/>
                <a:gd name="T6" fmla="*/ 84 w 97"/>
                <a:gd name="T7" fmla="*/ 22 h 30"/>
                <a:gd name="T8" fmla="*/ 56 w 97"/>
                <a:gd name="T9" fmla="*/ 29 h 30"/>
                <a:gd name="T10" fmla="*/ 48 w 97"/>
                <a:gd name="T11" fmla="*/ 30 h 30"/>
                <a:gd name="T12" fmla="*/ 36 w 97"/>
                <a:gd name="T13" fmla="*/ 29 h 30"/>
                <a:gd name="T14" fmla="*/ 11 w 97"/>
                <a:gd name="T15" fmla="*/ 26 h 30"/>
                <a:gd name="T16" fmla="*/ 20 w 97"/>
                <a:gd name="T17" fmla="*/ 22 h 30"/>
                <a:gd name="T18" fmla="*/ 1 w 97"/>
                <a:gd name="T19" fmla="*/ 16 h 30"/>
                <a:gd name="T20" fmla="*/ 18 w 97"/>
                <a:gd name="T21" fmla="*/ 15 h 30"/>
                <a:gd name="T22" fmla="*/ 18 w 97"/>
                <a:gd name="T23" fmla="*/ 12 h 30"/>
                <a:gd name="T24" fmla="*/ 0 w 97"/>
                <a:gd name="T25" fmla="*/ 9 h 30"/>
                <a:gd name="T26" fmla="*/ 7 w 97"/>
                <a:gd name="T27" fmla="*/ 2 h 30"/>
                <a:gd name="T28" fmla="*/ 22 w 97"/>
                <a:gd name="T29" fmla="*/ 1 h 30"/>
                <a:gd name="T30" fmla="*/ 35 w 97"/>
                <a:gd name="T31" fmla="*/ 8 h 30"/>
                <a:gd name="T32" fmla="*/ 49 w 97"/>
                <a:gd name="T33" fmla="*/ 2 h 30"/>
                <a:gd name="T34" fmla="*/ 61 w 97"/>
                <a:gd name="T35" fmla="*/ 6 h 30"/>
                <a:gd name="T36" fmla="*/ 76 w 97"/>
                <a:gd name="T37" fmla="*/ 0 h 30"/>
                <a:gd name="T38" fmla="*/ 91 w 97"/>
                <a:gd name="T39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97" h="30">
                  <a:moveTo>
                    <a:pt x="91" y="0"/>
                  </a:moveTo>
                  <a:lnTo>
                    <a:pt x="88" y="7"/>
                  </a:lnTo>
                  <a:lnTo>
                    <a:pt x="97" y="14"/>
                  </a:lnTo>
                  <a:lnTo>
                    <a:pt x="84" y="22"/>
                  </a:lnTo>
                  <a:lnTo>
                    <a:pt x="56" y="29"/>
                  </a:lnTo>
                  <a:lnTo>
                    <a:pt x="48" y="30"/>
                  </a:lnTo>
                  <a:lnTo>
                    <a:pt x="36" y="29"/>
                  </a:lnTo>
                  <a:lnTo>
                    <a:pt x="11" y="26"/>
                  </a:lnTo>
                  <a:lnTo>
                    <a:pt x="20" y="22"/>
                  </a:lnTo>
                  <a:lnTo>
                    <a:pt x="1" y="16"/>
                  </a:lnTo>
                  <a:lnTo>
                    <a:pt x="18" y="15"/>
                  </a:lnTo>
                  <a:lnTo>
                    <a:pt x="18" y="12"/>
                  </a:lnTo>
                  <a:lnTo>
                    <a:pt x="0" y="9"/>
                  </a:lnTo>
                  <a:lnTo>
                    <a:pt x="7" y="2"/>
                  </a:lnTo>
                  <a:lnTo>
                    <a:pt x="22" y="1"/>
                  </a:lnTo>
                  <a:lnTo>
                    <a:pt x="35" y="8"/>
                  </a:lnTo>
                  <a:lnTo>
                    <a:pt x="49" y="2"/>
                  </a:lnTo>
                  <a:lnTo>
                    <a:pt x="61" y="6"/>
                  </a:lnTo>
                  <a:lnTo>
                    <a:pt x="76" y="0"/>
                  </a:lnTo>
                  <a:lnTo>
                    <a:pt x="91" y="0"/>
                  </a:lnTo>
                  <a:close/>
                </a:path>
              </a:pathLst>
            </a:custGeom>
            <a:solidFill>
              <a:srgbClr val="FCC0D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152">
              <a:extLst>
                <a:ext uri="{FF2B5EF4-FFF2-40B4-BE49-F238E27FC236}">
                  <a16:creationId xmlns:a16="http://schemas.microsoft.com/office/drawing/2014/main" id="{1D274E3B-6CF2-9740-1A12-0C79FC3D07D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76825" y="1857375"/>
              <a:ext cx="103188" cy="85725"/>
            </a:xfrm>
            <a:custGeom>
              <a:avLst/>
              <a:gdLst>
                <a:gd name="T0" fmla="*/ 15 w 65"/>
                <a:gd name="T1" fmla="*/ 0 h 54"/>
                <a:gd name="T2" fmla="*/ 19 w 65"/>
                <a:gd name="T3" fmla="*/ 0 h 54"/>
                <a:gd name="T4" fmla="*/ 27 w 65"/>
                <a:gd name="T5" fmla="*/ 9 h 54"/>
                <a:gd name="T6" fmla="*/ 33 w 65"/>
                <a:gd name="T7" fmla="*/ 10 h 54"/>
                <a:gd name="T8" fmla="*/ 34 w 65"/>
                <a:gd name="T9" fmla="*/ 7 h 54"/>
                <a:gd name="T10" fmla="*/ 39 w 65"/>
                <a:gd name="T11" fmla="*/ 0 h 54"/>
                <a:gd name="T12" fmla="*/ 47 w 65"/>
                <a:gd name="T13" fmla="*/ 8 h 54"/>
                <a:gd name="T14" fmla="*/ 55 w 65"/>
                <a:gd name="T15" fmla="*/ 20 h 54"/>
                <a:gd name="T16" fmla="*/ 60 w 65"/>
                <a:gd name="T17" fmla="*/ 20 h 54"/>
                <a:gd name="T18" fmla="*/ 65 w 65"/>
                <a:gd name="T19" fmla="*/ 25 h 54"/>
                <a:gd name="T20" fmla="*/ 55 w 65"/>
                <a:gd name="T21" fmla="*/ 26 h 54"/>
                <a:gd name="T22" fmla="*/ 57 w 65"/>
                <a:gd name="T23" fmla="*/ 36 h 54"/>
                <a:gd name="T24" fmla="*/ 55 w 65"/>
                <a:gd name="T25" fmla="*/ 42 h 54"/>
                <a:gd name="T26" fmla="*/ 53 w 65"/>
                <a:gd name="T27" fmla="*/ 46 h 54"/>
                <a:gd name="T28" fmla="*/ 54 w 65"/>
                <a:gd name="T29" fmla="*/ 53 h 54"/>
                <a:gd name="T30" fmla="*/ 53 w 65"/>
                <a:gd name="T31" fmla="*/ 54 h 54"/>
                <a:gd name="T32" fmla="*/ 44 w 65"/>
                <a:gd name="T33" fmla="*/ 46 h 54"/>
                <a:gd name="T34" fmla="*/ 46 w 65"/>
                <a:gd name="T35" fmla="*/ 38 h 54"/>
                <a:gd name="T36" fmla="*/ 41 w 65"/>
                <a:gd name="T37" fmla="*/ 34 h 54"/>
                <a:gd name="T38" fmla="*/ 38 w 65"/>
                <a:gd name="T39" fmla="*/ 35 h 54"/>
                <a:gd name="T40" fmla="*/ 26 w 65"/>
                <a:gd name="T41" fmla="*/ 46 h 54"/>
                <a:gd name="T42" fmla="*/ 25 w 65"/>
                <a:gd name="T43" fmla="*/ 35 h 54"/>
                <a:gd name="T44" fmla="*/ 19 w 65"/>
                <a:gd name="T45" fmla="*/ 33 h 54"/>
                <a:gd name="T46" fmla="*/ 13 w 65"/>
                <a:gd name="T47" fmla="*/ 28 h 54"/>
                <a:gd name="T48" fmla="*/ 14 w 65"/>
                <a:gd name="T49" fmla="*/ 25 h 54"/>
                <a:gd name="T50" fmla="*/ 7 w 65"/>
                <a:gd name="T51" fmla="*/ 20 h 54"/>
                <a:gd name="T52" fmla="*/ 8 w 65"/>
                <a:gd name="T53" fmla="*/ 15 h 54"/>
                <a:gd name="T54" fmla="*/ 3 w 65"/>
                <a:gd name="T55" fmla="*/ 13 h 54"/>
                <a:gd name="T56" fmla="*/ 0 w 65"/>
                <a:gd name="T57" fmla="*/ 9 h 54"/>
                <a:gd name="T58" fmla="*/ 2 w 65"/>
                <a:gd name="T59" fmla="*/ 7 h 54"/>
                <a:gd name="T60" fmla="*/ 13 w 65"/>
                <a:gd name="T61" fmla="*/ 10 h 54"/>
                <a:gd name="T62" fmla="*/ 19 w 65"/>
                <a:gd name="T63" fmla="*/ 12 h 54"/>
                <a:gd name="T64" fmla="*/ 20 w 65"/>
                <a:gd name="T65" fmla="*/ 10 h 54"/>
                <a:gd name="T66" fmla="*/ 13 w 65"/>
                <a:gd name="T67" fmla="*/ 2 h 54"/>
                <a:gd name="T68" fmla="*/ 15 w 65"/>
                <a:gd name="T69" fmla="*/ 0 h 54"/>
                <a:gd name="T70" fmla="*/ 22 w 65"/>
                <a:gd name="T71" fmla="*/ 47 h 54"/>
                <a:gd name="T72" fmla="*/ 14 w 65"/>
                <a:gd name="T73" fmla="*/ 45 h 54"/>
                <a:gd name="T74" fmla="*/ 7 w 65"/>
                <a:gd name="T75" fmla="*/ 38 h 54"/>
                <a:gd name="T76" fmla="*/ 3 w 65"/>
                <a:gd name="T77" fmla="*/ 32 h 54"/>
                <a:gd name="T78" fmla="*/ 6 w 65"/>
                <a:gd name="T79" fmla="*/ 32 h 54"/>
                <a:gd name="T80" fmla="*/ 10 w 65"/>
                <a:gd name="T81" fmla="*/ 35 h 54"/>
                <a:gd name="T82" fmla="*/ 15 w 65"/>
                <a:gd name="T83" fmla="*/ 35 h 54"/>
                <a:gd name="T84" fmla="*/ 15 w 65"/>
                <a:gd name="T85" fmla="*/ 38 h 54"/>
                <a:gd name="T86" fmla="*/ 22 w 65"/>
                <a:gd name="T87" fmla="*/ 47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65" h="54">
                  <a:moveTo>
                    <a:pt x="15" y="0"/>
                  </a:moveTo>
                  <a:lnTo>
                    <a:pt x="19" y="0"/>
                  </a:lnTo>
                  <a:lnTo>
                    <a:pt x="27" y="9"/>
                  </a:lnTo>
                  <a:lnTo>
                    <a:pt x="33" y="10"/>
                  </a:lnTo>
                  <a:lnTo>
                    <a:pt x="34" y="7"/>
                  </a:lnTo>
                  <a:lnTo>
                    <a:pt x="39" y="0"/>
                  </a:lnTo>
                  <a:lnTo>
                    <a:pt x="47" y="8"/>
                  </a:lnTo>
                  <a:lnTo>
                    <a:pt x="55" y="20"/>
                  </a:lnTo>
                  <a:lnTo>
                    <a:pt x="60" y="20"/>
                  </a:lnTo>
                  <a:lnTo>
                    <a:pt x="65" y="25"/>
                  </a:lnTo>
                  <a:lnTo>
                    <a:pt x="55" y="26"/>
                  </a:lnTo>
                  <a:lnTo>
                    <a:pt x="57" y="36"/>
                  </a:lnTo>
                  <a:lnTo>
                    <a:pt x="55" y="42"/>
                  </a:lnTo>
                  <a:lnTo>
                    <a:pt x="53" y="46"/>
                  </a:lnTo>
                  <a:lnTo>
                    <a:pt x="54" y="53"/>
                  </a:lnTo>
                  <a:lnTo>
                    <a:pt x="53" y="54"/>
                  </a:lnTo>
                  <a:lnTo>
                    <a:pt x="44" y="46"/>
                  </a:lnTo>
                  <a:lnTo>
                    <a:pt x="46" y="38"/>
                  </a:lnTo>
                  <a:lnTo>
                    <a:pt x="41" y="34"/>
                  </a:lnTo>
                  <a:lnTo>
                    <a:pt x="38" y="35"/>
                  </a:lnTo>
                  <a:lnTo>
                    <a:pt x="26" y="46"/>
                  </a:lnTo>
                  <a:lnTo>
                    <a:pt x="25" y="35"/>
                  </a:lnTo>
                  <a:lnTo>
                    <a:pt x="19" y="33"/>
                  </a:lnTo>
                  <a:lnTo>
                    <a:pt x="13" y="28"/>
                  </a:lnTo>
                  <a:lnTo>
                    <a:pt x="14" y="25"/>
                  </a:lnTo>
                  <a:lnTo>
                    <a:pt x="7" y="20"/>
                  </a:lnTo>
                  <a:lnTo>
                    <a:pt x="8" y="15"/>
                  </a:lnTo>
                  <a:lnTo>
                    <a:pt x="3" y="13"/>
                  </a:lnTo>
                  <a:lnTo>
                    <a:pt x="0" y="9"/>
                  </a:lnTo>
                  <a:lnTo>
                    <a:pt x="2" y="7"/>
                  </a:lnTo>
                  <a:lnTo>
                    <a:pt x="13" y="10"/>
                  </a:lnTo>
                  <a:lnTo>
                    <a:pt x="19" y="12"/>
                  </a:lnTo>
                  <a:lnTo>
                    <a:pt x="20" y="10"/>
                  </a:lnTo>
                  <a:lnTo>
                    <a:pt x="13" y="2"/>
                  </a:lnTo>
                  <a:lnTo>
                    <a:pt x="15" y="0"/>
                  </a:lnTo>
                  <a:close/>
                  <a:moveTo>
                    <a:pt x="22" y="47"/>
                  </a:moveTo>
                  <a:lnTo>
                    <a:pt x="14" y="45"/>
                  </a:lnTo>
                  <a:lnTo>
                    <a:pt x="7" y="38"/>
                  </a:lnTo>
                  <a:lnTo>
                    <a:pt x="3" y="32"/>
                  </a:lnTo>
                  <a:lnTo>
                    <a:pt x="6" y="32"/>
                  </a:lnTo>
                  <a:lnTo>
                    <a:pt x="10" y="35"/>
                  </a:lnTo>
                  <a:lnTo>
                    <a:pt x="15" y="35"/>
                  </a:lnTo>
                  <a:lnTo>
                    <a:pt x="15" y="38"/>
                  </a:lnTo>
                  <a:lnTo>
                    <a:pt x="22" y="47"/>
                  </a:lnTo>
                  <a:close/>
                </a:path>
              </a:pathLst>
            </a:custGeom>
            <a:solidFill>
              <a:srgbClr val="EBFCC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153">
              <a:extLst>
                <a:ext uri="{FF2B5EF4-FFF2-40B4-BE49-F238E27FC236}">
                  <a16:creationId xmlns:a16="http://schemas.microsoft.com/office/drawing/2014/main" id="{9A227260-BA52-428F-F038-A755053F8E49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8400" y="1817688"/>
              <a:ext cx="130175" cy="58738"/>
            </a:xfrm>
            <a:custGeom>
              <a:avLst/>
              <a:gdLst>
                <a:gd name="T0" fmla="*/ 0 w 82"/>
                <a:gd name="T1" fmla="*/ 1 h 37"/>
                <a:gd name="T2" fmla="*/ 0 w 82"/>
                <a:gd name="T3" fmla="*/ 0 h 37"/>
                <a:gd name="T4" fmla="*/ 10 w 82"/>
                <a:gd name="T5" fmla="*/ 2 h 37"/>
                <a:gd name="T6" fmla="*/ 27 w 82"/>
                <a:gd name="T7" fmla="*/ 5 h 37"/>
                <a:gd name="T8" fmla="*/ 44 w 82"/>
                <a:gd name="T9" fmla="*/ 12 h 37"/>
                <a:gd name="T10" fmla="*/ 46 w 82"/>
                <a:gd name="T11" fmla="*/ 15 h 37"/>
                <a:gd name="T12" fmla="*/ 54 w 82"/>
                <a:gd name="T13" fmla="*/ 13 h 37"/>
                <a:gd name="T14" fmla="*/ 64 w 82"/>
                <a:gd name="T15" fmla="*/ 15 h 37"/>
                <a:gd name="T16" fmla="*/ 69 w 82"/>
                <a:gd name="T17" fmla="*/ 22 h 37"/>
                <a:gd name="T18" fmla="*/ 77 w 82"/>
                <a:gd name="T19" fmla="*/ 25 h 37"/>
                <a:gd name="T20" fmla="*/ 75 w 82"/>
                <a:gd name="T21" fmla="*/ 27 h 37"/>
                <a:gd name="T22" fmla="*/ 82 w 82"/>
                <a:gd name="T23" fmla="*/ 35 h 37"/>
                <a:gd name="T24" fmla="*/ 81 w 82"/>
                <a:gd name="T25" fmla="*/ 37 h 37"/>
                <a:gd name="T26" fmla="*/ 75 w 82"/>
                <a:gd name="T27" fmla="*/ 35 h 37"/>
                <a:gd name="T28" fmla="*/ 64 w 82"/>
                <a:gd name="T29" fmla="*/ 32 h 37"/>
                <a:gd name="T30" fmla="*/ 62 w 82"/>
                <a:gd name="T31" fmla="*/ 34 h 37"/>
                <a:gd name="T32" fmla="*/ 48 w 82"/>
                <a:gd name="T33" fmla="*/ 37 h 37"/>
                <a:gd name="T34" fmla="*/ 35 w 82"/>
                <a:gd name="T35" fmla="*/ 28 h 37"/>
                <a:gd name="T36" fmla="*/ 23 w 82"/>
                <a:gd name="T37" fmla="*/ 30 h 37"/>
                <a:gd name="T38" fmla="*/ 24 w 82"/>
                <a:gd name="T39" fmla="*/ 24 h 37"/>
                <a:gd name="T40" fmla="*/ 18 w 82"/>
                <a:gd name="T41" fmla="*/ 14 h 37"/>
                <a:gd name="T42" fmla="*/ 11 w 82"/>
                <a:gd name="T43" fmla="*/ 8 h 37"/>
                <a:gd name="T44" fmla="*/ 4 w 82"/>
                <a:gd name="T45" fmla="*/ 6 h 37"/>
                <a:gd name="T46" fmla="*/ 0 w 82"/>
                <a:gd name="T47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2" h="37">
                  <a:moveTo>
                    <a:pt x="0" y="1"/>
                  </a:moveTo>
                  <a:lnTo>
                    <a:pt x="0" y="0"/>
                  </a:lnTo>
                  <a:lnTo>
                    <a:pt x="10" y="2"/>
                  </a:lnTo>
                  <a:lnTo>
                    <a:pt x="27" y="5"/>
                  </a:lnTo>
                  <a:lnTo>
                    <a:pt x="44" y="12"/>
                  </a:lnTo>
                  <a:lnTo>
                    <a:pt x="46" y="15"/>
                  </a:lnTo>
                  <a:lnTo>
                    <a:pt x="54" y="13"/>
                  </a:lnTo>
                  <a:lnTo>
                    <a:pt x="64" y="15"/>
                  </a:lnTo>
                  <a:lnTo>
                    <a:pt x="69" y="22"/>
                  </a:lnTo>
                  <a:lnTo>
                    <a:pt x="77" y="25"/>
                  </a:lnTo>
                  <a:lnTo>
                    <a:pt x="75" y="27"/>
                  </a:lnTo>
                  <a:lnTo>
                    <a:pt x="82" y="35"/>
                  </a:lnTo>
                  <a:lnTo>
                    <a:pt x="81" y="37"/>
                  </a:lnTo>
                  <a:lnTo>
                    <a:pt x="75" y="35"/>
                  </a:lnTo>
                  <a:lnTo>
                    <a:pt x="64" y="32"/>
                  </a:lnTo>
                  <a:lnTo>
                    <a:pt x="62" y="34"/>
                  </a:lnTo>
                  <a:lnTo>
                    <a:pt x="48" y="37"/>
                  </a:lnTo>
                  <a:lnTo>
                    <a:pt x="35" y="28"/>
                  </a:lnTo>
                  <a:lnTo>
                    <a:pt x="23" y="30"/>
                  </a:lnTo>
                  <a:lnTo>
                    <a:pt x="24" y="24"/>
                  </a:lnTo>
                  <a:lnTo>
                    <a:pt x="18" y="14"/>
                  </a:lnTo>
                  <a:lnTo>
                    <a:pt x="11" y="8"/>
                  </a:lnTo>
                  <a:lnTo>
                    <a:pt x="4" y="6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E5FCC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154">
              <a:extLst>
                <a:ext uri="{FF2B5EF4-FFF2-40B4-BE49-F238E27FC236}">
                  <a16:creationId xmlns:a16="http://schemas.microsoft.com/office/drawing/2014/main" id="{ECA87B23-7FCB-C100-01B6-94DEF5EEA1F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646863" y="2446338"/>
              <a:ext cx="193675" cy="350838"/>
            </a:xfrm>
            <a:custGeom>
              <a:avLst/>
              <a:gdLst>
                <a:gd name="T0" fmla="*/ 28 w 122"/>
                <a:gd name="T1" fmla="*/ 85 h 221"/>
                <a:gd name="T2" fmla="*/ 45 w 122"/>
                <a:gd name="T3" fmla="*/ 93 h 221"/>
                <a:gd name="T4" fmla="*/ 37 w 122"/>
                <a:gd name="T5" fmla="*/ 98 h 221"/>
                <a:gd name="T6" fmla="*/ 69 w 122"/>
                <a:gd name="T7" fmla="*/ 140 h 221"/>
                <a:gd name="T8" fmla="*/ 76 w 122"/>
                <a:gd name="T9" fmla="*/ 129 h 221"/>
                <a:gd name="T10" fmla="*/ 83 w 122"/>
                <a:gd name="T11" fmla="*/ 123 h 221"/>
                <a:gd name="T12" fmla="*/ 80 w 122"/>
                <a:gd name="T13" fmla="*/ 146 h 221"/>
                <a:gd name="T14" fmla="*/ 74 w 122"/>
                <a:gd name="T15" fmla="*/ 162 h 221"/>
                <a:gd name="T16" fmla="*/ 67 w 122"/>
                <a:gd name="T17" fmla="*/ 145 h 221"/>
                <a:gd name="T18" fmla="*/ 120 w 122"/>
                <a:gd name="T19" fmla="*/ 184 h 221"/>
                <a:gd name="T20" fmla="*/ 119 w 122"/>
                <a:gd name="T21" fmla="*/ 208 h 221"/>
                <a:gd name="T22" fmla="*/ 108 w 122"/>
                <a:gd name="T23" fmla="*/ 199 h 221"/>
                <a:gd name="T24" fmla="*/ 110 w 122"/>
                <a:gd name="T25" fmla="*/ 221 h 221"/>
                <a:gd name="T26" fmla="*/ 89 w 122"/>
                <a:gd name="T27" fmla="*/ 198 h 221"/>
                <a:gd name="T28" fmla="*/ 84 w 122"/>
                <a:gd name="T29" fmla="*/ 182 h 221"/>
                <a:gd name="T30" fmla="*/ 75 w 122"/>
                <a:gd name="T31" fmla="*/ 188 h 221"/>
                <a:gd name="T32" fmla="*/ 63 w 122"/>
                <a:gd name="T33" fmla="*/ 193 h 221"/>
                <a:gd name="T34" fmla="*/ 75 w 122"/>
                <a:gd name="T35" fmla="*/ 173 h 221"/>
                <a:gd name="T36" fmla="*/ 86 w 122"/>
                <a:gd name="T37" fmla="*/ 174 h 221"/>
                <a:gd name="T38" fmla="*/ 96 w 122"/>
                <a:gd name="T39" fmla="*/ 163 h 221"/>
                <a:gd name="T40" fmla="*/ 103 w 122"/>
                <a:gd name="T41" fmla="*/ 149 h 221"/>
                <a:gd name="T42" fmla="*/ 116 w 122"/>
                <a:gd name="T43" fmla="*/ 166 h 221"/>
                <a:gd name="T44" fmla="*/ 16 w 122"/>
                <a:gd name="T45" fmla="*/ 156 h 221"/>
                <a:gd name="T46" fmla="*/ 5 w 122"/>
                <a:gd name="T47" fmla="*/ 161 h 221"/>
                <a:gd name="T48" fmla="*/ 19 w 122"/>
                <a:gd name="T49" fmla="*/ 139 h 221"/>
                <a:gd name="T50" fmla="*/ 28 w 122"/>
                <a:gd name="T51" fmla="*/ 136 h 221"/>
                <a:gd name="T52" fmla="*/ 16 w 122"/>
                <a:gd name="T53" fmla="*/ 156 h 221"/>
                <a:gd name="T54" fmla="*/ 36 w 122"/>
                <a:gd name="T55" fmla="*/ 12 h 221"/>
                <a:gd name="T56" fmla="*/ 43 w 122"/>
                <a:gd name="T57" fmla="*/ 38 h 221"/>
                <a:gd name="T58" fmla="*/ 38 w 122"/>
                <a:gd name="T59" fmla="*/ 57 h 221"/>
                <a:gd name="T60" fmla="*/ 51 w 122"/>
                <a:gd name="T61" fmla="*/ 74 h 221"/>
                <a:gd name="T62" fmla="*/ 74 w 122"/>
                <a:gd name="T63" fmla="*/ 81 h 221"/>
                <a:gd name="T64" fmla="*/ 80 w 122"/>
                <a:gd name="T65" fmla="*/ 94 h 221"/>
                <a:gd name="T66" fmla="*/ 68 w 122"/>
                <a:gd name="T67" fmla="*/ 93 h 221"/>
                <a:gd name="T68" fmla="*/ 58 w 122"/>
                <a:gd name="T69" fmla="*/ 90 h 221"/>
                <a:gd name="T70" fmla="*/ 38 w 122"/>
                <a:gd name="T71" fmla="*/ 83 h 221"/>
                <a:gd name="T72" fmla="*/ 30 w 122"/>
                <a:gd name="T73" fmla="*/ 72 h 221"/>
                <a:gd name="T74" fmla="*/ 29 w 122"/>
                <a:gd name="T75" fmla="*/ 64 h 221"/>
                <a:gd name="T76" fmla="*/ 21 w 122"/>
                <a:gd name="T77" fmla="*/ 59 h 221"/>
                <a:gd name="T78" fmla="*/ 13 w 122"/>
                <a:gd name="T79" fmla="*/ 37 h 221"/>
                <a:gd name="T80" fmla="*/ 15 w 122"/>
                <a:gd name="T81" fmla="*/ 16 h 221"/>
                <a:gd name="T82" fmla="*/ 23 w 122"/>
                <a:gd name="T83" fmla="*/ 0 h 221"/>
                <a:gd name="T84" fmla="*/ 35 w 122"/>
                <a:gd name="T85" fmla="*/ 0 h 221"/>
                <a:gd name="T86" fmla="*/ 56 w 122"/>
                <a:gd name="T87" fmla="*/ 121 h 221"/>
                <a:gd name="T88" fmla="*/ 61 w 122"/>
                <a:gd name="T89" fmla="*/ 117 h 221"/>
                <a:gd name="T90" fmla="*/ 70 w 122"/>
                <a:gd name="T91" fmla="*/ 124 h 221"/>
                <a:gd name="T92" fmla="*/ 57 w 122"/>
                <a:gd name="T93" fmla="*/ 137 h 221"/>
                <a:gd name="T94" fmla="*/ 56 w 122"/>
                <a:gd name="T95" fmla="*/ 121 h 221"/>
                <a:gd name="T96" fmla="*/ 104 w 122"/>
                <a:gd name="T97" fmla="*/ 127 h 221"/>
                <a:gd name="T98" fmla="*/ 95 w 122"/>
                <a:gd name="T99" fmla="*/ 128 h 221"/>
                <a:gd name="T100" fmla="*/ 94 w 122"/>
                <a:gd name="T101" fmla="*/ 142 h 221"/>
                <a:gd name="T102" fmla="*/ 88 w 122"/>
                <a:gd name="T103" fmla="*/ 130 h 221"/>
                <a:gd name="T104" fmla="*/ 91 w 122"/>
                <a:gd name="T105" fmla="*/ 121 h 221"/>
                <a:gd name="T106" fmla="*/ 82 w 122"/>
                <a:gd name="T107" fmla="*/ 102 h 221"/>
                <a:gd name="T108" fmla="*/ 97 w 122"/>
                <a:gd name="T109" fmla="*/ 108 h 2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122" h="221">
                  <a:moveTo>
                    <a:pt x="37" y="98"/>
                  </a:moveTo>
                  <a:lnTo>
                    <a:pt x="28" y="85"/>
                  </a:lnTo>
                  <a:lnTo>
                    <a:pt x="39" y="85"/>
                  </a:lnTo>
                  <a:lnTo>
                    <a:pt x="45" y="93"/>
                  </a:lnTo>
                  <a:lnTo>
                    <a:pt x="44" y="108"/>
                  </a:lnTo>
                  <a:lnTo>
                    <a:pt x="37" y="98"/>
                  </a:lnTo>
                  <a:close/>
                  <a:moveTo>
                    <a:pt x="67" y="145"/>
                  </a:moveTo>
                  <a:lnTo>
                    <a:pt x="69" y="140"/>
                  </a:lnTo>
                  <a:lnTo>
                    <a:pt x="69" y="130"/>
                  </a:lnTo>
                  <a:lnTo>
                    <a:pt x="76" y="129"/>
                  </a:lnTo>
                  <a:lnTo>
                    <a:pt x="75" y="140"/>
                  </a:lnTo>
                  <a:lnTo>
                    <a:pt x="83" y="123"/>
                  </a:lnTo>
                  <a:lnTo>
                    <a:pt x="84" y="140"/>
                  </a:lnTo>
                  <a:lnTo>
                    <a:pt x="80" y="146"/>
                  </a:lnTo>
                  <a:lnTo>
                    <a:pt x="77" y="156"/>
                  </a:lnTo>
                  <a:lnTo>
                    <a:pt x="74" y="162"/>
                  </a:lnTo>
                  <a:lnTo>
                    <a:pt x="64" y="149"/>
                  </a:lnTo>
                  <a:lnTo>
                    <a:pt x="67" y="145"/>
                  </a:lnTo>
                  <a:close/>
                  <a:moveTo>
                    <a:pt x="117" y="172"/>
                  </a:moveTo>
                  <a:lnTo>
                    <a:pt x="120" y="184"/>
                  </a:lnTo>
                  <a:lnTo>
                    <a:pt x="122" y="193"/>
                  </a:lnTo>
                  <a:lnTo>
                    <a:pt x="119" y="208"/>
                  </a:lnTo>
                  <a:lnTo>
                    <a:pt x="113" y="192"/>
                  </a:lnTo>
                  <a:lnTo>
                    <a:pt x="108" y="199"/>
                  </a:lnTo>
                  <a:lnTo>
                    <a:pt x="113" y="213"/>
                  </a:lnTo>
                  <a:lnTo>
                    <a:pt x="110" y="221"/>
                  </a:lnTo>
                  <a:lnTo>
                    <a:pt x="94" y="211"/>
                  </a:lnTo>
                  <a:lnTo>
                    <a:pt x="89" y="198"/>
                  </a:lnTo>
                  <a:lnTo>
                    <a:pt x="93" y="191"/>
                  </a:lnTo>
                  <a:lnTo>
                    <a:pt x="84" y="182"/>
                  </a:lnTo>
                  <a:lnTo>
                    <a:pt x="81" y="190"/>
                  </a:lnTo>
                  <a:lnTo>
                    <a:pt x="75" y="188"/>
                  </a:lnTo>
                  <a:lnTo>
                    <a:pt x="65" y="198"/>
                  </a:lnTo>
                  <a:lnTo>
                    <a:pt x="63" y="193"/>
                  </a:lnTo>
                  <a:lnTo>
                    <a:pt x="67" y="179"/>
                  </a:lnTo>
                  <a:lnTo>
                    <a:pt x="75" y="173"/>
                  </a:lnTo>
                  <a:lnTo>
                    <a:pt x="81" y="168"/>
                  </a:lnTo>
                  <a:lnTo>
                    <a:pt x="86" y="174"/>
                  </a:lnTo>
                  <a:lnTo>
                    <a:pt x="95" y="169"/>
                  </a:lnTo>
                  <a:lnTo>
                    <a:pt x="96" y="163"/>
                  </a:lnTo>
                  <a:lnTo>
                    <a:pt x="106" y="162"/>
                  </a:lnTo>
                  <a:lnTo>
                    <a:pt x="103" y="149"/>
                  </a:lnTo>
                  <a:lnTo>
                    <a:pt x="114" y="158"/>
                  </a:lnTo>
                  <a:lnTo>
                    <a:pt x="116" y="166"/>
                  </a:lnTo>
                  <a:lnTo>
                    <a:pt x="117" y="172"/>
                  </a:lnTo>
                  <a:close/>
                  <a:moveTo>
                    <a:pt x="16" y="156"/>
                  </a:moveTo>
                  <a:lnTo>
                    <a:pt x="0" y="173"/>
                  </a:lnTo>
                  <a:lnTo>
                    <a:pt x="5" y="161"/>
                  </a:lnTo>
                  <a:lnTo>
                    <a:pt x="13" y="150"/>
                  </a:lnTo>
                  <a:lnTo>
                    <a:pt x="19" y="139"/>
                  </a:lnTo>
                  <a:lnTo>
                    <a:pt x="24" y="121"/>
                  </a:lnTo>
                  <a:lnTo>
                    <a:pt x="28" y="136"/>
                  </a:lnTo>
                  <a:lnTo>
                    <a:pt x="22" y="145"/>
                  </a:lnTo>
                  <a:lnTo>
                    <a:pt x="16" y="156"/>
                  </a:lnTo>
                  <a:close/>
                  <a:moveTo>
                    <a:pt x="37" y="5"/>
                  </a:moveTo>
                  <a:lnTo>
                    <a:pt x="36" y="12"/>
                  </a:lnTo>
                  <a:lnTo>
                    <a:pt x="44" y="25"/>
                  </a:lnTo>
                  <a:lnTo>
                    <a:pt x="43" y="38"/>
                  </a:lnTo>
                  <a:lnTo>
                    <a:pt x="37" y="44"/>
                  </a:lnTo>
                  <a:lnTo>
                    <a:pt x="38" y="57"/>
                  </a:lnTo>
                  <a:lnTo>
                    <a:pt x="43" y="71"/>
                  </a:lnTo>
                  <a:lnTo>
                    <a:pt x="51" y="74"/>
                  </a:lnTo>
                  <a:lnTo>
                    <a:pt x="56" y="71"/>
                  </a:lnTo>
                  <a:lnTo>
                    <a:pt x="74" y="81"/>
                  </a:lnTo>
                  <a:lnTo>
                    <a:pt x="74" y="89"/>
                  </a:lnTo>
                  <a:lnTo>
                    <a:pt x="80" y="94"/>
                  </a:lnTo>
                  <a:lnTo>
                    <a:pt x="80" y="102"/>
                  </a:lnTo>
                  <a:lnTo>
                    <a:pt x="68" y="93"/>
                  </a:lnTo>
                  <a:lnTo>
                    <a:pt x="61" y="84"/>
                  </a:lnTo>
                  <a:lnTo>
                    <a:pt x="58" y="90"/>
                  </a:lnTo>
                  <a:lnTo>
                    <a:pt x="49" y="81"/>
                  </a:lnTo>
                  <a:lnTo>
                    <a:pt x="38" y="83"/>
                  </a:lnTo>
                  <a:lnTo>
                    <a:pt x="31" y="79"/>
                  </a:lnTo>
                  <a:lnTo>
                    <a:pt x="30" y="72"/>
                  </a:lnTo>
                  <a:lnTo>
                    <a:pt x="34" y="68"/>
                  </a:lnTo>
                  <a:lnTo>
                    <a:pt x="29" y="64"/>
                  </a:lnTo>
                  <a:lnTo>
                    <a:pt x="28" y="70"/>
                  </a:lnTo>
                  <a:lnTo>
                    <a:pt x="21" y="59"/>
                  </a:lnTo>
                  <a:lnTo>
                    <a:pt x="17" y="53"/>
                  </a:lnTo>
                  <a:lnTo>
                    <a:pt x="13" y="37"/>
                  </a:lnTo>
                  <a:lnTo>
                    <a:pt x="19" y="43"/>
                  </a:lnTo>
                  <a:lnTo>
                    <a:pt x="15" y="16"/>
                  </a:lnTo>
                  <a:lnTo>
                    <a:pt x="16" y="0"/>
                  </a:lnTo>
                  <a:lnTo>
                    <a:pt x="23" y="0"/>
                  </a:lnTo>
                  <a:lnTo>
                    <a:pt x="31" y="5"/>
                  </a:lnTo>
                  <a:lnTo>
                    <a:pt x="35" y="0"/>
                  </a:lnTo>
                  <a:lnTo>
                    <a:pt x="37" y="5"/>
                  </a:lnTo>
                  <a:close/>
                  <a:moveTo>
                    <a:pt x="56" y="121"/>
                  </a:moveTo>
                  <a:lnTo>
                    <a:pt x="54" y="113"/>
                  </a:lnTo>
                  <a:lnTo>
                    <a:pt x="61" y="117"/>
                  </a:lnTo>
                  <a:lnTo>
                    <a:pt x="69" y="117"/>
                  </a:lnTo>
                  <a:lnTo>
                    <a:pt x="70" y="124"/>
                  </a:lnTo>
                  <a:lnTo>
                    <a:pt x="65" y="133"/>
                  </a:lnTo>
                  <a:lnTo>
                    <a:pt x="57" y="137"/>
                  </a:lnTo>
                  <a:lnTo>
                    <a:pt x="56" y="129"/>
                  </a:lnTo>
                  <a:lnTo>
                    <a:pt x="56" y="121"/>
                  </a:lnTo>
                  <a:close/>
                  <a:moveTo>
                    <a:pt x="97" y="108"/>
                  </a:moveTo>
                  <a:lnTo>
                    <a:pt x="104" y="127"/>
                  </a:lnTo>
                  <a:lnTo>
                    <a:pt x="94" y="122"/>
                  </a:lnTo>
                  <a:lnTo>
                    <a:pt x="95" y="128"/>
                  </a:lnTo>
                  <a:lnTo>
                    <a:pt x="100" y="140"/>
                  </a:lnTo>
                  <a:lnTo>
                    <a:pt x="94" y="142"/>
                  </a:lnTo>
                  <a:lnTo>
                    <a:pt x="91" y="130"/>
                  </a:lnTo>
                  <a:lnTo>
                    <a:pt x="88" y="130"/>
                  </a:lnTo>
                  <a:lnTo>
                    <a:pt x="84" y="119"/>
                  </a:lnTo>
                  <a:lnTo>
                    <a:pt x="91" y="121"/>
                  </a:lnTo>
                  <a:lnTo>
                    <a:pt x="90" y="114"/>
                  </a:lnTo>
                  <a:lnTo>
                    <a:pt x="82" y="102"/>
                  </a:lnTo>
                  <a:lnTo>
                    <a:pt x="93" y="102"/>
                  </a:lnTo>
                  <a:lnTo>
                    <a:pt x="97" y="108"/>
                  </a:lnTo>
                  <a:close/>
                </a:path>
              </a:pathLst>
            </a:custGeom>
            <a:solidFill>
              <a:srgbClr val="FCF3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155">
              <a:extLst>
                <a:ext uri="{FF2B5EF4-FFF2-40B4-BE49-F238E27FC236}">
                  <a16:creationId xmlns:a16="http://schemas.microsoft.com/office/drawing/2014/main" id="{44C68235-1E33-791F-E4CD-DDEA3F2C9A1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05550" y="2760663"/>
              <a:ext cx="388938" cy="168275"/>
            </a:xfrm>
            <a:custGeom>
              <a:avLst/>
              <a:gdLst>
                <a:gd name="T0" fmla="*/ 0 w 245"/>
                <a:gd name="T1" fmla="*/ 7 h 106"/>
                <a:gd name="T2" fmla="*/ 1 w 245"/>
                <a:gd name="T3" fmla="*/ 5 h 106"/>
                <a:gd name="T4" fmla="*/ 13 w 245"/>
                <a:gd name="T5" fmla="*/ 12 h 106"/>
                <a:gd name="T6" fmla="*/ 14 w 245"/>
                <a:gd name="T7" fmla="*/ 21 h 106"/>
                <a:gd name="T8" fmla="*/ 23 w 245"/>
                <a:gd name="T9" fmla="*/ 19 h 106"/>
                <a:gd name="T10" fmla="*/ 26 w 245"/>
                <a:gd name="T11" fmla="*/ 12 h 106"/>
                <a:gd name="T12" fmla="*/ 30 w 245"/>
                <a:gd name="T13" fmla="*/ 13 h 106"/>
                <a:gd name="T14" fmla="*/ 38 w 245"/>
                <a:gd name="T15" fmla="*/ 25 h 106"/>
                <a:gd name="T16" fmla="*/ 44 w 245"/>
                <a:gd name="T17" fmla="*/ 35 h 106"/>
                <a:gd name="T18" fmla="*/ 44 w 245"/>
                <a:gd name="T19" fmla="*/ 47 h 106"/>
                <a:gd name="T20" fmla="*/ 44 w 245"/>
                <a:gd name="T21" fmla="*/ 55 h 106"/>
                <a:gd name="T22" fmla="*/ 45 w 245"/>
                <a:gd name="T23" fmla="*/ 60 h 106"/>
                <a:gd name="T24" fmla="*/ 46 w 245"/>
                <a:gd name="T25" fmla="*/ 71 h 106"/>
                <a:gd name="T26" fmla="*/ 51 w 245"/>
                <a:gd name="T27" fmla="*/ 75 h 106"/>
                <a:gd name="T28" fmla="*/ 57 w 245"/>
                <a:gd name="T29" fmla="*/ 91 h 106"/>
                <a:gd name="T30" fmla="*/ 57 w 245"/>
                <a:gd name="T31" fmla="*/ 97 h 106"/>
                <a:gd name="T32" fmla="*/ 48 w 245"/>
                <a:gd name="T33" fmla="*/ 98 h 106"/>
                <a:gd name="T34" fmla="*/ 36 w 245"/>
                <a:gd name="T35" fmla="*/ 85 h 106"/>
                <a:gd name="T36" fmla="*/ 19 w 245"/>
                <a:gd name="T37" fmla="*/ 71 h 106"/>
                <a:gd name="T38" fmla="*/ 18 w 245"/>
                <a:gd name="T39" fmla="*/ 62 h 106"/>
                <a:gd name="T40" fmla="*/ 11 w 245"/>
                <a:gd name="T41" fmla="*/ 52 h 106"/>
                <a:gd name="T42" fmla="*/ 7 w 245"/>
                <a:gd name="T43" fmla="*/ 36 h 106"/>
                <a:gd name="T44" fmla="*/ 3 w 245"/>
                <a:gd name="T45" fmla="*/ 28 h 106"/>
                <a:gd name="T46" fmla="*/ 3 w 245"/>
                <a:gd name="T47" fmla="*/ 15 h 106"/>
                <a:gd name="T48" fmla="*/ 0 w 245"/>
                <a:gd name="T49" fmla="*/ 7 h 106"/>
                <a:gd name="T50" fmla="*/ 231 w 245"/>
                <a:gd name="T51" fmla="*/ 48 h 106"/>
                <a:gd name="T52" fmla="*/ 219 w 245"/>
                <a:gd name="T53" fmla="*/ 45 h 106"/>
                <a:gd name="T54" fmla="*/ 205 w 245"/>
                <a:gd name="T55" fmla="*/ 45 h 106"/>
                <a:gd name="T56" fmla="*/ 201 w 245"/>
                <a:gd name="T57" fmla="*/ 64 h 106"/>
                <a:gd name="T58" fmla="*/ 195 w 245"/>
                <a:gd name="T59" fmla="*/ 71 h 106"/>
                <a:gd name="T60" fmla="*/ 189 w 245"/>
                <a:gd name="T61" fmla="*/ 94 h 106"/>
                <a:gd name="T62" fmla="*/ 180 w 245"/>
                <a:gd name="T63" fmla="*/ 98 h 106"/>
                <a:gd name="T64" fmla="*/ 167 w 245"/>
                <a:gd name="T65" fmla="*/ 93 h 106"/>
                <a:gd name="T66" fmla="*/ 161 w 245"/>
                <a:gd name="T67" fmla="*/ 94 h 106"/>
                <a:gd name="T68" fmla="*/ 154 w 245"/>
                <a:gd name="T69" fmla="*/ 104 h 106"/>
                <a:gd name="T70" fmla="*/ 146 w 245"/>
                <a:gd name="T71" fmla="*/ 103 h 106"/>
                <a:gd name="T72" fmla="*/ 137 w 245"/>
                <a:gd name="T73" fmla="*/ 106 h 106"/>
                <a:gd name="T74" fmla="*/ 129 w 245"/>
                <a:gd name="T75" fmla="*/ 96 h 106"/>
                <a:gd name="T76" fmla="*/ 127 w 245"/>
                <a:gd name="T77" fmla="*/ 85 h 106"/>
                <a:gd name="T78" fmla="*/ 135 w 245"/>
                <a:gd name="T79" fmla="*/ 90 h 106"/>
                <a:gd name="T80" fmla="*/ 146 w 245"/>
                <a:gd name="T81" fmla="*/ 86 h 106"/>
                <a:gd name="T82" fmla="*/ 148 w 245"/>
                <a:gd name="T83" fmla="*/ 72 h 106"/>
                <a:gd name="T84" fmla="*/ 154 w 245"/>
                <a:gd name="T85" fmla="*/ 70 h 106"/>
                <a:gd name="T86" fmla="*/ 168 w 245"/>
                <a:gd name="T87" fmla="*/ 65 h 106"/>
                <a:gd name="T88" fmla="*/ 178 w 245"/>
                <a:gd name="T89" fmla="*/ 52 h 106"/>
                <a:gd name="T90" fmla="*/ 183 w 245"/>
                <a:gd name="T91" fmla="*/ 41 h 106"/>
                <a:gd name="T92" fmla="*/ 188 w 245"/>
                <a:gd name="T93" fmla="*/ 51 h 106"/>
                <a:gd name="T94" fmla="*/ 191 w 245"/>
                <a:gd name="T95" fmla="*/ 44 h 106"/>
                <a:gd name="T96" fmla="*/ 198 w 245"/>
                <a:gd name="T97" fmla="*/ 45 h 106"/>
                <a:gd name="T98" fmla="*/ 198 w 245"/>
                <a:gd name="T99" fmla="*/ 33 h 106"/>
                <a:gd name="T100" fmla="*/ 198 w 245"/>
                <a:gd name="T101" fmla="*/ 26 h 106"/>
                <a:gd name="T102" fmla="*/ 207 w 245"/>
                <a:gd name="T103" fmla="*/ 13 h 106"/>
                <a:gd name="T104" fmla="*/ 213 w 245"/>
                <a:gd name="T105" fmla="*/ 0 h 106"/>
                <a:gd name="T106" fmla="*/ 217 w 245"/>
                <a:gd name="T107" fmla="*/ 0 h 106"/>
                <a:gd name="T108" fmla="*/ 225 w 245"/>
                <a:gd name="T109" fmla="*/ 8 h 106"/>
                <a:gd name="T110" fmla="*/ 226 w 245"/>
                <a:gd name="T111" fmla="*/ 16 h 106"/>
                <a:gd name="T112" fmla="*/ 234 w 245"/>
                <a:gd name="T113" fmla="*/ 21 h 106"/>
                <a:gd name="T114" fmla="*/ 245 w 245"/>
                <a:gd name="T115" fmla="*/ 26 h 106"/>
                <a:gd name="T116" fmla="*/ 245 w 245"/>
                <a:gd name="T117" fmla="*/ 32 h 106"/>
                <a:gd name="T118" fmla="*/ 237 w 245"/>
                <a:gd name="T119" fmla="*/ 33 h 106"/>
                <a:gd name="T120" fmla="*/ 240 w 245"/>
                <a:gd name="T121" fmla="*/ 41 h 106"/>
                <a:gd name="T122" fmla="*/ 231 w 245"/>
                <a:gd name="T123" fmla="*/ 48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45" h="106">
                  <a:moveTo>
                    <a:pt x="0" y="7"/>
                  </a:moveTo>
                  <a:lnTo>
                    <a:pt x="1" y="5"/>
                  </a:lnTo>
                  <a:lnTo>
                    <a:pt x="13" y="12"/>
                  </a:lnTo>
                  <a:lnTo>
                    <a:pt x="14" y="21"/>
                  </a:lnTo>
                  <a:lnTo>
                    <a:pt x="23" y="19"/>
                  </a:lnTo>
                  <a:lnTo>
                    <a:pt x="26" y="12"/>
                  </a:lnTo>
                  <a:lnTo>
                    <a:pt x="30" y="13"/>
                  </a:lnTo>
                  <a:lnTo>
                    <a:pt x="38" y="25"/>
                  </a:lnTo>
                  <a:lnTo>
                    <a:pt x="44" y="35"/>
                  </a:lnTo>
                  <a:lnTo>
                    <a:pt x="44" y="47"/>
                  </a:lnTo>
                  <a:lnTo>
                    <a:pt x="44" y="55"/>
                  </a:lnTo>
                  <a:lnTo>
                    <a:pt x="45" y="60"/>
                  </a:lnTo>
                  <a:lnTo>
                    <a:pt x="46" y="71"/>
                  </a:lnTo>
                  <a:lnTo>
                    <a:pt x="51" y="75"/>
                  </a:lnTo>
                  <a:lnTo>
                    <a:pt x="57" y="91"/>
                  </a:lnTo>
                  <a:lnTo>
                    <a:pt x="57" y="97"/>
                  </a:lnTo>
                  <a:lnTo>
                    <a:pt x="48" y="98"/>
                  </a:lnTo>
                  <a:lnTo>
                    <a:pt x="36" y="85"/>
                  </a:lnTo>
                  <a:lnTo>
                    <a:pt x="19" y="71"/>
                  </a:lnTo>
                  <a:lnTo>
                    <a:pt x="18" y="62"/>
                  </a:lnTo>
                  <a:lnTo>
                    <a:pt x="11" y="52"/>
                  </a:lnTo>
                  <a:lnTo>
                    <a:pt x="7" y="36"/>
                  </a:lnTo>
                  <a:lnTo>
                    <a:pt x="3" y="28"/>
                  </a:lnTo>
                  <a:lnTo>
                    <a:pt x="3" y="15"/>
                  </a:lnTo>
                  <a:lnTo>
                    <a:pt x="0" y="7"/>
                  </a:lnTo>
                  <a:close/>
                  <a:moveTo>
                    <a:pt x="231" y="48"/>
                  </a:moveTo>
                  <a:lnTo>
                    <a:pt x="219" y="45"/>
                  </a:lnTo>
                  <a:lnTo>
                    <a:pt x="205" y="45"/>
                  </a:lnTo>
                  <a:lnTo>
                    <a:pt x="201" y="64"/>
                  </a:lnTo>
                  <a:lnTo>
                    <a:pt x="195" y="71"/>
                  </a:lnTo>
                  <a:lnTo>
                    <a:pt x="189" y="94"/>
                  </a:lnTo>
                  <a:lnTo>
                    <a:pt x="180" y="98"/>
                  </a:lnTo>
                  <a:lnTo>
                    <a:pt x="167" y="93"/>
                  </a:lnTo>
                  <a:lnTo>
                    <a:pt x="161" y="94"/>
                  </a:lnTo>
                  <a:lnTo>
                    <a:pt x="154" y="104"/>
                  </a:lnTo>
                  <a:lnTo>
                    <a:pt x="146" y="103"/>
                  </a:lnTo>
                  <a:lnTo>
                    <a:pt x="137" y="106"/>
                  </a:lnTo>
                  <a:lnTo>
                    <a:pt x="129" y="96"/>
                  </a:lnTo>
                  <a:lnTo>
                    <a:pt x="127" y="85"/>
                  </a:lnTo>
                  <a:lnTo>
                    <a:pt x="135" y="90"/>
                  </a:lnTo>
                  <a:lnTo>
                    <a:pt x="146" y="86"/>
                  </a:lnTo>
                  <a:lnTo>
                    <a:pt x="148" y="72"/>
                  </a:lnTo>
                  <a:lnTo>
                    <a:pt x="154" y="70"/>
                  </a:lnTo>
                  <a:lnTo>
                    <a:pt x="168" y="65"/>
                  </a:lnTo>
                  <a:lnTo>
                    <a:pt x="178" y="52"/>
                  </a:lnTo>
                  <a:lnTo>
                    <a:pt x="183" y="41"/>
                  </a:lnTo>
                  <a:lnTo>
                    <a:pt x="188" y="51"/>
                  </a:lnTo>
                  <a:lnTo>
                    <a:pt x="191" y="44"/>
                  </a:lnTo>
                  <a:lnTo>
                    <a:pt x="198" y="45"/>
                  </a:lnTo>
                  <a:lnTo>
                    <a:pt x="198" y="33"/>
                  </a:lnTo>
                  <a:lnTo>
                    <a:pt x="198" y="26"/>
                  </a:lnTo>
                  <a:lnTo>
                    <a:pt x="207" y="13"/>
                  </a:lnTo>
                  <a:lnTo>
                    <a:pt x="213" y="0"/>
                  </a:lnTo>
                  <a:lnTo>
                    <a:pt x="217" y="0"/>
                  </a:lnTo>
                  <a:lnTo>
                    <a:pt x="225" y="8"/>
                  </a:lnTo>
                  <a:lnTo>
                    <a:pt x="226" y="16"/>
                  </a:lnTo>
                  <a:lnTo>
                    <a:pt x="234" y="21"/>
                  </a:lnTo>
                  <a:lnTo>
                    <a:pt x="245" y="26"/>
                  </a:lnTo>
                  <a:lnTo>
                    <a:pt x="245" y="32"/>
                  </a:lnTo>
                  <a:lnTo>
                    <a:pt x="237" y="33"/>
                  </a:lnTo>
                  <a:lnTo>
                    <a:pt x="240" y="41"/>
                  </a:lnTo>
                  <a:lnTo>
                    <a:pt x="231" y="48"/>
                  </a:lnTo>
                  <a:close/>
                </a:path>
              </a:pathLst>
            </a:custGeom>
            <a:solidFill>
              <a:srgbClr val="B3FCD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156">
              <a:extLst>
                <a:ext uri="{FF2B5EF4-FFF2-40B4-BE49-F238E27FC236}">
                  <a16:creationId xmlns:a16="http://schemas.microsoft.com/office/drawing/2014/main" id="{2B90CE11-4554-6BF0-668E-E415E67F92A3}"/>
                </a:ext>
              </a:extLst>
            </p:cNvPr>
            <p:cNvSpPr>
              <a:spLocks/>
            </p:cNvSpPr>
            <p:nvPr/>
          </p:nvSpPr>
          <p:spPr bwMode="auto">
            <a:xfrm>
              <a:off x="6596063" y="2801938"/>
              <a:ext cx="23813" cy="39688"/>
            </a:xfrm>
            <a:custGeom>
              <a:avLst/>
              <a:gdLst>
                <a:gd name="T0" fmla="*/ 15 w 15"/>
                <a:gd name="T1" fmla="*/ 0 h 25"/>
                <a:gd name="T2" fmla="*/ 15 w 15"/>
                <a:gd name="T3" fmla="*/ 7 h 25"/>
                <a:gd name="T4" fmla="*/ 15 w 15"/>
                <a:gd name="T5" fmla="*/ 19 h 25"/>
                <a:gd name="T6" fmla="*/ 8 w 15"/>
                <a:gd name="T7" fmla="*/ 18 h 25"/>
                <a:gd name="T8" fmla="*/ 5 w 15"/>
                <a:gd name="T9" fmla="*/ 25 h 25"/>
                <a:gd name="T10" fmla="*/ 0 w 15"/>
                <a:gd name="T11" fmla="*/ 15 h 25"/>
                <a:gd name="T12" fmla="*/ 4 w 15"/>
                <a:gd name="T13" fmla="*/ 8 h 25"/>
                <a:gd name="T14" fmla="*/ 15 w 15"/>
                <a:gd name="T1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25">
                  <a:moveTo>
                    <a:pt x="15" y="0"/>
                  </a:moveTo>
                  <a:lnTo>
                    <a:pt x="15" y="7"/>
                  </a:lnTo>
                  <a:lnTo>
                    <a:pt x="15" y="19"/>
                  </a:lnTo>
                  <a:lnTo>
                    <a:pt x="8" y="18"/>
                  </a:lnTo>
                  <a:lnTo>
                    <a:pt x="5" y="25"/>
                  </a:lnTo>
                  <a:lnTo>
                    <a:pt x="0" y="15"/>
                  </a:lnTo>
                  <a:lnTo>
                    <a:pt x="4" y="8"/>
                  </a:lnTo>
                  <a:lnTo>
                    <a:pt x="15" y="0"/>
                  </a:lnTo>
                  <a:close/>
                </a:path>
              </a:pathLst>
            </a:custGeom>
            <a:solidFill>
              <a:srgbClr val="FC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157">
              <a:extLst>
                <a:ext uri="{FF2B5EF4-FFF2-40B4-BE49-F238E27FC236}">
                  <a16:creationId xmlns:a16="http://schemas.microsoft.com/office/drawing/2014/main" id="{1F5BC184-FE06-8A6D-3E28-B8D097A9DC6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8500" y="1744663"/>
              <a:ext cx="49213" cy="30163"/>
            </a:xfrm>
            <a:custGeom>
              <a:avLst/>
              <a:gdLst>
                <a:gd name="T0" fmla="*/ 1 w 31"/>
                <a:gd name="T1" fmla="*/ 5 h 19"/>
                <a:gd name="T2" fmla="*/ 10 w 31"/>
                <a:gd name="T3" fmla="*/ 6 h 19"/>
                <a:gd name="T4" fmla="*/ 15 w 31"/>
                <a:gd name="T5" fmla="*/ 2 h 19"/>
                <a:gd name="T6" fmla="*/ 24 w 31"/>
                <a:gd name="T7" fmla="*/ 2 h 19"/>
                <a:gd name="T8" fmla="*/ 27 w 31"/>
                <a:gd name="T9" fmla="*/ 0 h 19"/>
                <a:gd name="T10" fmla="*/ 28 w 31"/>
                <a:gd name="T11" fmla="*/ 0 h 19"/>
                <a:gd name="T12" fmla="*/ 31 w 31"/>
                <a:gd name="T13" fmla="*/ 5 h 19"/>
                <a:gd name="T14" fmla="*/ 22 w 31"/>
                <a:gd name="T15" fmla="*/ 8 h 19"/>
                <a:gd name="T16" fmla="*/ 22 w 31"/>
                <a:gd name="T17" fmla="*/ 13 h 19"/>
                <a:gd name="T18" fmla="*/ 17 w 31"/>
                <a:gd name="T19" fmla="*/ 14 h 19"/>
                <a:gd name="T20" fmla="*/ 18 w 31"/>
                <a:gd name="T21" fmla="*/ 19 h 19"/>
                <a:gd name="T22" fmla="*/ 14 w 31"/>
                <a:gd name="T23" fmla="*/ 19 h 19"/>
                <a:gd name="T24" fmla="*/ 11 w 31"/>
                <a:gd name="T25" fmla="*/ 16 h 19"/>
                <a:gd name="T26" fmla="*/ 9 w 31"/>
                <a:gd name="T27" fmla="*/ 19 h 19"/>
                <a:gd name="T28" fmla="*/ 1 w 31"/>
                <a:gd name="T29" fmla="*/ 18 h 19"/>
                <a:gd name="T30" fmla="*/ 3 w 31"/>
                <a:gd name="T31" fmla="*/ 16 h 19"/>
                <a:gd name="T32" fmla="*/ 0 w 31"/>
                <a:gd name="T33" fmla="*/ 12 h 19"/>
                <a:gd name="T34" fmla="*/ 1 w 31"/>
                <a:gd name="T35" fmla="*/ 5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1" h="19">
                  <a:moveTo>
                    <a:pt x="1" y="5"/>
                  </a:moveTo>
                  <a:lnTo>
                    <a:pt x="10" y="6"/>
                  </a:lnTo>
                  <a:lnTo>
                    <a:pt x="15" y="2"/>
                  </a:lnTo>
                  <a:lnTo>
                    <a:pt x="24" y="2"/>
                  </a:lnTo>
                  <a:lnTo>
                    <a:pt x="27" y="0"/>
                  </a:lnTo>
                  <a:lnTo>
                    <a:pt x="28" y="0"/>
                  </a:lnTo>
                  <a:lnTo>
                    <a:pt x="31" y="5"/>
                  </a:lnTo>
                  <a:lnTo>
                    <a:pt x="22" y="8"/>
                  </a:lnTo>
                  <a:lnTo>
                    <a:pt x="22" y="13"/>
                  </a:lnTo>
                  <a:lnTo>
                    <a:pt x="17" y="14"/>
                  </a:lnTo>
                  <a:lnTo>
                    <a:pt x="18" y="19"/>
                  </a:lnTo>
                  <a:lnTo>
                    <a:pt x="14" y="19"/>
                  </a:lnTo>
                  <a:lnTo>
                    <a:pt x="11" y="16"/>
                  </a:lnTo>
                  <a:lnTo>
                    <a:pt x="9" y="19"/>
                  </a:lnTo>
                  <a:lnTo>
                    <a:pt x="1" y="18"/>
                  </a:lnTo>
                  <a:lnTo>
                    <a:pt x="3" y="16"/>
                  </a:lnTo>
                  <a:lnTo>
                    <a:pt x="0" y="12"/>
                  </a:lnTo>
                  <a:lnTo>
                    <a:pt x="1" y="5"/>
                  </a:lnTo>
                  <a:close/>
                </a:path>
              </a:pathLst>
            </a:custGeom>
            <a:solidFill>
              <a:srgbClr val="FCBBD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158">
              <a:extLst>
                <a:ext uri="{FF2B5EF4-FFF2-40B4-BE49-F238E27FC236}">
                  <a16:creationId xmlns:a16="http://schemas.microsoft.com/office/drawing/2014/main" id="{4884CCF5-5E3D-23A3-9464-9CE04582C13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0888" y="1311275"/>
              <a:ext cx="180975" cy="166688"/>
            </a:xfrm>
            <a:custGeom>
              <a:avLst/>
              <a:gdLst>
                <a:gd name="T0" fmla="*/ 68 w 114"/>
                <a:gd name="T1" fmla="*/ 9 h 105"/>
                <a:gd name="T2" fmla="*/ 69 w 114"/>
                <a:gd name="T3" fmla="*/ 15 h 105"/>
                <a:gd name="T4" fmla="*/ 86 w 114"/>
                <a:gd name="T5" fmla="*/ 22 h 105"/>
                <a:gd name="T6" fmla="*/ 79 w 114"/>
                <a:gd name="T7" fmla="*/ 29 h 105"/>
                <a:gd name="T8" fmla="*/ 93 w 114"/>
                <a:gd name="T9" fmla="*/ 40 h 105"/>
                <a:gd name="T10" fmla="*/ 89 w 114"/>
                <a:gd name="T11" fmla="*/ 49 h 105"/>
                <a:gd name="T12" fmla="*/ 99 w 114"/>
                <a:gd name="T13" fmla="*/ 58 h 105"/>
                <a:gd name="T14" fmla="*/ 98 w 114"/>
                <a:gd name="T15" fmla="*/ 63 h 105"/>
                <a:gd name="T16" fmla="*/ 114 w 114"/>
                <a:gd name="T17" fmla="*/ 71 h 105"/>
                <a:gd name="T18" fmla="*/ 112 w 114"/>
                <a:gd name="T19" fmla="*/ 76 h 105"/>
                <a:gd name="T20" fmla="*/ 105 w 114"/>
                <a:gd name="T21" fmla="*/ 84 h 105"/>
                <a:gd name="T22" fmla="*/ 88 w 114"/>
                <a:gd name="T23" fmla="*/ 97 h 105"/>
                <a:gd name="T24" fmla="*/ 71 w 114"/>
                <a:gd name="T25" fmla="*/ 98 h 105"/>
                <a:gd name="T26" fmla="*/ 54 w 114"/>
                <a:gd name="T27" fmla="*/ 102 h 105"/>
                <a:gd name="T28" fmla="*/ 39 w 114"/>
                <a:gd name="T29" fmla="*/ 105 h 105"/>
                <a:gd name="T30" fmla="*/ 33 w 114"/>
                <a:gd name="T31" fmla="*/ 99 h 105"/>
                <a:gd name="T32" fmla="*/ 22 w 114"/>
                <a:gd name="T33" fmla="*/ 94 h 105"/>
                <a:gd name="T34" fmla="*/ 22 w 114"/>
                <a:gd name="T35" fmla="*/ 84 h 105"/>
                <a:gd name="T36" fmla="*/ 16 w 114"/>
                <a:gd name="T37" fmla="*/ 74 h 105"/>
                <a:gd name="T38" fmla="*/ 19 w 114"/>
                <a:gd name="T39" fmla="*/ 67 h 105"/>
                <a:gd name="T40" fmla="*/ 27 w 114"/>
                <a:gd name="T41" fmla="*/ 60 h 105"/>
                <a:gd name="T42" fmla="*/ 45 w 114"/>
                <a:gd name="T43" fmla="*/ 49 h 105"/>
                <a:gd name="T44" fmla="*/ 50 w 114"/>
                <a:gd name="T45" fmla="*/ 47 h 105"/>
                <a:gd name="T46" fmla="*/ 48 w 114"/>
                <a:gd name="T47" fmla="*/ 43 h 105"/>
                <a:gd name="T48" fmla="*/ 35 w 114"/>
                <a:gd name="T49" fmla="*/ 37 h 105"/>
                <a:gd name="T50" fmla="*/ 32 w 114"/>
                <a:gd name="T51" fmla="*/ 34 h 105"/>
                <a:gd name="T52" fmla="*/ 27 w 114"/>
                <a:gd name="T53" fmla="*/ 20 h 105"/>
                <a:gd name="T54" fmla="*/ 11 w 114"/>
                <a:gd name="T55" fmla="*/ 13 h 105"/>
                <a:gd name="T56" fmla="*/ 0 w 114"/>
                <a:gd name="T57" fmla="*/ 8 h 105"/>
                <a:gd name="T58" fmla="*/ 4 w 114"/>
                <a:gd name="T59" fmla="*/ 5 h 105"/>
                <a:gd name="T60" fmla="*/ 14 w 114"/>
                <a:gd name="T61" fmla="*/ 10 h 105"/>
                <a:gd name="T62" fmla="*/ 26 w 114"/>
                <a:gd name="T63" fmla="*/ 10 h 105"/>
                <a:gd name="T64" fmla="*/ 36 w 114"/>
                <a:gd name="T65" fmla="*/ 13 h 105"/>
                <a:gd name="T66" fmla="*/ 43 w 114"/>
                <a:gd name="T67" fmla="*/ 8 h 105"/>
                <a:gd name="T68" fmla="*/ 46 w 114"/>
                <a:gd name="T69" fmla="*/ 2 h 105"/>
                <a:gd name="T70" fmla="*/ 59 w 114"/>
                <a:gd name="T71" fmla="*/ 0 h 105"/>
                <a:gd name="T72" fmla="*/ 71 w 114"/>
                <a:gd name="T73" fmla="*/ 2 h 105"/>
                <a:gd name="T74" fmla="*/ 68 w 114"/>
                <a:gd name="T75" fmla="*/ 9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14" h="105">
                  <a:moveTo>
                    <a:pt x="68" y="9"/>
                  </a:moveTo>
                  <a:lnTo>
                    <a:pt x="69" y="15"/>
                  </a:lnTo>
                  <a:lnTo>
                    <a:pt x="86" y="22"/>
                  </a:lnTo>
                  <a:lnTo>
                    <a:pt x="79" y="29"/>
                  </a:lnTo>
                  <a:lnTo>
                    <a:pt x="93" y="40"/>
                  </a:lnTo>
                  <a:lnTo>
                    <a:pt x="89" y="49"/>
                  </a:lnTo>
                  <a:lnTo>
                    <a:pt x="99" y="58"/>
                  </a:lnTo>
                  <a:lnTo>
                    <a:pt x="98" y="63"/>
                  </a:lnTo>
                  <a:lnTo>
                    <a:pt x="114" y="71"/>
                  </a:lnTo>
                  <a:lnTo>
                    <a:pt x="112" y="76"/>
                  </a:lnTo>
                  <a:lnTo>
                    <a:pt x="105" y="84"/>
                  </a:lnTo>
                  <a:lnTo>
                    <a:pt x="88" y="97"/>
                  </a:lnTo>
                  <a:lnTo>
                    <a:pt x="71" y="98"/>
                  </a:lnTo>
                  <a:lnTo>
                    <a:pt x="54" y="102"/>
                  </a:lnTo>
                  <a:lnTo>
                    <a:pt x="39" y="105"/>
                  </a:lnTo>
                  <a:lnTo>
                    <a:pt x="33" y="99"/>
                  </a:lnTo>
                  <a:lnTo>
                    <a:pt x="22" y="94"/>
                  </a:lnTo>
                  <a:lnTo>
                    <a:pt x="22" y="84"/>
                  </a:lnTo>
                  <a:lnTo>
                    <a:pt x="16" y="74"/>
                  </a:lnTo>
                  <a:lnTo>
                    <a:pt x="19" y="67"/>
                  </a:lnTo>
                  <a:lnTo>
                    <a:pt x="27" y="60"/>
                  </a:lnTo>
                  <a:lnTo>
                    <a:pt x="45" y="49"/>
                  </a:lnTo>
                  <a:lnTo>
                    <a:pt x="50" y="47"/>
                  </a:lnTo>
                  <a:lnTo>
                    <a:pt x="48" y="43"/>
                  </a:lnTo>
                  <a:lnTo>
                    <a:pt x="35" y="37"/>
                  </a:lnTo>
                  <a:lnTo>
                    <a:pt x="32" y="34"/>
                  </a:lnTo>
                  <a:lnTo>
                    <a:pt x="27" y="20"/>
                  </a:lnTo>
                  <a:lnTo>
                    <a:pt x="11" y="13"/>
                  </a:lnTo>
                  <a:lnTo>
                    <a:pt x="0" y="8"/>
                  </a:lnTo>
                  <a:lnTo>
                    <a:pt x="4" y="5"/>
                  </a:lnTo>
                  <a:lnTo>
                    <a:pt x="14" y="10"/>
                  </a:lnTo>
                  <a:lnTo>
                    <a:pt x="26" y="10"/>
                  </a:lnTo>
                  <a:lnTo>
                    <a:pt x="36" y="13"/>
                  </a:lnTo>
                  <a:lnTo>
                    <a:pt x="43" y="8"/>
                  </a:lnTo>
                  <a:lnTo>
                    <a:pt x="46" y="2"/>
                  </a:lnTo>
                  <a:lnTo>
                    <a:pt x="59" y="0"/>
                  </a:lnTo>
                  <a:lnTo>
                    <a:pt x="71" y="2"/>
                  </a:lnTo>
                  <a:lnTo>
                    <a:pt x="68" y="9"/>
                  </a:lnTo>
                  <a:close/>
                </a:path>
              </a:pathLst>
            </a:custGeom>
            <a:solidFill>
              <a:srgbClr val="B6F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159">
              <a:extLst>
                <a:ext uri="{FF2B5EF4-FFF2-40B4-BE49-F238E27FC236}">
                  <a16:creationId xmlns:a16="http://schemas.microsoft.com/office/drawing/2014/main" id="{FF1A22D1-E89E-FAD7-CF72-5576049F14E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57713" y="1682750"/>
              <a:ext cx="96838" cy="39688"/>
            </a:xfrm>
            <a:custGeom>
              <a:avLst/>
              <a:gdLst>
                <a:gd name="T0" fmla="*/ 61 w 61"/>
                <a:gd name="T1" fmla="*/ 7 h 25"/>
                <a:gd name="T2" fmla="*/ 58 w 61"/>
                <a:gd name="T3" fmla="*/ 10 h 25"/>
                <a:gd name="T4" fmla="*/ 56 w 61"/>
                <a:gd name="T5" fmla="*/ 16 h 25"/>
                <a:gd name="T6" fmla="*/ 55 w 61"/>
                <a:gd name="T7" fmla="*/ 19 h 25"/>
                <a:gd name="T8" fmla="*/ 42 w 61"/>
                <a:gd name="T9" fmla="*/ 14 h 25"/>
                <a:gd name="T10" fmla="*/ 39 w 61"/>
                <a:gd name="T11" fmla="*/ 15 h 25"/>
                <a:gd name="T12" fmla="*/ 37 w 61"/>
                <a:gd name="T13" fmla="*/ 18 h 25"/>
                <a:gd name="T14" fmla="*/ 32 w 61"/>
                <a:gd name="T15" fmla="*/ 20 h 25"/>
                <a:gd name="T16" fmla="*/ 31 w 61"/>
                <a:gd name="T17" fmla="*/ 19 h 25"/>
                <a:gd name="T18" fmla="*/ 25 w 61"/>
                <a:gd name="T19" fmla="*/ 21 h 25"/>
                <a:gd name="T20" fmla="*/ 22 w 61"/>
                <a:gd name="T21" fmla="*/ 21 h 25"/>
                <a:gd name="T22" fmla="*/ 21 w 61"/>
                <a:gd name="T23" fmla="*/ 23 h 25"/>
                <a:gd name="T24" fmla="*/ 11 w 61"/>
                <a:gd name="T25" fmla="*/ 25 h 25"/>
                <a:gd name="T26" fmla="*/ 9 w 61"/>
                <a:gd name="T27" fmla="*/ 23 h 25"/>
                <a:gd name="T28" fmla="*/ 3 w 61"/>
                <a:gd name="T29" fmla="*/ 21 h 25"/>
                <a:gd name="T30" fmla="*/ 0 w 61"/>
                <a:gd name="T31" fmla="*/ 16 h 25"/>
                <a:gd name="T32" fmla="*/ 2 w 61"/>
                <a:gd name="T33" fmla="*/ 14 h 25"/>
                <a:gd name="T34" fmla="*/ 3 w 61"/>
                <a:gd name="T35" fmla="*/ 12 h 25"/>
                <a:gd name="T36" fmla="*/ 8 w 61"/>
                <a:gd name="T37" fmla="*/ 12 h 25"/>
                <a:gd name="T38" fmla="*/ 11 w 61"/>
                <a:gd name="T39" fmla="*/ 9 h 25"/>
                <a:gd name="T40" fmla="*/ 11 w 61"/>
                <a:gd name="T41" fmla="*/ 8 h 25"/>
                <a:gd name="T42" fmla="*/ 12 w 61"/>
                <a:gd name="T43" fmla="*/ 8 h 25"/>
                <a:gd name="T44" fmla="*/ 12 w 61"/>
                <a:gd name="T45" fmla="*/ 5 h 25"/>
                <a:gd name="T46" fmla="*/ 15 w 61"/>
                <a:gd name="T47" fmla="*/ 5 h 25"/>
                <a:gd name="T48" fmla="*/ 17 w 61"/>
                <a:gd name="T49" fmla="*/ 1 h 25"/>
                <a:gd name="T50" fmla="*/ 19 w 61"/>
                <a:gd name="T51" fmla="*/ 1 h 25"/>
                <a:gd name="T52" fmla="*/ 21 w 61"/>
                <a:gd name="T53" fmla="*/ 2 h 25"/>
                <a:gd name="T54" fmla="*/ 25 w 61"/>
                <a:gd name="T55" fmla="*/ 0 h 25"/>
                <a:gd name="T56" fmla="*/ 31 w 61"/>
                <a:gd name="T57" fmla="*/ 6 h 25"/>
                <a:gd name="T58" fmla="*/ 37 w 61"/>
                <a:gd name="T59" fmla="*/ 2 h 25"/>
                <a:gd name="T60" fmla="*/ 42 w 61"/>
                <a:gd name="T61" fmla="*/ 3 h 25"/>
                <a:gd name="T62" fmla="*/ 49 w 61"/>
                <a:gd name="T63" fmla="*/ 2 h 25"/>
                <a:gd name="T64" fmla="*/ 61 w 61"/>
                <a:gd name="T65" fmla="*/ 7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1" h="25">
                  <a:moveTo>
                    <a:pt x="61" y="7"/>
                  </a:moveTo>
                  <a:lnTo>
                    <a:pt x="58" y="10"/>
                  </a:lnTo>
                  <a:lnTo>
                    <a:pt x="56" y="16"/>
                  </a:lnTo>
                  <a:lnTo>
                    <a:pt x="55" y="19"/>
                  </a:lnTo>
                  <a:lnTo>
                    <a:pt x="42" y="14"/>
                  </a:lnTo>
                  <a:lnTo>
                    <a:pt x="39" y="15"/>
                  </a:lnTo>
                  <a:lnTo>
                    <a:pt x="37" y="18"/>
                  </a:lnTo>
                  <a:lnTo>
                    <a:pt x="32" y="20"/>
                  </a:lnTo>
                  <a:lnTo>
                    <a:pt x="31" y="19"/>
                  </a:lnTo>
                  <a:lnTo>
                    <a:pt x="25" y="21"/>
                  </a:lnTo>
                  <a:lnTo>
                    <a:pt x="22" y="21"/>
                  </a:lnTo>
                  <a:lnTo>
                    <a:pt x="21" y="23"/>
                  </a:lnTo>
                  <a:lnTo>
                    <a:pt x="11" y="25"/>
                  </a:lnTo>
                  <a:lnTo>
                    <a:pt x="9" y="23"/>
                  </a:lnTo>
                  <a:lnTo>
                    <a:pt x="3" y="21"/>
                  </a:lnTo>
                  <a:lnTo>
                    <a:pt x="0" y="16"/>
                  </a:lnTo>
                  <a:lnTo>
                    <a:pt x="2" y="14"/>
                  </a:lnTo>
                  <a:lnTo>
                    <a:pt x="3" y="12"/>
                  </a:lnTo>
                  <a:lnTo>
                    <a:pt x="8" y="12"/>
                  </a:lnTo>
                  <a:lnTo>
                    <a:pt x="11" y="9"/>
                  </a:lnTo>
                  <a:lnTo>
                    <a:pt x="11" y="8"/>
                  </a:lnTo>
                  <a:lnTo>
                    <a:pt x="12" y="8"/>
                  </a:lnTo>
                  <a:lnTo>
                    <a:pt x="12" y="5"/>
                  </a:lnTo>
                  <a:lnTo>
                    <a:pt x="15" y="5"/>
                  </a:lnTo>
                  <a:lnTo>
                    <a:pt x="17" y="1"/>
                  </a:lnTo>
                  <a:lnTo>
                    <a:pt x="19" y="1"/>
                  </a:lnTo>
                  <a:lnTo>
                    <a:pt x="21" y="2"/>
                  </a:lnTo>
                  <a:lnTo>
                    <a:pt x="25" y="0"/>
                  </a:lnTo>
                  <a:lnTo>
                    <a:pt x="31" y="6"/>
                  </a:lnTo>
                  <a:lnTo>
                    <a:pt x="37" y="2"/>
                  </a:lnTo>
                  <a:lnTo>
                    <a:pt x="42" y="3"/>
                  </a:lnTo>
                  <a:lnTo>
                    <a:pt x="49" y="2"/>
                  </a:lnTo>
                  <a:lnTo>
                    <a:pt x="61" y="7"/>
                  </a:lnTo>
                  <a:close/>
                </a:path>
              </a:pathLst>
            </a:custGeom>
            <a:solidFill>
              <a:srgbClr val="F0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160">
              <a:extLst>
                <a:ext uri="{FF2B5EF4-FFF2-40B4-BE49-F238E27FC236}">
                  <a16:creationId xmlns:a16="http://schemas.microsoft.com/office/drawing/2014/main" id="{AC972BBA-F50A-0A6D-A032-F3B3650F2425}"/>
                </a:ext>
              </a:extLst>
            </p:cNvPr>
            <p:cNvSpPr>
              <a:spLocks/>
            </p:cNvSpPr>
            <p:nvPr/>
          </p:nvSpPr>
          <p:spPr bwMode="auto">
            <a:xfrm>
              <a:off x="4478338" y="1651000"/>
              <a:ext cx="109538" cy="55563"/>
            </a:xfrm>
            <a:custGeom>
              <a:avLst/>
              <a:gdLst>
                <a:gd name="T0" fmla="*/ 28 w 69"/>
                <a:gd name="T1" fmla="*/ 0 h 35"/>
                <a:gd name="T2" fmla="*/ 33 w 69"/>
                <a:gd name="T3" fmla="*/ 4 h 35"/>
                <a:gd name="T4" fmla="*/ 40 w 69"/>
                <a:gd name="T5" fmla="*/ 6 h 35"/>
                <a:gd name="T6" fmla="*/ 40 w 69"/>
                <a:gd name="T7" fmla="*/ 9 h 35"/>
                <a:gd name="T8" fmla="*/ 46 w 69"/>
                <a:gd name="T9" fmla="*/ 13 h 35"/>
                <a:gd name="T10" fmla="*/ 47 w 69"/>
                <a:gd name="T11" fmla="*/ 9 h 35"/>
                <a:gd name="T12" fmla="*/ 55 w 69"/>
                <a:gd name="T13" fmla="*/ 10 h 35"/>
                <a:gd name="T14" fmla="*/ 56 w 69"/>
                <a:gd name="T15" fmla="*/ 15 h 35"/>
                <a:gd name="T16" fmla="*/ 63 w 69"/>
                <a:gd name="T17" fmla="*/ 15 h 35"/>
                <a:gd name="T18" fmla="*/ 69 w 69"/>
                <a:gd name="T19" fmla="*/ 21 h 35"/>
                <a:gd name="T20" fmla="*/ 67 w 69"/>
                <a:gd name="T21" fmla="*/ 21 h 35"/>
                <a:gd name="T22" fmla="*/ 65 w 69"/>
                <a:gd name="T23" fmla="*/ 25 h 35"/>
                <a:gd name="T24" fmla="*/ 62 w 69"/>
                <a:gd name="T25" fmla="*/ 25 h 35"/>
                <a:gd name="T26" fmla="*/ 62 w 69"/>
                <a:gd name="T27" fmla="*/ 28 h 35"/>
                <a:gd name="T28" fmla="*/ 61 w 69"/>
                <a:gd name="T29" fmla="*/ 28 h 35"/>
                <a:gd name="T30" fmla="*/ 61 w 69"/>
                <a:gd name="T31" fmla="*/ 29 h 35"/>
                <a:gd name="T32" fmla="*/ 58 w 69"/>
                <a:gd name="T33" fmla="*/ 32 h 35"/>
                <a:gd name="T34" fmla="*/ 53 w 69"/>
                <a:gd name="T35" fmla="*/ 32 h 35"/>
                <a:gd name="T36" fmla="*/ 52 w 69"/>
                <a:gd name="T37" fmla="*/ 34 h 35"/>
                <a:gd name="T38" fmla="*/ 46 w 69"/>
                <a:gd name="T39" fmla="*/ 32 h 35"/>
                <a:gd name="T40" fmla="*/ 41 w 69"/>
                <a:gd name="T41" fmla="*/ 33 h 35"/>
                <a:gd name="T42" fmla="*/ 33 w 69"/>
                <a:gd name="T43" fmla="*/ 28 h 35"/>
                <a:gd name="T44" fmla="*/ 29 w 69"/>
                <a:gd name="T45" fmla="*/ 29 h 35"/>
                <a:gd name="T46" fmla="*/ 23 w 69"/>
                <a:gd name="T47" fmla="*/ 35 h 35"/>
                <a:gd name="T48" fmla="*/ 15 w 69"/>
                <a:gd name="T49" fmla="*/ 30 h 35"/>
                <a:gd name="T50" fmla="*/ 8 w 69"/>
                <a:gd name="T51" fmla="*/ 25 h 35"/>
                <a:gd name="T52" fmla="*/ 3 w 69"/>
                <a:gd name="T53" fmla="*/ 21 h 35"/>
                <a:gd name="T54" fmla="*/ 2 w 69"/>
                <a:gd name="T55" fmla="*/ 15 h 35"/>
                <a:gd name="T56" fmla="*/ 0 w 69"/>
                <a:gd name="T57" fmla="*/ 12 h 35"/>
                <a:gd name="T58" fmla="*/ 6 w 69"/>
                <a:gd name="T59" fmla="*/ 9 h 35"/>
                <a:gd name="T60" fmla="*/ 9 w 69"/>
                <a:gd name="T61" fmla="*/ 6 h 35"/>
                <a:gd name="T62" fmla="*/ 17 w 69"/>
                <a:gd name="T63" fmla="*/ 2 h 35"/>
                <a:gd name="T64" fmla="*/ 20 w 69"/>
                <a:gd name="T65" fmla="*/ 0 h 35"/>
                <a:gd name="T66" fmla="*/ 23 w 69"/>
                <a:gd name="T67" fmla="*/ 1 h 35"/>
                <a:gd name="T68" fmla="*/ 28 w 69"/>
                <a:gd name="T6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69" h="35">
                  <a:moveTo>
                    <a:pt x="28" y="0"/>
                  </a:moveTo>
                  <a:lnTo>
                    <a:pt x="33" y="4"/>
                  </a:lnTo>
                  <a:lnTo>
                    <a:pt x="40" y="6"/>
                  </a:lnTo>
                  <a:lnTo>
                    <a:pt x="40" y="9"/>
                  </a:lnTo>
                  <a:lnTo>
                    <a:pt x="46" y="13"/>
                  </a:lnTo>
                  <a:lnTo>
                    <a:pt x="47" y="9"/>
                  </a:lnTo>
                  <a:lnTo>
                    <a:pt x="55" y="10"/>
                  </a:lnTo>
                  <a:lnTo>
                    <a:pt x="56" y="15"/>
                  </a:lnTo>
                  <a:lnTo>
                    <a:pt x="63" y="15"/>
                  </a:lnTo>
                  <a:lnTo>
                    <a:pt x="69" y="21"/>
                  </a:lnTo>
                  <a:lnTo>
                    <a:pt x="67" y="21"/>
                  </a:lnTo>
                  <a:lnTo>
                    <a:pt x="65" y="25"/>
                  </a:lnTo>
                  <a:lnTo>
                    <a:pt x="62" y="25"/>
                  </a:lnTo>
                  <a:lnTo>
                    <a:pt x="62" y="28"/>
                  </a:lnTo>
                  <a:lnTo>
                    <a:pt x="61" y="28"/>
                  </a:lnTo>
                  <a:lnTo>
                    <a:pt x="61" y="29"/>
                  </a:lnTo>
                  <a:lnTo>
                    <a:pt x="58" y="32"/>
                  </a:lnTo>
                  <a:lnTo>
                    <a:pt x="53" y="32"/>
                  </a:lnTo>
                  <a:lnTo>
                    <a:pt x="52" y="34"/>
                  </a:lnTo>
                  <a:lnTo>
                    <a:pt x="46" y="32"/>
                  </a:lnTo>
                  <a:lnTo>
                    <a:pt x="41" y="33"/>
                  </a:lnTo>
                  <a:lnTo>
                    <a:pt x="33" y="28"/>
                  </a:lnTo>
                  <a:lnTo>
                    <a:pt x="29" y="29"/>
                  </a:lnTo>
                  <a:lnTo>
                    <a:pt x="23" y="35"/>
                  </a:lnTo>
                  <a:lnTo>
                    <a:pt x="15" y="30"/>
                  </a:lnTo>
                  <a:lnTo>
                    <a:pt x="8" y="25"/>
                  </a:lnTo>
                  <a:lnTo>
                    <a:pt x="3" y="21"/>
                  </a:lnTo>
                  <a:lnTo>
                    <a:pt x="2" y="15"/>
                  </a:lnTo>
                  <a:lnTo>
                    <a:pt x="0" y="12"/>
                  </a:lnTo>
                  <a:lnTo>
                    <a:pt x="6" y="9"/>
                  </a:lnTo>
                  <a:lnTo>
                    <a:pt x="9" y="6"/>
                  </a:lnTo>
                  <a:lnTo>
                    <a:pt x="17" y="2"/>
                  </a:lnTo>
                  <a:lnTo>
                    <a:pt x="20" y="0"/>
                  </a:lnTo>
                  <a:lnTo>
                    <a:pt x="23" y="1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C3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161">
              <a:extLst>
                <a:ext uri="{FF2B5EF4-FFF2-40B4-BE49-F238E27FC236}">
                  <a16:creationId xmlns:a16="http://schemas.microsoft.com/office/drawing/2014/main" id="{D0BC3086-493A-E424-2161-722C1839F39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2460625"/>
              <a:ext cx="139700" cy="149225"/>
            </a:xfrm>
            <a:custGeom>
              <a:avLst/>
              <a:gdLst>
                <a:gd name="T0" fmla="*/ 3 w 88"/>
                <a:gd name="T1" fmla="*/ 61 h 94"/>
                <a:gd name="T2" fmla="*/ 0 w 88"/>
                <a:gd name="T3" fmla="*/ 54 h 94"/>
                <a:gd name="T4" fmla="*/ 4 w 88"/>
                <a:gd name="T5" fmla="*/ 29 h 94"/>
                <a:gd name="T6" fmla="*/ 5 w 88"/>
                <a:gd name="T7" fmla="*/ 17 h 94"/>
                <a:gd name="T8" fmla="*/ 9 w 88"/>
                <a:gd name="T9" fmla="*/ 13 h 94"/>
                <a:gd name="T10" fmla="*/ 17 w 88"/>
                <a:gd name="T11" fmla="*/ 10 h 94"/>
                <a:gd name="T12" fmla="*/ 23 w 88"/>
                <a:gd name="T13" fmla="*/ 0 h 94"/>
                <a:gd name="T14" fmla="*/ 32 w 88"/>
                <a:gd name="T15" fmla="*/ 20 h 94"/>
                <a:gd name="T16" fmla="*/ 37 w 88"/>
                <a:gd name="T17" fmla="*/ 35 h 94"/>
                <a:gd name="T18" fmla="*/ 44 w 88"/>
                <a:gd name="T19" fmla="*/ 43 h 94"/>
                <a:gd name="T20" fmla="*/ 62 w 88"/>
                <a:gd name="T21" fmla="*/ 60 h 94"/>
                <a:gd name="T22" fmla="*/ 70 w 88"/>
                <a:gd name="T23" fmla="*/ 69 h 94"/>
                <a:gd name="T24" fmla="*/ 77 w 88"/>
                <a:gd name="T25" fmla="*/ 79 h 94"/>
                <a:gd name="T26" fmla="*/ 82 w 88"/>
                <a:gd name="T27" fmla="*/ 85 h 94"/>
                <a:gd name="T28" fmla="*/ 88 w 88"/>
                <a:gd name="T29" fmla="*/ 89 h 94"/>
                <a:gd name="T30" fmla="*/ 84 w 88"/>
                <a:gd name="T31" fmla="*/ 94 h 94"/>
                <a:gd name="T32" fmla="*/ 78 w 88"/>
                <a:gd name="T33" fmla="*/ 93 h 94"/>
                <a:gd name="T34" fmla="*/ 74 w 88"/>
                <a:gd name="T35" fmla="*/ 87 h 94"/>
                <a:gd name="T36" fmla="*/ 69 w 88"/>
                <a:gd name="T37" fmla="*/ 76 h 94"/>
                <a:gd name="T38" fmla="*/ 63 w 88"/>
                <a:gd name="T39" fmla="*/ 72 h 94"/>
                <a:gd name="T40" fmla="*/ 59 w 88"/>
                <a:gd name="T41" fmla="*/ 66 h 94"/>
                <a:gd name="T42" fmla="*/ 48 w 88"/>
                <a:gd name="T43" fmla="*/ 59 h 94"/>
                <a:gd name="T44" fmla="*/ 39 w 88"/>
                <a:gd name="T45" fmla="*/ 59 h 94"/>
                <a:gd name="T46" fmla="*/ 36 w 88"/>
                <a:gd name="T47" fmla="*/ 55 h 94"/>
                <a:gd name="T48" fmla="*/ 29 w 88"/>
                <a:gd name="T49" fmla="*/ 59 h 94"/>
                <a:gd name="T50" fmla="*/ 19 w 88"/>
                <a:gd name="T51" fmla="*/ 52 h 94"/>
                <a:gd name="T52" fmla="*/ 17 w 88"/>
                <a:gd name="T53" fmla="*/ 65 h 94"/>
                <a:gd name="T54" fmla="*/ 3 w 88"/>
                <a:gd name="T55" fmla="*/ 61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88" h="94">
                  <a:moveTo>
                    <a:pt x="3" y="61"/>
                  </a:moveTo>
                  <a:lnTo>
                    <a:pt x="0" y="54"/>
                  </a:lnTo>
                  <a:lnTo>
                    <a:pt x="4" y="29"/>
                  </a:lnTo>
                  <a:lnTo>
                    <a:pt x="5" y="17"/>
                  </a:lnTo>
                  <a:lnTo>
                    <a:pt x="9" y="13"/>
                  </a:lnTo>
                  <a:lnTo>
                    <a:pt x="17" y="10"/>
                  </a:lnTo>
                  <a:lnTo>
                    <a:pt x="23" y="0"/>
                  </a:lnTo>
                  <a:lnTo>
                    <a:pt x="32" y="20"/>
                  </a:lnTo>
                  <a:lnTo>
                    <a:pt x="37" y="35"/>
                  </a:lnTo>
                  <a:lnTo>
                    <a:pt x="44" y="43"/>
                  </a:lnTo>
                  <a:lnTo>
                    <a:pt x="62" y="60"/>
                  </a:lnTo>
                  <a:lnTo>
                    <a:pt x="70" y="69"/>
                  </a:lnTo>
                  <a:lnTo>
                    <a:pt x="77" y="79"/>
                  </a:lnTo>
                  <a:lnTo>
                    <a:pt x="82" y="85"/>
                  </a:lnTo>
                  <a:lnTo>
                    <a:pt x="88" y="89"/>
                  </a:lnTo>
                  <a:lnTo>
                    <a:pt x="84" y="94"/>
                  </a:lnTo>
                  <a:lnTo>
                    <a:pt x="78" y="93"/>
                  </a:lnTo>
                  <a:lnTo>
                    <a:pt x="74" y="87"/>
                  </a:lnTo>
                  <a:lnTo>
                    <a:pt x="69" y="76"/>
                  </a:lnTo>
                  <a:lnTo>
                    <a:pt x="63" y="72"/>
                  </a:lnTo>
                  <a:lnTo>
                    <a:pt x="59" y="66"/>
                  </a:lnTo>
                  <a:lnTo>
                    <a:pt x="48" y="59"/>
                  </a:lnTo>
                  <a:lnTo>
                    <a:pt x="39" y="59"/>
                  </a:lnTo>
                  <a:lnTo>
                    <a:pt x="36" y="55"/>
                  </a:lnTo>
                  <a:lnTo>
                    <a:pt x="29" y="59"/>
                  </a:lnTo>
                  <a:lnTo>
                    <a:pt x="19" y="52"/>
                  </a:lnTo>
                  <a:lnTo>
                    <a:pt x="17" y="65"/>
                  </a:lnTo>
                  <a:lnTo>
                    <a:pt x="3" y="61"/>
                  </a:lnTo>
                  <a:close/>
                </a:path>
              </a:pathLst>
            </a:custGeom>
            <a:solidFill>
              <a:srgbClr val="D7FCE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162">
              <a:extLst>
                <a:ext uri="{FF2B5EF4-FFF2-40B4-BE49-F238E27FC236}">
                  <a16:creationId xmlns:a16="http://schemas.microsoft.com/office/drawing/2014/main" id="{0304913B-30CF-7204-1C27-C10260EB813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00838" y="1773238"/>
              <a:ext cx="177800" cy="349250"/>
            </a:xfrm>
            <a:custGeom>
              <a:avLst/>
              <a:gdLst>
                <a:gd name="T0" fmla="*/ 93 w 112"/>
                <a:gd name="T1" fmla="*/ 108 h 220"/>
                <a:gd name="T2" fmla="*/ 106 w 112"/>
                <a:gd name="T3" fmla="*/ 137 h 220"/>
                <a:gd name="T4" fmla="*/ 112 w 112"/>
                <a:gd name="T5" fmla="*/ 155 h 220"/>
                <a:gd name="T6" fmla="*/ 81 w 112"/>
                <a:gd name="T7" fmla="*/ 164 h 220"/>
                <a:gd name="T8" fmla="*/ 63 w 112"/>
                <a:gd name="T9" fmla="*/ 175 h 220"/>
                <a:gd name="T10" fmla="*/ 39 w 112"/>
                <a:gd name="T11" fmla="*/ 166 h 220"/>
                <a:gd name="T12" fmla="*/ 15 w 112"/>
                <a:gd name="T13" fmla="*/ 175 h 220"/>
                <a:gd name="T14" fmla="*/ 37 w 112"/>
                <a:gd name="T15" fmla="*/ 212 h 220"/>
                <a:gd name="T16" fmla="*/ 23 w 112"/>
                <a:gd name="T17" fmla="*/ 214 h 220"/>
                <a:gd name="T18" fmla="*/ 10 w 112"/>
                <a:gd name="T19" fmla="*/ 195 h 220"/>
                <a:gd name="T20" fmla="*/ 9 w 112"/>
                <a:gd name="T21" fmla="*/ 178 h 220"/>
                <a:gd name="T22" fmla="*/ 18 w 112"/>
                <a:gd name="T23" fmla="*/ 162 h 220"/>
                <a:gd name="T24" fmla="*/ 42 w 112"/>
                <a:gd name="T25" fmla="*/ 145 h 220"/>
                <a:gd name="T26" fmla="*/ 52 w 112"/>
                <a:gd name="T27" fmla="*/ 121 h 220"/>
                <a:gd name="T28" fmla="*/ 73 w 112"/>
                <a:gd name="T29" fmla="*/ 113 h 220"/>
                <a:gd name="T30" fmla="*/ 70 w 112"/>
                <a:gd name="T31" fmla="*/ 89 h 220"/>
                <a:gd name="T32" fmla="*/ 55 w 112"/>
                <a:gd name="T33" fmla="*/ 62 h 220"/>
                <a:gd name="T34" fmla="*/ 86 w 112"/>
                <a:gd name="T35" fmla="*/ 80 h 220"/>
                <a:gd name="T36" fmla="*/ 74 w 112"/>
                <a:gd name="T37" fmla="*/ 23 h 220"/>
                <a:gd name="T38" fmla="*/ 92 w 112"/>
                <a:gd name="T39" fmla="*/ 33 h 220"/>
                <a:gd name="T40" fmla="*/ 79 w 112"/>
                <a:gd name="T41" fmla="*/ 52 h 220"/>
                <a:gd name="T42" fmla="*/ 60 w 112"/>
                <a:gd name="T43" fmla="*/ 56 h 220"/>
                <a:gd name="T44" fmla="*/ 36 w 112"/>
                <a:gd name="T45" fmla="*/ 43 h 220"/>
                <a:gd name="T46" fmla="*/ 44 w 112"/>
                <a:gd name="T47" fmla="*/ 30 h 220"/>
                <a:gd name="T48" fmla="*/ 27 w 112"/>
                <a:gd name="T49" fmla="*/ 0 h 220"/>
                <a:gd name="T50" fmla="*/ 65 w 112"/>
                <a:gd name="T51" fmla="*/ 20 h 220"/>
                <a:gd name="T52" fmla="*/ 34 w 112"/>
                <a:gd name="T53" fmla="*/ 181 h 220"/>
                <a:gd name="T54" fmla="*/ 43 w 112"/>
                <a:gd name="T55" fmla="*/ 173 h 220"/>
                <a:gd name="T56" fmla="*/ 55 w 112"/>
                <a:gd name="T57" fmla="*/ 170 h 220"/>
                <a:gd name="T58" fmla="*/ 57 w 112"/>
                <a:gd name="T59" fmla="*/ 185 h 220"/>
                <a:gd name="T60" fmla="*/ 47 w 112"/>
                <a:gd name="T61" fmla="*/ 184 h 220"/>
                <a:gd name="T62" fmla="*/ 37 w 112"/>
                <a:gd name="T63" fmla="*/ 189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12" h="220">
                  <a:moveTo>
                    <a:pt x="94" y="93"/>
                  </a:moveTo>
                  <a:lnTo>
                    <a:pt x="93" y="108"/>
                  </a:lnTo>
                  <a:lnTo>
                    <a:pt x="104" y="124"/>
                  </a:lnTo>
                  <a:lnTo>
                    <a:pt x="106" y="137"/>
                  </a:lnTo>
                  <a:lnTo>
                    <a:pt x="112" y="144"/>
                  </a:lnTo>
                  <a:lnTo>
                    <a:pt x="112" y="155"/>
                  </a:lnTo>
                  <a:lnTo>
                    <a:pt x="102" y="163"/>
                  </a:lnTo>
                  <a:lnTo>
                    <a:pt x="81" y="164"/>
                  </a:lnTo>
                  <a:lnTo>
                    <a:pt x="75" y="181"/>
                  </a:lnTo>
                  <a:lnTo>
                    <a:pt x="63" y="175"/>
                  </a:lnTo>
                  <a:lnTo>
                    <a:pt x="56" y="164"/>
                  </a:lnTo>
                  <a:lnTo>
                    <a:pt x="39" y="166"/>
                  </a:lnTo>
                  <a:lnTo>
                    <a:pt x="28" y="173"/>
                  </a:lnTo>
                  <a:lnTo>
                    <a:pt x="15" y="175"/>
                  </a:lnTo>
                  <a:lnTo>
                    <a:pt x="31" y="186"/>
                  </a:lnTo>
                  <a:lnTo>
                    <a:pt x="37" y="212"/>
                  </a:lnTo>
                  <a:lnTo>
                    <a:pt x="33" y="220"/>
                  </a:lnTo>
                  <a:lnTo>
                    <a:pt x="23" y="214"/>
                  </a:lnTo>
                  <a:lnTo>
                    <a:pt x="21" y="198"/>
                  </a:lnTo>
                  <a:lnTo>
                    <a:pt x="10" y="195"/>
                  </a:lnTo>
                  <a:lnTo>
                    <a:pt x="0" y="184"/>
                  </a:lnTo>
                  <a:lnTo>
                    <a:pt x="9" y="178"/>
                  </a:lnTo>
                  <a:lnTo>
                    <a:pt x="10" y="169"/>
                  </a:lnTo>
                  <a:lnTo>
                    <a:pt x="18" y="162"/>
                  </a:lnTo>
                  <a:lnTo>
                    <a:pt x="21" y="150"/>
                  </a:lnTo>
                  <a:lnTo>
                    <a:pt x="42" y="145"/>
                  </a:lnTo>
                  <a:lnTo>
                    <a:pt x="55" y="149"/>
                  </a:lnTo>
                  <a:lnTo>
                    <a:pt x="52" y="121"/>
                  </a:lnTo>
                  <a:lnTo>
                    <a:pt x="65" y="129"/>
                  </a:lnTo>
                  <a:lnTo>
                    <a:pt x="73" y="113"/>
                  </a:lnTo>
                  <a:lnTo>
                    <a:pt x="75" y="108"/>
                  </a:lnTo>
                  <a:lnTo>
                    <a:pt x="70" y="89"/>
                  </a:lnTo>
                  <a:lnTo>
                    <a:pt x="56" y="73"/>
                  </a:lnTo>
                  <a:lnTo>
                    <a:pt x="55" y="62"/>
                  </a:lnTo>
                  <a:lnTo>
                    <a:pt x="66" y="60"/>
                  </a:lnTo>
                  <a:lnTo>
                    <a:pt x="86" y="80"/>
                  </a:lnTo>
                  <a:lnTo>
                    <a:pt x="94" y="93"/>
                  </a:lnTo>
                  <a:close/>
                  <a:moveTo>
                    <a:pt x="74" y="23"/>
                  </a:moveTo>
                  <a:lnTo>
                    <a:pt x="78" y="16"/>
                  </a:lnTo>
                  <a:lnTo>
                    <a:pt x="92" y="33"/>
                  </a:lnTo>
                  <a:lnTo>
                    <a:pt x="79" y="36"/>
                  </a:lnTo>
                  <a:lnTo>
                    <a:pt x="79" y="52"/>
                  </a:lnTo>
                  <a:lnTo>
                    <a:pt x="54" y="41"/>
                  </a:lnTo>
                  <a:lnTo>
                    <a:pt x="60" y="56"/>
                  </a:lnTo>
                  <a:lnTo>
                    <a:pt x="48" y="58"/>
                  </a:lnTo>
                  <a:lnTo>
                    <a:pt x="36" y="43"/>
                  </a:lnTo>
                  <a:lnTo>
                    <a:pt x="33" y="32"/>
                  </a:lnTo>
                  <a:lnTo>
                    <a:pt x="44" y="30"/>
                  </a:lnTo>
                  <a:lnTo>
                    <a:pt x="33" y="11"/>
                  </a:lnTo>
                  <a:lnTo>
                    <a:pt x="27" y="0"/>
                  </a:lnTo>
                  <a:lnTo>
                    <a:pt x="52" y="15"/>
                  </a:lnTo>
                  <a:lnTo>
                    <a:pt x="65" y="20"/>
                  </a:lnTo>
                  <a:lnTo>
                    <a:pt x="74" y="23"/>
                  </a:lnTo>
                  <a:close/>
                  <a:moveTo>
                    <a:pt x="34" y="181"/>
                  </a:moveTo>
                  <a:lnTo>
                    <a:pt x="36" y="171"/>
                  </a:lnTo>
                  <a:lnTo>
                    <a:pt x="43" y="173"/>
                  </a:lnTo>
                  <a:lnTo>
                    <a:pt x="46" y="166"/>
                  </a:lnTo>
                  <a:lnTo>
                    <a:pt x="55" y="170"/>
                  </a:lnTo>
                  <a:lnTo>
                    <a:pt x="60" y="176"/>
                  </a:lnTo>
                  <a:lnTo>
                    <a:pt x="57" y="185"/>
                  </a:lnTo>
                  <a:lnTo>
                    <a:pt x="50" y="181"/>
                  </a:lnTo>
                  <a:lnTo>
                    <a:pt x="47" y="184"/>
                  </a:lnTo>
                  <a:lnTo>
                    <a:pt x="48" y="194"/>
                  </a:lnTo>
                  <a:lnTo>
                    <a:pt x="37" y="189"/>
                  </a:lnTo>
                  <a:lnTo>
                    <a:pt x="34" y="181"/>
                  </a:lnTo>
                  <a:close/>
                </a:path>
              </a:pathLst>
            </a:custGeom>
            <a:solidFill>
              <a:srgbClr val="B3FCF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163">
              <a:extLst>
                <a:ext uri="{FF2B5EF4-FFF2-40B4-BE49-F238E27FC236}">
                  <a16:creationId xmlns:a16="http://schemas.microsoft.com/office/drawing/2014/main" id="{7646D0FA-1F2E-2C18-7E35-CD48BC83CF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8475" y="3473450"/>
              <a:ext cx="174625" cy="214313"/>
            </a:xfrm>
            <a:custGeom>
              <a:avLst/>
              <a:gdLst>
                <a:gd name="T0" fmla="*/ 52 w 110"/>
                <a:gd name="T1" fmla="*/ 13 h 135"/>
                <a:gd name="T2" fmla="*/ 57 w 110"/>
                <a:gd name="T3" fmla="*/ 23 h 135"/>
                <a:gd name="T4" fmla="*/ 59 w 110"/>
                <a:gd name="T5" fmla="*/ 45 h 135"/>
                <a:gd name="T6" fmla="*/ 72 w 110"/>
                <a:gd name="T7" fmla="*/ 49 h 135"/>
                <a:gd name="T8" fmla="*/ 77 w 110"/>
                <a:gd name="T9" fmla="*/ 45 h 135"/>
                <a:gd name="T10" fmla="*/ 86 w 110"/>
                <a:gd name="T11" fmla="*/ 50 h 135"/>
                <a:gd name="T12" fmla="*/ 88 w 110"/>
                <a:gd name="T13" fmla="*/ 56 h 135"/>
                <a:gd name="T14" fmla="*/ 91 w 110"/>
                <a:gd name="T15" fmla="*/ 70 h 135"/>
                <a:gd name="T16" fmla="*/ 93 w 110"/>
                <a:gd name="T17" fmla="*/ 77 h 135"/>
                <a:gd name="T18" fmla="*/ 99 w 110"/>
                <a:gd name="T19" fmla="*/ 77 h 135"/>
                <a:gd name="T20" fmla="*/ 103 w 110"/>
                <a:gd name="T21" fmla="*/ 75 h 135"/>
                <a:gd name="T22" fmla="*/ 109 w 110"/>
                <a:gd name="T23" fmla="*/ 77 h 135"/>
                <a:gd name="T24" fmla="*/ 110 w 110"/>
                <a:gd name="T25" fmla="*/ 87 h 135"/>
                <a:gd name="T26" fmla="*/ 110 w 110"/>
                <a:gd name="T27" fmla="*/ 96 h 135"/>
                <a:gd name="T28" fmla="*/ 109 w 110"/>
                <a:gd name="T29" fmla="*/ 106 h 135"/>
                <a:gd name="T30" fmla="*/ 109 w 110"/>
                <a:gd name="T31" fmla="*/ 120 h 135"/>
                <a:gd name="T32" fmla="*/ 99 w 110"/>
                <a:gd name="T33" fmla="*/ 133 h 135"/>
                <a:gd name="T34" fmla="*/ 90 w 110"/>
                <a:gd name="T35" fmla="*/ 135 h 135"/>
                <a:gd name="T36" fmla="*/ 77 w 110"/>
                <a:gd name="T37" fmla="*/ 133 h 135"/>
                <a:gd name="T38" fmla="*/ 62 w 110"/>
                <a:gd name="T39" fmla="*/ 128 h 135"/>
                <a:gd name="T40" fmla="*/ 71 w 110"/>
                <a:gd name="T41" fmla="*/ 103 h 135"/>
                <a:gd name="T42" fmla="*/ 67 w 110"/>
                <a:gd name="T43" fmla="*/ 96 h 135"/>
                <a:gd name="T44" fmla="*/ 54 w 110"/>
                <a:gd name="T45" fmla="*/ 90 h 135"/>
                <a:gd name="T46" fmla="*/ 36 w 110"/>
                <a:gd name="T47" fmla="*/ 78 h 135"/>
                <a:gd name="T48" fmla="*/ 27 w 110"/>
                <a:gd name="T49" fmla="*/ 75 h 135"/>
                <a:gd name="T50" fmla="*/ 0 w 110"/>
                <a:gd name="T51" fmla="*/ 49 h 135"/>
                <a:gd name="T52" fmla="*/ 2 w 110"/>
                <a:gd name="T53" fmla="*/ 29 h 135"/>
                <a:gd name="T54" fmla="*/ 1 w 110"/>
                <a:gd name="T55" fmla="*/ 19 h 135"/>
                <a:gd name="T56" fmla="*/ 4 w 110"/>
                <a:gd name="T57" fmla="*/ 5 h 135"/>
                <a:gd name="T58" fmla="*/ 26 w 110"/>
                <a:gd name="T59" fmla="*/ 0 h 135"/>
                <a:gd name="T60" fmla="*/ 38 w 110"/>
                <a:gd name="T61" fmla="*/ 0 h 135"/>
                <a:gd name="T62" fmla="*/ 51 w 110"/>
                <a:gd name="T63" fmla="*/ 9 h 135"/>
                <a:gd name="T64" fmla="*/ 52 w 110"/>
                <a:gd name="T65" fmla="*/ 13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10" h="135">
                  <a:moveTo>
                    <a:pt x="52" y="13"/>
                  </a:moveTo>
                  <a:lnTo>
                    <a:pt x="57" y="23"/>
                  </a:lnTo>
                  <a:lnTo>
                    <a:pt x="59" y="45"/>
                  </a:lnTo>
                  <a:lnTo>
                    <a:pt x="72" y="49"/>
                  </a:lnTo>
                  <a:lnTo>
                    <a:pt x="77" y="45"/>
                  </a:lnTo>
                  <a:lnTo>
                    <a:pt x="86" y="50"/>
                  </a:lnTo>
                  <a:lnTo>
                    <a:pt x="88" y="56"/>
                  </a:lnTo>
                  <a:lnTo>
                    <a:pt x="91" y="70"/>
                  </a:lnTo>
                  <a:lnTo>
                    <a:pt x="93" y="77"/>
                  </a:lnTo>
                  <a:lnTo>
                    <a:pt x="99" y="77"/>
                  </a:lnTo>
                  <a:lnTo>
                    <a:pt x="103" y="75"/>
                  </a:lnTo>
                  <a:lnTo>
                    <a:pt x="109" y="77"/>
                  </a:lnTo>
                  <a:lnTo>
                    <a:pt x="110" y="87"/>
                  </a:lnTo>
                  <a:lnTo>
                    <a:pt x="110" y="96"/>
                  </a:lnTo>
                  <a:lnTo>
                    <a:pt x="109" y="106"/>
                  </a:lnTo>
                  <a:lnTo>
                    <a:pt x="109" y="120"/>
                  </a:lnTo>
                  <a:lnTo>
                    <a:pt x="99" y="133"/>
                  </a:lnTo>
                  <a:lnTo>
                    <a:pt x="90" y="135"/>
                  </a:lnTo>
                  <a:lnTo>
                    <a:pt x="77" y="133"/>
                  </a:lnTo>
                  <a:lnTo>
                    <a:pt x="62" y="128"/>
                  </a:lnTo>
                  <a:lnTo>
                    <a:pt x="71" y="103"/>
                  </a:lnTo>
                  <a:lnTo>
                    <a:pt x="67" y="96"/>
                  </a:lnTo>
                  <a:lnTo>
                    <a:pt x="54" y="90"/>
                  </a:lnTo>
                  <a:lnTo>
                    <a:pt x="36" y="78"/>
                  </a:lnTo>
                  <a:lnTo>
                    <a:pt x="27" y="75"/>
                  </a:lnTo>
                  <a:lnTo>
                    <a:pt x="0" y="49"/>
                  </a:lnTo>
                  <a:lnTo>
                    <a:pt x="2" y="29"/>
                  </a:lnTo>
                  <a:lnTo>
                    <a:pt x="1" y="19"/>
                  </a:lnTo>
                  <a:lnTo>
                    <a:pt x="4" y="5"/>
                  </a:lnTo>
                  <a:lnTo>
                    <a:pt x="26" y="0"/>
                  </a:lnTo>
                  <a:lnTo>
                    <a:pt x="38" y="0"/>
                  </a:lnTo>
                  <a:lnTo>
                    <a:pt x="51" y="9"/>
                  </a:lnTo>
                  <a:lnTo>
                    <a:pt x="52" y="13"/>
                  </a:lnTo>
                  <a:close/>
                </a:path>
              </a:pathLst>
            </a:custGeom>
            <a:solidFill>
              <a:srgbClr val="D4D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164">
              <a:extLst>
                <a:ext uri="{FF2B5EF4-FFF2-40B4-BE49-F238E27FC236}">
                  <a16:creationId xmlns:a16="http://schemas.microsoft.com/office/drawing/2014/main" id="{D2314120-EB41-0E0B-CA13-A2FCA7C28BB1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6038" y="2435225"/>
              <a:ext cx="206375" cy="171450"/>
            </a:xfrm>
            <a:custGeom>
              <a:avLst/>
              <a:gdLst>
                <a:gd name="T0" fmla="*/ 112 w 130"/>
                <a:gd name="T1" fmla="*/ 0 h 108"/>
                <a:gd name="T2" fmla="*/ 125 w 130"/>
                <a:gd name="T3" fmla="*/ 27 h 108"/>
                <a:gd name="T4" fmla="*/ 130 w 130"/>
                <a:gd name="T5" fmla="*/ 38 h 108"/>
                <a:gd name="T6" fmla="*/ 121 w 130"/>
                <a:gd name="T7" fmla="*/ 43 h 108"/>
                <a:gd name="T8" fmla="*/ 119 w 130"/>
                <a:gd name="T9" fmla="*/ 51 h 108"/>
                <a:gd name="T10" fmla="*/ 119 w 130"/>
                <a:gd name="T11" fmla="*/ 57 h 108"/>
                <a:gd name="T12" fmla="*/ 107 w 130"/>
                <a:gd name="T13" fmla="*/ 63 h 108"/>
                <a:gd name="T14" fmla="*/ 88 w 130"/>
                <a:gd name="T15" fmla="*/ 71 h 108"/>
                <a:gd name="T16" fmla="*/ 79 w 130"/>
                <a:gd name="T17" fmla="*/ 84 h 108"/>
                <a:gd name="T18" fmla="*/ 73 w 130"/>
                <a:gd name="T19" fmla="*/ 85 h 108"/>
                <a:gd name="T20" fmla="*/ 68 w 130"/>
                <a:gd name="T21" fmla="*/ 84 h 108"/>
                <a:gd name="T22" fmla="*/ 61 w 130"/>
                <a:gd name="T23" fmla="*/ 90 h 108"/>
                <a:gd name="T24" fmla="*/ 53 w 130"/>
                <a:gd name="T25" fmla="*/ 94 h 108"/>
                <a:gd name="T26" fmla="*/ 43 w 130"/>
                <a:gd name="T27" fmla="*/ 95 h 108"/>
                <a:gd name="T28" fmla="*/ 40 w 130"/>
                <a:gd name="T29" fmla="*/ 96 h 108"/>
                <a:gd name="T30" fmla="*/ 37 w 130"/>
                <a:gd name="T31" fmla="*/ 100 h 108"/>
                <a:gd name="T32" fmla="*/ 34 w 130"/>
                <a:gd name="T33" fmla="*/ 102 h 108"/>
                <a:gd name="T34" fmla="*/ 33 w 130"/>
                <a:gd name="T35" fmla="*/ 105 h 108"/>
                <a:gd name="T36" fmla="*/ 26 w 130"/>
                <a:gd name="T37" fmla="*/ 105 h 108"/>
                <a:gd name="T38" fmla="*/ 22 w 130"/>
                <a:gd name="T39" fmla="*/ 108 h 108"/>
                <a:gd name="T40" fmla="*/ 14 w 130"/>
                <a:gd name="T41" fmla="*/ 107 h 108"/>
                <a:gd name="T42" fmla="*/ 9 w 130"/>
                <a:gd name="T43" fmla="*/ 97 h 108"/>
                <a:gd name="T44" fmla="*/ 9 w 130"/>
                <a:gd name="T45" fmla="*/ 88 h 108"/>
                <a:gd name="T46" fmla="*/ 7 w 130"/>
                <a:gd name="T47" fmla="*/ 83 h 108"/>
                <a:gd name="T48" fmla="*/ 3 w 130"/>
                <a:gd name="T49" fmla="*/ 70 h 108"/>
                <a:gd name="T50" fmla="*/ 0 w 130"/>
                <a:gd name="T51" fmla="*/ 63 h 108"/>
                <a:gd name="T52" fmla="*/ 2 w 130"/>
                <a:gd name="T53" fmla="*/ 62 h 108"/>
                <a:gd name="T54" fmla="*/ 0 w 130"/>
                <a:gd name="T55" fmla="*/ 55 h 108"/>
                <a:gd name="T56" fmla="*/ 1 w 130"/>
                <a:gd name="T57" fmla="*/ 51 h 108"/>
                <a:gd name="T58" fmla="*/ 0 w 130"/>
                <a:gd name="T59" fmla="*/ 44 h 108"/>
                <a:gd name="T60" fmla="*/ 5 w 130"/>
                <a:gd name="T61" fmla="*/ 38 h 108"/>
                <a:gd name="T62" fmla="*/ 3 w 130"/>
                <a:gd name="T63" fmla="*/ 32 h 108"/>
                <a:gd name="T64" fmla="*/ 5 w 130"/>
                <a:gd name="T65" fmla="*/ 24 h 108"/>
                <a:gd name="T66" fmla="*/ 11 w 130"/>
                <a:gd name="T67" fmla="*/ 27 h 108"/>
                <a:gd name="T68" fmla="*/ 15 w 130"/>
                <a:gd name="T69" fmla="*/ 26 h 108"/>
                <a:gd name="T70" fmla="*/ 29 w 130"/>
                <a:gd name="T71" fmla="*/ 26 h 108"/>
                <a:gd name="T72" fmla="*/ 31 w 130"/>
                <a:gd name="T73" fmla="*/ 27 h 108"/>
                <a:gd name="T74" fmla="*/ 44 w 130"/>
                <a:gd name="T75" fmla="*/ 30 h 108"/>
                <a:gd name="T76" fmla="*/ 49 w 130"/>
                <a:gd name="T77" fmla="*/ 29 h 108"/>
                <a:gd name="T78" fmla="*/ 52 w 130"/>
                <a:gd name="T79" fmla="*/ 33 h 108"/>
                <a:gd name="T80" fmla="*/ 57 w 130"/>
                <a:gd name="T81" fmla="*/ 32 h 108"/>
                <a:gd name="T82" fmla="*/ 66 w 130"/>
                <a:gd name="T83" fmla="*/ 13 h 108"/>
                <a:gd name="T84" fmla="*/ 76 w 130"/>
                <a:gd name="T85" fmla="*/ 5 h 108"/>
                <a:gd name="T86" fmla="*/ 112 w 130"/>
                <a:gd name="T87" fmla="*/ 0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30" h="108">
                  <a:moveTo>
                    <a:pt x="112" y="0"/>
                  </a:moveTo>
                  <a:lnTo>
                    <a:pt x="125" y="27"/>
                  </a:lnTo>
                  <a:lnTo>
                    <a:pt x="130" y="38"/>
                  </a:lnTo>
                  <a:lnTo>
                    <a:pt x="121" y="43"/>
                  </a:lnTo>
                  <a:lnTo>
                    <a:pt x="119" y="51"/>
                  </a:lnTo>
                  <a:lnTo>
                    <a:pt x="119" y="57"/>
                  </a:lnTo>
                  <a:lnTo>
                    <a:pt x="107" y="63"/>
                  </a:lnTo>
                  <a:lnTo>
                    <a:pt x="88" y="71"/>
                  </a:lnTo>
                  <a:lnTo>
                    <a:pt x="79" y="84"/>
                  </a:lnTo>
                  <a:lnTo>
                    <a:pt x="73" y="85"/>
                  </a:lnTo>
                  <a:lnTo>
                    <a:pt x="68" y="84"/>
                  </a:lnTo>
                  <a:lnTo>
                    <a:pt x="61" y="90"/>
                  </a:lnTo>
                  <a:lnTo>
                    <a:pt x="53" y="94"/>
                  </a:lnTo>
                  <a:lnTo>
                    <a:pt x="43" y="95"/>
                  </a:lnTo>
                  <a:lnTo>
                    <a:pt x="40" y="96"/>
                  </a:lnTo>
                  <a:lnTo>
                    <a:pt x="37" y="100"/>
                  </a:lnTo>
                  <a:lnTo>
                    <a:pt x="34" y="102"/>
                  </a:lnTo>
                  <a:lnTo>
                    <a:pt x="33" y="105"/>
                  </a:lnTo>
                  <a:lnTo>
                    <a:pt x="26" y="105"/>
                  </a:lnTo>
                  <a:lnTo>
                    <a:pt x="22" y="108"/>
                  </a:lnTo>
                  <a:lnTo>
                    <a:pt x="14" y="107"/>
                  </a:lnTo>
                  <a:lnTo>
                    <a:pt x="9" y="97"/>
                  </a:lnTo>
                  <a:lnTo>
                    <a:pt x="9" y="88"/>
                  </a:lnTo>
                  <a:lnTo>
                    <a:pt x="7" y="83"/>
                  </a:lnTo>
                  <a:lnTo>
                    <a:pt x="3" y="70"/>
                  </a:lnTo>
                  <a:lnTo>
                    <a:pt x="0" y="63"/>
                  </a:lnTo>
                  <a:lnTo>
                    <a:pt x="2" y="62"/>
                  </a:lnTo>
                  <a:lnTo>
                    <a:pt x="0" y="55"/>
                  </a:lnTo>
                  <a:lnTo>
                    <a:pt x="1" y="51"/>
                  </a:lnTo>
                  <a:lnTo>
                    <a:pt x="0" y="44"/>
                  </a:lnTo>
                  <a:lnTo>
                    <a:pt x="5" y="38"/>
                  </a:lnTo>
                  <a:lnTo>
                    <a:pt x="3" y="32"/>
                  </a:lnTo>
                  <a:lnTo>
                    <a:pt x="5" y="24"/>
                  </a:lnTo>
                  <a:lnTo>
                    <a:pt x="11" y="27"/>
                  </a:lnTo>
                  <a:lnTo>
                    <a:pt x="15" y="26"/>
                  </a:lnTo>
                  <a:lnTo>
                    <a:pt x="29" y="26"/>
                  </a:lnTo>
                  <a:lnTo>
                    <a:pt x="31" y="27"/>
                  </a:lnTo>
                  <a:lnTo>
                    <a:pt x="44" y="30"/>
                  </a:lnTo>
                  <a:lnTo>
                    <a:pt x="49" y="29"/>
                  </a:lnTo>
                  <a:lnTo>
                    <a:pt x="52" y="33"/>
                  </a:lnTo>
                  <a:lnTo>
                    <a:pt x="57" y="32"/>
                  </a:lnTo>
                  <a:lnTo>
                    <a:pt x="66" y="13"/>
                  </a:lnTo>
                  <a:lnTo>
                    <a:pt x="76" y="5"/>
                  </a:lnTo>
                  <a:lnTo>
                    <a:pt x="112" y="0"/>
                  </a:lnTo>
                  <a:close/>
                </a:path>
              </a:pathLst>
            </a:custGeom>
            <a:solidFill>
              <a:srgbClr val="FCD9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165">
              <a:extLst>
                <a:ext uri="{FF2B5EF4-FFF2-40B4-BE49-F238E27FC236}">
                  <a16:creationId xmlns:a16="http://schemas.microsoft.com/office/drawing/2014/main" id="{94BDD61D-4319-5599-61AE-39AF5B0BF4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5538" y="2092325"/>
              <a:ext cx="430213" cy="412750"/>
            </a:xfrm>
            <a:custGeom>
              <a:avLst/>
              <a:gdLst>
                <a:gd name="T0" fmla="*/ 17 w 271"/>
                <a:gd name="T1" fmla="*/ 48 h 260"/>
                <a:gd name="T2" fmla="*/ 24 w 271"/>
                <a:gd name="T3" fmla="*/ 38 h 260"/>
                <a:gd name="T4" fmla="*/ 33 w 271"/>
                <a:gd name="T5" fmla="*/ 29 h 260"/>
                <a:gd name="T6" fmla="*/ 24 w 271"/>
                <a:gd name="T7" fmla="*/ 11 h 260"/>
                <a:gd name="T8" fmla="*/ 47 w 271"/>
                <a:gd name="T9" fmla="*/ 0 h 260"/>
                <a:gd name="T10" fmla="*/ 83 w 271"/>
                <a:gd name="T11" fmla="*/ 16 h 260"/>
                <a:gd name="T12" fmla="*/ 143 w 271"/>
                <a:gd name="T13" fmla="*/ 49 h 260"/>
                <a:gd name="T14" fmla="*/ 159 w 271"/>
                <a:gd name="T15" fmla="*/ 59 h 260"/>
                <a:gd name="T16" fmla="*/ 174 w 271"/>
                <a:gd name="T17" fmla="*/ 72 h 260"/>
                <a:gd name="T18" fmla="*/ 183 w 271"/>
                <a:gd name="T19" fmla="*/ 81 h 260"/>
                <a:gd name="T20" fmla="*/ 195 w 271"/>
                <a:gd name="T21" fmla="*/ 95 h 260"/>
                <a:gd name="T22" fmla="*/ 196 w 271"/>
                <a:gd name="T23" fmla="*/ 106 h 260"/>
                <a:gd name="T24" fmla="*/ 202 w 271"/>
                <a:gd name="T25" fmla="*/ 116 h 260"/>
                <a:gd name="T26" fmla="*/ 209 w 271"/>
                <a:gd name="T27" fmla="*/ 123 h 260"/>
                <a:gd name="T28" fmla="*/ 216 w 271"/>
                <a:gd name="T29" fmla="*/ 129 h 260"/>
                <a:gd name="T30" fmla="*/ 225 w 271"/>
                <a:gd name="T31" fmla="*/ 149 h 260"/>
                <a:gd name="T32" fmla="*/ 264 w 271"/>
                <a:gd name="T33" fmla="*/ 153 h 260"/>
                <a:gd name="T34" fmla="*/ 267 w 271"/>
                <a:gd name="T35" fmla="*/ 198 h 260"/>
                <a:gd name="T36" fmla="*/ 196 w 271"/>
                <a:gd name="T37" fmla="*/ 221 h 260"/>
                <a:gd name="T38" fmla="*/ 177 w 271"/>
                <a:gd name="T39" fmla="*/ 248 h 260"/>
                <a:gd name="T40" fmla="*/ 169 w 271"/>
                <a:gd name="T41" fmla="*/ 245 h 260"/>
                <a:gd name="T42" fmla="*/ 151 w 271"/>
                <a:gd name="T43" fmla="*/ 243 h 260"/>
                <a:gd name="T44" fmla="*/ 135 w 271"/>
                <a:gd name="T45" fmla="*/ 242 h 260"/>
                <a:gd name="T46" fmla="*/ 125 w 271"/>
                <a:gd name="T47" fmla="*/ 240 h 260"/>
                <a:gd name="T48" fmla="*/ 125 w 271"/>
                <a:gd name="T49" fmla="*/ 254 h 260"/>
                <a:gd name="T50" fmla="*/ 117 w 271"/>
                <a:gd name="T51" fmla="*/ 253 h 260"/>
                <a:gd name="T52" fmla="*/ 112 w 271"/>
                <a:gd name="T53" fmla="*/ 241 h 260"/>
                <a:gd name="T54" fmla="*/ 97 w 271"/>
                <a:gd name="T55" fmla="*/ 221 h 260"/>
                <a:gd name="T56" fmla="*/ 84 w 271"/>
                <a:gd name="T57" fmla="*/ 195 h 260"/>
                <a:gd name="T58" fmla="*/ 68 w 271"/>
                <a:gd name="T59" fmla="*/ 177 h 260"/>
                <a:gd name="T60" fmla="*/ 64 w 271"/>
                <a:gd name="T61" fmla="*/ 156 h 260"/>
                <a:gd name="T62" fmla="*/ 50 w 271"/>
                <a:gd name="T63" fmla="*/ 131 h 260"/>
                <a:gd name="T64" fmla="*/ 37 w 271"/>
                <a:gd name="T65" fmla="*/ 118 h 260"/>
                <a:gd name="T66" fmla="*/ 33 w 271"/>
                <a:gd name="T67" fmla="*/ 106 h 260"/>
                <a:gd name="T68" fmla="*/ 24 w 271"/>
                <a:gd name="T69" fmla="*/ 90 h 260"/>
                <a:gd name="T70" fmla="*/ 7 w 271"/>
                <a:gd name="T71" fmla="*/ 66 h 260"/>
                <a:gd name="T72" fmla="*/ 1 w 271"/>
                <a:gd name="T73" fmla="*/ 56 h 260"/>
                <a:gd name="T74" fmla="*/ 2 w 271"/>
                <a:gd name="T75" fmla="*/ 46 h 2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71" h="260">
                  <a:moveTo>
                    <a:pt x="2" y="46"/>
                  </a:moveTo>
                  <a:lnTo>
                    <a:pt x="17" y="48"/>
                  </a:lnTo>
                  <a:lnTo>
                    <a:pt x="21" y="43"/>
                  </a:lnTo>
                  <a:lnTo>
                    <a:pt x="24" y="38"/>
                  </a:lnTo>
                  <a:lnTo>
                    <a:pt x="32" y="35"/>
                  </a:lnTo>
                  <a:lnTo>
                    <a:pt x="33" y="29"/>
                  </a:lnTo>
                  <a:lnTo>
                    <a:pt x="37" y="27"/>
                  </a:lnTo>
                  <a:lnTo>
                    <a:pt x="24" y="11"/>
                  </a:lnTo>
                  <a:lnTo>
                    <a:pt x="46" y="3"/>
                  </a:lnTo>
                  <a:lnTo>
                    <a:pt x="47" y="0"/>
                  </a:lnTo>
                  <a:lnTo>
                    <a:pt x="63" y="4"/>
                  </a:lnTo>
                  <a:lnTo>
                    <a:pt x="83" y="16"/>
                  </a:lnTo>
                  <a:lnTo>
                    <a:pt x="121" y="48"/>
                  </a:lnTo>
                  <a:lnTo>
                    <a:pt x="143" y="49"/>
                  </a:lnTo>
                  <a:lnTo>
                    <a:pt x="154" y="51"/>
                  </a:lnTo>
                  <a:lnTo>
                    <a:pt x="159" y="59"/>
                  </a:lnTo>
                  <a:lnTo>
                    <a:pt x="167" y="58"/>
                  </a:lnTo>
                  <a:lnTo>
                    <a:pt x="174" y="72"/>
                  </a:lnTo>
                  <a:lnTo>
                    <a:pt x="180" y="77"/>
                  </a:lnTo>
                  <a:lnTo>
                    <a:pt x="183" y="81"/>
                  </a:lnTo>
                  <a:lnTo>
                    <a:pt x="193" y="88"/>
                  </a:lnTo>
                  <a:lnTo>
                    <a:pt x="195" y="95"/>
                  </a:lnTo>
                  <a:lnTo>
                    <a:pt x="194" y="100"/>
                  </a:lnTo>
                  <a:lnTo>
                    <a:pt x="196" y="106"/>
                  </a:lnTo>
                  <a:lnTo>
                    <a:pt x="200" y="110"/>
                  </a:lnTo>
                  <a:lnTo>
                    <a:pt x="202" y="116"/>
                  </a:lnTo>
                  <a:lnTo>
                    <a:pt x="205" y="120"/>
                  </a:lnTo>
                  <a:lnTo>
                    <a:pt x="209" y="123"/>
                  </a:lnTo>
                  <a:lnTo>
                    <a:pt x="213" y="122"/>
                  </a:lnTo>
                  <a:lnTo>
                    <a:pt x="216" y="129"/>
                  </a:lnTo>
                  <a:lnTo>
                    <a:pt x="216" y="132"/>
                  </a:lnTo>
                  <a:lnTo>
                    <a:pt x="225" y="149"/>
                  </a:lnTo>
                  <a:lnTo>
                    <a:pt x="261" y="157"/>
                  </a:lnTo>
                  <a:lnTo>
                    <a:pt x="264" y="153"/>
                  </a:lnTo>
                  <a:lnTo>
                    <a:pt x="271" y="165"/>
                  </a:lnTo>
                  <a:lnTo>
                    <a:pt x="267" y="198"/>
                  </a:lnTo>
                  <a:lnTo>
                    <a:pt x="232" y="216"/>
                  </a:lnTo>
                  <a:lnTo>
                    <a:pt x="196" y="221"/>
                  </a:lnTo>
                  <a:lnTo>
                    <a:pt x="186" y="229"/>
                  </a:lnTo>
                  <a:lnTo>
                    <a:pt x="177" y="248"/>
                  </a:lnTo>
                  <a:lnTo>
                    <a:pt x="172" y="249"/>
                  </a:lnTo>
                  <a:lnTo>
                    <a:pt x="169" y="245"/>
                  </a:lnTo>
                  <a:lnTo>
                    <a:pt x="164" y="246"/>
                  </a:lnTo>
                  <a:lnTo>
                    <a:pt x="151" y="243"/>
                  </a:lnTo>
                  <a:lnTo>
                    <a:pt x="149" y="242"/>
                  </a:lnTo>
                  <a:lnTo>
                    <a:pt x="135" y="242"/>
                  </a:lnTo>
                  <a:lnTo>
                    <a:pt x="131" y="243"/>
                  </a:lnTo>
                  <a:lnTo>
                    <a:pt x="125" y="240"/>
                  </a:lnTo>
                  <a:lnTo>
                    <a:pt x="123" y="248"/>
                  </a:lnTo>
                  <a:lnTo>
                    <a:pt x="125" y="254"/>
                  </a:lnTo>
                  <a:lnTo>
                    <a:pt x="120" y="260"/>
                  </a:lnTo>
                  <a:lnTo>
                    <a:pt x="117" y="253"/>
                  </a:lnTo>
                  <a:lnTo>
                    <a:pt x="114" y="248"/>
                  </a:lnTo>
                  <a:lnTo>
                    <a:pt x="112" y="241"/>
                  </a:lnTo>
                  <a:lnTo>
                    <a:pt x="105" y="235"/>
                  </a:lnTo>
                  <a:lnTo>
                    <a:pt x="97" y="221"/>
                  </a:lnTo>
                  <a:lnTo>
                    <a:pt x="92" y="207"/>
                  </a:lnTo>
                  <a:lnTo>
                    <a:pt x="84" y="195"/>
                  </a:lnTo>
                  <a:lnTo>
                    <a:pt x="77" y="192"/>
                  </a:lnTo>
                  <a:lnTo>
                    <a:pt x="68" y="177"/>
                  </a:lnTo>
                  <a:lnTo>
                    <a:pt x="65" y="165"/>
                  </a:lnTo>
                  <a:lnTo>
                    <a:pt x="64" y="156"/>
                  </a:lnTo>
                  <a:lnTo>
                    <a:pt x="57" y="137"/>
                  </a:lnTo>
                  <a:lnTo>
                    <a:pt x="50" y="131"/>
                  </a:lnTo>
                  <a:lnTo>
                    <a:pt x="43" y="127"/>
                  </a:lnTo>
                  <a:lnTo>
                    <a:pt x="37" y="118"/>
                  </a:lnTo>
                  <a:lnTo>
                    <a:pt x="38" y="114"/>
                  </a:lnTo>
                  <a:lnTo>
                    <a:pt x="33" y="106"/>
                  </a:lnTo>
                  <a:lnTo>
                    <a:pt x="28" y="103"/>
                  </a:lnTo>
                  <a:lnTo>
                    <a:pt x="24" y="90"/>
                  </a:lnTo>
                  <a:lnTo>
                    <a:pt x="14" y="78"/>
                  </a:lnTo>
                  <a:lnTo>
                    <a:pt x="7" y="66"/>
                  </a:lnTo>
                  <a:lnTo>
                    <a:pt x="0" y="66"/>
                  </a:lnTo>
                  <a:lnTo>
                    <a:pt x="1" y="56"/>
                  </a:lnTo>
                  <a:lnTo>
                    <a:pt x="1" y="51"/>
                  </a:lnTo>
                  <a:lnTo>
                    <a:pt x="2" y="46"/>
                  </a:lnTo>
                  <a:close/>
                </a:path>
              </a:pathLst>
            </a:custGeom>
            <a:solidFill>
              <a:srgbClr val="D7F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166">
              <a:extLst>
                <a:ext uri="{FF2B5EF4-FFF2-40B4-BE49-F238E27FC236}">
                  <a16:creationId xmlns:a16="http://schemas.microsoft.com/office/drawing/2014/main" id="{11A35314-A8CB-86EB-22A4-A3757ED72B7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070100" y="4479925"/>
              <a:ext cx="4530725" cy="257175"/>
            </a:xfrm>
            <a:custGeom>
              <a:avLst/>
              <a:gdLst>
                <a:gd name="T0" fmla="*/ 0 w 2854"/>
                <a:gd name="T1" fmla="*/ 154 h 162"/>
                <a:gd name="T2" fmla="*/ 73 w 2854"/>
                <a:gd name="T3" fmla="*/ 152 h 162"/>
                <a:gd name="T4" fmla="*/ 286 w 2854"/>
                <a:gd name="T5" fmla="*/ 155 h 162"/>
                <a:gd name="T6" fmla="*/ 168 w 2854"/>
                <a:gd name="T7" fmla="*/ 142 h 162"/>
                <a:gd name="T8" fmla="*/ 178 w 2854"/>
                <a:gd name="T9" fmla="*/ 133 h 162"/>
                <a:gd name="T10" fmla="*/ 149 w 2854"/>
                <a:gd name="T11" fmla="*/ 122 h 162"/>
                <a:gd name="T12" fmla="*/ 208 w 2854"/>
                <a:gd name="T13" fmla="*/ 109 h 162"/>
                <a:gd name="T14" fmla="*/ 307 w 2854"/>
                <a:gd name="T15" fmla="*/ 103 h 162"/>
                <a:gd name="T16" fmla="*/ 424 w 2854"/>
                <a:gd name="T17" fmla="*/ 100 h 162"/>
                <a:gd name="T18" fmla="*/ 529 w 2854"/>
                <a:gd name="T19" fmla="*/ 107 h 162"/>
                <a:gd name="T20" fmla="*/ 526 w 2854"/>
                <a:gd name="T21" fmla="*/ 90 h 162"/>
                <a:gd name="T22" fmla="*/ 629 w 2854"/>
                <a:gd name="T23" fmla="*/ 88 h 162"/>
                <a:gd name="T24" fmla="*/ 730 w 2854"/>
                <a:gd name="T25" fmla="*/ 95 h 162"/>
                <a:gd name="T26" fmla="*/ 813 w 2854"/>
                <a:gd name="T27" fmla="*/ 84 h 162"/>
                <a:gd name="T28" fmla="*/ 782 w 2854"/>
                <a:gd name="T29" fmla="*/ 46 h 162"/>
                <a:gd name="T30" fmla="*/ 817 w 2854"/>
                <a:gd name="T31" fmla="*/ 12 h 162"/>
                <a:gd name="T32" fmla="*/ 825 w 2854"/>
                <a:gd name="T33" fmla="*/ 12 h 162"/>
                <a:gd name="T34" fmla="*/ 800 w 2854"/>
                <a:gd name="T35" fmla="*/ 45 h 162"/>
                <a:gd name="T36" fmla="*/ 863 w 2854"/>
                <a:gd name="T37" fmla="*/ 83 h 162"/>
                <a:gd name="T38" fmla="*/ 834 w 2854"/>
                <a:gd name="T39" fmla="*/ 112 h 162"/>
                <a:gd name="T40" fmla="*/ 792 w 2854"/>
                <a:gd name="T41" fmla="*/ 126 h 162"/>
                <a:gd name="T42" fmla="*/ 836 w 2854"/>
                <a:gd name="T43" fmla="*/ 141 h 162"/>
                <a:gd name="T44" fmla="*/ 983 w 2854"/>
                <a:gd name="T45" fmla="*/ 145 h 162"/>
                <a:gd name="T46" fmla="*/ 1149 w 2854"/>
                <a:gd name="T47" fmla="*/ 140 h 162"/>
                <a:gd name="T48" fmla="*/ 1113 w 2854"/>
                <a:gd name="T49" fmla="*/ 125 h 162"/>
                <a:gd name="T50" fmla="*/ 1221 w 2854"/>
                <a:gd name="T51" fmla="*/ 112 h 162"/>
                <a:gd name="T52" fmla="*/ 1281 w 2854"/>
                <a:gd name="T53" fmla="*/ 87 h 162"/>
                <a:gd name="T54" fmla="*/ 1350 w 2854"/>
                <a:gd name="T55" fmla="*/ 80 h 162"/>
                <a:gd name="T56" fmla="*/ 1448 w 2854"/>
                <a:gd name="T57" fmla="*/ 69 h 162"/>
                <a:gd name="T58" fmla="*/ 1525 w 2854"/>
                <a:gd name="T59" fmla="*/ 68 h 162"/>
                <a:gd name="T60" fmla="*/ 1622 w 2854"/>
                <a:gd name="T61" fmla="*/ 71 h 162"/>
                <a:gd name="T62" fmla="*/ 1705 w 2854"/>
                <a:gd name="T63" fmla="*/ 59 h 162"/>
                <a:gd name="T64" fmla="*/ 1794 w 2854"/>
                <a:gd name="T65" fmla="*/ 48 h 162"/>
                <a:gd name="T66" fmla="*/ 1884 w 2854"/>
                <a:gd name="T67" fmla="*/ 28 h 162"/>
                <a:gd name="T68" fmla="*/ 1951 w 2854"/>
                <a:gd name="T69" fmla="*/ 48 h 162"/>
                <a:gd name="T70" fmla="*/ 1975 w 2854"/>
                <a:gd name="T71" fmla="*/ 70 h 162"/>
                <a:gd name="T72" fmla="*/ 2011 w 2854"/>
                <a:gd name="T73" fmla="*/ 76 h 162"/>
                <a:gd name="T74" fmla="*/ 2100 w 2854"/>
                <a:gd name="T75" fmla="*/ 50 h 162"/>
                <a:gd name="T76" fmla="*/ 2186 w 2854"/>
                <a:gd name="T77" fmla="*/ 33 h 162"/>
                <a:gd name="T78" fmla="*/ 2264 w 2854"/>
                <a:gd name="T79" fmla="*/ 42 h 162"/>
                <a:gd name="T80" fmla="*/ 2351 w 2854"/>
                <a:gd name="T81" fmla="*/ 38 h 162"/>
                <a:gd name="T82" fmla="*/ 2441 w 2854"/>
                <a:gd name="T83" fmla="*/ 36 h 162"/>
                <a:gd name="T84" fmla="*/ 2536 w 2854"/>
                <a:gd name="T85" fmla="*/ 35 h 162"/>
                <a:gd name="T86" fmla="*/ 2628 w 2854"/>
                <a:gd name="T87" fmla="*/ 25 h 162"/>
                <a:gd name="T88" fmla="*/ 2698 w 2854"/>
                <a:gd name="T89" fmla="*/ 38 h 162"/>
                <a:gd name="T90" fmla="*/ 2757 w 2854"/>
                <a:gd name="T91" fmla="*/ 56 h 162"/>
                <a:gd name="T92" fmla="*/ 2824 w 2854"/>
                <a:gd name="T93" fmla="*/ 74 h 162"/>
                <a:gd name="T94" fmla="*/ 2795 w 2854"/>
                <a:gd name="T95" fmla="*/ 99 h 162"/>
                <a:gd name="T96" fmla="*/ 2712 w 2854"/>
                <a:gd name="T97" fmla="*/ 125 h 162"/>
                <a:gd name="T98" fmla="*/ 2652 w 2854"/>
                <a:gd name="T99" fmla="*/ 142 h 162"/>
                <a:gd name="T100" fmla="*/ 2745 w 2854"/>
                <a:gd name="T101" fmla="*/ 153 h 162"/>
                <a:gd name="T102" fmla="*/ 2756 w 2854"/>
                <a:gd name="T103" fmla="*/ 162 h 162"/>
                <a:gd name="T104" fmla="*/ 1006 w 2854"/>
                <a:gd name="T105" fmla="*/ 140 h 162"/>
                <a:gd name="T106" fmla="*/ 862 w 2854"/>
                <a:gd name="T107" fmla="*/ 139 h 162"/>
                <a:gd name="T108" fmla="*/ 862 w 2854"/>
                <a:gd name="T109" fmla="*/ 139 h 162"/>
                <a:gd name="T110" fmla="*/ 785 w 2854"/>
                <a:gd name="T111" fmla="*/ 68 h 162"/>
                <a:gd name="T112" fmla="*/ 755 w 2854"/>
                <a:gd name="T113" fmla="*/ 87 h 162"/>
                <a:gd name="T114" fmla="*/ 561 w 2854"/>
                <a:gd name="T115" fmla="*/ 87 h 162"/>
                <a:gd name="T116" fmla="*/ 387 w 2854"/>
                <a:gd name="T117" fmla="*/ 99 h 162"/>
                <a:gd name="T118" fmla="*/ 74 w 2854"/>
                <a:gd name="T119" fmla="*/ 129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854" h="162">
                  <a:moveTo>
                    <a:pt x="2756" y="162"/>
                  </a:moveTo>
                  <a:lnTo>
                    <a:pt x="17" y="162"/>
                  </a:lnTo>
                  <a:lnTo>
                    <a:pt x="16" y="161"/>
                  </a:lnTo>
                  <a:lnTo>
                    <a:pt x="15" y="161"/>
                  </a:lnTo>
                  <a:lnTo>
                    <a:pt x="14" y="160"/>
                  </a:lnTo>
                  <a:lnTo>
                    <a:pt x="11" y="160"/>
                  </a:lnTo>
                  <a:lnTo>
                    <a:pt x="10" y="159"/>
                  </a:lnTo>
                  <a:lnTo>
                    <a:pt x="8" y="158"/>
                  </a:lnTo>
                  <a:lnTo>
                    <a:pt x="6" y="156"/>
                  </a:lnTo>
                  <a:lnTo>
                    <a:pt x="3" y="155"/>
                  </a:lnTo>
                  <a:lnTo>
                    <a:pt x="0" y="154"/>
                  </a:lnTo>
                  <a:lnTo>
                    <a:pt x="1" y="154"/>
                  </a:lnTo>
                  <a:lnTo>
                    <a:pt x="3" y="153"/>
                  </a:lnTo>
                  <a:lnTo>
                    <a:pt x="19" y="154"/>
                  </a:lnTo>
                  <a:lnTo>
                    <a:pt x="20" y="154"/>
                  </a:lnTo>
                  <a:lnTo>
                    <a:pt x="26" y="153"/>
                  </a:lnTo>
                  <a:lnTo>
                    <a:pt x="27" y="153"/>
                  </a:lnTo>
                  <a:lnTo>
                    <a:pt x="28" y="153"/>
                  </a:lnTo>
                  <a:lnTo>
                    <a:pt x="42" y="154"/>
                  </a:lnTo>
                  <a:lnTo>
                    <a:pt x="49" y="153"/>
                  </a:lnTo>
                  <a:lnTo>
                    <a:pt x="51" y="153"/>
                  </a:lnTo>
                  <a:lnTo>
                    <a:pt x="73" y="152"/>
                  </a:lnTo>
                  <a:lnTo>
                    <a:pt x="81" y="153"/>
                  </a:lnTo>
                  <a:lnTo>
                    <a:pt x="85" y="153"/>
                  </a:lnTo>
                  <a:lnTo>
                    <a:pt x="99" y="154"/>
                  </a:lnTo>
                  <a:lnTo>
                    <a:pt x="123" y="155"/>
                  </a:lnTo>
                  <a:lnTo>
                    <a:pt x="142" y="155"/>
                  </a:lnTo>
                  <a:lnTo>
                    <a:pt x="172" y="156"/>
                  </a:lnTo>
                  <a:lnTo>
                    <a:pt x="192" y="155"/>
                  </a:lnTo>
                  <a:lnTo>
                    <a:pt x="227" y="156"/>
                  </a:lnTo>
                  <a:lnTo>
                    <a:pt x="246" y="156"/>
                  </a:lnTo>
                  <a:lnTo>
                    <a:pt x="266" y="156"/>
                  </a:lnTo>
                  <a:lnTo>
                    <a:pt x="286" y="155"/>
                  </a:lnTo>
                  <a:lnTo>
                    <a:pt x="285" y="154"/>
                  </a:lnTo>
                  <a:lnTo>
                    <a:pt x="254" y="154"/>
                  </a:lnTo>
                  <a:lnTo>
                    <a:pt x="228" y="153"/>
                  </a:lnTo>
                  <a:lnTo>
                    <a:pt x="220" y="152"/>
                  </a:lnTo>
                  <a:lnTo>
                    <a:pt x="197" y="152"/>
                  </a:lnTo>
                  <a:lnTo>
                    <a:pt x="196" y="149"/>
                  </a:lnTo>
                  <a:lnTo>
                    <a:pt x="196" y="148"/>
                  </a:lnTo>
                  <a:lnTo>
                    <a:pt x="196" y="147"/>
                  </a:lnTo>
                  <a:lnTo>
                    <a:pt x="191" y="145"/>
                  </a:lnTo>
                  <a:lnTo>
                    <a:pt x="177" y="145"/>
                  </a:lnTo>
                  <a:lnTo>
                    <a:pt x="168" y="142"/>
                  </a:lnTo>
                  <a:lnTo>
                    <a:pt x="153" y="141"/>
                  </a:lnTo>
                  <a:lnTo>
                    <a:pt x="172" y="141"/>
                  </a:lnTo>
                  <a:lnTo>
                    <a:pt x="189" y="141"/>
                  </a:lnTo>
                  <a:lnTo>
                    <a:pt x="203" y="142"/>
                  </a:lnTo>
                  <a:lnTo>
                    <a:pt x="216" y="141"/>
                  </a:lnTo>
                  <a:lnTo>
                    <a:pt x="224" y="140"/>
                  </a:lnTo>
                  <a:lnTo>
                    <a:pt x="228" y="139"/>
                  </a:lnTo>
                  <a:lnTo>
                    <a:pt x="222" y="136"/>
                  </a:lnTo>
                  <a:lnTo>
                    <a:pt x="209" y="135"/>
                  </a:lnTo>
                  <a:lnTo>
                    <a:pt x="195" y="134"/>
                  </a:lnTo>
                  <a:lnTo>
                    <a:pt x="178" y="133"/>
                  </a:lnTo>
                  <a:lnTo>
                    <a:pt x="162" y="133"/>
                  </a:lnTo>
                  <a:lnTo>
                    <a:pt x="145" y="132"/>
                  </a:lnTo>
                  <a:lnTo>
                    <a:pt x="137" y="129"/>
                  </a:lnTo>
                  <a:lnTo>
                    <a:pt x="123" y="128"/>
                  </a:lnTo>
                  <a:lnTo>
                    <a:pt x="113" y="126"/>
                  </a:lnTo>
                  <a:lnTo>
                    <a:pt x="98" y="119"/>
                  </a:lnTo>
                  <a:lnTo>
                    <a:pt x="103" y="120"/>
                  </a:lnTo>
                  <a:lnTo>
                    <a:pt x="113" y="121"/>
                  </a:lnTo>
                  <a:lnTo>
                    <a:pt x="126" y="121"/>
                  </a:lnTo>
                  <a:lnTo>
                    <a:pt x="137" y="120"/>
                  </a:lnTo>
                  <a:lnTo>
                    <a:pt x="149" y="122"/>
                  </a:lnTo>
                  <a:lnTo>
                    <a:pt x="160" y="122"/>
                  </a:lnTo>
                  <a:lnTo>
                    <a:pt x="169" y="121"/>
                  </a:lnTo>
                  <a:lnTo>
                    <a:pt x="176" y="119"/>
                  </a:lnTo>
                  <a:lnTo>
                    <a:pt x="182" y="116"/>
                  </a:lnTo>
                  <a:lnTo>
                    <a:pt x="192" y="116"/>
                  </a:lnTo>
                  <a:lnTo>
                    <a:pt x="189" y="114"/>
                  </a:lnTo>
                  <a:lnTo>
                    <a:pt x="182" y="112"/>
                  </a:lnTo>
                  <a:lnTo>
                    <a:pt x="179" y="109"/>
                  </a:lnTo>
                  <a:lnTo>
                    <a:pt x="189" y="108"/>
                  </a:lnTo>
                  <a:lnTo>
                    <a:pt x="196" y="110"/>
                  </a:lnTo>
                  <a:lnTo>
                    <a:pt x="208" y="109"/>
                  </a:lnTo>
                  <a:lnTo>
                    <a:pt x="214" y="108"/>
                  </a:lnTo>
                  <a:lnTo>
                    <a:pt x="225" y="108"/>
                  </a:lnTo>
                  <a:lnTo>
                    <a:pt x="236" y="107"/>
                  </a:lnTo>
                  <a:lnTo>
                    <a:pt x="244" y="104"/>
                  </a:lnTo>
                  <a:lnTo>
                    <a:pt x="250" y="103"/>
                  </a:lnTo>
                  <a:lnTo>
                    <a:pt x="259" y="102"/>
                  </a:lnTo>
                  <a:lnTo>
                    <a:pt x="266" y="102"/>
                  </a:lnTo>
                  <a:lnTo>
                    <a:pt x="273" y="103"/>
                  </a:lnTo>
                  <a:lnTo>
                    <a:pt x="282" y="102"/>
                  </a:lnTo>
                  <a:lnTo>
                    <a:pt x="296" y="103"/>
                  </a:lnTo>
                  <a:lnTo>
                    <a:pt x="307" y="103"/>
                  </a:lnTo>
                  <a:lnTo>
                    <a:pt x="317" y="102"/>
                  </a:lnTo>
                  <a:lnTo>
                    <a:pt x="330" y="103"/>
                  </a:lnTo>
                  <a:lnTo>
                    <a:pt x="343" y="103"/>
                  </a:lnTo>
                  <a:lnTo>
                    <a:pt x="354" y="103"/>
                  </a:lnTo>
                  <a:lnTo>
                    <a:pt x="365" y="103"/>
                  </a:lnTo>
                  <a:lnTo>
                    <a:pt x="378" y="103"/>
                  </a:lnTo>
                  <a:lnTo>
                    <a:pt x="389" y="103"/>
                  </a:lnTo>
                  <a:lnTo>
                    <a:pt x="395" y="101"/>
                  </a:lnTo>
                  <a:lnTo>
                    <a:pt x="404" y="100"/>
                  </a:lnTo>
                  <a:lnTo>
                    <a:pt x="416" y="101"/>
                  </a:lnTo>
                  <a:lnTo>
                    <a:pt x="424" y="100"/>
                  </a:lnTo>
                  <a:lnTo>
                    <a:pt x="430" y="97"/>
                  </a:lnTo>
                  <a:lnTo>
                    <a:pt x="438" y="100"/>
                  </a:lnTo>
                  <a:lnTo>
                    <a:pt x="444" y="102"/>
                  </a:lnTo>
                  <a:lnTo>
                    <a:pt x="453" y="104"/>
                  </a:lnTo>
                  <a:lnTo>
                    <a:pt x="460" y="103"/>
                  </a:lnTo>
                  <a:lnTo>
                    <a:pt x="473" y="106"/>
                  </a:lnTo>
                  <a:lnTo>
                    <a:pt x="484" y="107"/>
                  </a:lnTo>
                  <a:lnTo>
                    <a:pt x="497" y="108"/>
                  </a:lnTo>
                  <a:lnTo>
                    <a:pt x="508" y="108"/>
                  </a:lnTo>
                  <a:lnTo>
                    <a:pt x="518" y="107"/>
                  </a:lnTo>
                  <a:lnTo>
                    <a:pt x="529" y="107"/>
                  </a:lnTo>
                  <a:lnTo>
                    <a:pt x="542" y="108"/>
                  </a:lnTo>
                  <a:lnTo>
                    <a:pt x="555" y="109"/>
                  </a:lnTo>
                  <a:lnTo>
                    <a:pt x="557" y="106"/>
                  </a:lnTo>
                  <a:lnTo>
                    <a:pt x="548" y="103"/>
                  </a:lnTo>
                  <a:lnTo>
                    <a:pt x="540" y="101"/>
                  </a:lnTo>
                  <a:lnTo>
                    <a:pt x="529" y="101"/>
                  </a:lnTo>
                  <a:lnTo>
                    <a:pt x="521" y="97"/>
                  </a:lnTo>
                  <a:lnTo>
                    <a:pt x="516" y="95"/>
                  </a:lnTo>
                  <a:lnTo>
                    <a:pt x="506" y="89"/>
                  </a:lnTo>
                  <a:lnTo>
                    <a:pt x="514" y="89"/>
                  </a:lnTo>
                  <a:lnTo>
                    <a:pt x="526" y="90"/>
                  </a:lnTo>
                  <a:lnTo>
                    <a:pt x="536" y="89"/>
                  </a:lnTo>
                  <a:lnTo>
                    <a:pt x="547" y="91"/>
                  </a:lnTo>
                  <a:lnTo>
                    <a:pt x="558" y="94"/>
                  </a:lnTo>
                  <a:lnTo>
                    <a:pt x="565" y="96"/>
                  </a:lnTo>
                  <a:lnTo>
                    <a:pt x="577" y="96"/>
                  </a:lnTo>
                  <a:lnTo>
                    <a:pt x="586" y="95"/>
                  </a:lnTo>
                  <a:lnTo>
                    <a:pt x="597" y="94"/>
                  </a:lnTo>
                  <a:lnTo>
                    <a:pt x="606" y="93"/>
                  </a:lnTo>
                  <a:lnTo>
                    <a:pt x="616" y="95"/>
                  </a:lnTo>
                  <a:lnTo>
                    <a:pt x="627" y="94"/>
                  </a:lnTo>
                  <a:lnTo>
                    <a:pt x="629" y="88"/>
                  </a:lnTo>
                  <a:lnTo>
                    <a:pt x="639" y="91"/>
                  </a:lnTo>
                  <a:lnTo>
                    <a:pt x="650" y="93"/>
                  </a:lnTo>
                  <a:lnTo>
                    <a:pt x="659" y="93"/>
                  </a:lnTo>
                  <a:lnTo>
                    <a:pt x="670" y="95"/>
                  </a:lnTo>
                  <a:lnTo>
                    <a:pt x="681" y="96"/>
                  </a:lnTo>
                  <a:lnTo>
                    <a:pt x="693" y="96"/>
                  </a:lnTo>
                  <a:lnTo>
                    <a:pt x="703" y="99"/>
                  </a:lnTo>
                  <a:lnTo>
                    <a:pt x="707" y="95"/>
                  </a:lnTo>
                  <a:lnTo>
                    <a:pt x="708" y="93"/>
                  </a:lnTo>
                  <a:lnTo>
                    <a:pt x="720" y="96"/>
                  </a:lnTo>
                  <a:lnTo>
                    <a:pt x="730" y="95"/>
                  </a:lnTo>
                  <a:lnTo>
                    <a:pt x="740" y="96"/>
                  </a:lnTo>
                  <a:lnTo>
                    <a:pt x="748" y="100"/>
                  </a:lnTo>
                  <a:lnTo>
                    <a:pt x="759" y="99"/>
                  </a:lnTo>
                  <a:lnTo>
                    <a:pt x="766" y="97"/>
                  </a:lnTo>
                  <a:lnTo>
                    <a:pt x="773" y="95"/>
                  </a:lnTo>
                  <a:lnTo>
                    <a:pt x="784" y="94"/>
                  </a:lnTo>
                  <a:lnTo>
                    <a:pt x="793" y="93"/>
                  </a:lnTo>
                  <a:lnTo>
                    <a:pt x="804" y="91"/>
                  </a:lnTo>
                  <a:lnTo>
                    <a:pt x="811" y="90"/>
                  </a:lnTo>
                  <a:lnTo>
                    <a:pt x="813" y="88"/>
                  </a:lnTo>
                  <a:lnTo>
                    <a:pt x="813" y="84"/>
                  </a:lnTo>
                  <a:lnTo>
                    <a:pt x="811" y="82"/>
                  </a:lnTo>
                  <a:lnTo>
                    <a:pt x="805" y="78"/>
                  </a:lnTo>
                  <a:lnTo>
                    <a:pt x="799" y="75"/>
                  </a:lnTo>
                  <a:lnTo>
                    <a:pt x="794" y="71"/>
                  </a:lnTo>
                  <a:lnTo>
                    <a:pt x="789" y="68"/>
                  </a:lnTo>
                  <a:lnTo>
                    <a:pt x="786" y="64"/>
                  </a:lnTo>
                  <a:lnTo>
                    <a:pt x="785" y="61"/>
                  </a:lnTo>
                  <a:lnTo>
                    <a:pt x="786" y="57"/>
                  </a:lnTo>
                  <a:lnTo>
                    <a:pt x="787" y="55"/>
                  </a:lnTo>
                  <a:lnTo>
                    <a:pt x="786" y="51"/>
                  </a:lnTo>
                  <a:lnTo>
                    <a:pt x="782" y="46"/>
                  </a:lnTo>
                  <a:lnTo>
                    <a:pt x="779" y="43"/>
                  </a:lnTo>
                  <a:lnTo>
                    <a:pt x="780" y="38"/>
                  </a:lnTo>
                  <a:lnTo>
                    <a:pt x="784" y="35"/>
                  </a:lnTo>
                  <a:lnTo>
                    <a:pt x="786" y="31"/>
                  </a:lnTo>
                  <a:lnTo>
                    <a:pt x="791" y="28"/>
                  </a:lnTo>
                  <a:lnTo>
                    <a:pt x="795" y="26"/>
                  </a:lnTo>
                  <a:lnTo>
                    <a:pt x="797" y="22"/>
                  </a:lnTo>
                  <a:lnTo>
                    <a:pt x="800" y="18"/>
                  </a:lnTo>
                  <a:lnTo>
                    <a:pt x="805" y="16"/>
                  </a:lnTo>
                  <a:lnTo>
                    <a:pt x="813" y="15"/>
                  </a:lnTo>
                  <a:lnTo>
                    <a:pt x="817" y="12"/>
                  </a:lnTo>
                  <a:lnTo>
                    <a:pt x="823" y="10"/>
                  </a:lnTo>
                  <a:lnTo>
                    <a:pt x="830" y="9"/>
                  </a:lnTo>
                  <a:lnTo>
                    <a:pt x="834" y="5"/>
                  </a:lnTo>
                  <a:lnTo>
                    <a:pt x="838" y="2"/>
                  </a:lnTo>
                  <a:lnTo>
                    <a:pt x="844" y="0"/>
                  </a:lnTo>
                  <a:lnTo>
                    <a:pt x="851" y="4"/>
                  </a:lnTo>
                  <a:lnTo>
                    <a:pt x="850" y="7"/>
                  </a:lnTo>
                  <a:lnTo>
                    <a:pt x="841" y="10"/>
                  </a:lnTo>
                  <a:lnTo>
                    <a:pt x="840" y="12"/>
                  </a:lnTo>
                  <a:lnTo>
                    <a:pt x="832" y="11"/>
                  </a:lnTo>
                  <a:lnTo>
                    <a:pt x="825" y="12"/>
                  </a:lnTo>
                  <a:lnTo>
                    <a:pt x="819" y="15"/>
                  </a:lnTo>
                  <a:lnTo>
                    <a:pt x="814" y="17"/>
                  </a:lnTo>
                  <a:lnTo>
                    <a:pt x="812" y="20"/>
                  </a:lnTo>
                  <a:lnTo>
                    <a:pt x="813" y="25"/>
                  </a:lnTo>
                  <a:lnTo>
                    <a:pt x="815" y="28"/>
                  </a:lnTo>
                  <a:lnTo>
                    <a:pt x="821" y="31"/>
                  </a:lnTo>
                  <a:lnTo>
                    <a:pt x="817" y="33"/>
                  </a:lnTo>
                  <a:lnTo>
                    <a:pt x="810" y="35"/>
                  </a:lnTo>
                  <a:lnTo>
                    <a:pt x="806" y="37"/>
                  </a:lnTo>
                  <a:lnTo>
                    <a:pt x="802" y="41"/>
                  </a:lnTo>
                  <a:lnTo>
                    <a:pt x="800" y="45"/>
                  </a:lnTo>
                  <a:lnTo>
                    <a:pt x="801" y="49"/>
                  </a:lnTo>
                  <a:lnTo>
                    <a:pt x="807" y="52"/>
                  </a:lnTo>
                  <a:lnTo>
                    <a:pt x="813" y="55"/>
                  </a:lnTo>
                  <a:lnTo>
                    <a:pt x="821" y="57"/>
                  </a:lnTo>
                  <a:lnTo>
                    <a:pt x="831" y="59"/>
                  </a:lnTo>
                  <a:lnTo>
                    <a:pt x="837" y="63"/>
                  </a:lnTo>
                  <a:lnTo>
                    <a:pt x="841" y="67"/>
                  </a:lnTo>
                  <a:lnTo>
                    <a:pt x="845" y="70"/>
                  </a:lnTo>
                  <a:lnTo>
                    <a:pt x="851" y="74"/>
                  </a:lnTo>
                  <a:lnTo>
                    <a:pt x="856" y="77"/>
                  </a:lnTo>
                  <a:lnTo>
                    <a:pt x="863" y="83"/>
                  </a:lnTo>
                  <a:lnTo>
                    <a:pt x="868" y="87"/>
                  </a:lnTo>
                  <a:lnTo>
                    <a:pt x="870" y="90"/>
                  </a:lnTo>
                  <a:lnTo>
                    <a:pt x="873" y="93"/>
                  </a:lnTo>
                  <a:lnTo>
                    <a:pt x="876" y="97"/>
                  </a:lnTo>
                  <a:lnTo>
                    <a:pt x="872" y="101"/>
                  </a:lnTo>
                  <a:lnTo>
                    <a:pt x="870" y="103"/>
                  </a:lnTo>
                  <a:lnTo>
                    <a:pt x="860" y="104"/>
                  </a:lnTo>
                  <a:lnTo>
                    <a:pt x="858" y="107"/>
                  </a:lnTo>
                  <a:lnTo>
                    <a:pt x="855" y="109"/>
                  </a:lnTo>
                  <a:lnTo>
                    <a:pt x="844" y="112"/>
                  </a:lnTo>
                  <a:lnTo>
                    <a:pt x="834" y="112"/>
                  </a:lnTo>
                  <a:lnTo>
                    <a:pt x="825" y="113"/>
                  </a:lnTo>
                  <a:lnTo>
                    <a:pt x="814" y="114"/>
                  </a:lnTo>
                  <a:lnTo>
                    <a:pt x="811" y="117"/>
                  </a:lnTo>
                  <a:lnTo>
                    <a:pt x="798" y="117"/>
                  </a:lnTo>
                  <a:lnTo>
                    <a:pt x="784" y="117"/>
                  </a:lnTo>
                  <a:lnTo>
                    <a:pt x="771" y="117"/>
                  </a:lnTo>
                  <a:lnTo>
                    <a:pt x="756" y="117"/>
                  </a:lnTo>
                  <a:lnTo>
                    <a:pt x="761" y="120"/>
                  </a:lnTo>
                  <a:lnTo>
                    <a:pt x="775" y="121"/>
                  </a:lnTo>
                  <a:lnTo>
                    <a:pt x="785" y="123"/>
                  </a:lnTo>
                  <a:lnTo>
                    <a:pt x="792" y="126"/>
                  </a:lnTo>
                  <a:lnTo>
                    <a:pt x="785" y="127"/>
                  </a:lnTo>
                  <a:lnTo>
                    <a:pt x="771" y="127"/>
                  </a:lnTo>
                  <a:lnTo>
                    <a:pt x="760" y="128"/>
                  </a:lnTo>
                  <a:lnTo>
                    <a:pt x="761" y="130"/>
                  </a:lnTo>
                  <a:lnTo>
                    <a:pt x="763" y="133"/>
                  </a:lnTo>
                  <a:lnTo>
                    <a:pt x="775" y="134"/>
                  </a:lnTo>
                  <a:lnTo>
                    <a:pt x="779" y="136"/>
                  </a:lnTo>
                  <a:lnTo>
                    <a:pt x="789" y="139"/>
                  </a:lnTo>
                  <a:lnTo>
                    <a:pt x="807" y="139"/>
                  </a:lnTo>
                  <a:lnTo>
                    <a:pt x="823" y="140"/>
                  </a:lnTo>
                  <a:lnTo>
                    <a:pt x="836" y="141"/>
                  </a:lnTo>
                  <a:lnTo>
                    <a:pt x="851" y="142"/>
                  </a:lnTo>
                  <a:lnTo>
                    <a:pt x="870" y="142"/>
                  </a:lnTo>
                  <a:lnTo>
                    <a:pt x="891" y="143"/>
                  </a:lnTo>
                  <a:lnTo>
                    <a:pt x="905" y="145"/>
                  </a:lnTo>
                  <a:lnTo>
                    <a:pt x="921" y="147"/>
                  </a:lnTo>
                  <a:lnTo>
                    <a:pt x="929" y="148"/>
                  </a:lnTo>
                  <a:lnTo>
                    <a:pt x="934" y="149"/>
                  </a:lnTo>
                  <a:lnTo>
                    <a:pt x="943" y="148"/>
                  </a:lnTo>
                  <a:lnTo>
                    <a:pt x="955" y="147"/>
                  </a:lnTo>
                  <a:lnTo>
                    <a:pt x="968" y="146"/>
                  </a:lnTo>
                  <a:lnTo>
                    <a:pt x="983" y="145"/>
                  </a:lnTo>
                  <a:lnTo>
                    <a:pt x="996" y="143"/>
                  </a:lnTo>
                  <a:lnTo>
                    <a:pt x="1015" y="143"/>
                  </a:lnTo>
                  <a:lnTo>
                    <a:pt x="1035" y="145"/>
                  </a:lnTo>
                  <a:lnTo>
                    <a:pt x="1052" y="146"/>
                  </a:lnTo>
                  <a:lnTo>
                    <a:pt x="1056" y="143"/>
                  </a:lnTo>
                  <a:lnTo>
                    <a:pt x="1066" y="142"/>
                  </a:lnTo>
                  <a:lnTo>
                    <a:pt x="1086" y="142"/>
                  </a:lnTo>
                  <a:lnTo>
                    <a:pt x="1100" y="141"/>
                  </a:lnTo>
                  <a:lnTo>
                    <a:pt x="1116" y="140"/>
                  </a:lnTo>
                  <a:lnTo>
                    <a:pt x="1131" y="140"/>
                  </a:lnTo>
                  <a:lnTo>
                    <a:pt x="1149" y="140"/>
                  </a:lnTo>
                  <a:lnTo>
                    <a:pt x="1161" y="139"/>
                  </a:lnTo>
                  <a:lnTo>
                    <a:pt x="1154" y="136"/>
                  </a:lnTo>
                  <a:lnTo>
                    <a:pt x="1151" y="135"/>
                  </a:lnTo>
                  <a:lnTo>
                    <a:pt x="1150" y="133"/>
                  </a:lnTo>
                  <a:lnTo>
                    <a:pt x="1134" y="133"/>
                  </a:lnTo>
                  <a:lnTo>
                    <a:pt x="1118" y="134"/>
                  </a:lnTo>
                  <a:lnTo>
                    <a:pt x="1102" y="134"/>
                  </a:lnTo>
                  <a:lnTo>
                    <a:pt x="1099" y="132"/>
                  </a:lnTo>
                  <a:lnTo>
                    <a:pt x="1098" y="128"/>
                  </a:lnTo>
                  <a:lnTo>
                    <a:pt x="1102" y="127"/>
                  </a:lnTo>
                  <a:lnTo>
                    <a:pt x="1113" y="125"/>
                  </a:lnTo>
                  <a:lnTo>
                    <a:pt x="1125" y="123"/>
                  </a:lnTo>
                  <a:lnTo>
                    <a:pt x="1135" y="122"/>
                  </a:lnTo>
                  <a:lnTo>
                    <a:pt x="1144" y="120"/>
                  </a:lnTo>
                  <a:lnTo>
                    <a:pt x="1151" y="117"/>
                  </a:lnTo>
                  <a:lnTo>
                    <a:pt x="1161" y="116"/>
                  </a:lnTo>
                  <a:lnTo>
                    <a:pt x="1173" y="115"/>
                  </a:lnTo>
                  <a:lnTo>
                    <a:pt x="1178" y="115"/>
                  </a:lnTo>
                  <a:lnTo>
                    <a:pt x="1190" y="115"/>
                  </a:lnTo>
                  <a:lnTo>
                    <a:pt x="1202" y="114"/>
                  </a:lnTo>
                  <a:lnTo>
                    <a:pt x="1212" y="113"/>
                  </a:lnTo>
                  <a:lnTo>
                    <a:pt x="1221" y="112"/>
                  </a:lnTo>
                  <a:lnTo>
                    <a:pt x="1230" y="110"/>
                  </a:lnTo>
                  <a:lnTo>
                    <a:pt x="1241" y="108"/>
                  </a:lnTo>
                  <a:lnTo>
                    <a:pt x="1248" y="106"/>
                  </a:lnTo>
                  <a:lnTo>
                    <a:pt x="1255" y="103"/>
                  </a:lnTo>
                  <a:lnTo>
                    <a:pt x="1258" y="101"/>
                  </a:lnTo>
                  <a:lnTo>
                    <a:pt x="1248" y="99"/>
                  </a:lnTo>
                  <a:lnTo>
                    <a:pt x="1251" y="95"/>
                  </a:lnTo>
                  <a:lnTo>
                    <a:pt x="1256" y="93"/>
                  </a:lnTo>
                  <a:lnTo>
                    <a:pt x="1265" y="91"/>
                  </a:lnTo>
                  <a:lnTo>
                    <a:pt x="1273" y="89"/>
                  </a:lnTo>
                  <a:lnTo>
                    <a:pt x="1281" y="87"/>
                  </a:lnTo>
                  <a:lnTo>
                    <a:pt x="1288" y="83"/>
                  </a:lnTo>
                  <a:lnTo>
                    <a:pt x="1292" y="81"/>
                  </a:lnTo>
                  <a:lnTo>
                    <a:pt x="1297" y="78"/>
                  </a:lnTo>
                  <a:lnTo>
                    <a:pt x="1309" y="78"/>
                  </a:lnTo>
                  <a:lnTo>
                    <a:pt x="1312" y="82"/>
                  </a:lnTo>
                  <a:lnTo>
                    <a:pt x="1323" y="82"/>
                  </a:lnTo>
                  <a:lnTo>
                    <a:pt x="1323" y="78"/>
                  </a:lnTo>
                  <a:lnTo>
                    <a:pt x="1326" y="75"/>
                  </a:lnTo>
                  <a:lnTo>
                    <a:pt x="1336" y="76"/>
                  </a:lnTo>
                  <a:lnTo>
                    <a:pt x="1339" y="80"/>
                  </a:lnTo>
                  <a:lnTo>
                    <a:pt x="1350" y="80"/>
                  </a:lnTo>
                  <a:lnTo>
                    <a:pt x="1359" y="78"/>
                  </a:lnTo>
                  <a:lnTo>
                    <a:pt x="1371" y="77"/>
                  </a:lnTo>
                  <a:lnTo>
                    <a:pt x="1379" y="78"/>
                  </a:lnTo>
                  <a:lnTo>
                    <a:pt x="1384" y="82"/>
                  </a:lnTo>
                  <a:lnTo>
                    <a:pt x="1394" y="78"/>
                  </a:lnTo>
                  <a:lnTo>
                    <a:pt x="1403" y="77"/>
                  </a:lnTo>
                  <a:lnTo>
                    <a:pt x="1411" y="76"/>
                  </a:lnTo>
                  <a:lnTo>
                    <a:pt x="1422" y="75"/>
                  </a:lnTo>
                  <a:lnTo>
                    <a:pt x="1431" y="73"/>
                  </a:lnTo>
                  <a:lnTo>
                    <a:pt x="1440" y="71"/>
                  </a:lnTo>
                  <a:lnTo>
                    <a:pt x="1448" y="69"/>
                  </a:lnTo>
                  <a:lnTo>
                    <a:pt x="1454" y="65"/>
                  </a:lnTo>
                  <a:lnTo>
                    <a:pt x="1461" y="68"/>
                  </a:lnTo>
                  <a:lnTo>
                    <a:pt x="1469" y="67"/>
                  </a:lnTo>
                  <a:lnTo>
                    <a:pt x="1475" y="71"/>
                  </a:lnTo>
                  <a:lnTo>
                    <a:pt x="1480" y="75"/>
                  </a:lnTo>
                  <a:lnTo>
                    <a:pt x="1491" y="73"/>
                  </a:lnTo>
                  <a:lnTo>
                    <a:pt x="1494" y="69"/>
                  </a:lnTo>
                  <a:lnTo>
                    <a:pt x="1504" y="67"/>
                  </a:lnTo>
                  <a:lnTo>
                    <a:pt x="1515" y="68"/>
                  </a:lnTo>
                  <a:lnTo>
                    <a:pt x="1518" y="70"/>
                  </a:lnTo>
                  <a:lnTo>
                    <a:pt x="1525" y="68"/>
                  </a:lnTo>
                  <a:lnTo>
                    <a:pt x="1534" y="67"/>
                  </a:lnTo>
                  <a:lnTo>
                    <a:pt x="1546" y="65"/>
                  </a:lnTo>
                  <a:lnTo>
                    <a:pt x="1554" y="65"/>
                  </a:lnTo>
                  <a:lnTo>
                    <a:pt x="1564" y="67"/>
                  </a:lnTo>
                  <a:lnTo>
                    <a:pt x="1573" y="68"/>
                  </a:lnTo>
                  <a:lnTo>
                    <a:pt x="1577" y="70"/>
                  </a:lnTo>
                  <a:lnTo>
                    <a:pt x="1582" y="74"/>
                  </a:lnTo>
                  <a:lnTo>
                    <a:pt x="1591" y="71"/>
                  </a:lnTo>
                  <a:lnTo>
                    <a:pt x="1602" y="71"/>
                  </a:lnTo>
                  <a:lnTo>
                    <a:pt x="1611" y="71"/>
                  </a:lnTo>
                  <a:lnTo>
                    <a:pt x="1622" y="71"/>
                  </a:lnTo>
                  <a:lnTo>
                    <a:pt x="1631" y="70"/>
                  </a:lnTo>
                  <a:lnTo>
                    <a:pt x="1640" y="69"/>
                  </a:lnTo>
                  <a:lnTo>
                    <a:pt x="1648" y="67"/>
                  </a:lnTo>
                  <a:lnTo>
                    <a:pt x="1657" y="64"/>
                  </a:lnTo>
                  <a:lnTo>
                    <a:pt x="1666" y="64"/>
                  </a:lnTo>
                  <a:lnTo>
                    <a:pt x="1674" y="61"/>
                  </a:lnTo>
                  <a:lnTo>
                    <a:pt x="1681" y="56"/>
                  </a:lnTo>
                  <a:lnTo>
                    <a:pt x="1687" y="54"/>
                  </a:lnTo>
                  <a:lnTo>
                    <a:pt x="1695" y="55"/>
                  </a:lnTo>
                  <a:lnTo>
                    <a:pt x="1698" y="58"/>
                  </a:lnTo>
                  <a:lnTo>
                    <a:pt x="1705" y="59"/>
                  </a:lnTo>
                  <a:lnTo>
                    <a:pt x="1714" y="59"/>
                  </a:lnTo>
                  <a:lnTo>
                    <a:pt x="1719" y="63"/>
                  </a:lnTo>
                  <a:lnTo>
                    <a:pt x="1724" y="65"/>
                  </a:lnTo>
                  <a:lnTo>
                    <a:pt x="1734" y="63"/>
                  </a:lnTo>
                  <a:lnTo>
                    <a:pt x="1739" y="58"/>
                  </a:lnTo>
                  <a:lnTo>
                    <a:pt x="1748" y="57"/>
                  </a:lnTo>
                  <a:lnTo>
                    <a:pt x="1758" y="55"/>
                  </a:lnTo>
                  <a:lnTo>
                    <a:pt x="1767" y="54"/>
                  </a:lnTo>
                  <a:lnTo>
                    <a:pt x="1778" y="51"/>
                  </a:lnTo>
                  <a:lnTo>
                    <a:pt x="1786" y="50"/>
                  </a:lnTo>
                  <a:lnTo>
                    <a:pt x="1794" y="48"/>
                  </a:lnTo>
                  <a:lnTo>
                    <a:pt x="1803" y="45"/>
                  </a:lnTo>
                  <a:lnTo>
                    <a:pt x="1810" y="46"/>
                  </a:lnTo>
                  <a:lnTo>
                    <a:pt x="1820" y="43"/>
                  </a:lnTo>
                  <a:lnTo>
                    <a:pt x="1828" y="41"/>
                  </a:lnTo>
                  <a:lnTo>
                    <a:pt x="1835" y="41"/>
                  </a:lnTo>
                  <a:lnTo>
                    <a:pt x="1844" y="38"/>
                  </a:lnTo>
                  <a:lnTo>
                    <a:pt x="1848" y="35"/>
                  </a:lnTo>
                  <a:lnTo>
                    <a:pt x="1857" y="31"/>
                  </a:lnTo>
                  <a:lnTo>
                    <a:pt x="1864" y="30"/>
                  </a:lnTo>
                  <a:lnTo>
                    <a:pt x="1875" y="28"/>
                  </a:lnTo>
                  <a:lnTo>
                    <a:pt x="1884" y="28"/>
                  </a:lnTo>
                  <a:lnTo>
                    <a:pt x="1891" y="28"/>
                  </a:lnTo>
                  <a:lnTo>
                    <a:pt x="1900" y="29"/>
                  </a:lnTo>
                  <a:lnTo>
                    <a:pt x="1906" y="31"/>
                  </a:lnTo>
                  <a:lnTo>
                    <a:pt x="1903" y="36"/>
                  </a:lnTo>
                  <a:lnTo>
                    <a:pt x="1910" y="39"/>
                  </a:lnTo>
                  <a:lnTo>
                    <a:pt x="1914" y="42"/>
                  </a:lnTo>
                  <a:lnTo>
                    <a:pt x="1923" y="43"/>
                  </a:lnTo>
                  <a:lnTo>
                    <a:pt x="1928" y="46"/>
                  </a:lnTo>
                  <a:lnTo>
                    <a:pt x="1934" y="49"/>
                  </a:lnTo>
                  <a:lnTo>
                    <a:pt x="1942" y="49"/>
                  </a:lnTo>
                  <a:lnTo>
                    <a:pt x="1951" y="48"/>
                  </a:lnTo>
                  <a:lnTo>
                    <a:pt x="1961" y="43"/>
                  </a:lnTo>
                  <a:lnTo>
                    <a:pt x="1968" y="45"/>
                  </a:lnTo>
                  <a:lnTo>
                    <a:pt x="1975" y="46"/>
                  </a:lnTo>
                  <a:lnTo>
                    <a:pt x="1984" y="48"/>
                  </a:lnTo>
                  <a:lnTo>
                    <a:pt x="1992" y="49"/>
                  </a:lnTo>
                  <a:lnTo>
                    <a:pt x="2001" y="49"/>
                  </a:lnTo>
                  <a:lnTo>
                    <a:pt x="2001" y="57"/>
                  </a:lnTo>
                  <a:lnTo>
                    <a:pt x="1999" y="59"/>
                  </a:lnTo>
                  <a:lnTo>
                    <a:pt x="1995" y="64"/>
                  </a:lnTo>
                  <a:lnTo>
                    <a:pt x="1985" y="67"/>
                  </a:lnTo>
                  <a:lnTo>
                    <a:pt x="1975" y="70"/>
                  </a:lnTo>
                  <a:lnTo>
                    <a:pt x="1975" y="74"/>
                  </a:lnTo>
                  <a:lnTo>
                    <a:pt x="1984" y="73"/>
                  </a:lnTo>
                  <a:lnTo>
                    <a:pt x="1980" y="76"/>
                  </a:lnTo>
                  <a:lnTo>
                    <a:pt x="1974" y="80"/>
                  </a:lnTo>
                  <a:lnTo>
                    <a:pt x="1968" y="83"/>
                  </a:lnTo>
                  <a:lnTo>
                    <a:pt x="1973" y="84"/>
                  </a:lnTo>
                  <a:lnTo>
                    <a:pt x="1981" y="86"/>
                  </a:lnTo>
                  <a:lnTo>
                    <a:pt x="1992" y="84"/>
                  </a:lnTo>
                  <a:lnTo>
                    <a:pt x="2000" y="82"/>
                  </a:lnTo>
                  <a:lnTo>
                    <a:pt x="2004" y="78"/>
                  </a:lnTo>
                  <a:lnTo>
                    <a:pt x="2011" y="76"/>
                  </a:lnTo>
                  <a:lnTo>
                    <a:pt x="2019" y="74"/>
                  </a:lnTo>
                  <a:lnTo>
                    <a:pt x="2024" y="70"/>
                  </a:lnTo>
                  <a:lnTo>
                    <a:pt x="2032" y="65"/>
                  </a:lnTo>
                  <a:lnTo>
                    <a:pt x="2037" y="65"/>
                  </a:lnTo>
                  <a:lnTo>
                    <a:pt x="2047" y="64"/>
                  </a:lnTo>
                  <a:lnTo>
                    <a:pt x="2058" y="63"/>
                  </a:lnTo>
                  <a:lnTo>
                    <a:pt x="2068" y="62"/>
                  </a:lnTo>
                  <a:lnTo>
                    <a:pt x="2075" y="58"/>
                  </a:lnTo>
                  <a:lnTo>
                    <a:pt x="2081" y="55"/>
                  </a:lnTo>
                  <a:lnTo>
                    <a:pt x="2089" y="52"/>
                  </a:lnTo>
                  <a:lnTo>
                    <a:pt x="2100" y="50"/>
                  </a:lnTo>
                  <a:lnTo>
                    <a:pt x="2109" y="48"/>
                  </a:lnTo>
                  <a:lnTo>
                    <a:pt x="2116" y="44"/>
                  </a:lnTo>
                  <a:lnTo>
                    <a:pt x="2122" y="43"/>
                  </a:lnTo>
                  <a:lnTo>
                    <a:pt x="2130" y="42"/>
                  </a:lnTo>
                  <a:lnTo>
                    <a:pt x="2139" y="42"/>
                  </a:lnTo>
                  <a:lnTo>
                    <a:pt x="2147" y="42"/>
                  </a:lnTo>
                  <a:lnTo>
                    <a:pt x="2157" y="41"/>
                  </a:lnTo>
                  <a:lnTo>
                    <a:pt x="2167" y="41"/>
                  </a:lnTo>
                  <a:lnTo>
                    <a:pt x="2175" y="38"/>
                  </a:lnTo>
                  <a:lnTo>
                    <a:pt x="2186" y="31"/>
                  </a:lnTo>
                  <a:lnTo>
                    <a:pt x="2186" y="33"/>
                  </a:lnTo>
                  <a:lnTo>
                    <a:pt x="2187" y="38"/>
                  </a:lnTo>
                  <a:lnTo>
                    <a:pt x="2193" y="41"/>
                  </a:lnTo>
                  <a:lnTo>
                    <a:pt x="2201" y="42"/>
                  </a:lnTo>
                  <a:lnTo>
                    <a:pt x="2209" y="41"/>
                  </a:lnTo>
                  <a:lnTo>
                    <a:pt x="2219" y="41"/>
                  </a:lnTo>
                  <a:lnTo>
                    <a:pt x="2227" y="42"/>
                  </a:lnTo>
                  <a:lnTo>
                    <a:pt x="2233" y="41"/>
                  </a:lnTo>
                  <a:lnTo>
                    <a:pt x="2240" y="41"/>
                  </a:lnTo>
                  <a:lnTo>
                    <a:pt x="2245" y="43"/>
                  </a:lnTo>
                  <a:lnTo>
                    <a:pt x="2256" y="42"/>
                  </a:lnTo>
                  <a:lnTo>
                    <a:pt x="2264" y="42"/>
                  </a:lnTo>
                  <a:lnTo>
                    <a:pt x="2274" y="41"/>
                  </a:lnTo>
                  <a:lnTo>
                    <a:pt x="2283" y="42"/>
                  </a:lnTo>
                  <a:lnTo>
                    <a:pt x="2291" y="38"/>
                  </a:lnTo>
                  <a:lnTo>
                    <a:pt x="2299" y="35"/>
                  </a:lnTo>
                  <a:lnTo>
                    <a:pt x="2309" y="32"/>
                  </a:lnTo>
                  <a:lnTo>
                    <a:pt x="2327" y="25"/>
                  </a:lnTo>
                  <a:lnTo>
                    <a:pt x="2331" y="26"/>
                  </a:lnTo>
                  <a:lnTo>
                    <a:pt x="2336" y="29"/>
                  </a:lnTo>
                  <a:lnTo>
                    <a:pt x="2338" y="32"/>
                  </a:lnTo>
                  <a:lnTo>
                    <a:pt x="2344" y="38"/>
                  </a:lnTo>
                  <a:lnTo>
                    <a:pt x="2351" y="38"/>
                  </a:lnTo>
                  <a:lnTo>
                    <a:pt x="2361" y="38"/>
                  </a:lnTo>
                  <a:lnTo>
                    <a:pt x="2371" y="37"/>
                  </a:lnTo>
                  <a:lnTo>
                    <a:pt x="2382" y="36"/>
                  </a:lnTo>
                  <a:lnTo>
                    <a:pt x="2393" y="33"/>
                  </a:lnTo>
                  <a:lnTo>
                    <a:pt x="2401" y="30"/>
                  </a:lnTo>
                  <a:lnTo>
                    <a:pt x="2413" y="30"/>
                  </a:lnTo>
                  <a:lnTo>
                    <a:pt x="2422" y="28"/>
                  </a:lnTo>
                  <a:lnTo>
                    <a:pt x="2427" y="30"/>
                  </a:lnTo>
                  <a:lnTo>
                    <a:pt x="2428" y="33"/>
                  </a:lnTo>
                  <a:lnTo>
                    <a:pt x="2431" y="36"/>
                  </a:lnTo>
                  <a:lnTo>
                    <a:pt x="2441" y="36"/>
                  </a:lnTo>
                  <a:lnTo>
                    <a:pt x="2445" y="38"/>
                  </a:lnTo>
                  <a:lnTo>
                    <a:pt x="2453" y="41"/>
                  </a:lnTo>
                  <a:lnTo>
                    <a:pt x="2462" y="42"/>
                  </a:lnTo>
                  <a:lnTo>
                    <a:pt x="2473" y="41"/>
                  </a:lnTo>
                  <a:lnTo>
                    <a:pt x="2484" y="38"/>
                  </a:lnTo>
                  <a:lnTo>
                    <a:pt x="2493" y="35"/>
                  </a:lnTo>
                  <a:lnTo>
                    <a:pt x="2503" y="33"/>
                  </a:lnTo>
                  <a:lnTo>
                    <a:pt x="2509" y="36"/>
                  </a:lnTo>
                  <a:lnTo>
                    <a:pt x="2517" y="36"/>
                  </a:lnTo>
                  <a:lnTo>
                    <a:pt x="2528" y="35"/>
                  </a:lnTo>
                  <a:lnTo>
                    <a:pt x="2536" y="35"/>
                  </a:lnTo>
                  <a:lnTo>
                    <a:pt x="2543" y="36"/>
                  </a:lnTo>
                  <a:lnTo>
                    <a:pt x="2549" y="37"/>
                  </a:lnTo>
                  <a:lnTo>
                    <a:pt x="2559" y="35"/>
                  </a:lnTo>
                  <a:lnTo>
                    <a:pt x="2571" y="33"/>
                  </a:lnTo>
                  <a:lnTo>
                    <a:pt x="2581" y="33"/>
                  </a:lnTo>
                  <a:lnTo>
                    <a:pt x="2591" y="33"/>
                  </a:lnTo>
                  <a:lnTo>
                    <a:pt x="2601" y="32"/>
                  </a:lnTo>
                  <a:lnTo>
                    <a:pt x="2610" y="31"/>
                  </a:lnTo>
                  <a:lnTo>
                    <a:pt x="2620" y="26"/>
                  </a:lnTo>
                  <a:lnTo>
                    <a:pt x="2626" y="23"/>
                  </a:lnTo>
                  <a:lnTo>
                    <a:pt x="2628" y="25"/>
                  </a:lnTo>
                  <a:lnTo>
                    <a:pt x="2623" y="29"/>
                  </a:lnTo>
                  <a:lnTo>
                    <a:pt x="2621" y="33"/>
                  </a:lnTo>
                  <a:lnTo>
                    <a:pt x="2620" y="37"/>
                  </a:lnTo>
                  <a:lnTo>
                    <a:pt x="2626" y="38"/>
                  </a:lnTo>
                  <a:lnTo>
                    <a:pt x="2636" y="38"/>
                  </a:lnTo>
                  <a:lnTo>
                    <a:pt x="2648" y="38"/>
                  </a:lnTo>
                  <a:lnTo>
                    <a:pt x="2656" y="37"/>
                  </a:lnTo>
                  <a:lnTo>
                    <a:pt x="2668" y="37"/>
                  </a:lnTo>
                  <a:lnTo>
                    <a:pt x="2678" y="37"/>
                  </a:lnTo>
                  <a:lnTo>
                    <a:pt x="2688" y="37"/>
                  </a:lnTo>
                  <a:lnTo>
                    <a:pt x="2698" y="38"/>
                  </a:lnTo>
                  <a:lnTo>
                    <a:pt x="2700" y="42"/>
                  </a:lnTo>
                  <a:lnTo>
                    <a:pt x="2693" y="45"/>
                  </a:lnTo>
                  <a:lnTo>
                    <a:pt x="2694" y="48"/>
                  </a:lnTo>
                  <a:lnTo>
                    <a:pt x="2701" y="50"/>
                  </a:lnTo>
                  <a:lnTo>
                    <a:pt x="2707" y="52"/>
                  </a:lnTo>
                  <a:lnTo>
                    <a:pt x="2716" y="55"/>
                  </a:lnTo>
                  <a:lnTo>
                    <a:pt x="2726" y="55"/>
                  </a:lnTo>
                  <a:lnTo>
                    <a:pt x="2733" y="56"/>
                  </a:lnTo>
                  <a:lnTo>
                    <a:pt x="2742" y="57"/>
                  </a:lnTo>
                  <a:lnTo>
                    <a:pt x="2753" y="55"/>
                  </a:lnTo>
                  <a:lnTo>
                    <a:pt x="2757" y="56"/>
                  </a:lnTo>
                  <a:lnTo>
                    <a:pt x="2759" y="59"/>
                  </a:lnTo>
                  <a:lnTo>
                    <a:pt x="2764" y="61"/>
                  </a:lnTo>
                  <a:lnTo>
                    <a:pt x="2772" y="62"/>
                  </a:lnTo>
                  <a:lnTo>
                    <a:pt x="2781" y="63"/>
                  </a:lnTo>
                  <a:lnTo>
                    <a:pt x="2779" y="67"/>
                  </a:lnTo>
                  <a:lnTo>
                    <a:pt x="2785" y="69"/>
                  </a:lnTo>
                  <a:lnTo>
                    <a:pt x="2788" y="73"/>
                  </a:lnTo>
                  <a:lnTo>
                    <a:pt x="2795" y="74"/>
                  </a:lnTo>
                  <a:lnTo>
                    <a:pt x="2804" y="74"/>
                  </a:lnTo>
                  <a:lnTo>
                    <a:pt x="2814" y="74"/>
                  </a:lnTo>
                  <a:lnTo>
                    <a:pt x="2824" y="74"/>
                  </a:lnTo>
                  <a:lnTo>
                    <a:pt x="2833" y="75"/>
                  </a:lnTo>
                  <a:lnTo>
                    <a:pt x="2841" y="76"/>
                  </a:lnTo>
                  <a:lnTo>
                    <a:pt x="2846" y="77"/>
                  </a:lnTo>
                  <a:lnTo>
                    <a:pt x="2853" y="80"/>
                  </a:lnTo>
                  <a:lnTo>
                    <a:pt x="2854" y="82"/>
                  </a:lnTo>
                  <a:lnTo>
                    <a:pt x="2847" y="84"/>
                  </a:lnTo>
                  <a:lnTo>
                    <a:pt x="2836" y="87"/>
                  </a:lnTo>
                  <a:lnTo>
                    <a:pt x="2825" y="90"/>
                  </a:lnTo>
                  <a:lnTo>
                    <a:pt x="2818" y="94"/>
                  </a:lnTo>
                  <a:lnTo>
                    <a:pt x="2808" y="97"/>
                  </a:lnTo>
                  <a:lnTo>
                    <a:pt x="2795" y="99"/>
                  </a:lnTo>
                  <a:lnTo>
                    <a:pt x="2785" y="101"/>
                  </a:lnTo>
                  <a:lnTo>
                    <a:pt x="2770" y="102"/>
                  </a:lnTo>
                  <a:lnTo>
                    <a:pt x="2762" y="106"/>
                  </a:lnTo>
                  <a:lnTo>
                    <a:pt x="2751" y="108"/>
                  </a:lnTo>
                  <a:lnTo>
                    <a:pt x="2740" y="110"/>
                  </a:lnTo>
                  <a:lnTo>
                    <a:pt x="2732" y="112"/>
                  </a:lnTo>
                  <a:lnTo>
                    <a:pt x="2725" y="115"/>
                  </a:lnTo>
                  <a:lnTo>
                    <a:pt x="2719" y="117"/>
                  </a:lnTo>
                  <a:lnTo>
                    <a:pt x="2714" y="120"/>
                  </a:lnTo>
                  <a:lnTo>
                    <a:pt x="2714" y="122"/>
                  </a:lnTo>
                  <a:lnTo>
                    <a:pt x="2712" y="125"/>
                  </a:lnTo>
                  <a:lnTo>
                    <a:pt x="2712" y="127"/>
                  </a:lnTo>
                  <a:lnTo>
                    <a:pt x="2725" y="128"/>
                  </a:lnTo>
                  <a:lnTo>
                    <a:pt x="2724" y="130"/>
                  </a:lnTo>
                  <a:lnTo>
                    <a:pt x="2707" y="132"/>
                  </a:lnTo>
                  <a:lnTo>
                    <a:pt x="2693" y="133"/>
                  </a:lnTo>
                  <a:lnTo>
                    <a:pt x="2678" y="133"/>
                  </a:lnTo>
                  <a:lnTo>
                    <a:pt x="2665" y="135"/>
                  </a:lnTo>
                  <a:lnTo>
                    <a:pt x="2659" y="138"/>
                  </a:lnTo>
                  <a:lnTo>
                    <a:pt x="2652" y="140"/>
                  </a:lnTo>
                  <a:lnTo>
                    <a:pt x="2645" y="140"/>
                  </a:lnTo>
                  <a:lnTo>
                    <a:pt x="2652" y="142"/>
                  </a:lnTo>
                  <a:lnTo>
                    <a:pt x="2653" y="143"/>
                  </a:lnTo>
                  <a:lnTo>
                    <a:pt x="2656" y="146"/>
                  </a:lnTo>
                  <a:lnTo>
                    <a:pt x="2662" y="147"/>
                  </a:lnTo>
                  <a:lnTo>
                    <a:pt x="2671" y="148"/>
                  </a:lnTo>
                  <a:lnTo>
                    <a:pt x="2681" y="149"/>
                  </a:lnTo>
                  <a:lnTo>
                    <a:pt x="2695" y="151"/>
                  </a:lnTo>
                  <a:lnTo>
                    <a:pt x="2697" y="152"/>
                  </a:lnTo>
                  <a:lnTo>
                    <a:pt x="2717" y="153"/>
                  </a:lnTo>
                  <a:lnTo>
                    <a:pt x="2718" y="153"/>
                  </a:lnTo>
                  <a:lnTo>
                    <a:pt x="2721" y="154"/>
                  </a:lnTo>
                  <a:lnTo>
                    <a:pt x="2745" y="153"/>
                  </a:lnTo>
                  <a:lnTo>
                    <a:pt x="2760" y="154"/>
                  </a:lnTo>
                  <a:lnTo>
                    <a:pt x="2772" y="154"/>
                  </a:lnTo>
                  <a:lnTo>
                    <a:pt x="2769" y="155"/>
                  </a:lnTo>
                  <a:lnTo>
                    <a:pt x="2768" y="156"/>
                  </a:lnTo>
                  <a:lnTo>
                    <a:pt x="2765" y="158"/>
                  </a:lnTo>
                  <a:lnTo>
                    <a:pt x="2763" y="159"/>
                  </a:lnTo>
                  <a:lnTo>
                    <a:pt x="2762" y="160"/>
                  </a:lnTo>
                  <a:lnTo>
                    <a:pt x="2759" y="160"/>
                  </a:lnTo>
                  <a:lnTo>
                    <a:pt x="2758" y="161"/>
                  </a:lnTo>
                  <a:lnTo>
                    <a:pt x="2757" y="161"/>
                  </a:lnTo>
                  <a:lnTo>
                    <a:pt x="2756" y="162"/>
                  </a:lnTo>
                  <a:close/>
                  <a:moveTo>
                    <a:pt x="994" y="126"/>
                  </a:moveTo>
                  <a:lnTo>
                    <a:pt x="999" y="126"/>
                  </a:lnTo>
                  <a:lnTo>
                    <a:pt x="1011" y="125"/>
                  </a:lnTo>
                  <a:lnTo>
                    <a:pt x="1022" y="126"/>
                  </a:lnTo>
                  <a:lnTo>
                    <a:pt x="1034" y="128"/>
                  </a:lnTo>
                  <a:lnTo>
                    <a:pt x="1040" y="132"/>
                  </a:lnTo>
                  <a:lnTo>
                    <a:pt x="1040" y="134"/>
                  </a:lnTo>
                  <a:lnTo>
                    <a:pt x="1042" y="138"/>
                  </a:lnTo>
                  <a:lnTo>
                    <a:pt x="1032" y="139"/>
                  </a:lnTo>
                  <a:lnTo>
                    <a:pt x="1019" y="140"/>
                  </a:lnTo>
                  <a:lnTo>
                    <a:pt x="1006" y="140"/>
                  </a:lnTo>
                  <a:lnTo>
                    <a:pt x="989" y="141"/>
                  </a:lnTo>
                  <a:lnTo>
                    <a:pt x="970" y="140"/>
                  </a:lnTo>
                  <a:lnTo>
                    <a:pt x="959" y="140"/>
                  </a:lnTo>
                  <a:lnTo>
                    <a:pt x="959" y="138"/>
                  </a:lnTo>
                  <a:lnTo>
                    <a:pt x="975" y="136"/>
                  </a:lnTo>
                  <a:lnTo>
                    <a:pt x="981" y="135"/>
                  </a:lnTo>
                  <a:lnTo>
                    <a:pt x="983" y="133"/>
                  </a:lnTo>
                  <a:lnTo>
                    <a:pt x="987" y="130"/>
                  </a:lnTo>
                  <a:lnTo>
                    <a:pt x="990" y="128"/>
                  </a:lnTo>
                  <a:lnTo>
                    <a:pt x="994" y="126"/>
                  </a:lnTo>
                  <a:close/>
                  <a:moveTo>
                    <a:pt x="862" y="139"/>
                  </a:moveTo>
                  <a:lnTo>
                    <a:pt x="879" y="139"/>
                  </a:lnTo>
                  <a:lnTo>
                    <a:pt x="898" y="139"/>
                  </a:lnTo>
                  <a:lnTo>
                    <a:pt x="901" y="136"/>
                  </a:lnTo>
                  <a:lnTo>
                    <a:pt x="904" y="135"/>
                  </a:lnTo>
                  <a:lnTo>
                    <a:pt x="915" y="138"/>
                  </a:lnTo>
                  <a:lnTo>
                    <a:pt x="914" y="140"/>
                  </a:lnTo>
                  <a:lnTo>
                    <a:pt x="912" y="141"/>
                  </a:lnTo>
                  <a:lnTo>
                    <a:pt x="896" y="140"/>
                  </a:lnTo>
                  <a:lnTo>
                    <a:pt x="878" y="140"/>
                  </a:lnTo>
                  <a:lnTo>
                    <a:pt x="868" y="140"/>
                  </a:lnTo>
                  <a:lnTo>
                    <a:pt x="862" y="139"/>
                  </a:lnTo>
                  <a:close/>
                  <a:moveTo>
                    <a:pt x="750" y="78"/>
                  </a:moveTo>
                  <a:lnTo>
                    <a:pt x="756" y="77"/>
                  </a:lnTo>
                  <a:lnTo>
                    <a:pt x="766" y="77"/>
                  </a:lnTo>
                  <a:lnTo>
                    <a:pt x="765" y="73"/>
                  </a:lnTo>
                  <a:lnTo>
                    <a:pt x="762" y="70"/>
                  </a:lnTo>
                  <a:lnTo>
                    <a:pt x="756" y="62"/>
                  </a:lnTo>
                  <a:lnTo>
                    <a:pt x="759" y="58"/>
                  </a:lnTo>
                  <a:lnTo>
                    <a:pt x="766" y="56"/>
                  </a:lnTo>
                  <a:lnTo>
                    <a:pt x="773" y="59"/>
                  </a:lnTo>
                  <a:lnTo>
                    <a:pt x="778" y="63"/>
                  </a:lnTo>
                  <a:lnTo>
                    <a:pt x="785" y="68"/>
                  </a:lnTo>
                  <a:lnTo>
                    <a:pt x="789" y="71"/>
                  </a:lnTo>
                  <a:lnTo>
                    <a:pt x="795" y="76"/>
                  </a:lnTo>
                  <a:lnTo>
                    <a:pt x="799" y="80"/>
                  </a:lnTo>
                  <a:lnTo>
                    <a:pt x="800" y="83"/>
                  </a:lnTo>
                  <a:lnTo>
                    <a:pt x="800" y="84"/>
                  </a:lnTo>
                  <a:lnTo>
                    <a:pt x="791" y="86"/>
                  </a:lnTo>
                  <a:lnTo>
                    <a:pt x="782" y="88"/>
                  </a:lnTo>
                  <a:lnTo>
                    <a:pt x="771" y="88"/>
                  </a:lnTo>
                  <a:lnTo>
                    <a:pt x="773" y="84"/>
                  </a:lnTo>
                  <a:lnTo>
                    <a:pt x="763" y="86"/>
                  </a:lnTo>
                  <a:lnTo>
                    <a:pt x="755" y="87"/>
                  </a:lnTo>
                  <a:lnTo>
                    <a:pt x="747" y="84"/>
                  </a:lnTo>
                  <a:lnTo>
                    <a:pt x="743" y="82"/>
                  </a:lnTo>
                  <a:lnTo>
                    <a:pt x="750" y="78"/>
                  </a:lnTo>
                  <a:close/>
                  <a:moveTo>
                    <a:pt x="512" y="83"/>
                  </a:moveTo>
                  <a:lnTo>
                    <a:pt x="515" y="82"/>
                  </a:lnTo>
                  <a:lnTo>
                    <a:pt x="528" y="83"/>
                  </a:lnTo>
                  <a:lnTo>
                    <a:pt x="540" y="83"/>
                  </a:lnTo>
                  <a:lnTo>
                    <a:pt x="551" y="84"/>
                  </a:lnTo>
                  <a:lnTo>
                    <a:pt x="559" y="83"/>
                  </a:lnTo>
                  <a:lnTo>
                    <a:pt x="568" y="88"/>
                  </a:lnTo>
                  <a:lnTo>
                    <a:pt x="561" y="87"/>
                  </a:lnTo>
                  <a:lnTo>
                    <a:pt x="552" y="88"/>
                  </a:lnTo>
                  <a:lnTo>
                    <a:pt x="541" y="87"/>
                  </a:lnTo>
                  <a:lnTo>
                    <a:pt x="529" y="88"/>
                  </a:lnTo>
                  <a:lnTo>
                    <a:pt x="520" y="86"/>
                  </a:lnTo>
                  <a:lnTo>
                    <a:pt x="512" y="83"/>
                  </a:lnTo>
                  <a:close/>
                  <a:moveTo>
                    <a:pt x="357" y="97"/>
                  </a:moveTo>
                  <a:lnTo>
                    <a:pt x="356" y="94"/>
                  </a:lnTo>
                  <a:lnTo>
                    <a:pt x="366" y="96"/>
                  </a:lnTo>
                  <a:lnTo>
                    <a:pt x="379" y="97"/>
                  </a:lnTo>
                  <a:lnTo>
                    <a:pt x="387" y="95"/>
                  </a:lnTo>
                  <a:lnTo>
                    <a:pt x="387" y="99"/>
                  </a:lnTo>
                  <a:lnTo>
                    <a:pt x="382" y="100"/>
                  </a:lnTo>
                  <a:lnTo>
                    <a:pt x="369" y="100"/>
                  </a:lnTo>
                  <a:lnTo>
                    <a:pt x="357" y="97"/>
                  </a:lnTo>
                  <a:close/>
                  <a:moveTo>
                    <a:pt x="315" y="95"/>
                  </a:moveTo>
                  <a:lnTo>
                    <a:pt x="319" y="94"/>
                  </a:lnTo>
                  <a:lnTo>
                    <a:pt x="331" y="95"/>
                  </a:lnTo>
                  <a:lnTo>
                    <a:pt x="347" y="99"/>
                  </a:lnTo>
                  <a:lnTo>
                    <a:pt x="341" y="99"/>
                  </a:lnTo>
                  <a:lnTo>
                    <a:pt x="331" y="97"/>
                  </a:lnTo>
                  <a:lnTo>
                    <a:pt x="315" y="95"/>
                  </a:lnTo>
                  <a:close/>
                  <a:moveTo>
                    <a:pt x="74" y="129"/>
                  </a:moveTo>
                  <a:lnTo>
                    <a:pt x="75" y="127"/>
                  </a:lnTo>
                  <a:lnTo>
                    <a:pt x="91" y="128"/>
                  </a:lnTo>
                  <a:lnTo>
                    <a:pt x="103" y="130"/>
                  </a:lnTo>
                  <a:lnTo>
                    <a:pt x="112" y="132"/>
                  </a:lnTo>
                  <a:lnTo>
                    <a:pt x="119" y="134"/>
                  </a:lnTo>
                  <a:lnTo>
                    <a:pt x="105" y="135"/>
                  </a:lnTo>
                  <a:lnTo>
                    <a:pt x="91" y="133"/>
                  </a:lnTo>
                  <a:lnTo>
                    <a:pt x="82" y="132"/>
                  </a:lnTo>
                  <a:lnTo>
                    <a:pt x="81" y="130"/>
                  </a:lnTo>
                  <a:lnTo>
                    <a:pt x="74" y="129"/>
                  </a:lnTo>
                  <a:close/>
                </a:path>
              </a:pathLst>
            </a:custGeom>
            <a:solidFill>
              <a:srgbClr val="FCCC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167">
              <a:extLst>
                <a:ext uri="{FF2B5EF4-FFF2-40B4-BE49-F238E27FC236}">
                  <a16:creationId xmlns:a16="http://schemas.microsoft.com/office/drawing/2014/main" id="{F61E440A-AF39-81A0-3AF0-4DC1134184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9975" y="2005013"/>
              <a:ext cx="31750" cy="17463"/>
            </a:xfrm>
            <a:custGeom>
              <a:avLst/>
              <a:gdLst>
                <a:gd name="T0" fmla="*/ 0 w 20"/>
                <a:gd name="T1" fmla="*/ 9 h 11"/>
                <a:gd name="T2" fmla="*/ 1 w 20"/>
                <a:gd name="T3" fmla="*/ 9 h 11"/>
                <a:gd name="T4" fmla="*/ 2 w 20"/>
                <a:gd name="T5" fmla="*/ 5 h 11"/>
                <a:gd name="T6" fmla="*/ 10 w 20"/>
                <a:gd name="T7" fmla="*/ 5 h 11"/>
                <a:gd name="T8" fmla="*/ 20 w 20"/>
                <a:gd name="T9" fmla="*/ 0 h 11"/>
                <a:gd name="T10" fmla="*/ 13 w 20"/>
                <a:gd name="T11" fmla="*/ 7 h 11"/>
                <a:gd name="T12" fmla="*/ 14 w 20"/>
                <a:gd name="T13" fmla="*/ 10 h 11"/>
                <a:gd name="T14" fmla="*/ 13 w 20"/>
                <a:gd name="T15" fmla="*/ 10 h 11"/>
                <a:gd name="T16" fmla="*/ 10 w 20"/>
                <a:gd name="T17" fmla="*/ 11 h 11"/>
                <a:gd name="T18" fmla="*/ 9 w 20"/>
                <a:gd name="T19" fmla="*/ 11 h 11"/>
                <a:gd name="T20" fmla="*/ 8 w 20"/>
                <a:gd name="T21" fmla="*/ 11 h 11"/>
                <a:gd name="T22" fmla="*/ 8 w 20"/>
                <a:gd name="T23" fmla="*/ 10 h 11"/>
                <a:gd name="T24" fmla="*/ 7 w 20"/>
                <a:gd name="T25" fmla="*/ 9 h 11"/>
                <a:gd name="T26" fmla="*/ 6 w 20"/>
                <a:gd name="T27" fmla="*/ 9 h 11"/>
                <a:gd name="T28" fmla="*/ 2 w 20"/>
                <a:gd name="T29" fmla="*/ 10 h 11"/>
                <a:gd name="T30" fmla="*/ 0 w 20"/>
                <a:gd name="T31" fmla="*/ 9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0" h="11">
                  <a:moveTo>
                    <a:pt x="0" y="9"/>
                  </a:moveTo>
                  <a:lnTo>
                    <a:pt x="1" y="9"/>
                  </a:lnTo>
                  <a:lnTo>
                    <a:pt x="2" y="5"/>
                  </a:lnTo>
                  <a:lnTo>
                    <a:pt x="10" y="5"/>
                  </a:lnTo>
                  <a:lnTo>
                    <a:pt x="20" y="0"/>
                  </a:lnTo>
                  <a:lnTo>
                    <a:pt x="13" y="7"/>
                  </a:lnTo>
                  <a:lnTo>
                    <a:pt x="14" y="10"/>
                  </a:lnTo>
                  <a:lnTo>
                    <a:pt x="13" y="10"/>
                  </a:lnTo>
                  <a:lnTo>
                    <a:pt x="10" y="11"/>
                  </a:lnTo>
                  <a:lnTo>
                    <a:pt x="9" y="11"/>
                  </a:lnTo>
                  <a:lnTo>
                    <a:pt x="8" y="11"/>
                  </a:lnTo>
                  <a:lnTo>
                    <a:pt x="8" y="10"/>
                  </a:lnTo>
                  <a:lnTo>
                    <a:pt x="7" y="9"/>
                  </a:lnTo>
                  <a:lnTo>
                    <a:pt x="6" y="9"/>
                  </a:lnTo>
                  <a:lnTo>
                    <a:pt x="2" y="10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FCD2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168">
              <a:extLst>
                <a:ext uri="{FF2B5EF4-FFF2-40B4-BE49-F238E27FC236}">
                  <a16:creationId xmlns:a16="http://schemas.microsoft.com/office/drawing/2014/main" id="{DA23E4F8-6D48-CA5A-BBBB-A9C21087802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2038" y="2019300"/>
              <a:ext cx="31750" cy="14288"/>
            </a:xfrm>
            <a:custGeom>
              <a:avLst/>
              <a:gdLst>
                <a:gd name="T0" fmla="*/ 5 w 20"/>
                <a:gd name="T1" fmla="*/ 0 h 9"/>
                <a:gd name="T2" fmla="*/ 7 w 20"/>
                <a:gd name="T3" fmla="*/ 1 h 9"/>
                <a:gd name="T4" fmla="*/ 11 w 20"/>
                <a:gd name="T5" fmla="*/ 0 h 9"/>
                <a:gd name="T6" fmla="*/ 12 w 20"/>
                <a:gd name="T7" fmla="*/ 0 h 9"/>
                <a:gd name="T8" fmla="*/ 13 w 20"/>
                <a:gd name="T9" fmla="*/ 1 h 9"/>
                <a:gd name="T10" fmla="*/ 13 w 20"/>
                <a:gd name="T11" fmla="*/ 2 h 9"/>
                <a:gd name="T12" fmla="*/ 14 w 20"/>
                <a:gd name="T13" fmla="*/ 2 h 9"/>
                <a:gd name="T14" fmla="*/ 15 w 20"/>
                <a:gd name="T15" fmla="*/ 2 h 9"/>
                <a:gd name="T16" fmla="*/ 18 w 20"/>
                <a:gd name="T17" fmla="*/ 1 h 9"/>
                <a:gd name="T18" fmla="*/ 19 w 20"/>
                <a:gd name="T19" fmla="*/ 1 h 9"/>
                <a:gd name="T20" fmla="*/ 20 w 20"/>
                <a:gd name="T21" fmla="*/ 3 h 9"/>
                <a:gd name="T22" fmla="*/ 9 w 20"/>
                <a:gd name="T23" fmla="*/ 9 h 9"/>
                <a:gd name="T24" fmla="*/ 3 w 20"/>
                <a:gd name="T25" fmla="*/ 7 h 9"/>
                <a:gd name="T26" fmla="*/ 0 w 20"/>
                <a:gd name="T27" fmla="*/ 1 h 9"/>
                <a:gd name="T28" fmla="*/ 5 w 20"/>
                <a:gd name="T29" fmla="*/ 0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0" h="9">
                  <a:moveTo>
                    <a:pt x="5" y="0"/>
                  </a:moveTo>
                  <a:lnTo>
                    <a:pt x="7" y="1"/>
                  </a:lnTo>
                  <a:lnTo>
                    <a:pt x="11" y="0"/>
                  </a:lnTo>
                  <a:lnTo>
                    <a:pt x="12" y="0"/>
                  </a:lnTo>
                  <a:lnTo>
                    <a:pt x="13" y="1"/>
                  </a:lnTo>
                  <a:lnTo>
                    <a:pt x="13" y="2"/>
                  </a:lnTo>
                  <a:lnTo>
                    <a:pt x="14" y="2"/>
                  </a:lnTo>
                  <a:lnTo>
                    <a:pt x="15" y="2"/>
                  </a:lnTo>
                  <a:lnTo>
                    <a:pt x="18" y="1"/>
                  </a:lnTo>
                  <a:lnTo>
                    <a:pt x="19" y="1"/>
                  </a:lnTo>
                  <a:lnTo>
                    <a:pt x="20" y="3"/>
                  </a:lnTo>
                  <a:lnTo>
                    <a:pt x="9" y="9"/>
                  </a:lnTo>
                  <a:lnTo>
                    <a:pt x="3" y="7"/>
                  </a:lnTo>
                  <a:lnTo>
                    <a:pt x="0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FCB8D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169">
              <a:extLst>
                <a:ext uri="{FF2B5EF4-FFF2-40B4-BE49-F238E27FC236}">
                  <a16:creationId xmlns:a16="http://schemas.microsoft.com/office/drawing/2014/main" id="{436B982F-80ED-9739-E895-56B9202287DF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5413" y="2003425"/>
              <a:ext cx="315913" cy="366713"/>
            </a:xfrm>
            <a:custGeom>
              <a:avLst/>
              <a:gdLst>
                <a:gd name="T0" fmla="*/ 186 w 199"/>
                <a:gd name="T1" fmla="*/ 10 h 231"/>
                <a:gd name="T2" fmla="*/ 190 w 199"/>
                <a:gd name="T3" fmla="*/ 20 h 231"/>
                <a:gd name="T4" fmla="*/ 190 w 199"/>
                <a:gd name="T5" fmla="*/ 28 h 231"/>
                <a:gd name="T6" fmla="*/ 195 w 199"/>
                <a:gd name="T7" fmla="*/ 46 h 231"/>
                <a:gd name="T8" fmla="*/ 199 w 199"/>
                <a:gd name="T9" fmla="*/ 50 h 231"/>
                <a:gd name="T10" fmla="*/ 196 w 199"/>
                <a:gd name="T11" fmla="*/ 54 h 231"/>
                <a:gd name="T12" fmla="*/ 180 w 199"/>
                <a:gd name="T13" fmla="*/ 57 h 231"/>
                <a:gd name="T14" fmla="*/ 175 w 199"/>
                <a:gd name="T15" fmla="*/ 64 h 231"/>
                <a:gd name="T16" fmla="*/ 168 w 199"/>
                <a:gd name="T17" fmla="*/ 65 h 231"/>
                <a:gd name="T18" fmla="*/ 168 w 199"/>
                <a:gd name="T19" fmla="*/ 77 h 231"/>
                <a:gd name="T20" fmla="*/ 152 w 199"/>
                <a:gd name="T21" fmla="*/ 83 h 231"/>
                <a:gd name="T22" fmla="*/ 148 w 199"/>
                <a:gd name="T23" fmla="*/ 91 h 231"/>
                <a:gd name="T24" fmla="*/ 138 w 199"/>
                <a:gd name="T25" fmla="*/ 95 h 231"/>
                <a:gd name="T26" fmla="*/ 126 w 199"/>
                <a:gd name="T27" fmla="*/ 98 h 231"/>
                <a:gd name="T28" fmla="*/ 106 w 199"/>
                <a:gd name="T29" fmla="*/ 109 h 231"/>
                <a:gd name="T30" fmla="*/ 106 w 199"/>
                <a:gd name="T31" fmla="*/ 129 h 231"/>
                <a:gd name="T32" fmla="*/ 104 w 199"/>
                <a:gd name="T33" fmla="*/ 129 h 231"/>
                <a:gd name="T34" fmla="*/ 104 w 199"/>
                <a:gd name="T35" fmla="*/ 137 h 231"/>
                <a:gd name="T36" fmla="*/ 97 w 199"/>
                <a:gd name="T37" fmla="*/ 137 h 231"/>
                <a:gd name="T38" fmla="*/ 92 w 199"/>
                <a:gd name="T39" fmla="*/ 141 h 231"/>
                <a:gd name="T40" fmla="*/ 87 w 199"/>
                <a:gd name="T41" fmla="*/ 141 h 231"/>
                <a:gd name="T42" fmla="*/ 83 w 199"/>
                <a:gd name="T43" fmla="*/ 138 h 231"/>
                <a:gd name="T44" fmla="*/ 72 w 199"/>
                <a:gd name="T45" fmla="*/ 141 h 231"/>
                <a:gd name="T46" fmla="*/ 67 w 199"/>
                <a:gd name="T47" fmla="*/ 154 h 231"/>
                <a:gd name="T48" fmla="*/ 64 w 199"/>
                <a:gd name="T49" fmla="*/ 155 h 231"/>
                <a:gd name="T50" fmla="*/ 58 w 199"/>
                <a:gd name="T51" fmla="*/ 175 h 231"/>
                <a:gd name="T52" fmla="*/ 40 w 199"/>
                <a:gd name="T53" fmla="*/ 193 h 231"/>
                <a:gd name="T54" fmla="*/ 34 w 199"/>
                <a:gd name="T55" fmla="*/ 217 h 231"/>
                <a:gd name="T56" fmla="*/ 31 w 199"/>
                <a:gd name="T57" fmla="*/ 224 h 231"/>
                <a:gd name="T58" fmla="*/ 28 w 199"/>
                <a:gd name="T59" fmla="*/ 230 h 231"/>
                <a:gd name="T60" fmla="*/ 0 w 199"/>
                <a:gd name="T61" fmla="*/ 231 h 231"/>
                <a:gd name="T62" fmla="*/ 1 w 199"/>
                <a:gd name="T63" fmla="*/ 222 h 231"/>
                <a:gd name="T64" fmla="*/ 6 w 199"/>
                <a:gd name="T65" fmla="*/ 219 h 231"/>
                <a:gd name="T66" fmla="*/ 9 w 199"/>
                <a:gd name="T67" fmla="*/ 211 h 231"/>
                <a:gd name="T68" fmla="*/ 9 w 199"/>
                <a:gd name="T69" fmla="*/ 205 h 231"/>
                <a:gd name="T70" fmla="*/ 14 w 199"/>
                <a:gd name="T71" fmla="*/ 193 h 231"/>
                <a:gd name="T72" fmla="*/ 21 w 199"/>
                <a:gd name="T73" fmla="*/ 182 h 231"/>
                <a:gd name="T74" fmla="*/ 26 w 199"/>
                <a:gd name="T75" fmla="*/ 180 h 231"/>
                <a:gd name="T76" fmla="*/ 29 w 199"/>
                <a:gd name="T77" fmla="*/ 170 h 231"/>
                <a:gd name="T78" fmla="*/ 31 w 199"/>
                <a:gd name="T79" fmla="*/ 162 h 231"/>
                <a:gd name="T80" fmla="*/ 34 w 199"/>
                <a:gd name="T81" fmla="*/ 151 h 231"/>
                <a:gd name="T82" fmla="*/ 44 w 199"/>
                <a:gd name="T83" fmla="*/ 146 h 231"/>
                <a:gd name="T84" fmla="*/ 52 w 199"/>
                <a:gd name="T85" fmla="*/ 129 h 231"/>
                <a:gd name="T86" fmla="*/ 59 w 199"/>
                <a:gd name="T87" fmla="*/ 123 h 231"/>
                <a:gd name="T88" fmla="*/ 70 w 199"/>
                <a:gd name="T89" fmla="*/ 121 h 231"/>
                <a:gd name="T90" fmla="*/ 79 w 199"/>
                <a:gd name="T91" fmla="*/ 109 h 231"/>
                <a:gd name="T92" fmla="*/ 86 w 199"/>
                <a:gd name="T93" fmla="*/ 105 h 231"/>
                <a:gd name="T94" fmla="*/ 96 w 199"/>
                <a:gd name="T95" fmla="*/ 92 h 231"/>
                <a:gd name="T96" fmla="*/ 93 w 199"/>
                <a:gd name="T97" fmla="*/ 72 h 231"/>
                <a:gd name="T98" fmla="*/ 99 w 199"/>
                <a:gd name="T99" fmla="*/ 58 h 231"/>
                <a:gd name="T100" fmla="*/ 100 w 199"/>
                <a:gd name="T101" fmla="*/ 50 h 231"/>
                <a:gd name="T102" fmla="*/ 109 w 199"/>
                <a:gd name="T103" fmla="*/ 39 h 231"/>
                <a:gd name="T104" fmla="*/ 121 w 199"/>
                <a:gd name="T105" fmla="*/ 32 h 231"/>
                <a:gd name="T106" fmla="*/ 130 w 199"/>
                <a:gd name="T107" fmla="*/ 25 h 231"/>
                <a:gd name="T108" fmla="*/ 138 w 199"/>
                <a:gd name="T109" fmla="*/ 10 h 231"/>
                <a:gd name="T110" fmla="*/ 142 w 199"/>
                <a:gd name="T111" fmla="*/ 0 h 231"/>
                <a:gd name="T112" fmla="*/ 150 w 199"/>
                <a:gd name="T113" fmla="*/ 0 h 231"/>
                <a:gd name="T114" fmla="*/ 157 w 199"/>
                <a:gd name="T115" fmla="*/ 7 h 231"/>
                <a:gd name="T116" fmla="*/ 169 w 199"/>
                <a:gd name="T117" fmla="*/ 6 h 231"/>
                <a:gd name="T118" fmla="*/ 181 w 199"/>
                <a:gd name="T119" fmla="*/ 10 h 231"/>
                <a:gd name="T120" fmla="*/ 186 w 199"/>
                <a:gd name="T121" fmla="*/ 10 h 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99" h="231">
                  <a:moveTo>
                    <a:pt x="186" y="10"/>
                  </a:moveTo>
                  <a:lnTo>
                    <a:pt x="190" y="20"/>
                  </a:lnTo>
                  <a:lnTo>
                    <a:pt x="190" y="28"/>
                  </a:lnTo>
                  <a:lnTo>
                    <a:pt x="195" y="46"/>
                  </a:lnTo>
                  <a:lnTo>
                    <a:pt x="199" y="50"/>
                  </a:lnTo>
                  <a:lnTo>
                    <a:pt x="196" y="54"/>
                  </a:lnTo>
                  <a:lnTo>
                    <a:pt x="180" y="57"/>
                  </a:lnTo>
                  <a:lnTo>
                    <a:pt x="175" y="64"/>
                  </a:lnTo>
                  <a:lnTo>
                    <a:pt x="168" y="65"/>
                  </a:lnTo>
                  <a:lnTo>
                    <a:pt x="168" y="77"/>
                  </a:lnTo>
                  <a:lnTo>
                    <a:pt x="152" y="83"/>
                  </a:lnTo>
                  <a:lnTo>
                    <a:pt x="148" y="91"/>
                  </a:lnTo>
                  <a:lnTo>
                    <a:pt x="138" y="95"/>
                  </a:lnTo>
                  <a:lnTo>
                    <a:pt x="126" y="98"/>
                  </a:lnTo>
                  <a:lnTo>
                    <a:pt x="106" y="109"/>
                  </a:lnTo>
                  <a:lnTo>
                    <a:pt x="106" y="129"/>
                  </a:lnTo>
                  <a:lnTo>
                    <a:pt x="104" y="129"/>
                  </a:lnTo>
                  <a:lnTo>
                    <a:pt x="104" y="137"/>
                  </a:lnTo>
                  <a:lnTo>
                    <a:pt x="97" y="137"/>
                  </a:lnTo>
                  <a:lnTo>
                    <a:pt x="92" y="141"/>
                  </a:lnTo>
                  <a:lnTo>
                    <a:pt x="87" y="141"/>
                  </a:lnTo>
                  <a:lnTo>
                    <a:pt x="83" y="138"/>
                  </a:lnTo>
                  <a:lnTo>
                    <a:pt x="72" y="141"/>
                  </a:lnTo>
                  <a:lnTo>
                    <a:pt x="67" y="154"/>
                  </a:lnTo>
                  <a:lnTo>
                    <a:pt x="64" y="155"/>
                  </a:lnTo>
                  <a:lnTo>
                    <a:pt x="58" y="175"/>
                  </a:lnTo>
                  <a:lnTo>
                    <a:pt x="40" y="193"/>
                  </a:lnTo>
                  <a:lnTo>
                    <a:pt x="34" y="217"/>
                  </a:lnTo>
                  <a:lnTo>
                    <a:pt x="31" y="224"/>
                  </a:lnTo>
                  <a:lnTo>
                    <a:pt x="28" y="230"/>
                  </a:lnTo>
                  <a:lnTo>
                    <a:pt x="0" y="231"/>
                  </a:lnTo>
                  <a:lnTo>
                    <a:pt x="1" y="222"/>
                  </a:lnTo>
                  <a:lnTo>
                    <a:pt x="6" y="219"/>
                  </a:lnTo>
                  <a:lnTo>
                    <a:pt x="9" y="211"/>
                  </a:lnTo>
                  <a:lnTo>
                    <a:pt x="9" y="205"/>
                  </a:lnTo>
                  <a:lnTo>
                    <a:pt x="14" y="193"/>
                  </a:lnTo>
                  <a:lnTo>
                    <a:pt x="21" y="182"/>
                  </a:lnTo>
                  <a:lnTo>
                    <a:pt x="26" y="180"/>
                  </a:lnTo>
                  <a:lnTo>
                    <a:pt x="29" y="170"/>
                  </a:lnTo>
                  <a:lnTo>
                    <a:pt x="31" y="162"/>
                  </a:lnTo>
                  <a:lnTo>
                    <a:pt x="34" y="151"/>
                  </a:lnTo>
                  <a:lnTo>
                    <a:pt x="44" y="146"/>
                  </a:lnTo>
                  <a:lnTo>
                    <a:pt x="52" y="129"/>
                  </a:lnTo>
                  <a:lnTo>
                    <a:pt x="59" y="123"/>
                  </a:lnTo>
                  <a:lnTo>
                    <a:pt x="70" y="121"/>
                  </a:lnTo>
                  <a:lnTo>
                    <a:pt x="79" y="109"/>
                  </a:lnTo>
                  <a:lnTo>
                    <a:pt x="86" y="105"/>
                  </a:lnTo>
                  <a:lnTo>
                    <a:pt x="96" y="92"/>
                  </a:lnTo>
                  <a:lnTo>
                    <a:pt x="93" y="72"/>
                  </a:lnTo>
                  <a:lnTo>
                    <a:pt x="99" y="58"/>
                  </a:lnTo>
                  <a:lnTo>
                    <a:pt x="100" y="50"/>
                  </a:lnTo>
                  <a:lnTo>
                    <a:pt x="109" y="39"/>
                  </a:lnTo>
                  <a:lnTo>
                    <a:pt x="121" y="32"/>
                  </a:lnTo>
                  <a:lnTo>
                    <a:pt x="130" y="25"/>
                  </a:lnTo>
                  <a:lnTo>
                    <a:pt x="138" y="10"/>
                  </a:lnTo>
                  <a:lnTo>
                    <a:pt x="142" y="0"/>
                  </a:lnTo>
                  <a:lnTo>
                    <a:pt x="150" y="0"/>
                  </a:lnTo>
                  <a:lnTo>
                    <a:pt x="157" y="7"/>
                  </a:lnTo>
                  <a:lnTo>
                    <a:pt x="169" y="6"/>
                  </a:lnTo>
                  <a:lnTo>
                    <a:pt x="181" y="10"/>
                  </a:lnTo>
                  <a:lnTo>
                    <a:pt x="186" y="10"/>
                  </a:lnTo>
                  <a:close/>
                </a:path>
              </a:pathLst>
            </a:custGeom>
            <a:solidFill>
              <a:srgbClr val="FCDE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170">
              <a:extLst>
                <a:ext uri="{FF2B5EF4-FFF2-40B4-BE49-F238E27FC236}">
                  <a16:creationId xmlns:a16="http://schemas.microsoft.com/office/drawing/2014/main" id="{93FB352D-49FB-74B7-DB36-FAC2148851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1863" y="2106613"/>
              <a:ext cx="254000" cy="247650"/>
            </a:xfrm>
            <a:custGeom>
              <a:avLst/>
              <a:gdLst>
                <a:gd name="T0" fmla="*/ 160 w 160"/>
                <a:gd name="T1" fmla="*/ 156 h 156"/>
                <a:gd name="T2" fmla="*/ 111 w 160"/>
                <a:gd name="T3" fmla="*/ 156 h 156"/>
                <a:gd name="T4" fmla="*/ 63 w 160"/>
                <a:gd name="T5" fmla="*/ 156 h 156"/>
                <a:gd name="T6" fmla="*/ 13 w 160"/>
                <a:gd name="T7" fmla="*/ 156 h 156"/>
                <a:gd name="T8" fmla="*/ 9 w 160"/>
                <a:gd name="T9" fmla="*/ 96 h 156"/>
                <a:gd name="T10" fmla="*/ 5 w 160"/>
                <a:gd name="T11" fmla="*/ 38 h 156"/>
                <a:gd name="T12" fmla="*/ 0 w 160"/>
                <a:gd name="T13" fmla="*/ 25 h 156"/>
                <a:gd name="T14" fmla="*/ 3 w 160"/>
                <a:gd name="T15" fmla="*/ 14 h 156"/>
                <a:gd name="T16" fmla="*/ 0 w 160"/>
                <a:gd name="T17" fmla="*/ 8 h 156"/>
                <a:gd name="T18" fmla="*/ 4 w 160"/>
                <a:gd name="T19" fmla="*/ 1 h 156"/>
                <a:gd name="T20" fmla="*/ 19 w 160"/>
                <a:gd name="T21" fmla="*/ 0 h 156"/>
                <a:gd name="T22" fmla="*/ 31 w 160"/>
                <a:gd name="T23" fmla="*/ 5 h 156"/>
                <a:gd name="T24" fmla="*/ 43 w 160"/>
                <a:gd name="T25" fmla="*/ 10 h 156"/>
                <a:gd name="T26" fmla="*/ 49 w 160"/>
                <a:gd name="T27" fmla="*/ 12 h 156"/>
                <a:gd name="T28" fmla="*/ 58 w 160"/>
                <a:gd name="T29" fmla="*/ 7 h 156"/>
                <a:gd name="T30" fmla="*/ 63 w 160"/>
                <a:gd name="T31" fmla="*/ 2 h 156"/>
                <a:gd name="T32" fmla="*/ 72 w 160"/>
                <a:gd name="T33" fmla="*/ 1 h 156"/>
                <a:gd name="T34" fmla="*/ 82 w 160"/>
                <a:gd name="T35" fmla="*/ 4 h 156"/>
                <a:gd name="T36" fmla="*/ 85 w 160"/>
                <a:gd name="T37" fmla="*/ 12 h 156"/>
                <a:gd name="T38" fmla="*/ 88 w 160"/>
                <a:gd name="T39" fmla="*/ 6 h 156"/>
                <a:gd name="T40" fmla="*/ 97 w 160"/>
                <a:gd name="T41" fmla="*/ 10 h 156"/>
                <a:gd name="T42" fmla="*/ 108 w 160"/>
                <a:gd name="T43" fmla="*/ 11 h 156"/>
                <a:gd name="T44" fmla="*/ 113 w 160"/>
                <a:gd name="T45" fmla="*/ 7 h 156"/>
                <a:gd name="T46" fmla="*/ 122 w 160"/>
                <a:gd name="T47" fmla="*/ 30 h 156"/>
                <a:gd name="T48" fmla="*/ 123 w 160"/>
                <a:gd name="T49" fmla="*/ 34 h 156"/>
                <a:gd name="T50" fmla="*/ 122 w 160"/>
                <a:gd name="T51" fmla="*/ 40 h 156"/>
                <a:gd name="T52" fmla="*/ 121 w 160"/>
                <a:gd name="T53" fmla="*/ 52 h 156"/>
                <a:gd name="T54" fmla="*/ 119 w 160"/>
                <a:gd name="T55" fmla="*/ 62 h 156"/>
                <a:gd name="T56" fmla="*/ 115 w 160"/>
                <a:gd name="T57" fmla="*/ 64 h 156"/>
                <a:gd name="T58" fmla="*/ 110 w 160"/>
                <a:gd name="T59" fmla="*/ 58 h 156"/>
                <a:gd name="T60" fmla="*/ 104 w 160"/>
                <a:gd name="T61" fmla="*/ 51 h 156"/>
                <a:gd name="T62" fmla="*/ 94 w 160"/>
                <a:gd name="T63" fmla="*/ 29 h 156"/>
                <a:gd name="T64" fmla="*/ 93 w 160"/>
                <a:gd name="T65" fmla="*/ 30 h 156"/>
                <a:gd name="T66" fmla="*/ 98 w 160"/>
                <a:gd name="T67" fmla="*/ 46 h 156"/>
                <a:gd name="T68" fmla="*/ 108 w 160"/>
                <a:gd name="T69" fmla="*/ 63 h 156"/>
                <a:gd name="T70" fmla="*/ 121 w 160"/>
                <a:gd name="T71" fmla="*/ 89 h 156"/>
                <a:gd name="T72" fmla="*/ 124 w 160"/>
                <a:gd name="T73" fmla="*/ 97 h 156"/>
                <a:gd name="T74" fmla="*/ 130 w 160"/>
                <a:gd name="T75" fmla="*/ 107 h 156"/>
                <a:gd name="T76" fmla="*/ 143 w 160"/>
                <a:gd name="T77" fmla="*/ 126 h 156"/>
                <a:gd name="T78" fmla="*/ 141 w 160"/>
                <a:gd name="T79" fmla="*/ 127 h 156"/>
                <a:gd name="T80" fmla="*/ 142 w 160"/>
                <a:gd name="T81" fmla="*/ 139 h 156"/>
                <a:gd name="T82" fmla="*/ 158 w 160"/>
                <a:gd name="T83" fmla="*/ 154 h 156"/>
                <a:gd name="T84" fmla="*/ 160 w 160"/>
                <a:gd name="T85" fmla="*/ 156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60" h="156">
                  <a:moveTo>
                    <a:pt x="160" y="156"/>
                  </a:moveTo>
                  <a:lnTo>
                    <a:pt x="111" y="156"/>
                  </a:lnTo>
                  <a:lnTo>
                    <a:pt x="63" y="156"/>
                  </a:lnTo>
                  <a:lnTo>
                    <a:pt x="13" y="156"/>
                  </a:lnTo>
                  <a:lnTo>
                    <a:pt x="9" y="96"/>
                  </a:lnTo>
                  <a:lnTo>
                    <a:pt x="5" y="38"/>
                  </a:lnTo>
                  <a:lnTo>
                    <a:pt x="0" y="25"/>
                  </a:lnTo>
                  <a:lnTo>
                    <a:pt x="3" y="14"/>
                  </a:lnTo>
                  <a:lnTo>
                    <a:pt x="0" y="8"/>
                  </a:lnTo>
                  <a:lnTo>
                    <a:pt x="4" y="1"/>
                  </a:lnTo>
                  <a:lnTo>
                    <a:pt x="19" y="0"/>
                  </a:lnTo>
                  <a:lnTo>
                    <a:pt x="31" y="5"/>
                  </a:lnTo>
                  <a:lnTo>
                    <a:pt x="43" y="10"/>
                  </a:lnTo>
                  <a:lnTo>
                    <a:pt x="49" y="12"/>
                  </a:lnTo>
                  <a:lnTo>
                    <a:pt x="58" y="7"/>
                  </a:lnTo>
                  <a:lnTo>
                    <a:pt x="63" y="2"/>
                  </a:lnTo>
                  <a:lnTo>
                    <a:pt x="72" y="1"/>
                  </a:lnTo>
                  <a:lnTo>
                    <a:pt x="82" y="4"/>
                  </a:lnTo>
                  <a:lnTo>
                    <a:pt x="85" y="12"/>
                  </a:lnTo>
                  <a:lnTo>
                    <a:pt x="88" y="6"/>
                  </a:lnTo>
                  <a:lnTo>
                    <a:pt x="97" y="10"/>
                  </a:lnTo>
                  <a:lnTo>
                    <a:pt x="108" y="11"/>
                  </a:lnTo>
                  <a:lnTo>
                    <a:pt x="113" y="7"/>
                  </a:lnTo>
                  <a:lnTo>
                    <a:pt x="122" y="30"/>
                  </a:lnTo>
                  <a:lnTo>
                    <a:pt x="123" y="34"/>
                  </a:lnTo>
                  <a:lnTo>
                    <a:pt x="122" y="40"/>
                  </a:lnTo>
                  <a:lnTo>
                    <a:pt x="121" y="52"/>
                  </a:lnTo>
                  <a:lnTo>
                    <a:pt x="119" y="62"/>
                  </a:lnTo>
                  <a:lnTo>
                    <a:pt x="115" y="64"/>
                  </a:lnTo>
                  <a:lnTo>
                    <a:pt x="110" y="58"/>
                  </a:lnTo>
                  <a:lnTo>
                    <a:pt x="104" y="51"/>
                  </a:lnTo>
                  <a:lnTo>
                    <a:pt x="94" y="29"/>
                  </a:lnTo>
                  <a:lnTo>
                    <a:pt x="93" y="30"/>
                  </a:lnTo>
                  <a:lnTo>
                    <a:pt x="98" y="46"/>
                  </a:lnTo>
                  <a:lnTo>
                    <a:pt x="108" y="63"/>
                  </a:lnTo>
                  <a:lnTo>
                    <a:pt x="121" y="89"/>
                  </a:lnTo>
                  <a:lnTo>
                    <a:pt x="124" y="97"/>
                  </a:lnTo>
                  <a:lnTo>
                    <a:pt x="130" y="107"/>
                  </a:lnTo>
                  <a:lnTo>
                    <a:pt x="143" y="126"/>
                  </a:lnTo>
                  <a:lnTo>
                    <a:pt x="141" y="127"/>
                  </a:lnTo>
                  <a:lnTo>
                    <a:pt x="142" y="139"/>
                  </a:lnTo>
                  <a:lnTo>
                    <a:pt x="158" y="154"/>
                  </a:lnTo>
                  <a:lnTo>
                    <a:pt x="160" y="156"/>
                  </a:lnTo>
                  <a:close/>
                </a:path>
              </a:pathLst>
            </a:custGeom>
            <a:solidFill>
              <a:srgbClr val="BD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171">
              <a:extLst>
                <a:ext uri="{FF2B5EF4-FFF2-40B4-BE49-F238E27FC236}">
                  <a16:creationId xmlns:a16="http://schemas.microsoft.com/office/drawing/2014/main" id="{DF505CD4-9E95-B121-8A1F-F801E65311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1350" y="2068513"/>
              <a:ext cx="314325" cy="349250"/>
            </a:xfrm>
            <a:custGeom>
              <a:avLst/>
              <a:gdLst>
                <a:gd name="T0" fmla="*/ 196 w 198"/>
                <a:gd name="T1" fmla="*/ 180 h 220"/>
                <a:gd name="T2" fmla="*/ 198 w 198"/>
                <a:gd name="T3" fmla="*/ 213 h 220"/>
                <a:gd name="T4" fmla="*/ 185 w 198"/>
                <a:gd name="T5" fmla="*/ 213 h 220"/>
                <a:gd name="T6" fmla="*/ 185 w 198"/>
                <a:gd name="T7" fmla="*/ 220 h 220"/>
                <a:gd name="T8" fmla="*/ 134 w 198"/>
                <a:gd name="T9" fmla="*/ 189 h 220"/>
                <a:gd name="T10" fmla="*/ 82 w 198"/>
                <a:gd name="T11" fmla="*/ 157 h 220"/>
                <a:gd name="T12" fmla="*/ 70 w 198"/>
                <a:gd name="T13" fmla="*/ 166 h 220"/>
                <a:gd name="T14" fmla="*/ 62 w 198"/>
                <a:gd name="T15" fmla="*/ 172 h 220"/>
                <a:gd name="T16" fmla="*/ 53 w 198"/>
                <a:gd name="T17" fmla="*/ 163 h 220"/>
                <a:gd name="T18" fmla="*/ 34 w 198"/>
                <a:gd name="T19" fmla="*/ 155 h 220"/>
                <a:gd name="T20" fmla="*/ 28 w 198"/>
                <a:gd name="T21" fmla="*/ 146 h 220"/>
                <a:gd name="T22" fmla="*/ 19 w 198"/>
                <a:gd name="T23" fmla="*/ 138 h 220"/>
                <a:gd name="T24" fmla="*/ 13 w 198"/>
                <a:gd name="T25" fmla="*/ 141 h 220"/>
                <a:gd name="T26" fmla="*/ 8 w 198"/>
                <a:gd name="T27" fmla="*/ 132 h 220"/>
                <a:gd name="T28" fmla="*/ 7 w 198"/>
                <a:gd name="T29" fmla="*/ 125 h 220"/>
                <a:gd name="T30" fmla="*/ 0 w 198"/>
                <a:gd name="T31" fmla="*/ 113 h 220"/>
                <a:gd name="T32" fmla="*/ 5 w 198"/>
                <a:gd name="T33" fmla="*/ 106 h 220"/>
                <a:gd name="T34" fmla="*/ 4 w 198"/>
                <a:gd name="T35" fmla="*/ 95 h 220"/>
                <a:gd name="T36" fmla="*/ 5 w 198"/>
                <a:gd name="T37" fmla="*/ 87 h 220"/>
                <a:gd name="T38" fmla="*/ 4 w 198"/>
                <a:gd name="T39" fmla="*/ 80 h 220"/>
                <a:gd name="T40" fmla="*/ 5 w 198"/>
                <a:gd name="T41" fmla="*/ 66 h 220"/>
                <a:gd name="T42" fmla="*/ 5 w 198"/>
                <a:gd name="T43" fmla="*/ 60 h 220"/>
                <a:gd name="T44" fmla="*/ 0 w 198"/>
                <a:gd name="T45" fmla="*/ 44 h 220"/>
                <a:gd name="T46" fmla="*/ 6 w 198"/>
                <a:gd name="T47" fmla="*/ 41 h 220"/>
                <a:gd name="T48" fmla="*/ 7 w 198"/>
                <a:gd name="T49" fmla="*/ 35 h 220"/>
                <a:gd name="T50" fmla="*/ 5 w 198"/>
                <a:gd name="T51" fmla="*/ 28 h 220"/>
                <a:gd name="T52" fmla="*/ 13 w 198"/>
                <a:gd name="T53" fmla="*/ 22 h 220"/>
                <a:gd name="T54" fmla="*/ 17 w 198"/>
                <a:gd name="T55" fmla="*/ 17 h 220"/>
                <a:gd name="T56" fmla="*/ 21 w 198"/>
                <a:gd name="T57" fmla="*/ 12 h 220"/>
                <a:gd name="T58" fmla="*/ 21 w 198"/>
                <a:gd name="T59" fmla="*/ 0 h 220"/>
                <a:gd name="T60" fmla="*/ 37 w 198"/>
                <a:gd name="T61" fmla="*/ 6 h 220"/>
                <a:gd name="T62" fmla="*/ 41 w 198"/>
                <a:gd name="T63" fmla="*/ 4 h 220"/>
                <a:gd name="T64" fmla="*/ 51 w 198"/>
                <a:gd name="T65" fmla="*/ 8 h 220"/>
                <a:gd name="T66" fmla="*/ 67 w 198"/>
                <a:gd name="T67" fmla="*/ 13 h 220"/>
                <a:gd name="T68" fmla="*/ 75 w 198"/>
                <a:gd name="T69" fmla="*/ 28 h 220"/>
                <a:gd name="T70" fmla="*/ 84 w 198"/>
                <a:gd name="T71" fmla="*/ 31 h 220"/>
                <a:gd name="T72" fmla="*/ 103 w 198"/>
                <a:gd name="T73" fmla="*/ 37 h 220"/>
                <a:gd name="T74" fmla="*/ 115 w 198"/>
                <a:gd name="T75" fmla="*/ 45 h 220"/>
                <a:gd name="T76" fmla="*/ 121 w 198"/>
                <a:gd name="T77" fmla="*/ 41 h 220"/>
                <a:gd name="T78" fmla="*/ 127 w 198"/>
                <a:gd name="T79" fmla="*/ 35 h 220"/>
                <a:gd name="T80" fmla="*/ 123 w 198"/>
                <a:gd name="T81" fmla="*/ 22 h 220"/>
                <a:gd name="T82" fmla="*/ 125 w 198"/>
                <a:gd name="T83" fmla="*/ 13 h 220"/>
                <a:gd name="T84" fmla="*/ 134 w 198"/>
                <a:gd name="T85" fmla="*/ 8 h 220"/>
                <a:gd name="T86" fmla="*/ 142 w 198"/>
                <a:gd name="T87" fmla="*/ 5 h 220"/>
                <a:gd name="T88" fmla="*/ 158 w 198"/>
                <a:gd name="T89" fmla="*/ 9 h 220"/>
                <a:gd name="T90" fmla="*/ 163 w 198"/>
                <a:gd name="T91" fmla="*/ 15 h 220"/>
                <a:gd name="T92" fmla="*/ 167 w 198"/>
                <a:gd name="T93" fmla="*/ 15 h 220"/>
                <a:gd name="T94" fmla="*/ 170 w 198"/>
                <a:gd name="T95" fmla="*/ 17 h 220"/>
                <a:gd name="T96" fmla="*/ 183 w 198"/>
                <a:gd name="T97" fmla="*/ 19 h 220"/>
                <a:gd name="T98" fmla="*/ 187 w 198"/>
                <a:gd name="T99" fmla="*/ 25 h 220"/>
                <a:gd name="T100" fmla="*/ 183 w 198"/>
                <a:gd name="T101" fmla="*/ 32 h 220"/>
                <a:gd name="T102" fmla="*/ 186 w 198"/>
                <a:gd name="T103" fmla="*/ 38 h 220"/>
                <a:gd name="T104" fmla="*/ 183 w 198"/>
                <a:gd name="T105" fmla="*/ 49 h 220"/>
                <a:gd name="T106" fmla="*/ 188 w 198"/>
                <a:gd name="T107" fmla="*/ 62 h 220"/>
                <a:gd name="T108" fmla="*/ 192 w 198"/>
                <a:gd name="T109" fmla="*/ 120 h 220"/>
                <a:gd name="T110" fmla="*/ 196 w 198"/>
                <a:gd name="T111" fmla="*/ 180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98" h="220">
                  <a:moveTo>
                    <a:pt x="196" y="180"/>
                  </a:moveTo>
                  <a:lnTo>
                    <a:pt x="198" y="213"/>
                  </a:lnTo>
                  <a:lnTo>
                    <a:pt x="185" y="213"/>
                  </a:lnTo>
                  <a:lnTo>
                    <a:pt x="185" y="220"/>
                  </a:lnTo>
                  <a:lnTo>
                    <a:pt x="134" y="189"/>
                  </a:lnTo>
                  <a:lnTo>
                    <a:pt x="82" y="157"/>
                  </a:lnTo>
                  <a:lnTo>
                    <a:pt x="70" y="166"/>
                  </a:lnTo>
                  <a:lnTo>
                    <a:pt x="62" y="172"/>
                  </a:lnTo>
                  <a:lnTo>
                    <a:pt x="53" y="163"/>
                  </a:lnTo>
                  <a:lnTo>
                    <a:pt x="34" y="155"/>
                  </a:lnTo>
                  <a:lnTo>
                    <a:pt x="28" y="146"/>
                  </a:lnTo>
                  <a:lnTo>
                    <a:pt x="19" y="138"/>
                  </a:lnTo>
                  <a:lnTo>
                    <a:pt x="13" y="141"/>
                  </a:lnTo>
                  <a:lnTo>
                    <a:pt x="8" y="132"/>
                  </a:lnTo>
                  <a:lnTo>
                    <a:pt x="7" y="125"/>
                  </a:lnTo>
                  <a:lnTo>
                    <a:pt x="0" y="113"/>
                  </a:lnTo>
                  <a:lnTo>
                    <a:pt x="5" y="106"/>
                  </a:lnTo>
                  <a:lnTo>
                    <a:pt x="4" y="95"/>
                  </a:lnTo>
                  <a:lnTo>
                    <a:pt x="5" y="87"/>
                  </a:lnTo>
                  <a:lnTo>
                    <a:pt x="4" y="80"/>
                  </a:lnTo>
                  <a:lnTo>
                    <a:pt x="5" y="66"/>
                  </a:lnTo>
                  <a:lnTo>
                    <a:pt x="5" y="60"/>
                  </a:lnTo>
                  <a:lnTo>
                    <a:pt x="0" y="44"/>
                  </a:lnTo>
                  <a:lnTo>
                    <a:pt x="6" y="41"/>
                  </a:lnTo>
                  <a:lnTo>
                    <a:pt x="7" y="35"/>
                  </a:lnTo>
                  <a:lnTo>
                    <a:pt x="5" y="28"/>
                  </a:lnTo>
                  <a:lnTo>
                    <a:pt x="13" y="22"/>
                  </a:lnTo>
                  <a:lnTo>
                    <a:pt x="17" y="17"/>
                  </a:lnTo>
                  <a:lnTo>
                    <a:pt x="21" y="12"/>
                  </a:lnTo>
                  <a:lnTo>
                    <a:pt x="21" y="0"/>
                  </a:lnTo>
                  <a:lnTo>
                    <a:pt x="37" y="6"/>
                  </a:lnTo>
                  <a:lnTo>
                    <a:pt x="41" y="4"/>
                  </a:lnTo>
                  <a:lnTo>
                    <a:pt x="51" y="8"/>
                  </a:lnTo>
                  <a:lnTo>
                    <a:pt x="67" y="13"/>
                  </a:lnTo>
                  <a:lnTo>
                    <a:pt x="75" y="28"/>
                  </a:lnTo>
                  <a:lnTo>
                    <a:pt x="84" y="31"/>
                  </a:lnTo>
                  <a:lnTo>
                    <a:pt x="103" y="37"/>
                  </a:lnTo>
                  <a:lnTo>
                    <a:pt x="115" y="45"/>
                  </a:lnTo>
                  <a:lnTo>
                    <a:pt x="121" y="41"/>
                  </a:lnTo>
                  <a:lnTo>
                    <a:pt x="127" y="35"/>
                  </a:lnTo>
                  <a:lnTo>
                    <a:pt x="123" y="22"/>
                  </a:lnTo>
                  <a:lnTo>
                    <a:pt x="125" y="13"/>
                  </a:lnTo>
                  <a:lnTo>
                    <a:pt x="134" y="8"/>
                  </a:lnTo>
                  <a:lnTo>
                    <a:pt x="142" y="5"/>
                  </a:lnTo>
                  <a:lnTo>
                    <a:pt x="158" y="9"/>
                  </a:lnTo>
                  <a:lnTo>
                    <a:pt x="163" y="15"/>
                  </a:lnTo>
                  <a:lnTo>
                    <a:pt x="167" y="15"/>
                  </a:lnTo>
                  <a:lnTo>
                    <a:pt x="170" y="17"/>
                  </a:lnTo>
                  <a:lnTo>
                    <a:pt x="183" y="19"/>
                  </a:lnTo>
                  <a:lnTo>
                    <a:pt x="187" y="25"/>
                  </a:lnTo>
                  <a:lnTo>
                    <a:pt x="183" y="32"/>
                  </a:lnTo>
                  <a:lnTo>
                    <a:pt x="186" y="38"/>
                  </a:lnTo>
                  <a:lnTo>
                    <a:pt x="183" y="49"/>
                  </a:lnTo>
                  <a:lnTo>
                    <a:pt x="188" y="62"/>
                  </a:lnTo>
                  <a:lnTo>
                    <a:pt x="192" y="120"/>
                  </a:lnTo>
                  <a:lnTo>
                    <a:pt x="196" y="180"/>
                  </a:lnTo>
                  <a:close/>
                </a:path>
              </a:pathLst>
            </a:custGeom>
            <a:solidFill>
              <a:srgbClr val="FCB3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172">
              <a:extLst>
                <a:ext uri="{FF2B5EF4-FFF2-40B4-BE49-F238E27FC236}">
                  <a16:creationId xmlns:a16="http://schemas.microsoft.com/office/drawing/2014/main" id="{6B4C9984-3343-43D2-072F-03E26C87255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8713" y="2543175"/>
              <a:ext cx="303213" cy="311150"/>
            </a:xfrm>
            <a:custGeom>
              <a:avLst/>
              <a:gdLst>
                <a:gd name="T0" fmla="*/ 191 w 191"/>
                <a:gd name="T1" fmla="*/ 118 h 196"/>
                <a:gd name="T2" fmla="*/ 155 w 191"/>
                <a:gd name="T3" fmla="*/ 169 h 196"/>
                <a:gd name="T4" fmla="*/ 140 w 191"/>
                <a:gd name="T5" fmla="*/ 170 h 196"/>
                <a:gd name="T6" fmla="*/ 128 w 191"/>
                <a:gd name="T7" fmla="*/ 183 h 196"/>
                <a:gd name="T8" fmla="*/ 120 w 191"/>
                <a:gd name="T9" fmla="*/ 183 h 196"/>
                <a:gd name="T10" fmla="*/ 116 w 191"/>
                <a:gd name="T11" fmla="*/ 189 h 196"/>
                <a:gd name="T12" fmla="*/ 108 w 191"/>
                <a:gd name="T13" fmla="*/ 189 h 196"/>
                <a:gd name="T14" fmla="*/ 102 w 191"/>
                <a:gd name="T15" fmla="*/ 183 h 196"/>
                <a:gd name="T16" fmla="*/ 90 w 191"/>
                <a:gd name="T17" fmla="*/ 190 h 196"/>
                <a:gd name="T18" fmla="*/ 87 w 191"/>
                <a:gd name="T19" fmla="*/ 196 h 196"/>
                <a:gd name="T20" fmla="*/ 79 w 191"/>
                <a:gd name="T21" fmla="*/ 195 h 196"/>
                <a:gd name="T22" fmla="*/ 76 w 191"/>
                <a:gd name="T23" fmla="*/ 194 h 196"/>
                <a:gd name="T24" fmla="*/ 73 w 191"/>
                <a:gd name="T25" fmla="*/ 194 h 196"/>
                <a:gd name="T26" fmla="*/ 68 w 191"/>
                <a:gd name="T27" fmla="*/ 194 h 196"/>
                <a:gd name="T28" fmla="*/ 52 w 191"/>
                <a:gd name="T29" fmla="*/ 179 h 196"/>
                <a:gd name="T30" fmla="*/ 43 w 191"/>
                <a:gd name="T31" fmla="*/ 179 h 196"/>
                <a:gd name="T32" fmla="*/ 38 w 191"/>
                <a:gd name="T33" fmla="*/ 173 h 196"/>
                <a:gd name="T34" fmla="*/ 38 w 191"/>
                <a:gd name="T35" fmla="*/ 164 h 196"/>
                <a:gd name="T36" fmla="*/ 31 w 191"/>
                <a:gd name="T37" fmla="*/ 162 h 196"/>
                <a:gd name="T38" fmla="*/ 24 w 191"/>
                <a:gd name="T39" fmla="*/ 142 h 196"/>
                <a:gd name="T40" fmla="*/ 18 w 191"/>
                <a:gd name="T41" fmla="*/ 138 h 196"/>
                <a:gd name="T42" fmla="*/ 16 w 191"/>
                <a:gd name="T43" fmla="*/ 132 h 196"/>
                <a:gd name="T44" fmla="*/ 9 w 191"/>
                <a:gd name="T45" fmla="*/ 123 h 196"/>
                <a:gd name="T46" fmla="*/ 0 w 191"/>
                <a:gd name="T47" fmla="*/ 121 h 196"/>
                <a:gd name="T48" fmla="*/ 4 w 191"/>
                <a:gd name="T49" fmla="*/ 112 h 196"/>
                <a:gd name="T50" fmla="*/ 11 w 191"/>
                <a:gd name="T51" fmla="*/ 111 h 196"/>
                <a:gd name="T52" fmla="*/ 13 w 191"/>
                <a:gd name="T53" fmla="*/ 107 h 196"/>
                <a:gd name="T54" fmla="*/ 12 w 191"/>
                <a:gd name="T55" fmla="*/ 91 h 196"/>
                <a:gd name="T56" fmla="*/ 16 w 191"/>
                <a:gd name="T57" fmla="*/ 73 h 196"/>
                <a:gd name="T58" fmla="*/ 22 w 191"/>
                <a:gd name="T59" fmla="*/ 68 h 196"/>
                <a:gd name="T60" fmla="*/ 23 w 191"/>
                <a:gd name="T61" fmla="*/ 61 h 196"/>
                <a:gd name="T62" fmla="*/ 26 w 191"/>
                <a:gd name="T63" fmla="*/ 49 h 196"/>
                <a:gd name="T64" fmla="*/ 35 w 191"/>
                <a:gd name="T65" fmla="*/ 40 h 196"/>
                <a:gd name="T66" fmla="*/ 38 w 191"/>
                <a:gd name="T67" fmla="*/ 22 h 196"/>
                <a:gd name="T68" fmla="*/ 41 w 191"/>
                <a:gd name="T69" fmla="*/ 9 h 196"/>
                <a:gd name="T70" fmla="*/ 55 w 191"/>
                <a:gd name="T71" fmla="*/ 13 h 196"/>
                <a:gd name="T72" fmla="*/ 57 w 191"/>
                <a:gd name="T73" fmla="*/ 0 h 196"/>
                <a:gd name="T74" fmla="*/ 67 w 191"/>
                <a:gd name="T75" fmla="*/ 7 h 196"/>
                <a:gd name="T76" fmla="*/ 74 w 191"/>
                <a:gd name="T77" fmla="*/ 3 h 196"/>
                <a:gd name="T78" fmla="*/ 77 w 191"/>
                <a:gd name="T79" fmla="*/ 7 h 196"/>
                <a:gd name="T80" fmla="*/ 86 w 191"/>
                <a:gd name="T81" fmla="*/ 7 h 196"/>
                <a:gd name="T82" fmla="*/ 97 w 191"/>
                <a:gd name="T83" fmla="*/ 14 h 196"/>
                <a:gd name="T84" fmla="*/ 101 w 191"/>
                <a:gd name="T85" fmla="*/ 20 h 196"/>
                <a:gd name="T86" fmla="*/ 107 w 191"/>
                <a:gd name="T87" fmla="*/ 24 h 196"/>
                <a:gd name="T88" fmla="*/ 112 w 191"/>
                <a:gd name="T89" fmla="*/ 35 h 196"/>
                <a:gd name="T90" fmla="*/ 116 w 191"/>
                <a:gd name="T91" fmla="*/ 41 h 196"/>
                <a:gd name="T92" fmla="*/ 113 w 191"/>
                <a:gd name="T93" fmla="*/ 48 h 196"/>
                <a:gd name="T94" fmla="*/ 109 w 191"/>
                <a:gd name="T95" fmla="*/ 55 h 196"/>
                <a:gd name="T96" fmla="*/ 110 w 191"/>
                <a:gd name="T97" fmla="*/ 61 h 196"/>
                <a:gd name="T98" fmla="*/ 112 w 191"/>
                <a:gd name="T99" fmla="*/ 66 h 196"/>
                <a:gd name="T100" fmla="*/ 118 w 191"/>
                <a:gd name="T101" fmla="*/ 66 h 196"/>
                <a:gd name="T102" fmla="*/ 121 w 191"/>
                <a:gd name="T103" fmla="*/ 65 h 196"/>
                <a:gd name="T104" fmla="*/ 123 w 191"/>
                <a:gd name="T105" fmla="*/ 68 h 196"/>
                <a:gd name="T106" fmla="*/ 121 w 191"/>
                <a:gd name="T107" fmla="*/ 74 h 196"/>
                <a:gd name="T108" fmla="*/ 127 w 191"/>
                <a:gd name="T109" fmla="*/ 84 h 196"/>
                <a:gd name="T110" fmla="*/ 132 w 191"/>
                <a:gd name="T111" fmla="*/ 92 h 196"/>
                <a:gd name="T112" fmla="*/ 138 w 191"/>
                <a:gd name="T113" fmla="*/ 98 h 196"/>
                <a:gd name="T114" fmla="*/ 179 w 191"/>
                <a:gd name="T115" fmla="*/ 118 h 196"/>
                <a:gd name="T116" fmla="*/ 191 w 191"/>
                <a:gd name="T117" fmla="*/ 118 h 1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91" h="196">
                  <a:moveTo>
                    <a:pt x="191" y="118"/>
                  </a:moveTo>
                  <a:lnTo>
                    <a:pt x="155" y="169"/>
                  </a:lnTo>
                  <a:lnTo>
                    <a:pt x="140" y="170"/>
                  </a:lnTo>
                  <a:lnTo>
                    <a:pt x="128" y="183"/>
                  </a:lnTo>
                  <a:lnTo>
                    <a:pt x="120" y="183"/>
                  </a:lnTo>
                  <a:lnTo>
                    <a:pt x="116" y="189"/>
                  </a:lnTo>
                  <a:lnTo>
                    <a:pt x="108" y="189"/>
                  </a:lnTo>
                  <a:lnTo>
                    <a:pt x="102" y="183"/>
                  </a:lnTo>
                  <a:lnTo>
                    <a:pt x="90" y="190"/>
                  </a:lnTo>
                  <a:lnTo>
                    <a:pt x="87" y="196"/>
                  </a:lnTo>
                  <a:lnTo>
                    <a:pt x="79" y="195"/>
                  </a:lnTo>
                  <a:lnTo>
                    <a:pt x="76" y="194"/>
                  </a:lnTo>
                  <a:lnTo>
                    <a:pt x="73" y="194"/>
                  </a:lnTo>
                  <a:lnTo>
                    <a:pt x="68" y="194"/>
                  </a:lnTo>
                  <a:lnTo>
                    <a:pt x="52" y="179"/>
                  </a:lnTo>
                  <a:lnTo>
                    <a:pt x="43" y="179"/>
                  </a:lnTo>
                  <a:lnTo>
                    <a:pt x="38" y="173"/>
                  </a:lnTo>
                  <a:lnTo>
                    <a:pt x="38" y="164"/>
                  </a:lnTo>
                  <a:lnTo>
                    <a:pt x="31" y="162"/>
                  </a:lnTo>
                  <a:lnTo>
                    <a:pt x="24" y="142"/>
                  </a:lnTo>
                  <a:lnTo>
                    <a:pt x="18" y="138"/>
                  </a:lnTo>
                  <a:lnTo>
                    <a:pt x="16" y="132"/>
                  </a:lnTo>
                  <a:lnTo>
                    <a:pt x="9" y="123"/>
                  </a:lnTo>
                  <a:lnTo>
                    <a:pt x="0" y="121"/>
                  </a:lnTo>
                  <a:lnTo>
                    <a:pt x="4" y="112"/>
                  </a:lnTo>
                  <a:lnTo>
                    <a:pt x="11" y="111"/>
                  </a:lnTo>
                  <a:lnTo>
                    <a:pt x="13" y="107"/>
                  </a:lnTo>
                  <a:lnTo>
                    <a:pt x="12" y="91"/>
                  </a:lnTo>
                  <a:lnTo>
                    <a:pt x="16" y="73"/>
                  </a:lnTo>
                  <a:lnTo>
                    <a:pt x="22" y="68"/>
                  </a:lnTo>
                  <a:lnTo>
                    <a:pt x="23" y="61"/>
                  </a:lnTo>
                  <a:lnTo>
                    <a:pt x="26" y="49"/>
                  </a:lnTo>
                  <a:lnTo>
                    <a:pt x="35" y="40"/>
                  </a:lnTo>
                  <a:lnTo>
                    <a:pt x="38" y="22"/>
                  </a:lnTo>
                  <a:lnTo>
                    <a:pt x="41" y="9"/>
                  </a:lnTo>
                  <a:lnTo>
                    <a:pt x="55" y="13"/>
                  </a:lnTo>
                  <a:lnTo>
                    <a:pt x="57" y="0"/>
                  </a:lnTo>
                  <a:lnTo>
                    <a:pt x="67" y="7"/>
                  </a:lnTo>
                  <a:lnTo>
                    <a:pt x="74" y="3"/>
                  </a:lnTo>
                  <a:lnTo>
                    <a:pt x="77" y="7"/>
                  </a:lnTo>
                  <a:lnTo>
                    <a:pt x="86" y="7"/>
                  </a:lnTo>
                  <a:lnTo>
                    <a:pt x="97" y="14"/>
                  </a:lnTo>
                  <a:lnTo>
                    <a:pt x="101" y="20"/>
                  </a:lnTo>
                  <a:lnTo>
                    <a:pt x="107" y="24"/>
                  </a:lnTo>
                  <a:lnTo>
                    <a:pt x="112" y="35"/>
                  </a:lnTo>
                  <a:lnTo>
                    <a:pt x="116" y="41"/>
                  </a:lnTo>
                  <a:lnTo>
                    <a:pt x="113" y="48"/>
                  </a:lnTo>
                  <a:lnTo>
                    <a:pt x="109" y="55"/>
                  </a:lnTo>
                  <a:lnTo>
                    <a:pt x="110" y="61"/>
                  </a:lnTo>
                  <a:lnTo>
                    <a:pt x="112" y="66"/>
                  </a:lnTo>
                  <a:lnTo>
                    <a:pt x="118" y="66"/>
                  </a:lnTo>
                  <a:lnTo>
                    <a:pt x="121" y="65"/>
                  </a:lnTo>
                  <a:lnTo>
                    <a:pt x="123" y="68"/>
                  </a:lnTo>
                  <a:lnTo>
                    <a:pt x="121" y="74"/>
                  </a:lnTo>
                  <a:lnTo>
                    <a:pt x="127" y="84"/>
                  </a:lnTo>
                  <a:lnTo>
                    <a:pt x="132" y="92"/>
                  </a:lnTo>
                  <a:lnTo>
                    <a:pt x="138" y="98"/>
                  </a:lnTo>
                  <a:lnTo>
                    <a:pt x="179" y="118"/>
                  </a:lnTo>
                  <a:lnTo>
                    <a:pt x="191" y="118"/>
                  </a:lnTo>
                  <a:close/>
                </a:path>
              </a:pathLst>
            </a:custGeom>
            <a:solidFill>
              <a:srgbClr val="FCD7D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173">
              <a:extLst>
                <a:ext uri="{FF2B5EF4-FFF2-40B4-BE49-F238E27FC236}">
                  <a16:creationId xmlns:a16="http://schemas.microsoft.com/office/drawing/2014/main" id="{D5E2E9F0-0A98-32CB-65C8-CF7966B1EA5E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1750" y="2601913"/>
              <a:ext cx="31750" cy="49213"/>
            </a:xfrm>
            <a:custGeom>
              <a:avLst/>
              <a:gdLst>
                <a:gd name="T0" fmla="*/ 7 w 20"/>
                <a:gd name="T1" fmla="*/ 4 h 31"/>
                <a:gd name="T2" fmla="*/ 13 w 20"/>
                <a:gd name="T3" fmla="*/ 5 h 31"/>
                <a:gd name="T4" fmla="*/ 17 w 20"/>
                <a:gd name="T5" fmla="*/ 0 h 31"/>
                <a:gd name="T6" fmla="*/ 20 w 20"/>
                <a:gd name="T7" fmla="*/ 6 h 31"/>
                <a:gd name="T8" fmla="*/ 20 w 20"/>
                <a:gd name="T9" fmla="*/ 13 h 31"/>
                <a:gd name="T10" fmla="*/ 13 w 20"/>
                <a:gd name="T11" fmla="*/ 17 h 31"/>
                <a:gd name="T12" fmla="*/ 19 w 20"/>
                <a:gd name="T13" fmla="*/ 22 h 31"/>
                <a:gd name="T14" fmla="*/ 14 w 20"/>
                <a:gd name="T15" fmla="*/ 31 h 31"/>
                <a:gd name="T16" fmla="*/ 12 w 20"/>
                <a:gd name="T17" fmla="*/ 28 h 31"/>
                <a:gd name="T18" fmla="*/ 9 w 20"/>
                <a:gd name="T19" fmla="*/ 29 h 31"/>
                <a:gd name="T20" fmla="*/ 3 w 20"/>
                <a:gd name="T21" fmla="*/ 29 h 31"/>
                <a:gd name="T22" fmla="*/ 1 w 20"/>
                <a:gd name="T23" fmla="*/ 24 h 31"/>
                <a:gd name="T24" fmla="*/ 0 w 20"/>
                <a:gd name="T25" fmla="*/ 18 h 31"/>
                <a:gd name="T26" fmla="*/ 4 w 20"/>
                <a:gd name="T27" fmla="*/ 11 h 31"/>
                <a:gd name="T28" fmla="*/ 7 w 20"/>
                <a:gd name="T29" fmla="*/ 4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0" h="31">
                  <a:moveTo>
                    <a:pt x="7" y="4"/>
                  </a:moveTo>
                  <a:lnTo>
                    <a:pt x="13" y="5"/>
                  </a:lnTo>
                  <a:lnTo>
                    <a:pt x="17" y="0"/>
                  </a:lnTo>
                  <a:lnTo>
                    <a:pt x="20" y="6"/>
                  </a:lnTo>
                  <a:lnTo>
                    <a:pt x="20" y="13"/>
                  </a:lnTo>
                  <a:lnTo>
                    <a:pt x="13" y="17"/>
                  </a:lnTo>
                  <a:lnTo>
                    <a:pt x="19" y="22"/>
                  </a:lnTo>
                  <a:lnTo>
                    <a:pt x="14" y="31"/>
                  </a:lnTo>
                  <a:lnTo>
                    <a:pt x="12" y="28"/>
                  </a:lnTo>
                  <a:lnTo>
                    <a:pt x="9" y="29"/>
                  </a:lnTo>
                  <a:lnTo>
                    <a:pt x="3" y="29"/>
                  </a:lnTo>
                  <a:lnTo>
                    <a:pt x="1" y="24"/>
                  </a:lnTo>
                  <a:lnTo>
                    <a:pt x="0" y="18"/>
                  </a:lnTo>
                  <a:lnTo>
                    <a:pt x="4" y="11"/>
                  </a:lnTo>
                  <a:lnTo>
                    <a:pt x="7" y="4"/>
                  </a:lnTo>
                  <a:close/>
                </a:path>
              </a:pathLst>
            </a:custGeom>
            <a:solidFill>
              <a:srgbClr val="EAD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174">
              <a:extLst>
                <a:ext uri="{FF2B5EF4-FFF2-40B4-BE49-F238E27FC236}">
                  <a16:creationId xmlns:a16="http://schemas.microsoft.com/office/drawing/2014/main" id="{F885C12E-EEDB-9080-26DF-B5F3236D7331}"/>
                </a:ext>
              </a:extLst>
            </p:cNvPr>
            <p:cNvSpPr>
              <a:spLocks/>
            </p:cNvSpPr>
            <p:nvPr/>
          </p:nvSpPr>
          <p:spPr bwMode="auto">
            <a:xfrm>
              <a:off x="5130800" y="2636838"/>
              <a:ext cx="131763" cy="93663"/>
            </a:xfrm>
            <a:custGeom>
              <a:avLst/>
              <a:gdLst>
                <a:gd name="T0" fmla="*/ 80 w 83"/>
                <a:gd name="T1" fmla="*/ 1 h 59"/>
                <a:gd name="T2" fmla="*/ 80 w 83"/>
                <a:gd name="T3" fmla="*/ 8 h 59"/>
                <a:gd name="T4" fmla="*/ 82 w 83"/>
                <a:gd name="T5" fmla="*/ 25 h 59"/>
                <a:gd name="T6" fmla="*/ 83 w 83"/>
                <a:gd name="T7" fmla="*/ 34 h 59"/>
                <a:gd name="T8" fmla="*/ 77 w 83"/>
                <a:gd name="T9" fmla="*/ 45 h 59"/>
                <a:gd name="T10" fmla="*/ 70 w 83"/>
                <a:gd name="T11" fmla="*/ 59 h 59"/>
                <a:gd name="T12" fmla="*/ 58 w 83"/>
                <a:gd name="T13" fmla="*/ 59 h 59"/>
                <a:gd name="T14" fmla="*/ 17 w 83"/>
                <a:gd name="T15" fmla="*/ 39 h 59"/>
                <a:gd name="T16" fmla="*/ 11 w 83"/>
                <a:gd name="T17" fmla="*/ 33 h 59"/>
                <a:gd name="T18" fmla="*/ 6 w 83"/>
                <a:gd name="T19" fmla="*/ 25 h 59"/>
                <a:gd name="T20" fmla="*/ 0 w 83"/>
                <a:gd name="T21" fmla="*/ 15 h 59"/>
                <a:gd name="T22" fmla="*/ 2 w 83"/>
                <a:gd name="T23" fmla="*/ 9 h 59"/>
                <a:gd name="T24" fmla="*/ 7 w 83"/>
                <a:gd name="T25" fmla="*/ 0 h 59"/>
                <a:gd name="T26" fmla="*/ 12 w 83"/>
                <a:gd name="T27" fmla="*/ 3 h 59"/>
                <a:gd name="T28" fmla="*/ 14 w 83"/>
                <a:gd name="T29" fmla="*/ 10 h 59"/>
                <a:gd name="T30" fmla="*/ 20 w 83"/>
                <a:gd name="T31" fmla="*/ 17 h 59"/>
                <a:gd name="T32" fmla="*/ 26 w 83"/>
                <a:gd name="T33" fmla="*/ 17 h 59"/>
                <a:gd name="T34" fmla="*/ 39 w 83"/>
                <a:gd name="T35" fmla="*/ 13 h 59"/>
                <a:gd name="T36" fmla="*/ 52 w 83"/>
                <a:gd name="T37" fmla="*/ 12 h 59"/>
                <a:gd name="T38" fmla="*/ 63 w 83"/>
                <a:gd name="T39" fmla="*/ 6 h 59"/>
                <a:gd name="T40" fmla="*/ 70 w 83"/>
                <a:gd name="T41" fmla="*/ 4 h 59"/>
                <a:gd name="T42" fmla="*/ 75 w 83"/>
                <a:gd name="T43" fmla="*/ 1 h 59"/>
                <a:gd name="T44" fmla="*/ 80 w 83"/>
                <a:gd name="T45" fmla="*/ 1 h 59"/>
                <a:gd name="T46" fmla="*/ 80 w 83"/>
                <a:gd name="T47" fmla="*/ 1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3" h="59">
                  <a:moveTo>
                    <a:pt x="80" y="1"/>
                  </a:moveTo>
                  <a:lnTo>
                    <a:pt x="80" y="8"/>
                  </a:lnTo>
                  <a:lnTo>
                    <a:pt x="82" y="25"/>
                  </a:lnTo>
                  <a:lnTo>
                    <a:pt x="83" y="34"/>
                  </a:lnTo>
                  <a:lnTo>
                    <a:pt x="77" y="45"/>
                  </a:lnTo>
                  <a:lnTo>
                    <a:pt x="70" y="59"/>
                  </a:lnTo>
                  <a:lnTo>
                    <a:pt x="58" y="59"/>
                  </a:lnTo>
                  <a:lnTo>
                    <a:pt x="17" y="39"/>
                  </a:lnTo>
                  <a:lnTo>
                    <a:pt x="11" y="33"/>
                  </a:lnTo>
                  <a:lnTo>
                    <a:pt x="6" y="25"/>
                  </a:lnTo>
                  <a:lnTo>
                    <a:pt x="0" y="15"/>
                  </a:lnTo>
                  <a:lnTo>
                    <a:pt x="2" y="9"/>
                  </a:lnTo>
                  <a:lnTo>
                    <a:pt x="7" y="0"/>
                  </a:lnTo>
                  <a:lnTo>
                    <a:pt x="12" y="3"/>
                  </a:lnTo>
                  <a:lnTo>
                    <a:pt x="14" y="10"/>
                  </a:lnTo>
                  <a:lnTo>
                    <a:pt x="20" y="17"/>
                  </a:lnTo>
                  <a:lnTo>
                    <a:pt x="26" y="17"/>
                  </a:lnTo>
                  <a:lnTo>
                    <a:pt x="39" y="13"/>
                  </a:lnTo>
                  <a:lnTo>
                    <a:pt x="52" y="12"/>
                  </a:lnTo>
                  <a:lnTo>
                    <a:pt x="63" y="6"/>
                  </a:lnTo>
                  <a:lnTo>
                    <a:pt x="70" y="4"/>
                  </a:lnTo>
                  <a:lnTo>
                    <a:pt x="75" y="1"/>
                  </a:lnTo>
                  <a:lnTo>
                    <a:pt x="80" y="1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C5FCDF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175">
              <a:extLst>
                <a:ext uri="{FF2B5EF4-FFF2-40B4-BE49-F238E27FC236}">
                  <a16:creationId xmlns:a16="http://schemas.microsoft.com/office/drawing/2014/main" id="{D99555A8-26FE-AEFB-8A04-13B91FA71A9D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3625" y="2833688"/>
              <a:ext cx="111125" cy="153988"/>
            </a:xfrm>
            <a:custGeom>
              <a:avLst/>
              <a:gdLst>
                <a:gd name="T0" fmla="*/ 56 w 70"/>
                <a:gd name="T1" fmla="*/ 90 h 97"/>
                <a:gd name="T2" fmla="*/ 30 w 70"/>
                <a:gd name="T3" fmla="*/ 91 h 97"/>
                <a:gd name="T4" fmla="*/ 15 w 70"/>
                <a:gd name="T5" fmla="*/ 91 h 97"/>
                <a:gd name="T6" fmla="*/ 11 w 70"/>
                <a:gd name="T7" fmla="*/ 93 h 97"/>
                <a:gd name="T8" fmla="*/ 4 w 70"/>
                <a:gd name="T9" fmla="*/ 97 h 97"/>
                <a:gd name="T10" fmla="*/ 0 w 70"/>
                <a:gd name="T11" fmla="*/ 96 h 97"/>
                <a:gd name="T12" fmla="*/ 0 w 70"/>
                <a:gd name="T13" fmla="*/ 83 h 97"/>
                <a:gd name="T14" fmla="*/ 4 w 70"/>
                <a:gd name="T15" fmla="*/ 76 h 97"/>
                <a:gd name="T16" fmla="*/ 5 w 70"/>
                <a:gd name="T17" fmla="*/ 63 h 97"/>
                <a:gd name="T18" fmla="*/ 7 w 70"/>
                <a:gd name="T19" fmla="*/ 54 h 97"/>
                <a:gd name="T20" fmla="*/ 11 w 70"/>
                <a:gd name="T21" fmla="*/ 45 h 97"/>
                <a:gd name="T22" fmla="*/ 15 w 70"/>
                <a:gd name="T23" fmla="*/ 40 h 97"/>
                <a:gd name="T24" fmla="*/ 20 w 70"/>
                <a:gd name="T25" fmla="*/ 35 h 97"/>
                <a:gd name="T26" fmla="*/ 15 w 70"/>
                <a:gd name="T27" fmla="*/ 33 h 97"/>
                <a:gd name="T28" fmla="*/ 15 w 70"/>
                <a:gd name="T29" fmla="*/ 12 h 97"/>
                <a:gd name="T30" fmla="*/ 21 w 70"/>
                <a:gd name="T31" fmla="*/ 8 h 97"/>
                <a:gd name="T32" fmla="*/ 30 w 70"/>
                <a:gd name="T33" fmla="*/ 11 h 97"/>
                <a:gd name="T34" fmla="*/ 39 w 70"/>
                <a:gd name="T35" fmla="*/ 8 h 97"/>
                <a:gd name="T36" fmla="*/ 49 w 70"/>
                <a:gd name="T37" fmla="*/ 8 h 97"/>
                <a:gd name="T38" fmla="*/ 57 w 70"/>
                <a:gd name="T39" fmla="*/ 0 h 97"/>
                <a:gd name="T40" fmla="*/ 63 w 70"/>
                <a:gd name="T41" fmla="*/ 11 h 97"/>
                <a:gd name="T42" fmla="*/ 65 w 70"/>
                <a:gd name="T43" fmla="*/ 20 h 97"/>
                <a:gd name="T44" fmla="*/ 70 w 70"/>
                <a:gd name="T45" fmla="*/ 39 h 97"/>
                <a:gd name="T46" fmla="*/ 66 w 70"/>
                <a:gd name="T47" fmla="*/ 52 h 97"/>
                <a:gd name="T48" fmla="*/ 59 w 70"/>
                <a:gd name="T49" fmla="*/ 65 h 97"/>
                <a:gd name="T50" fmla="*/ 56 w 70"/>
                <a:gd name="T51" fmla="*/ 71 h 97"/>
                <a:gd name="T52" fmla="*/ 56 w 70"/>
                <a:gd name="T53" fmla="*/ 9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0" h="97">
                  <a:moveTo>
                    <a:pt x="56" y="90"/>
                  </a:moveTo>
                  <a:lnTo>
                    <a:pt x="30" y="91"/>
                  </a:lnTo>
                  <a:lnTo>
                    <a:pt x="15" y="91"/>
                  </a:lnTo>
                  <a:lnTo>
                    <a:pt x="11" y="93"/>
                  </a:lnTo>
                  <a:lnTo>
                    <a:pt x="4" y="97"/>
                  </a:lnTo>
                  <a:lnTo>
                    <a:pt x="0" y="96"/>
                  </a:lnTo>
                  <a:lnTo>
                    <a:pt x="0" y="83"/>
                  </a:lnTo>
                  <a:lnTo>
                    <a:pt x="4" y="76"/>
                  </a:lnTo>
                  <a:lnTo>
                    <a:pt x="5" y="63"/>
                  </a:lnTo>
                  <a:lnTo>
                    <a:pt x="7" y="54"/>
                  </a:lnTo>
                  <a:lnTo>
                    <a:pt x="11" y="45"/>
                  </a:lnTo>
                  <a:lnTo>
                    <a:pt x="15" y="40"/>
                  </a:lnTo>
                  <a:lnTo>
                    <a:pt x="20" y="35"/>
                  </a:lnTo>
                  <a:lnTo>
                    <a:pt x="15" y="33"/>
                  </a:lnTo>
                  <a:lnTo>
                    <a:pt x="15" y="12"/>
                  </a:lnTo>
                  <a:lnTo>
                    <a:pt x="21" y="8"/>
                  </a:lnTo>
                  <a:lnTo>
                    <a:pt x="30" y="11"/>
                  </a:lnTo>
                  <a:lnTo>
                    <a:pt x="39" y="8"/>
                  </a:lnTo>
                  <a:lnTo>
                    <a:pt x="49" y="8"/>
                  </a:lnTo>
                  <a:lnTo>
                    <a:pt x="57" y="0"/>
                  </a:lnTo>
                  <a:lnTo>
                    <a:pt x="63" y="11"/>
                  </a:lnTo>
                  <a:lnTo>
                    <a:pt x="65" y="20"/>
                  </a:lnTo>
                  <a:lnTo>
                    <a:pt x="70" y="39"/>
                  </a:lnTo>
                  <a:lnTo>
                    <a:pt x="66" y="52"/>
                  </a:lnTo>
                  <a:lnTo>
                    <a:pt x="59" y="65"/>
                  </a:lnTo>
                  <a:lnTo>
                    <a:pt x="56" y="71"/>
                  </a:lnTo>
                  <a:lnTo>
                    <a:pt x="56" y="90"/>
                  </a:lnTo>
                  <a:close/>
                </a:path>
              </a:pathLst>
            </a:custGeom>
            <a:solidFill>
              <a:srgbClr val="FCD5C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176">
              <a:extLst>
                <a:ext uri="{FF2B5EF4-FFF2-40B4-BE49-F238E27FC236}">
                  <a16:creationId xmlns:a16="http://schemas.microsoft.com/office/drawing/2014/main" id="{08E26EE4-03FC-8234-2F2C-F79A5609FBD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2513" y="2981325"/>
              <a:ext cx="34925" cy="49213"/>
            </a:xfrm>
            <a:custGeom>
              <a:avLst/>
              <a:gdLst>
                <a:gd name="T0" fmla="*/ 18 w 22"/>
                <a:gd name="T1" fmla="*/ 0 h 31"/>
                <a:gd name="T2" fmla="*/ 22 w 22"/>
                <a:gd name="T3" fmla="*/ 9 h 31"/>
                <a:gd name="T4" fmla="*/ 21 w 22"/>
                <a:gd name="T5" fmla="*/ 19 h 31"/>
                <a:gd name="T6" fmla="*/ 18 w 22"/>
                <a:gd name="T7" fmla="*/ 22 h 31"/>
                <a:gd name="T8" fmla="*/ 12 w 22"/>
                <a:gd name="T9" fmla="*/ 20 h 31"/>
                <a:gd name="T10" fmla="*/ 8 w 22"/>
                <a:gd name="T11" fmla="*/ 31 h 31"/>
                <a:gd name="T12" fmla="*/ 0 w 22"/>
                <a:gd name="T13" fmla="*/ 29 h 31"/>
                <a:gd name="T14" fmla="*/ 1 w 22"/>
                <a:gd name="T15" fmla="*/ 19 h 31"/>
                <a:gd name="T16" fmla="*/ 2 w 22"/>
                <a:gd name="T17" fmla="*/ 18 h 31"/>
                <a:gd name="T18" fmla="*/ 4 w 22"/>
                <a:gd name="T19" fmla="*/ 7 h 31"/>
                <a:gd name="T20" fmla="*/ 7 w 22"/>
                <a:gd name="T21" fmla="*/ 3 h 31"/>
                <a:gd name="T22" fmla="*/ 11 w 22"/>
                <a:gd name="T23" fmla="*/ 4 h 31"/>
                <a:gd name="T24" fmla="*/ 18 w 22"/>
                <a:gd name="T25" fmla="*/ 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2" h="31">
                  <a:moveTo>
                    <a:pt x="18" y="0"/>
                  </a:moveTo>
                  <a:lnTo>
                    <a:pt x="22" y="9"/>
                  </a:lnTo>
                  <a:lnTo>
                    <a:pt x="21" y="19"/>
                  </a:lnTo>
                  <a:lnTo>
                    <a:pt x="18" y="22"/>
                  </a:lnTo>
                  <a:lnTo>
                    <a:pt x="12" y="20"/>
                  </a:lnTo>
                  <a:lnTo>
                    <a:pt x="8" y="31"/>
                  </a:lnTo>
                  <a:lnTo>
                    <a:pt x="0" y="29"/>
                  </a:lnTo>
                  <a:lnTo>
                    <a:pt x="1" y="19"/>
                  </a:lnTo>
                  <a:lnTo>
                    <a:pt x="2" y="18"/>
                  </a:lnTo>
                  <a:lnTo>
                    <a:pt x="4" y="7"/>
                  </a:lnTo>
                  <a:lnTo>
                    <a:pt x="7" y="3"/>
                  </a:lnTo>
                  <a:lnTo>
                    <a:pt x="11" y="4"/>
                  </a:lnTo>
                  <a:lnTo>
                    <a:pt x="18" y="0"/>
                  </a:lnTo>
                  <a:close/>
                </a:path>
              </a:pathLst>
            </a:custGeom>
            <a:solidFill>
              <a:srgbClr val="F0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177">
              <a:extLst>
                <a:ext uri="{FF2B5EF4-FFF2-40B4-BE49-F238E27FC236}">
                  <a16:creationId xmlns:a16="http://schemas.microsoft.com/office/drawing/2014/main" id="{107B89BB-4F9E-5F97-B729-C6FBEACB853E}"/>
                </a:ext>
              </a:extLst>
            </p:cNvPr>
            <p:cNvSpPr>
              <a:spLocks/>
            </p:cNvSpPr>
            <p:nvPr/>
          </p:nvSpPr>
          <p:spPr bwMode="auto">
            <a:xfrm>
              <a:off x="4546600" y="1779588"/>
              <a:ext cx="69850" cy="60325"/>
            </a:xfrm>
            <a:custGeom>
              <a:avLst/>
              <a:gdLst>
                <a:gd name="T0" fmla="*/ 35 w 44"/>
                <a:gd name="T1" fmla="*/ 38 h 38"/>
                <a:gd name="T2" fmla="*/ 23 w 44"/>
                <a:gd name="T3" fmla="*/ 32 h 38"/>
                <a:gd name="T4" fmla="*/ 18 w 44"/>
                <a:gd name="T5" fmla="*/ 25 h 38"/>
                <a:gd name="T6" fmla="*/ 15 w 44"/>
                <a:gd name="T7" fmla="*/ 23 h 38"/>
                <a:gd name="T8" fmla="*/ 9 w 44"/>
                <a:gd name="T9" fmla="*/ 18 h 38"/>
                <a:gd name="T10" fmla="*/ 6 w 44"/>
                <a:gd name="T11" fmla="*/ 13 h 38"/>
                <a:gd name="T12" fmla="*/ 0 w 44"/>
                <a:gd name="T13" fmla="*/ 6 h 38"/>
                <a:gd name="T14" fmla="*/ 2 w 44"/>
                <a:gd name="T15" fmla="*/ 0 h 38"/>
                <a:gd name="T16" fmla="*/ 6 w 44"/>
                <a:gd name="T17" fmla="*/ 4 h 38"/>
                <a:gd name="T18" fmla="*/ 9 w 44"/>
                <a:gd name="T19" fmla="*/ 0 h 38"/>
                <a:gd name="T20" fmla="*/ 13 w 44"/>
                <a:gd name="T21" fmla="*/ 0 h 38"/>
                <a:gd name="T22" fmla="*/ 23 w 44"/>
                <a:gd name="T23" fmla="*/ 3 h 38"/>
                <a:gd name="T24" fmla="*/ 30 w 44"/>
                <a:gd name="T25" fmla="*/ 3 h 38"/>
                <a:gd name="T26" fmla="*/ 36 w 44"/>
                <a:gd name="T27" fmla="*/ 5 h 38"/>
                <a:gd name="T28" fmla="*/ 41 w 44"/>
                <a:gd name="T29" fmla="*/ 5 h 38"/>
                <a:gd name="T30" fmla="*/ 38 w 44"/>
                <a:gd name="T31" fmla="*/ 12 h 38"/>
                <a:gd name="T32" fmla="*/ 44 w 44"/>
                <a:gd name="T33" fmla="*/ 18 h 38"/>
                <a:gd name="T34" fmla="*/ 43 w 44"/>
                <a:gd name="T35" fmla="*/ 24 h 38"/>
                <a:gd name="T36" fmla="*/ 41 w 44"/>
                <a:gd name="T37" fmla="*/ 24 h 38"/>
                <a:gd name="T38" fmla="*/ 38 w 44"/>
                <a:gd name="T39" fmla="*/ 26 h 38"/>
                <a:gd name="T40" fmla="*/ 35 w 44"/>
                <a:gd name="T41" fmla="*/ 29 h 38"/>
                <a:gd name="T42" fmla="*/ 35 w 44"/>
                <a:gd name="T43" fmla="*/ 38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4" h="38">
                  <a:moveTo>
                    <a:pt x="35" y="38"/>
                  </a:moveTo>
                  <a:lnTo>
                    <a:pt x="23" y="32"/>
                  </a:lnTo>
                  <a:lnTo>
                    <a:pt x="18" y="25"/>
                  </a:lnTo>
                  <a:lnTo>
                    <a:pt x="15" y="23"/>
                  </a:lnTo>
                  <a:lnTo>
                    <a:pt x="9" y="18"/>
                  </a:lnTo>
                  <a:lnTo>
                    <a:pt x="6" y="13"/>
                  </a:lnTo>
                  <a:lnTo>
                    <a:pt x="0" y="6"/>
                  </a:lnTo>
                  <a:lnTo>
                    <a:pt x="2" y="0"/>
                  </a:lnTo>
                  <a:lnTo>
                    <a:pt x="6" y="4"/>
                  </a:lnTo>
                  <a:lnTo>
                    <a:pt x="9" y="0"/>
                  </a:lnTo>
                  <a:lnTo>
                    <a:pt x="13" y="0"/>
                  </a:lnTo>
                  <a:lnTo>
                    <a:pt x="23" y="3"/>
                  </a:lnTo>
                  <a:lnTo>
                    <a:pt x="30" y="3"/>
                  </a:lnTo>
                  <a:lnTo>
                    <a:pt x="36" y="5"/>
                  </a:lnTo>
                  <a:lnTo>
                    <a:pt x="41" y="5"/>
                  </a:lnTo>
                  <a:lnTo>
                    <a:pt x="38" y="12"/>
                  </a:lnTo>
                  <a:lnTo>
                    <a:pt x="44" y="18"/>
                  </a:lnTo>
                  <a:lnTo>
                    <a:pt x="43" y="24"/>
                  </a:lnTo>
                  <a:lnTo>
                    <a:pt x="41" y="24"/>
                  </a:lnTo>
                  <a:lnTo>
                    <a:pt x="38" y="26"/>
                  </a:lnTo>
                  <a:lnTo>
                    <a:pt x="35" y="29"/>
                  </a:lnTo>
                  <a:lnTo>
                    <a:pt x="35" y="38"/>
                  </a:lnTo>
                  <a:close/>
                </a:path>
              </a:pathLst>
            </a:custGeom>
            <a:solidFill>
              <a:srgbClr val="BDE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178">
              <a:extLst>
                <a:ext uri="{FF2B5EF4-FFF2-40B4-BE49-F238E27FC236}">
                  <a16:creationId xmlns:a16="http://schemas.microsoft.com/office/drawing/2014/main" id="{7357D43B-BD27-2457-0262-CD2269AA34B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7088" y="1847850"/>
              <a:ext cx="44450" cy="33338"/>
            </a:xfrm>
            <a:custGeom>
              <a:avLst/>
              <a:gdLst>
                <a:gd name="T0" fmla="*/ 20 w 28"/>
                <a:gd name="T1" fmla="*/ 0 h 21"/>
                <a:gd name="T2" fmla="*/ 26 w 28"/>
                <a:gd name="T3" fmla="*/ 5 h 21"/>
                <a:gd name="T4" fmla="*/ 28 w 28"/>
                <a:gd name="T5" fmla="*/ 14 h 21"/>
                <a:gd name="T6" fmla="*/ 26 w 28"/>
                <a:gd name="T7" fmla="*/ 14 h 21"/>
                <a:gd name="T8" fmla="*/ 25 w 28"/>
                <a:gd name="T9" fmla="*/ 16 h 21"/>
                <a:gd name="T10" fmla="*/ 18 w 28"/>
                <a:gd name="T11" fmla="*/ 16 h 21"/>
                <a:gd name="T12" fmla="*/ 15 w 28"/>
                <a:gd name="T13" fmla="*/ 20 h 21"/>
                <a:gd name="T14" fmla="*/ 7 w 28"/>
                <a:gd name="T15" fmla="*/ 21 h 21"/>
                <a:gd name="T16" fmla="*/ 2 w 28"/>
                <a:gd name="T17" fmla="*/ 18 h 21"/>
                <a:gd name="T18" fmla="*/ 0 w 28"/>
                <a:gd name="T19" fmla="*/ 11 h 21"/>
                <a:gd name="T20" fmla="*/ 1 w 28"/>
                <a:gd name="T21" fmla="*/ 6 h 21"/>
                <a:gd name="T22" fmla="*/ 2 w 28"/>
                <a:gd name="T23" fmla="*/ 6 h 21"/>
                <a:gd name="T24" fmla="*/ 2 w 28"/>
                <a:gd name="T25" fmla="*/ 3 h 21"/>
                <a:gd name="T26" fmla="*/ 10 w 28"/>
                <a:gd name="T27" fmla="*/ 1 h 21"/>
                <a:gd name="T28" fmla="*/ 12 w 28"/>
                <a:gd name="T29" fmla="*/ 1 h 21"/>
                <a:gd name="T30" fmla="*/ 15 w 28"/>
                <a:gd name="T31" fmla="*/ 0 h 21"/>
                <a:gd name="T32" fmla="*/ 20 w 28"/>
                <a:gd name="T33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8" h="21">
                  <a:moveTo>
                    <a:pt x="20" y="0"/>
                  </a:moveTo>
                  <a:lnTo>
                    <a:pt x="26" y="5"/>
                  </a:lnTo>
                  <a:lnTo>
                    <a:pt x="28" y="14"/>
                  </a:lnTo>
                  <a:lnTo>
                    <a:pt x="26" y="14"/>
                  </a:lnTo>
                  <a:lnTo>
                    <a:pt x="25" y="16"/>
                  </a:lnTo>
                  <a:lnTo>
                    <a:pt x="18" y="16"/>
                  </a:lnTo>
                  <a:lnTo>
                    <a:pt x="15" y="20"/>
                  </a:lnTo>
                  <a:lnTo>
                    <a:pt x="7" y="21"/>
                  </a:lnTo>
                  <a:lnTo>
                    <a:pt x="2" y="18"/>
                  </a:lnTo>
                  <a:lnTo>
                    <a:pt x="0" y="11"/>
                  </a:lnTo>
                  <a:lnTo>
                    <a:pt x="1" y="6"/>
                  </a:lnTo>
                  <a:lnTo>
                    <a:pt x="2" y="6"/>
                  </a:lnTo>
                  <a:lnTo>
                    <a:pt x="2" y="3"/>
                  </a:lnTo>
                  <a:lnTo>
                    <a:pt x="10" y="1"/>
                  </a:lnTo>
                  <a:lnTo>
                    <a:pt x="12" y="1"/>
                  </a:lnTo>
                  <a:lnTo>
                    <a:pt x="15" y="0"/>
                  </a:lnTo>
                  <a:lnTo>
                    <a:pt x="20" y="0"/>
                  </a:lnTo>
                  <a:close/>
                </a:path>
              </a:pathLst>
            </a:custGeom>
            <a:solidFill>
              <a:srgbClr val="FCE4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179">
              <a:extLst>
                <a:ext uri="{FF2B5EF4-FFF2-40B4-BE49-F238E27FC236}">
                  <a16:creationId xmlns:a16="http://schemas.microsoft.com/office/drawing/2014/main" id="{377E9471-9634-2F72-2E6E-8428305DD2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7400" y="1758950"/>
              <a:ext cx="79375" cy="90488"/>
            </a:xfrm>
            <a:custGeom>
              <a:avLst/>
              <a:gdLst>
                <a:gd name="T0" fmla="*/ 0 w 50"/>
                <a:gd name="T1" fmla="*/ 4 h 57"/>
                <a:gd name="T2" fmla="*/ 9 w 50"/>
                <a:gd name="T3" fmla="*/ 0 h 57"/>
                <a:gd name="T4" fmla="*/ 14 w 50"/>
                <a:gd name="T5" fmla="*/ 1 h 57"/>
                <a:gd name="T6" fmla="*/ 22 w 50"/>
                <a:gd name="T7" fmla="*/ 5 h 57"/>
                <a:gd name="T8" fmla="*/ 23 w 50"/>
                <a:gd name="T9" fmla="*/ 10 h 57"/>
                <a:gd name="T10" fmla="*/ 31 w 50"/>
                <a:gd name="T11" fmla="*/ 13 h 57"/>
                <a:gd name="T12" fmla="*/ 32 w 50"/>
                <a:gd name="T13" fmla="*/ 20 h 57"/>
                <a:gd name="T14" fmla="*/ 39 w 50"/>
                <a:gd name="T15" fmla="*/ 24 h 57"/>
                <a:gd name="T16" fmla="*/ 43 w 50"/>
                <a:gd name="T17" fmla="*/ 20 h 57"/>
                <a:gd name="T18" fmla="*/ 45 w 50"/>
                <a:gd name="T19" fmla="*/ 23 h 57"/>
                <a:gd name="T20" fmla="*/ 43 w 50"/>
                <a:gd name="T21" fmla="*/ 25 h 57"/>
                <a:gd name="T22" fmla="*/ 45 w 50"/>
                <a:gd name="T23" fmla="*/ 28 h 57"/>
                <a:gd name="T24" fmla="*/ 43 w 50"/>
                <a:gd name="T25" fmla="*/ 31 h 57"/>
                <a:gd name="T26" fmla="*/ 44 w 50"/>
                <a:gd name="T27" fmla="*/ 36 h 57"/>
                <a:gd name="T28" fmla="*/ 50 w 50"/>
                <a:gd name="T29" fmla="*/ 42 h 57"/>
                <a:gd name="T30" fmla="*/ 46 w 50"/>
                <a:gd name="T31" fmla="*/ 46 h 57"/>
                <a:gd name="T32" fmla="*/ 45 w 50"/>
                <a:gd name="T33" fmla="*/ 51 h 57"/>
                <a:gd name="T34" fmla="*/ 46 w 50"/>
                <a:gd name="T35" fmla="*/ 54 h 57"/>
                <a:gd name="T36" fmla="*/ 45 w 50"/>
                <a:gd name="T37" fmla="*/ 56 h 57"/>
                <a:gd name="T38" fmla="*/ 40 w 50"/>
                <a:gd name="T39" fmla="*/ 56 h 57"/>
                <a:gd name="T40" fmla="*/ 37 w 50"/>
                <a:gd name="T41" fmla="*/ 57 h 57"/>
                <a:gd name="T42" fmla="*/ 36 w 50"/>
                <a:gd name="T43" fmla="*/ 56 h 57"/>
                <a:gd name="T44" fmla="*/ 38 w 50"/>
                <a:gd name="T45" fmla="*/ 54 h 57"/>
                <a:gd name="T46" fmla="*/ 38 w 50"/>
                <a:gd name="T47" fmla="*/ 50 h 57"/>
                <a:gd name="T48" fmla="*/ 37 w 50"/>
                <a:gd name="T49" fmla="*/ 50 h 57"/>
                <a:gd name="T50" fmla="*/ 35 w 50"/>
                <a:gd name="T51" fmla="*/ 48 h 57"/>
                <a:gd name="T52" fmla="*/ 32 w 50"/>
                <a:gd name="T53" fmla="*/ 46 h 57"/>
                <a:gd name="T54" fmla="*/ 30 w 50"/>
                <a:gd name="T55" fmla="*/ 44 h 57"/>
                <a:gd name="T56" fmla="*/ 29 w 50"/>
                <a:gd name="T57" fmla="*/ 43 h 57"/>
                <a:gd name="T58" fmla="*/ 26 w 50"/>
                <a:gd name="T59" fmla="*/ 42 h 57"/>
                <a:gd name="T60" fmla="*/ 24 w 50"/>
                <a:gd name="T61" fmla="*/ 42 h 57"/>
                <a:gd name="T62" fmla="*/ 23 w 50"/>
                <a:gd name="T63" fmla="*/ 48 h 57"/>
                <a:gd name="T64" fmla="*/ 20 w 50"/>
                <a:gd name="T65" fmla="*/ 48 h 57"/>
                <a:gd name="T66" fmla="*/ 22 w 50"/>
                <a:gd name="T67" fmla="*/ 46 h 57"/>
                <a:gd name="T68" fmla="*/ 17 w 50"/>
                <a:gd name="T69" fmla="*/ 44 h 57"/>
                <a:gd name="T70" fmla="*/ 13 w 50"/>
                <a:gd name="T71" fmla="*/ 42 h 57"/>
                <a:gd name="T72" fmla="*/ 12 w 50"/>
                <a:gd name="T73" fmla="*/ 41 h 57"/>
                <a:gd name="T74" fmla="*/ 9 w 50"/>
                <a:gd name="T75" fmla="*/ 37 h 57"/>
                <a:gd name="T76" fmla="*/ 11 w 50"/>
                <a:gd name="T77" fmla="*/ 37 h 57"/>
                <a:gd name="T78" fmla="*/ 12 w 50"/>
                <a:gd name="T79" fmla="*/ 31 h 57"/>
                <a:gd name="T80" fmla="*/ 6 w 50"/>
                <a:gd name="T81" fmla="*/ 25 h 57"/>
                <a:gd name="T82" fmla="*/ 9 w 50"/>
                <a:gd name="T83" fmla="*/ 18 h 57"/>
                <a:gd name="T84" fmla="*/ 4 w 50"/>
                <a:gd name="T85" fmla="*/ 18 h 57"/>
                <a:gd name="T86" fmla="*/ 7 w 50"/>
                <a:gd name="T87" fmla="*/ 13 h 57"/>
                <a:gd name="T88" fmla="*/ 4 w 50"/>
                <a:gd name="T89" fmla="*/ 9 h 57"/>
                <a:gd name="T90" fmla="*/ 0 w 50"/>
                <a:gd name="T91" fmla="*/ 4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50" h="57">
                  <a:moveTo>
                    <a:pt x="0" y="4"/>
                  </a:moveTo>
                  <a:lnTo>
                    <a:pt x="9" y="0"/>
                  </a:lnTo>
                  <a:lnTo>
                    <a:pt x="14" y="1"/>
                  </a:lnTo>
                  <a:lnTo>
                    <a:pt x="22" y="5"/>
                  </a:lnTo>
                  <a:lnTo>
                    <a:pt x="23" y="10"/>
                  </a:lnTo>
                  <a:lnTo>
                    <a:pt x="31" y="13"/>
                  </a:lnTo>
                  <a:lnTo>
                    <a:pt x="32" y="20"/>
                  </a:lnTo>
                  <a:lnTo>
                    <a:pt x="39" y="24"/>
                  </a:lnTo>
                  <a:lnTo>
                    <a:pt x="43" y="20"/>
                  </a:lnTo>
                  <a:lnTo>
                    <a:pt x="45" y="23"/>
                  </a:lnTo>
                  <a:lnTo>
                    <a:pt x="43" y="25"/>
                  </a:lnTo>
                  <a:lnTo>
                    <a:pt x="45" y="28"/>
                  </a:lnTo>
                  <a:lnTo>
                    <a:pt x="43" y="31"/>
                  </a:lnTo>
                  <a:lnTo>
                    <a:pt x="44" y="36"/>
                  </a:lnTo>
                  <a:lnTo>
                    <a:pt x="50" y="42"/>
                  </a:lnTo>
                  <a:lnTo>
                    <a:pt x="46" y="46"/>
                  </a:lnTo>
                  <a:lnTo>
                    <a:pt x="45" y="51"/>
                  </a:lnTo>
                  <a:lnTo>
                    <a:pt x="46" y="54"/>
                  </a:lnTo>
                  <a:lnTo>
                    <a:pt x="45" y="56"/>
                  </a:lnTo>
                  <a:lnTo>
                    <a:pt x="40" y="56"/>
                  </a:lnTo>
                  <a:lnTo>
                    <a:pt x="37" y="57"/>
                  </a:lnTo>
                  <a:lnTo>
                    <a:pt x="36" y="56"/>
                  </a:lnTo>
                  <a:lnTo>
                    <a:pt x="38" y="54"/>
                  </a:lnTo>
                  <a:lnTo>
                    <a:pt x="38" y="50"/>
                  </a:lnTo>
                  <a:lnTo>
                    <a:pt x="37" y="50"/>
                  </a:lnTo>
                  <a:lnTo>
                    <a:pt x="35" y="48"/>
                  </a:lnTo>
                  <a:lnTo>
                    <a:pt x="32" y="46"/>
                  </a:lnTo>
                  <a:lnTo>
                    <a:pt x="30" y="44"/>
                  </a:lnTo>
                  <a:lnTo>
                    <a:pt x="29" y="43"/>
                  </a:lnTo>
                  <a:lnTo>
                    <a:pt x="26" y="42"/>
                  </a:lnTo>
                  <a:lnTo>
                    <a:pt x="24" y="42"/>
                  </a:lnTo>
                  <a:lnTo>
                    <a:pt x="23" y="48"/>
                  </a:lnTo>
                  <a:lnTo>
                    <a:pt x="20" y="48"/>
                  </a:lnTo>
                  <a:lnTo>
                    <a:pt x="22" y="46"/>
                  </a:lnTo>
                  <a:lnTo>
                    <a:pt x="17" y="44"/>
                  </a:lnTo>
                  <a:lnTo>
                    <a:pt x="13" y="42"/>
                  </a:lnTo>
                  <a:lnTo>
                    <a:pt x="12" y="41"/>
                  </a:lnTo>
                  <a:lnTo>
                    <a:pt x="9" y="37"/>
                  </a:lnTo>
                  <a:lnTo>
                    <a:pt x="11" y="37"/>
                  </a:lnTo>
                  <a:lnTo>
                    <a:pt x="12" y="31"/>
                  </a:lnTo>
                  <a:lnTo>
                    <a:pt x="6" y="25"/>
                  </a:lnTo>
                  <a:lnTo>
                    <a:pt x="9" y="18"/>
                  </a:lnTo>
                  <a:lnTo>
                    <a:pt x="4" y="18"/>
                  </a:lnTo>
                  <a:lnTo>
                    <a:pt x="7" y="13"/>
                  </a:lnTo>
                  <a:lnTo>
                    <a:pt x="4" y="9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D4E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180">
              <a:extLst>
                <a:ext uri="{FF2B5EF4-FFF2-40B4-BE49-F238E27FC236}">
                  <a16:creationId xmlns:a16="http://schemas.microsoft.com/office/drawing/2014/main" id="{C1C2F1B9-ED48-2988-2890-2F0E1827705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8988" y="1817688"/>
              <a:ext cx="33338" cy="39688"/>
            </a:xfrm>
            <a:custGeom>
              <a:avLst/>
              <a:gdLst>
                <a:gd name="T0" fmla="*/ 18 w 21"/>
                <a:gd name="T1" fmla="*/ 14 h 25"/>
                <a:gd name="T2" fmla="*/ 15 w 21"/>
                <a:gd name="T3" fmla="*/ 15 h 25"/>
                <a:gd name="T4" fmla="*/ 13 w 21"/>
                <a:gd name="T5" fmla="*/ 13 h 25"/>
                <a:gd name="T6" fmla="*/ 11 w 21"/>
                <a:gd name="T7" fmla="*/ 20 h 25"/>
                <a:gd name="T8" fmla="*/ 12 w 21"/>
                <a:gd name="T9" fmla="*/ 25 h 25"/>
                <a:gd name="T10" fmla="*/ 9 w 21"/>
                <a:gd name="T11" fmla="*/ 24 h 25"/>
                <a:gd name="T12" fmla="*/ 5 w 21"/>
                <a:gd name="T13" fmla="*/ 19 h 25"/>
                <a:gd name="T14" fmla="*/ 0 w 21"/>
                <a:gd name="T15" fmla="*/ 17 h 25"/>
                <a:gd name="T16" fmla="*/ 2 w 21"/>
                <a:gd name="T17" fmla="*/ 14 h 25"/>
                <a:gd name="T18" fmla="*/ 2 w 21"/>
                <a:gd name="T19" fmla="*/ 5 h 25"/>
                <a:gd name="T20" fmla="*/ 5 w 21"/>
                <a:gd name="T21" fmla="*/ 2 h 25"/>
                <a:gd name="T22" fmla="*/ 8 w 21"/>
                <a:gd name="T23" fmla="*/ 0 h 25"/>
                <a:gd name="T24" fmla="*/ 11 w 21"/>
                <a:gd name="T25" fmla="*/ 4 h 25"/>
                <a:gd name="T26" fmla="*/ 12 w 21"/>
                <a:gd name="T27" fmla="*/ 5 h 25"/>
                <a:gd name="T28" fmla="*/ 16 w 21"/>
                <a:gd name="T29" fmla="*/ 7 h 25"/>
                <a:gd name="T30" fmla="*/ 21 w 21"/>
                <a:gd name="T31" fmla="*/ 9 h 25"/>
                <a:gd name="T32" fmla="*/ 19 w 21"/>
                <a:gd name="T33" fmla="*/ 11 h 25"/>
                <a:gd name="T34" fmla="*/ 18 w 21"/>
                <a:gd name="T35" fmla="*/ 14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1" h="25">
                  <a:moveTo>
                    <a:pt x="18" y="14"/>
                  </a:moveTo>
                  <a:lnTo>
                    <a:pt x="15" y="15"/>
                  </a:lnTo>
                  <a:lnTo>
                    <a:pt x="13" y="13"/>
                  </a:lnTo>
                  <a:lnTo>
                    <a:pt x="11" y="20"/>
                  </a:lnTo>
                  <a:lnTo>
                    <a:pt x="12" y="25"/>
                  </a:lnTo>
                  <a:lnTo>
                    <a:pt x="9" y="24"/>
                  </a:lnTo>
                  <a:lnTo>
                    <a:pt x="5" y="19"/>
                  </a:lnTo>
                  <a:lnTo>
                    <a:pt x="0" y="17"/>
                  </a:lnTo>
                  <a:lnTo>
                    <a:pt x="2" y="14"/>
                  </a:lnTo>
                  <a:lnTo>
                    <a:pt x="2" y="5"/>
                  </a:lnTo>
                  <a:lnTo>
                    <a:pt x="5" y="2"/>
                  </a:lnTo>
                  <a:lnTo>
                    <a:pt x="8" y="0"/>
                  </a:lnTo>
                  <a:lnTo>
                    <a:pt x="11" y="4"/>
                  </a:lnTo>
                  <a:lnTo>
                    <a:pt x="12" y="5"/>
                  </a:lnTo>
                  <a:lnTo>
                    <a:pt x="16" y="7"/>
                  </a:lnTo>
                  <a:lnTo>
                    <a:pt x="21" y="9"/>
                  </a:lnTo>
                  <a:lnTo>
                    <a:pt x="19" y="11"/>
                  </a:lnTo>
                  <a:lnTo>
                    <a:pt x="18" y="14"/>
                  </a:lnTo>
                  <a:close/>
                </a:path>
              </a:pathLst>
            </a:custGeom>
            <a:solidFill>
              <a:srgbClr val="FCD7F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181">
              <a:extLst>
                <a:ext uri="{FF2B5EF4-FFF2-40B4-BE49-F238E27FC236}">
                  <a16:creationId xmlns:a16="http://schemas.microsoft.com/office/drawing/2014/main" id="{A4B57411-4174-8F4B-4599-1822AB09038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27563" y="1825625"/>
              <a:ext cx="30163" cy="31750"/>
            </a:xfrm>
            <a:custGeom>
              <a:avLst/>
              <a:gdLst>
                <a:gd name="T0" fmla="*/ 7 w 19"/>
                <a:gd name="T1" fmla="*/ 20 h 20"/>
                <a:gd name="T2" fmla="*/ 6 w 19"/>
                <a:gd name="T3" fmla="*/ 15 h 20"/>
                <a:gd name="T4" fmla="*/ 3 w 19"/>
                <a:gd name="T5" fmla="*/ 14 h 20"/>
                <a:gd name="T6" fmla="*/ 0 w 19"/>
                <a:gd name="T7" fmla="*/ 9 h 20"/>
                <a:gd name="T8" fmla="*/ 1 w 19"/>
                <a:gd name="T9" fmla="*/ 6 h 20"/>
                <a:gd name="T10" fmla="*/ 4 w 19"/>
                <a:gd name="T11" fmla="*/ 6 h 20"/>
                <a:gd name="T12" fmla="*/ 5 w 19"/>
                <a:gd name="T13" fmla="*/ 0 h 20"/>
                <a:gd name="T14" fmla="*/ 7 w 19"/>
                <a:gd name="T15" fmla="*/ 0 h 20"/>
                <a:gd name="T16" fmla="*/ 10 w 19"/>
                <a:gd name="T17" fmla="*/ 1 h 20"/>
                <a:gd name="T18" fmla="*/ 11 w 19"/>
                <a:gd name="T19" fmla="*/ 2 h 20"/>
                <a:gd name="T20" fmla="*/ 13 w 19"/>
                <a:gd name="T21" fmla="*/ 4 h 20"/>
                <a:gd name="T22" fmla="*/ 16 w 19"/>
                <a:gd name="T23" fmla="*/ 6 h 20"/>
                <a:gd name="T24" fmla="*/ 18 w 19"/>
                <a:gd name="T25" fmla="*/ 8 h 20"/>
                <a:gd name="T26" fmla="*/ 19 w 19"/>
                <a:gd name="T27" fmla="*/ 8 h 20"/>
                <a:gd name="T28" fmla="*/ 19 w 19"/>
                <a:gd name="T29" fmla="*/ 12 h 20"/>
                <a:gd name="T30" fmla="*/ 17 w 19"/>
                <a:gd name="T31" fmla="*/ 14 h 20"/>
                <a:gd name="T32" fmla="*/ 18 w 19"/>
                <a:gd name="T33" fmla="*/ 15 h 20"/>
                <a:gd name="T34" fmla="*/ 16 w 19"/>
                <a:gd name="T35" fmla="*/ 15 h 20"/>
                <a:gd name="T36" fmla="*/ 8 w 19"/>
                <a:gd name="T37" fmla="*/ 17 h 20"/>
                <a:gd name="T38" fmla="*/ 8 w 19"/>
                <a:gd name="T39" fmla="*/ 20 h 20"/>
                <a:gd name="T40" fmla="*/ 7 w 19"/>
                <a:gd name="T41" fmla="*/ 20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9" h="20">
                  <a:moveTo>
                    <a:pt x="7" y="20"/>
                  </a:moveTo>
                  <a:lnTo>
                    <a:pt x="6" y="15"/>
                  </a:lnTo>
                  <a:lnTo>
                    <a:pt x="3" y="14"/>
                  </a:lnTo>
                  <a:lnTo>
                    <a:pt x="0" y="9"/>
                  </a:lnTo>
                  <a:lnTo>
                    <a:pt x="1" y="6"/>
                  </a:lnTo>
                  <a:lnTo>
                    <a:pt x="4" y="6"/>
                  </a:lnTo>
                  <a:lnTo>
                    <a:pt x="5" y="0"/>
                  </a:lnTo>
                  <a:lnTo>
                    <a:pt x="7" y="0"/>
                  </a:lnTo>
                  <a:lnTo>
                    <a:pt x="10" y="1"/>
                  </a:lnTo>
                  <a:lnTo>
                    <a:pt x="11" y="2"/>
                  </a:lnTo>
                  <a:lnTo>
                    <a:pt x="13" y="4"/>
                  </a:lnTo>
                  <a:lnTo>
                    <a:pt x="16" y="6"/>
                  </a:lnTo>
                  <a:lnTo>
                    <a:pt x="18" y="8"/>
                  </a:lnTo>
                  <a:lnTo>
                    <a:pt x="19" y="8"/>
                  </a:lnTo>
                  <a:lnTo>
                    <a:pt x="19" y="12"/>
                  </a:lnTo>
                  <a:lnTo>
                    <a:pt x="17" y="14"/>
                  </a:lnTo>
                  <a:lnTo>
                    <a:pt x="18" y="15"/>
                  </a:lnTo>
                  <a:lnTo>
                    <a:pt x="16" y="15"/>
                  </a:lnTo>
                  <a:lnTo>
                    <a:pt x="8" y="17"/>
                  </a:lnTo>
                  <a:lnTo>
                    <a:pt x="8" y="20"/>
                  </a:lnTo>
                  <a:lnTo>
                    <a:pt x="7" y="20"/>
                  </a:lnTo>
                  <a:close/>
                </a:path>
              </a:pathLst>
            </a:custGeom>
            <a:solidFill>
              <a:srgbClr val="FCB8B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6" name="Freeform 182">
              <a:extLst>
                <a:ext uri="{FF2B5EF4-FFF2-40B4-BE49-F238E27FC236}">
                  <a16:creationId xmlns:a16="http://schemas.microsoft.com/office/drawing/2014/main" id="{438062F2-7592-E3C1-CE40-CD903892EFA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7838" y="2652713"/>
              <a:ext cx="22225" cy="23813"/>
            </a:xfrm>
            <a:custGeom>
              <a:avLst/>
              <a:gdLst>
                <a:gd name="T0" fmla="*/ 3 w 14"/>
                <a:gd name="T1" fmla="*/ 3 h 15"/>
                <a:gd name="T2" fmla="*/ 12 w 14"/>
                <a:gd name="T3" fmla="*/ 0 h 15"/>
                <a:gd name="T4" fmla="*/ 14 w 14"/>
                <a:gd name="T5" fmla="*/ 0 h 15"/>
                <a:gd name="T6" fmla="*/ 13 w 14"/>
                <a:gd name="T7" fmla="*/ 12 h 15"/>
                <a:gd name="T8" fmla="*/ 2 w 14"/>
                <a:gd name="T9" fmla="*/ 15 h 15"/>
                <a:gd name="T10" fmla="*/ 0 w 14"/>
                <a:gd name="T11" fmla="*/ 13 h 15"/>
                <a:gd name="T12" fmla="*/ 3 w 14"/>
                <a:gd name="T13" fmla="*/ 9 h 15"/>
                <a:gd name="T14" fmla="*/ 3 w 14"/>
                <a:gd name="T15" fmla="*/ 3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4" h="15">
                  <a:moveTo>
                    <a:pt x="3" y="3"/>
                  </a:moveTo>
                  <a:lnTo>
                    <a:pt x="12" y="0"/>
                  </a:lnTo>
                  <a:lnTo>
                    <a:pt x="14" y="0"/>
                  </a:lnTo>
                  <a:lnTo>
                    <a:pt x="13" y="12"/>
                  </a:lnTo>
                  <a:lnTo>
                    <a:pt x="2" y="15"/>
                  </a:lnTo>
                  <a:lnTo>
                    <a:pt x="0" y="13"/>
                  </a:lnTo>
                  <a:lnTo>
                    <a:pt x="3" y="9"/>
                  </a:lnTo>
                  <a:lnTo>
                    <a:pt x="3" y="3"/>
                  </a:lnTo>
                  <a:close/>
                </a:path>
              </a:pathLst>
            </a:custGeom>
            <a:solidFill>
              <a:srgbClr val="C5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7" name="Freeform 183">
              <a:extLst>
                <a:ext uri="{FF2B5EF4-FFF2-40B4-BE49-F238E27FC236}">
                  <a16:creationId xmlns:a16="http://schemas.microsoft.com/office/drawing/2014/main" id="{BFE69418-9D69-13CA-E693-712434E9D5D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6150" y="2616200"/>
              <a:ext cx="231775" cy="236538"/>
            </a:xfrm>
            <a:custGeom>
              <a:avLst/>
              <a:gdLst>
                <a:gd name="T0" fmla="*/ 89 w 146"/>
                <a:gd name="T1" fmla="*/ 149 h 149"/>
                <a:gd name="T2" fmla="*/ 79 w 146"/>
                <a:gd name="T3" fmla="*/ 138 h 149"/>
                <a:gd name="T4" fmla="*/ 75 w 146"/>
                <a:gd name="T5" fmla="*/ 131 h 149"/>
                <a:gd name="T6" fmla="*/ 68 w 146"/>
                <a:gd name="T7" fmla="*/ 135 h 149"/>
                <a:gd name="T8" fmla="*/ 62 w 146"/>
                <a:gd name="T9" fmla="*/ 133 h 149"/>
                <a:gd name="T10" fmla="*/ 59 w 146"/>
                <a:gd name="T11" fmla="*/ 136 h 149"/>
                <a:gd name="T12" fmla="*/ 54 w 146"/>
                <a:gd name="T13" fmla="*/ 133 h 149"/>
                <a:gd name="T14" fmla="*/ 46 w 146"/>
                <a:gd name="T15" fmla="*/ 119 h 149"/>
                <a:gd name="T16" fmla="*/ 43 w 146"/>
                <a:gd name="T17" fmla="*/ 114 h 149"/>
                <a:gd name="T18" fmla="*/ 33 w 146"/>
                <a:gd name="T19" fmla="*/ 107 h 149"/>
                <a:gd name="T20" fmla="*/ 29 w 146"/>
                <a:gd name="T21" fmla="*/ 97 h 149"/>
                <a:gd name="T22" fmla="*/ 24 w 146"/>
                <a:gd name="T23" fmla="*/ 91 h 149"/>
                <a:gd name="T24" fmla="*/ 16 w 146"/>
                <a:gd name="T25" fmla="*/ 81 h 149"/>
                <a:gd name="T26" fmla="*/ 15 w 146"/>
                <a:gd name="T27" fmla="*/ 75 h 149"/>
                <a:gd name="T28" fmla="*/ 8 w 146"/>
                <a:gd name="T29" fmla="*/ 68 h 149"/>
                <a:gd name="T30" fmla="*/ 0 w 146"/>
                <a:gd name="T31" fmla="*/ 61 h 149"/>
                <a:gd name="T32" fmla="*/ 3 w 146"/>
                <a:gd name="T33" fmla="*/ 60 h 149"/>
                <a:gd name="T34" fmla="*/ 8 w 146"/>
                <a:gd name="T35" fmla="*/ 56 h 149"/>
                <a:gd name="T36" fmla="*/ 10 w 146"/>
                <a:gd name="T37" fmla="*/ 41 h 149"/>
                <a:gd name="T38" fmla="*/ 14 w 146"/>
                <a:gd name="T39" fmla="*/ 33 h 149"/>
                <a:gd name="T40" fmla="*/ 23 w 146"/>
                <a:gd name="T41" fmla="*/ 32 h 149"/>
                <a:gd name="T42" fmla="*/ 26 w 146"/>
                <a:gd name="T43" fmla="*/ 35 h 149"/>
                <a:gd name="T44" fmla="*/ 32 w 146"/>
                <a:gd name="T45" fmla="*/ 46 h 149"/>
                <a:gd name="T46" fmla="*/ 35 w 146"/>
                <a:gd name="T47" fmla="*/ 47 h 149"/>
                <a:gd name="T48" fmla="*/ 40 w 146"/>
                <a:gd name="T49" fmla="*/ 43 h 149"/>
                <a:gd name="T50" fmla="*/ 49 w 146"/>
                <a:gd name="T51" fmla="*/ 45 h 149"/>
                <a:gd name="T52" fmla="*/ 52 w 146"/>
                <a:gd name="T53" fmla="*/ 48 h 149"/>
                <a:gd name="T54" fmla="*/ 63 w 146"/>
                <a:gd name="T55" fmla="*/ 48 h 149"/>
                <a:gd name="T56" fmla="*/ 63 w 146"/>
                <a:gd name="T57" fmla="*/ 45 h 149"/>
                <a:gd name="T58" fmla="*/ 71 w 146"/>
                <a:gd name="T59" fmla="*/ 41 h 149"/>
                <a:gd name="T60" fmla="*/ 72 w 146"/>
                <a:gd name="T61" fmla="*/ 36 h 149"/>
                <a:gd name="T62" fmla="*/ 76 w 146"/>
                <a:gd name="T63" fmla="*/ 33 h 149"/>
                <a:gd name="T64" fmla="*/ 87 w 146"/>
                <a:gd name="T65" fmla="*/ 42 h 149"/>
                <a:gd name="T66" fmla="*/ 94 w 146"/>
                <a:gd name="T67" fmla="*/ 41 h 149"/>
                <a:gd name="T68" fmla="*/ 100 w 146"/>
                <a:gd name="T69" fmla="*/ 29 h 149"/>
                <a:gd name="T70" fmla="*/ 107 w 146"/>
                <a:gd name="T71" fmla="*/ 20 h 149"/>
                <a:gd name="T72" fmla="*/ 106 w 146"/>
                <a:gd name="T73" fmla="*/ 9 h 149"/>
                <a:gd name="T74" fmla="*/ 102 w 146"/>
                <a:gd name="T75" fmla="*/ 4 h 149"/>
                <a:gd name="T76" fmla="*/ 110 w 146"/>
                <a:gd name="T77" fmla="*/ 4 h 149"/>
                <a:gd name="T78" fmla="*/ 111 w 146"/>
                <a:gd name="T79" fmla="*/ 0 h 149"/>
                <a:gd name="T80" fmla="*/ 115 w 146"/>
                <a:gd name="T81" fmla="*/ 1 h 149"/>
                <a:gd name="T82" fmla="*/ 114 w 146"/>
                <a:gd name="T83" fmla="*/ 13 h 149"/>
                <a:gd name="T84" fmla="*/ 117 w 146"/>
                <a:gd name="T85" fmla="*/ 26 h 149"/>
                <a:gd name="T86" fmla="*/ 124 w 146"/>
                <a:gd name="T87" fmla="*/ 33 h 149"/>
                <a:gd name="T88" fmla="*/ 126 w 146"/>
                <a:gd name="T89" fmla="*/ 38 h 149"/>
                <a:gd name="T90" fmla="*/ 126 w 146"/>
                <a:gd name="T91" fmla="*/ 47 h 149"/>
                <a:gd name="T92" fmla="*/ 127 w 146"/>
                <a:gd name="T93" fmla="*/ 47 h 149"/>
                <a:gd name="T94" fmla="*/ 128 w 146"/>
                <a:gd name="T95" fmla="*/ 61 h 149"/>
                <a:gd name="T96" fmla="*/ 126 w 146"/>
                <a:gd name="T97" fmla="*/ 65 h 149"/>
                <a:gd name="T98" fmla="*/ 119 w 146"/>
                <a:gd name="T99" fmla="*/ 66 h 149"/>
                <a:gd name="T100" fmla="*/ 115 w 146"/>
                <a:gd name="T101" fmla="*/ 75 h 149"/>
                <a:gd name="T102" fmla="*/ 124 w 146"/>
                <a:gd name="T103" fmla="*/ 77 h 149"/>
                <a:gd name="T104" fmla="*/ 131 w 146"/>
                <a:gd name="T105" fmla="*/ 86 h 149"/>
                <a:gd name="T106" fmla="*/ 133 w 146"/>
                <a:gd name="T107" fmla="*/ 92 h 149"/>
                <a:gd name="T108" fmla="*/ 139 w 146"/>
                <a:gd name="T109" fmla="*/ 96 h 149"/>
                <a:gd name="T110" fmla="*/ 146 w 146"/>
                <a:gd name="T111" fmla="*/ 116 h 149"/>
                <a:gd name="T112" fmla="*/ 139 w 146"/>
                <a:gd name="T113" fmla="*/ 126 h 149"/>
                <a:gd name="T114" fmla="*/ 131 w 146"/>
                <a:gd name="T115" fmla="*/ 137 h 149"/>
                <a:gd name="T116" fmla="*/ 123 w 146"/>
                <a:gd name="T117" fmla="*/ 145 h 149"/>
                <a:gd name="T118" fmla="*/ 113 w 146"/>
                <a:gd name="T119" fmla="*/ 145 h 149"/>
                <a:gd name="T120" fmla="*/ 104 w 146"/>
                <a:gd name="T121" fmla="*/ 148 h 149"/>
                <a:gd name="T122" fmla="*/ 95 w 146"/>
                <a:gd name="T123" fmla="*/ 145 h 149"/>
                <a:gd name="T124" fmla="*/ 89 w 146"/>
                <a:gd name="T125" fmla="*/ 149 h 1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6" h="149">
                  <a:moveTo>
                    <a:pt x="89" y="149"/>
                  </a:moveTo>
                  <a:lnTo>
                    <a:pt x="79" y="138"/>
                  </a:lnTo>
                  <a:lnTo>
                    <a:pt x="75" y="131"/>
                  </a:lnTo>
                  <a:lnTo>
                    <a:pt x="68" y="135"/>
                  </a:lnTo>
                  <a:lnTo>
                    <a:pt x="62" y="133"/>
                  </a:lnTo>
                  <a:lnTo>
                    <a:pt x="59" y="136"/>
                  </a:lnTo>
                  <a:lnTo>
                    <a:pt x="54" y="133"/>
                  </a:lnTo>
                  <a:lnTo>
                    <a:pt x="46" y="119"/>
                  </a:lnTo>
                  <a:lnTo>
                    <a:pt x="43" y="114"/>
                  </a:lnTo>
                  <a:lnTo>
                    <a:pt x="33" y="107"/>
                  </a:lnTo>
                  <a:lnTo>
                    <a:pt x="29" y="97"/>
                  </a:lnTo>
                  <a:lnTo>
                    <a:pt x="24" y="91"/>
                  </a:lnTo>
                  <a:lnTo>
                    <a:pt x="16" y="81"/>
                  </a:lnTo>
                  <a:lnTo>
                    <a:pt x="15" y="75"/>
                  </a:lnTo>
                  <a:lnTo>
                    <a:pt x="8" y="68"/>
                  </a:lnTo>
                  <a:lnTo>
                    <a:pt x="0" y="61"/>
                  </a:lnTo>
                  <a:lnTo>
                    <a:pt x="3" y="60"/>
                  </a:lnTo>
                  <a:lnTo>
                    <a:pt x="8" y="56"/>
                  </a:lnTo>
                  <a:lnTo>
                    <a:pt x="10" y="41"/>
                  </a:lnTo>
                  <a:lnTo>
                    <a:pt x="14" y="33"/>
                  </a:lnTo>
                  <a:lnTo>
                    <a:pt x="23" y="32"/>
                  </a:lnTo>
                  <a:lnTo>
                    <a:pt x="26" y="35"/>
                  </a:lnTo>
                  <a:lnTo>
                    <a:pt x="32" y="46"/>
                  </a:lnTo>
                  <a:lnTo>
                    <a:pt x="35" y="47"/>
                  </a:lnTo>
                  <a:lnTo>
                    <a:pt x="40" y="43"/>
                  </a:lnTo>
                  <a:lnTo>
                    <a:pt x="49" y="45"/>
                  </a:lnTo>
                  <a:lnTo>
                    <a:pt x="52" y="48"/>
                  </a:lnTo>
                  <a:lnTo>
                    <a:pt x="63" y="48"/>
                  </a:lnTo>
                  <a:lnTo>
                    <a:pt x="63" y="45"/>
                  </a:lnTo>
                  <a:lnTo>
                    <a:pt x="71" y="41"/>
                  </a:lnTo>
                  <a:lnTo>
                    <a:pt x="72" y="36"/>
                  </a:lnTo>
                  <a:lnTo>
                    <a:pt x="76" y="33"/>
                  </a:lnTo>
                  <a:lnTo>
                    <a:pt x="87" y="42"/>
                  </a:lnTo>
                  <a:lnTo>
                    <a:pt x="94" y="41"/>
                  </a:lnTo>
                  <a:lnTo>
                    <a:pt x="100" y="29"/>
                  </a:lnTo>
                  <a:lnTo>
                    <a:pt x="107" y="20"/>
                  </a:lnTo>
                  <a:lnTo>
                    <a:pt x="106" y="9"/>
                  </a:lnTo>
                  <a:lnTo>
                    <a:pt x="102" y="4"/>
                  </a:lnTo>
                  <a:lnTo>
                    <a:pt x="110" y="4"/>
                  </a:lnTo>
                  <a:lnTo>
                    <a:pt x="111" y="0"/>
                  </a:lnTo>
                  <a:lnTo>
                    <a:pt x="115" y="1"/>
                  </a:lnTo>
                  <a:lnTo>
                    <a:pt x="114" y="13"/>
                  </a:lnTo>
                  <a:lnTo>
                    <a:pt x="117" y="26"/>
                  </a:lnTo>
                  <a:lnTo>
                    <a:pt x="124" y="33"/>
                  </a:lnTo>
                  <a:lnTo>
                    <a:pt x="126" y="38"/>
                  </a:lnTo>
                  <a:lnTo>
                    <a:pt x="126" y="47"/>
                  </a:lnTo>
                  <a:lnTo>
                    <a:pt x="127" y="47"/>
                  </a:lnTo>
                  <a:lnTo>
                    <a:pt x="128" y="61"/>
                  </a:lnTo>
                  <a:lnTo>
                    <a:pt x="126" y="65"/>
                  </a:lnTo>
                  <a:lnTo>
                    <a:pt x="119" y="66"/>
                  </a:lnTo>
                  <a:lnTo>
                    <a:pt x="115" y="75"/>
                  </a:lnTo>
                  <a:lnTo>
                    <a:pt x="124" y="77"/>
                  </a:lnTo>
                  <a:lnTo>
                    <a:pt x="131" y="86"/>
                  </a:lnTo>
                  <a:lnTo>
                    <a:pt x="133" y="92"/>
                  </a:lnTo>
                  <a:lnTo>
                    <a:pt x="139" y="96"/>
                  </a:lnTo>
                  <a:lnTo>
                    <a:pt x="146" y="116"/>
                  </a:lnTo>
                  <a:lnTo>
                    <a:pt x="139" y="126"/>
                  </a:lnTo>
                  <a:lnTo>
                    <a:pt x="131" y="137"/>
                  </a:lnTo>
                  <a:lnTo>
                    <a:pt x="123" y="145"/>
                  </a:lnTo>
                  <a:lnTo>
                    <a:pt x="113" y="145"/>
                  </a:lnTo>
                  <a:lnTo>
                    <a:pt x="104" y="148"/>
                  </a:lnTo>
                  <a:lnTo>
                    <a:pt x="95" y="145"/>
                  </a:lnTo>
                  <a:lnTo>
                    <a:pt x="89" y="149"/>
                  </a:lnTo>
                  <a:close/>
                </a:path>
              </a:pathLst>
            </a:custGeom>
            <a:solidFill>
              <a:srgbClr val="FCC2D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09628101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6088</TotalTime>
  <Words>231</Words>
  <Application>Microsoft Office PowerPoint</Application>
  <PresentationFormat>On-screen Show (16:9)</PresentationFormat>
  <Paragraphs>13</Paragraphs>
  <Slides>4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9" baseType="lpstr">
      <vt:lpstr>宋体</vt:lpstr>
      <vt:lpstr>Arial</vt:lpstr>
      <vt:lpstr>Calibri</vt:lpstr>
      <vt:lpstr>Wingdings</vt:lpstr>
      <vt:lpstr>Office 主题​​</vt:lpstr>
      <vt:lpstr>Equal Earth World map outline</vt:lpstr>
      <vt:lpstr>Equal Earth World map with countries</vt:lpstr>
      <vt:lpstr>Equal Earth World map with countries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166</cp:revision>
  <dcterms:created xsi:type="dcterms:W3CDTF">2016-05-15T02:42:52Z</dcterms:created>
  <dcterms:modified xsi:type="dcterms:W3CDTF">2026-09-20T12:59:32Z</dcterms:modified>
</cp:coreProperties>
</file>