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65" r:id="rId2"/>
    <p:sldId id="774" r:id="rId3"/>
    <p:sldId id="769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9D9D9"/>
    <a:srgbClr val="C3B996"/>
    <a:srgbClr val="FFCC99"/>
    <a:srgbClr val="4BACC6"/>
    <a:srgbClr val="CCECFF"/>
    <a:srgbClr val="F79646"/>
    <a:srgbClr val="9BBB59"/>
    <a:srgbClr val="F5B90F"/>
    <a:srgbClr val="FFFFFF"/>
    <a:srgbClr val="D9969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941" autoAdjust="0"/>
    <p:restoredTop sz="93552" autoAdjust="0"/>
  </p:normalViewPr>
  <p:slideViewPr>
    <p:cSldViewPr>
      <p:cViewPr varScale="1">
        <p:scale>
          <a:sx n="126" d="100"/>
          <a:sy n="126" d="100"/>
        </p:scale>
        <p:origin x="768" y="90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2026/9/22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2026/9/22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Robinson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outline</a:t>
            </a:r>
          </a:p>
        </p:txBody>
      </p:sp>
      <p:grpSp>
        <p:nvGrpSpPr>
          <p:cNvPr id="11" name="Group 10">
            <a:extLst>
              <a:ext uri="{FF2B5EF4-FFF2-40B4-BE49-F238E27FC236}">
                <a16:creationId xmlns:a16="http://schemas.microsoft.com/office/drawing/2014/main" id="{5F2403C7-66A7-BD11-CC76-7C7DAA936423}"/>
              </a:ext>
            </a:extLst>
          </p:cNvPr>
          <p:cNvGrpSpPr/>
          <p:nvPr/>
        </p:nvGrpSpPr>
        <p:grpSpPr>
          <a:xfrm>
            <a:off x="1061243" y="1057276"/>
            <a:ext cx="7021513" cy="3776662"/>
            <a:chOff x="1185863" y="1057276"/>
            <a:chExt cx="7021513" cy="3776662"/>
          </a:xfrm>
        </p:grpSpPr>
        <p:sp>
          <p:nvSpPr>
            <p:cNvPr id="3" name="AutoShape 3">
              <a:extLst>
                <a:ext uri="{FF2B5EF4-FFF2-40B4-BE49-F238E27FC236}">
                  <a16:creationId xmlns:a16="http://schemas.microsoft.com/office/drawing/2014/main" id="{0825CF17-B999-B82F-378C-2532B28432D8}"/>
                </a:ext>
              </a:extLst>
            </p:cNvPr>
            <p:cNvSpPr>
              <a:spLocks noChangeAspect="1" noChangeArrowheads="1" noTextEdit="1"/>
            </p:cNvSpPr>
            <p:nvPr/>
          </p:nvSpPr>
          <p:spPr bwMode="auto">
            <a:xfrm>
              <a:off x="1187450" y="1058863"/>
              <a:ext cx="7019925" cy="3773487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" name="Freeform 5">
              <a:extLst>
                <a:ext uri="{FF2B5EF4-FFF2-40B4-BE49-F238E27FC236}">
                  <a16:creationId xmlns:a16="http://schemas.microsoft.com/office/drawing/2014/main" id="{7922EF1A-1DA2-CE9F-98CE-C6E1F925D26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74888" y="4395788"/>
              <a:ext cx="4724400" cy="438150"/>
            </a:xfrm>
            <a:custGeom>
              <a:avLst/>
              <a:gdLst>
                <a:gd name="T0" fmla="*/ 956 w 2976"/>
                <a:gd name="T1" fmla="*/ 203 h 276"/>
                <a:gd name="T2" fmla="*/ 893 w 2976"/>
                <a:gd name="T3" fmla="*/ 203 h 276"/>
                <a:gd name="T4" fmla="*/ 893 w 2976"/>
                <a:gd name="T5" fmla="*/ 203 h 276"/>
                <a:gd name="T6" fmla="*/ 17 w 2976"/>
                <a:gd name="T7" fmla="*/ 191 h 276"/>
                <a:gd name="T8" fmla="*/ 706 w 2976"/>
                <a:gd name="T9" fmla="*/ 73 h 276"/>
                <a:gd name="T10" fmla="*/ 707 w 2976"/>
                <a:gd name="T11" fmla="*/ 115 h 276"/>
                <a:gd name="T12" fmla="*/ 2970 w 2976"/>
                <a:gd name="T13" fmla="*/ 102 h 276"/>
                <a:gd name="T14" fmla="*/ 2895 w 2976"/>
                <a:gd name="T15" fmla="*/ 81 h 276"/>
                <a:gd name="T16" fmla="*/ 2811 w 2976"/>
                <a:gd name="T17" fmla="*/ 61 h 276"/>
                <a:gd name="T18" fmla="*/ 2729 w 2976"/>
                <a:gd name="T19" fmla="*/ 46 h 276"/>
                <a:gd name="T20" fmla="*/ 2665 w 2976"/>
                <a:gd name="T21" fmla="*/ 44 h 276"/>
                <a:gd name="T22" fmla="*/ 2557 w 2976"/>
                <a:gd name="T23" fmla="*/ 52 h 276"/>
                <a:gd name="T24" fmla="*/ 2471 w 2976"/>
                <a:gd name="T25" fmla="*/ 45 h 276"/>
                <a:gd name="T26" fmla="*/ 2372 w 2976"/>
                <a:gd name="T27" fmla="*/ 47 h 276"/>
                <a:gd name="T28" fmla="*/ 2272 w 2976"/>
                <a:gd name="T29" fmla="*/ 52 h 276"/>
                <a:gd name="T30" fmla="*/ 2186 w 2976"/>
                <a:gd name="T31" fmla="*/ 53 h 276"/>
                <a:gd name="T32" fmla="*/ 2086 w 2976"/>
                <a:gd name="T33" fmla="*/ 86 h 276"/>
                <a:gd name="T34" fmla="*/ 2029 w 2976"/>
                <a:gd name="T35" fmla="*/ 101 h 276"/>
                <a:gd name="T36" fmla="*/ 2026 w 2976"/>
                <a:gd name="T37" fmla="*/ 58 h 276"/>
                <a:gd name="T38" fmla="*/ 1950 w 2976"/>
                <a:gd name="T39" fmla="*/ 39 h 276"/>
                <a:gd name="T40" fmla="*/ 1856 w 2976"/>
                <a:gd name="T41" fmla="*/ 53 h 276"/>
                <a:gd name="T42" fmla="*/ 1751 w 2976"/>
                <a:gd name="T43" fmla="*/ 84 h 276"/>
                <a:gd name="T44" fmla="*/ 1668 w 2976"/>
                <a:gd name="T45" fmla="*/ 87 h 276"/>
                <a:gd name="T46" fmla="*/ 1567 w 2976"/>
                <a:gd name="T47" fmla="*/ 86 h 276"/>
                <a:gd name="T48" fmla="*/ 1473 w 2976"/>
                <a:gd name="T49" fmla="*/ 88 h 276"/>
                <a:gd name="T50" fmla="*/ 1376 w 2976"/>
                <a:gd name="T51" fmla="*/ 102 h 276"/>
                <a:gd name="T52" fmla="*/ 1286 w 2976"/>
                <a:gd name="T53" fmla="*/ 103 h 276"/>
                <a:gd name="T54" fmla="*/ 1234 w 2976"/>
                <a:gd name="T55" fmla="*/ 145 h 276"/>
                <a:gd name="T56" fmla="*/ 1125 w 2976"/>
                <a:gd name="T57" fmla="*/ 171 h 276"/>
                <a:gd name="T58" fmla="*/ 1136 w 2976"/>
                <a:gd name="T59" fmla="*/ 200 h 276"/>
                <a:gd name="T60" fmla="*/ 1025 w 2976"/>
                <a:gd name="T61" fmla="*/ 221 h 276"/>
                <a:gd name="T62" fmla="*/ 877 w 2976"/>
                <a:gd name="T63" fmla="*/ 219 h 276"/>
                <a:gd name="T64" fmla="*/ 723 w 2976"/>
                <a:gd name="T65" fmla="*/ 185 h 276"/>
                <a:gd name="T66" fmla="*/ 769 w 2976"/>
                <a:gd name="T67" fmla="*/ 166 h 276"/>
                <a:gd name="T68" fmla="*/ 829 w 2976"/>
                <a:gd name="T69" fmla="*/ 125 h 276"/>
                <a:gd name="T70" fmla="*/ 757 w 2976"/>
                <a:gd name="T71" fmla="*/ 70 h 276"/>
                <a:gd name="T72" fmla="*/ 754 w 2976"/>
                <a:gd name="T73" fmla="*/ 24 h 276"/>
                <a:gd name="T74" fmla="*/ 779 w 2976"/>
                <a:gd name="T75" fmla="*/ 5 h 276"/>
                <a:gd name="T76" fmla="*/ 723 w 2976"/>
                <a:gd name="T77" fmla="*/ 44 h 276"/>
                <a:gd name="T78" fmla="*/ 743 w 2976"/>
                <a:gd name="T79" fmla="*/ 97 h 276"/>
                <a:gd name="T80" fmla="*/ 705 w 2976"/>
                <a:gd name="T81" fmla="*/ 134 h 276"/>
                <a:gd name="T82" fmla="*/ 596 w 2976"/>
                <a:gd name="T83" fmla="*/ 124 h 276"/>
                <a:gd name="T84" fmla="*/ 487 w 2976"/>
                <a:gd name="T85" fmla="*/ 127 h 276"/>
                <a:gd name="T86" fmla="*/ 490 w 2976"/>
                <a:gd name="T87" fmla="*/ 146 h 276"/>
                <a:gd name="T88" fmla="*/ 367 w 2976"/>
                <a:gd name="T89" fmla="*/ 140 h 276"/>
                <a:gd name="T90" fmla="*/ 258 w 2976"/>
                <a:gd name="T91" fmla="*/ 143 h 276"/>
                <a:gd name="T92" fmla="*/ 146 w 2976"/>
                <a:gd name="T93" fmla="*/ 148 h 276"/>
                <a:gd name="T94" fmla="*/ 95 w 2976"/>
                <a:gd name="T95" fmla="*/ 170 h 276"/>
                <a:gd name="T96" fmla="*/ 71 w 2976"/>
                <a:gd name="T97" fmla="*/ 188 h 276"/>
                <a:gd name="T98" fmla="*/ 152 w 2976"/>
                <a:gd name="T99" fmla="*/ 213 h 276"/>
                <a:gd name="T100" fmla="*/ 234 w 2976"/>
                <a:gd name="T101" fmla="*/ 243 h 276"/>
                <a:gd name="T102" fmla="*/ 109 w 2976"/>
                <a:gd name="T103" fmla="*/ 244 h 276"/>
                <a:gd name="T104" fmla="*/ 14 w 2976"/>
                <a:gd name="T105" fmla="*/ 245 h 276"/>
                <a:gd name="T106" fmla="*/ 115 w 2976"/>
                <a:gd name="T107" fmla="*/ 276 h 276"/>
                <a:gd name="T108" fmla="*/ 2742 w 2976"/>
                <a:gd name="T109" fmla="*/ 249 h 276"/>
                <a:gd name="T110" fmla="*/ 2676 w 2976"/>
                <a:gd name="T111" fmla="*/ 226 h 276"/>
                <a:gd name="T112" fmla="*/ 2786 w 2976"/>
                <a:gd name="T113" fmla="*/ 190 h 276"/>
                <a:gd name="T114" fmla="*/ 2863 w 2976"/>
                <a:gd name="T115" fmla="*/ 145 h 276"/>
                <a:gd name="T116" fmla="*/ 2970 w 2976"/>
                <a:gd name="T117" fmla="*/ 102 h 276"/>
                <a:gd name="T118" fmla="*/ 464 w 2976"/>
                <a:gd name="T119" fmla="*/ 112 h 276"/>
                <a:gd name="T120" fmla="*/ 475 w 2976"/>
                <a:gd name="T121" fmla="*/ 113 h 2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976" h="276">
                  <a:moveTo>
                    <a:pt x="1019" y="193"/>
                  </a:moveTo>
                  <a:lnTo>
                    <a:pt x="1023" y="198"/>
                  </a:lnTo>
                  <a:lnTo>
                    <a:pt x="1026" y="203"/>
                  </a:lnTo>
                  <a:lnTo>
                    <a:pt x="1015" y="207"/>
                  </a:lnTo>
                  <a:lnTo>
                    <a:pt x="1004" y="209"/>
                  </a:lnTo>
                  <a:lnTo>
                    <a:pt x="991" y="212"/>
                  </a:lnTo>
                  <a:lnTo>
                    <a:pt x="974" y="213"/>
                  </a:lnTo>
                  <a:lnTo>
                    <a:pt x="955" y="213"/>
                  </a:lnTo>
                  <a:lnTo>
                    <a:pt x="942" y="209"/>
                  </a:lnTo>
                  <a:lnTo>
                    <a:pt x="941" y="206"/>
                  </a:lnTo>
                  <a:lnTo>
                    <a:pt x="956" y="203"/>
                  </a:lnTo>
                  <a:lnTo>
                    <a:pt x="961" y="200"/>
                  </a:lnTo>
                  <a:lnTo>
                    <a:pt x="962" y="195"/>
                  </a:lnTo>
                  <a:lnTo>
                    <a:pt x="963" y="190"/>
                  </a:lnTo>
                  <a:lnTo>
                    <a:pt x="966" y="186"/>
                  </a:lnTo>
                  <a:lnTo>
                    <a:pt x="970" y="182"/>
                  </a:lnTo>
                  <a:lnTo>
                    <a:pt x="973" y="182"/>
                  </a:lnTo>
                  <a:lnTo>
                    <a:pt x="984" y="180"/>
                  </a:lnTo>
                  <a:lnTo>
                    <a:pt x="999" y="182"/>
                  </a:lnTo>
                  <a:lnTo>
                    <a:pt x="1012" y="186"/>
                  </a:lnTo>
                  <a:lnTo>
                    <a:pt x="1019" y="193"/>
                  </a:lnTo>
                  <a:close/>
                  <a:moveTo>
                    <a:pt x="893" y="203"/>
                  </a:moveTo>
                  <a:lnTo>
                    <a:pt x="882" y="200"/>
                  </a:lnTo>
                  <a:lnTo>
                    <a:pt x="880" y="203"/>
                  </a:lnTo>
                  <a:lnTo>
                    <a:pt x="877" y="207"/>
                  </a:lnTo>
                  <a:lnTo>
                    <a:pt x="859" y="207"/>
                  </a:lnTo>
                  <a:lnTo>
                    <a:pt x="840" y="206"/>
                  </a:lnTo>
                  <a:lnTo>
                    <a:pt x="847" y="209"/>
                  </a:lnTo>
                  <a:lnTo>
                    <a:pt x="861" y="213"/>
                  </a:lnTo>
                  <a:lnTo>
                    <a:pt x="878" y="212"/>
                  </a:lnTo>
                  <a:lnTo>
                    <a:pt x="895" y="213"/>
                  </a:lnTo>
                  <a:lnTo>
                    <a:pt x="894" y="209"/>
                  </a:lnTo>
                  <a:lnTo>
                    <a:pt x="893" y="203"/>
                  </a:lnTo>
                  <a:close/>
                  <a:moveTo>
                    <a:pt x="17" y="191"/>
                  </a:moveTo>
                  <a:lnTo>
                    <a:pt x="30" y="196"/>
                  </a:lnTo>
                  <a:lnTo>
                    <a:pt x="49" y="200"/>
                  </a:lnTo>
                  <a:lnTo>
                    <a:pt x="62" y="198"/>
                  </a:lnTo>
                  <a:lnTo>
                    <a:pt x="49" y="193"/>
                  </a:lnTo>
                  <a:lnTo>
                    <a:pt x="35" y="188"/>
                  </a:lnTo>
                  <a:lnTo>
                    <a:pt x="20" y="185"/>
                  </a:lnTo>
                  <a:lnTo>
                    <a:pt x="0" y="183"/>
                  </a:lnTo>
                  <a:lnTo>
                    <a:pt x="4" y="187"/>
                  </a:lnTo>
                  <a:lnTo>
                    <a:pt x="16" y="191"/>
                  </a:lnTo>
                  <a:lnTo>
                    <a:pt x="17" y="191"/>
                  </a:lnTo>
                  <a:close/>
                  <a:moveTo>
                    <a:pt x="727" y="118"/>
                  </a:moveTo>
                  <a:lnTo>
                    <a:pt x="737" y="115"/>
                  </a:lnTo>
                  <a:lnTo>
                    <a:pt x="746" y="114"/>
                  </a:lnTo>
                  <a:lnTo>
                    <a:pt x="744" y="109"/>
                  </a:lnTo>
                  <a:lnTo>
                    <a:pt x="743" y="104"/>
                  </a:lnTo>
                  <a:lnTo>
                    <a:pt x="740" y="98"/>
                  </a:lnTo>
                  <a:lnTo>
                    <a:pt x="733" y="94"/>
                  </a:lnTo>
                  <a:lnTo>
                    <a:pt x="726" y="88"/>
                  </a:lnTo>
                  <a:lnTo>
                    <a:pt x="718" y="82"/>
                  </a:lnTo>
                  <a:lnTo>
                    <a:pt x="714" y="78"/>
                  </a:lnTo>
                  <a:lnTo>
                    <a:pt x="706" y="73"/>
                  </a:lnTo>
                  <a:lnTo>
                    <a:pt x="699" y="75"/>
                  </a:lnTo>
                  <a:lnTo>
                    <a:pt x="696" y="81"/>
                  </a:lnTo>
                  <a:lnTo>
                    <a:pt x="704" y="92"/>
                  </a:lnTo>
                  <a:lnTo>
                    <a:pt x="706" y="96"/>
                  </a:lnTo>
                  <a:lnTo>
                    <a:pt x="707" y="102"/>
                  </a:lnTo>
                  <a:lnTo>
                    <a:pt x="696" y="101"/>
                  </a:lnTo>
                  <a:lnTo>
                    <a:pt x="690" y="103"/>
                  </a:lnTo>
                  <a:lnTo>
                    <a:pt x="684" y="108"/>
                  </a:lnTo>
                  <a:lnTo>
                    <a:pt x="688" y="113"/>
                  </a:lnTo>
                  <a:lnTo>
                    <a:pt x="697" y="117"/>
                  </a:lnTo>
                  <a:lnTo>
                    <a:pt x="707" y="115"/>
                  </a:lnTo>
                  <a:lnTo>
                    <a:pt x="716" y="113"/>
                  </a:lnTo>
                  <a:lnTo>
                    <a:pt x="715" y="118"/>
                  </a:lnTo>
                  <a:lnTo>
                    <a:pt x="727" y="118"/>
                  </a:lnTo>
                  <a:close/>
                  <a:moveTo>
                    <a:pt x="228" y="127"/>
                  </a:moveTo>
                  <a:lnTo>
                    <a:pt x="225" y="129"/>
                  </a:lnTo>
                  <a:lnTo>
                    <a:pt x="241" y="133"/>
                  </a:lnTo>
                  <a:lnTo>
                    <a:pt x="255" y="134"/>
                  </a:lnTo>
                  <a:lnTo>
                    <a:pt x="261" y="134"/>
                  </a:lnTo>
                  <a:lnTo>
                    <a:pt x="240" y="129"/>
                  </a:lnTo>
                  <a:lnTo>
                    <a:pt x="228" y="127"/>
                  </a:lnTo>
                  <a:close/>
                  <a:moveTo>
                    <a:pt x="2970" y="102"/>
                  </a:moveTo>
                  <a:lnTo>
                    <a:pt x="2965" y="99"/>
                  </a:lnTo>
                  <a:lnTo>
                    <a:pt x="2958" y="97"/>
                  </a:lnTo>
                  <a:lnTo>
                    <a:pt x="2947" y="96"/>
                  </a:lnTo>
                  <a:lnTo>
                    <a:pt x="2936" y="97"/>
                  </a:lnTo>
                  <a:lnTo>
                    <a:pt x="2927" y="96"/>
                  </a:lnTo>
                  <a:lnTo>
                    <a:pt x="2916" y="96"/>
                  </a:lnTo>
                  <a:lnTo>
                    <a:pt x="2907" y="94"/>
                  </a:lnTo>
                  <a:lnTo>
                    <a:pt x="2907" y="91"/>
                  </a:lnTo>
                  <a:lnTo>
                    <a:pt x="2901" y="87"/>
                  </a:lnTo>
                  <a:lnTo>
                    <a:pt x="2904" y="82"/>
                  </a:lnTo>
                  <a:lnTo>
                    <a:pt x="2895" y="81"/>
                  </a:lnTo>
                  <a:lnTo>
                    <a:pt x="2884" y="79"/>
                  </a:lnTo>
                  <a:lnTo>
                    <a:pt x="2879" y="76"/>
                  </a:lnTo>
                  <a:lnTo>
                    <a:pt x="2878" y="72"/>
                  </a:lnTo>
                  <a:lnTo>
                    <a:pt x="2875" y="68"/>
                  </a:lnTo>
                  <a:lnTo>
                    <a:pt x="2863" y="73"/>
                  </a:lnTo>
                  <a:lnTo>
                    <a:pt x="2852" y="73"/>
                  </a:lnTo>
                  <a:lnTo>
                    <a:pt x="2845" y="71"/>
                  </a:lnTo>
                  <a:lnTo>
                    <a:pt x="2834" y="68"/>
                  </a:lnTo>
                  <a:lnTo>
                    <a:pt x="2824" y="66"/>
                  </a:lnTo>
                  <a:lnTo>
                    <a:pt x="2817" y="65"/>
                  </a:lnTo>
                  <a:lnTo>
                    <a:pt x="2811" y="61"/>
                  </a:lnTo>
                  <a:lnTo>
                    <a:pt x="2810" y="57"/>
                  </a:lnTo>
                  <a:lnTo>
                    <a:pt x="2817" y="52"/>
                  </a:lnTo>
                  <a:lnTo>
                    <a:pt x="2816" y="47"/>
                  </a:lnTo>
                  <a:lnTo>
                    <a:pt x="2806" y="47"/>
                  </a:lnTo>
                  <a:lnTo>
                    <a:pt x="2792" y="46"/>
                  </a:lnTo>
                  <a:lnTo>
                    <a:pt x="2784" y="46"/>
                  </a:lnTo>
                  <a:lnTo>
                    <a:pt x="2770" y="46"/>
                  </a:lnTo>
                  <a:lnTo>
                    <a:pt x="2760" y="47"/>
                  </a:lnTo>
                  <a:lnTo>
                    <a:pt x="2748" y="47"/>
                  </a:lnTo>
                  <a:lnTo>
                    <a:pt x="2735" y="49"/>
                  </a:lnTo>
                  <a:lnTo>
                    <a:pt x="2729" y="46"/>
                  </a:lnTo>
                  <a:lnTo>
                    <a:pt x="2730" y="41"/>
                  </a:lnTo>
                  <a:lnTo>
                    <a:pt x="2733" y="36"/>
                  </a:lnTo>
                  <a:lnTo>
                    <a:pt x="2738" y="31"/>
                  </a:lnTo>
                  <a:lnTo>
                    <a:pt x="2735" y="27"/>
                  </a:lnTo>
                  <a:lnTo>
                    <a:pt x="2729" y="32"/>
                  </a:lnTo>
                  <a:lnTo>
                    <a:pt x="2721" y="39"/>
                  </a:lnTo>
                  <a:lnTo>
                    <a:pt x="2709" y="40"/>
                  </a:lnTo>
                  <a:lnTo>
                    <a:pt x="2699" y="41"/>
                  </a:lnTo>
                  <a:lnTo>
                    <a:pt x="2688" y="41"/>
                  </a:lnTo>
                  <a:lnTo>
                    <a:pt x="2677" y="41"/>
                  </a:lnTo>
                  <a:lnTo>
                    <a:pt x="2665" y="44"/>
                  </a:lnTo>
                  <a:lnTo>
                    <a:pt x="2652" y="46"/>
                  </a:lnTo>
                  <a:lnTo>
                    <a:pt x="2645" y="45"/>
                  </a:lnTo>
                  <a:lnTo>
                    <a:pt x="2639" y="44"/>
                  </a:lnTo>
                  <a:lnTo>
                    <a:pt x="2629" y="44"/>
                  </a:lnTo>
                  <a:lnTo>
                    <a:pt x="2618" y="45"/>
                  </a:lnTo>
                  <a:lnTo>
                    <a:pt x="2609" y="44"/>
                  </a:lnTo>
                  <a:lnTo>
                    <a:pt x="2602" y="42"/>
                  </a:lnTo>
                  <a:lnTo>
                    <a:pt x="2592" y="44"/>
                  </a:lnTo>
                  <a:lnTo>
                    <a:pt x="2581" y="47"/>
                  </a:lnTo>
                  <a:lnTo>
                    <a:pt x="2570" y="51"/>
                  </a:lnTo>
                  <a:lnTo>
                    <a:pt x="2557" y="52"/>
                  </a:lnTo>
                  <a:lnTo>
                    <a:pt x="2547" y="51"/>
                  </a:lnTo>
                  <a:lnTo>
                    <a:pt x="2539" y="47"/>
                  </a:lnTo>
                  <a:lnTo>
                    <a:pt x="2535" y="45"/>
                  </a:lnTo>
                  <a:lnTo>
                    <a:pt x="2523" y="45"/>
                  </a:lnTo>
                  <a:lnTo>
                    <a:pt x="2521" y="41"/>
                  </a:lnTo>
                  <a:lnTo>
                    <a:pt x="2520" y="36"/>
                  </a:lnTo>
                  <a:lnTo>
                    <a:pt x="2514" y="35"/>
                  </a:lnTo>
                  <a:lnTo>
                    <a:pt x="2504" y="36"/>
                  </a:lnTo>
                  <a:lnTo>
                    <a:pt x="2492" y="37"/>
                  </a:lnTo>
                  <a:lnTo>
                    <a:pt x="2482" y="41"/>
                  </a:lnTo>
                  <a:lnTo>
                    <a:pt x="2471" y="45"/>
                  </a:lnTo>
                  <a:lnTo>
                    <a:pt x="2458" y="47"/>
                  </a:lnTo>
                  <a:lnTo>
                    <a:pt x="2446" y="49"/>
                  </a:lnTo>
                  <a:lnTo>
                    <a:pt x="2437" y="49"/>
                  </a:lnTo>
                  <a:lnTo>
                    <a:pt x="2429" y="49"/>
                  </a:lnTo>
                  <a:lnTo>
                    <a:pt x="2422" y="40"/>
                  </a:lnTo>
                  <a:lnTo>
                    <a:pt x="2420" y="35"/>
                  </a:lnTo>
                  <a:lnTo>
                    <a:pt x="2415" y="32"/>
                  </a:lnTo>
                  <a:lnTo>
                    <a:pt x="2410" y="31"/>
                  </a:lnTo>
                  <a:lnTo>
                    <a:pt x="2389" y="40"/>
                  </a:lnTo>
                  <a:lnTo>
                    <a:pt x="2379" y="44"/>
                  </a:lnTo>
                  <a:lnTo>
                    <a:pt x="2372" y="47"/>
                  </a:lnTo>
                  <a:lnTo>
                    <a:pt x="2361" y="52"/>
                  </a:lnTo>
                  <a:lnTo>
                    <a:pt x="2352" y="51"/>
                  </a:lnTo>
                  <a:lnTo>
                    <a:pt x="2342" y="52"/>
                  </a:lnTo>
                  <a:lnTo>
                    <a:pt x="2331" y="52"/>
                  </a:lnTo>
                  <a:lnTo>
                    <a:pt x="2321" y="53"/>
                  </a:lnTo>
                  <a:lnTo>
                    <a:pt x="2315" y="51"/>
                  </a:lnTo>
                  <a:lnTo>
                    <a:pt x="2309" y="51"/>
                  </a:lnTo>
                  <a:lnTo>
                    <a:pt x="2301" y="52"/>
                  </a:lnTo>
                  <a:lnTo>
                    <a:pt x="2291" y="51"/>
                  </a:lnTo>
                  <a:lnTo>
                    <a:pt x="2283" y="51"/>
                  </a:lnTo>
                  <a:lnTo>
                    <a:pt x="2272" y="52"/>
                  </a:lnTo>
                  <a:lnTo>
                    <a:pt x="2263" y="51"/>
                  </a:lnTo>
                  <a:lnTo>
                    <a:pt x="2257" y="49"/>
                  </a:lnTo>
                  <a:lnTo>
                    <a:pt x="2257" y="42"/>
                  </a:lnTo>
                  <a:lnTo>
                    <a:pt x="2256" y="39"/>
                  </a:lnTo>
                  <a:lnTo>
                    <a:pt x="2244" y="47"/>
                  </a:lnTo>
                  <a:lnTo>
                    <a:pt x="2235" y="51"/>
                  </a:lnTo>
                  <a:lnTo>
                    <a:pt x="2225" y="50"/>
                  </a:lnTo>
                  <a:lnTo>
                    <a:pt x="2214" y="52"/>
                  </a:lnTo>
                  <a:lnTo>
                    <a:pt x="2204" y="53"/>
                  </a:lnTo>
                  <a:lnTo>
                    <a:pt x="2195" y="52"/>
                  </a:lnTo>
                  <a:lnTo>
                    <a:pt x="2186" y="53"/>
                  </a:lnTo>
                  <a:lnTo>
                    <a:pt x="2179" y="56"/>
                  </a:lnTo>
                  <a:lnTo>
                    <a:pt x="2170" y="61"/>
                  </a:lnTo>
                  <a:lnTo>
                    <a:pt x="2162" y="63"/>
                  </a:lnTo>
                  <a:lnTo>
                    <a:pt x="2149" y="66"/>
                  </a:lnTo>
                  <a:lnTo>
                    <a:pt x="2139" y="71"/>
                  </a:lnTo>
                  <a:lnTo>
                    <a:pt x="2134" y="76"/>
                  </a:lnTo>
                  <a:lnTo>
                    <a:pt x="2126" y="81"/>
                  </a:lnTo>
                  <a:lnTo>
                    <a:pt x="2115" y="82"/>
                  </a:lnTo>
                  <a:lnTo>
                    <a:pt x="2105" y="84"/>
                  </a:lnTo>
                  <a:lnTo>
                    <a:pt x="2092" y="84"/>
                  </a:lnTo>
                  <a:lnTo>
                    <a:pt x="2086" y="86"/>
                  </a:lnTo>
                  <a:lnTo>
                    <a:pt x="2076" y="92"/>
                  </a:lnTo>
                  <a:lnTo>
                    <a:pt x="2071" y="96"/>
                  </a:lnTo>
                  <a:lnTo>
                    <a:pt x="2063" y="99"/>
                  </a:lnTo>
                  <a:lnTo>
                    <a:pt x="2055" y="103"/>
                  </a:lnTo>
                  <a:lnTo>
                    <a:pt x="2048" y="108"/>
                  </a:lnTo>
                  <a:lnTo>
                    <a:pt x="2040" y="113"/>
                  </a:lnTo>
                  <a:lnTo>
                    <a:pt x="2028" y="115"/>
                  </a:lnTo>
                  <a:lnTo>
                    <a:pt x="2018" y="114"/>
                  </a:lnTo>
                  <a:lnTo>
                    <a:pt x="2014" y="110"/>
                  </a:lnTo>
                  <a:lnTo>
                    <a:pt x="2022" y="104"/>
                  </a:lnTo>
                  <a:lnTo>
                    <a:pt x="2029" y="101"/>
                  </a:lnTo>
                  <a:lnTo>
                    <a:pt x="2034" y="96"/>
                  </a:lnTo>
                  <a:lnTo>
                    <a:pt x="2023" y="96"/>
                  </a:lnTo>
                  <a:lnTo>
                    <a:pt x="2024" y="92"/>
                  </a:lnTo>
                  <a:lnTo>
                    <a:pt x="2035" y="87"/>
                  </a:lnTo>
                  <a:lnTo>
                    <a:pt x="2047" y="83"/>
                  </a:lnTo>
                  <a:lnTo>
                    <a:pt x="2050" y="77"/>
                  </a:lnTo>
                  <a:lnTo>
                    <a:pt x="2053" y="75"/>
                  </a:lnTo>
                  <a:lnTo>
                    <a:pt x="2053" y="61"/>
                  </a:lnTo>
                  <a:lnTo>
                    <a:pt x="2044" y="61"/>
                  </a:lnTo>
                  <a:lnTo>
                    <a:pt x="2034" y="61"/>
                  </a:lnTo>
                  <a:lnTo>
                    <a:pt x="2026" y="58"/>
                  </a:lnTo>
                  <a:lnTo>
                    <a:pt x="2017" y="57"/>
                  </a:lnTo>
                  <a:lnTo>
                    <a:pt x="2011" y="55"/>
                  </a:lnTo>
                  <a:lnTo>
                    <a:pt x="1998" y="60"/>
                  </a:lnTo>
                  <a:lnTo>
                    <a:pt x="1988" y="62"/>
                  </a:lnTo>
                  <a:lnTo>
                    <a:pt x="1981" y="62"/>
                  </a:lnTo>
                  <a:lnTo>
                    <a:pt x="1975" y="58"/>
                  </a:lnTo>
                  <a:lnTo>
                    <a:pt x="1970" y="55"/>
                  </a:lnTo>
                  <a:lnTo>
                    <a:pt x="1958" y="52"/>
                  </a:lnTo>
                  <a:lnTo>
                    <a:pt x="1955" y="49"/>
                  </a:lnTo>
                  <a:lnTo>
                    <a:pt x="1948" y="45"/>
                  </a:lnTo>
                  <a:lnTo>
                    <a:pt x="1950" y="39"/>
                  </a:lnTo>
                  <a:lnTo>
                    <a:pt x="1943" y="35"/>
                  </a:lnTo>
                  <a:lnTo>
                    <a:pt x="1934" y="35"/>
                  </a:lnTo>
                  <a:lnTo>
                    <a:pt x="1927" y="34"/>
                  </a:lnTo>
                  <a:lnTo>
                    <a:pt x="1917" y="35"/>
                  </a:lnTo>
                  <a:lnTo>
                    <a:pt x="1906" y="36"/>
                  </a:lnTo>
                  <a:lnTo>
                    <a:pt x="1897" y="39"/>
                  </a:lnTo>
                  <a:lnTo>
                    <a:pt x="1887" y="42"/>
                  </a:lnTo>
                  <a:lnTo>
                    <a:pt x="1882" y="47"/>
                  </a:lnTo>
                  <a:lnTo>
                    <a:pt x="1872" y="51"/>
                  </a:lnTo>
                  <a:lnTo>
                    <a:pt x="1865" y="50"/>
                  </a:lnTo>
                  <a:lnTo>
                    <a:pt x="1856" y="53"/>
                  </a:lnTo>
                  <a:lnTo>
                    <a:pt x="1845" y="58"/>
                  </a:lnTo>
                  <a:lnTo>
                    <a:pt x="1838" y="57"/>
                  </a:lnTo>
                  <a:lnTo>
                    <a:pt x="1829" y="60"/>
                  </a:lnTo>
                  <a:lnTo>
                    <a:pt x="1819" y="63"/>
                  </a:lnTo>
                  <a:lnTo>
                    <a:pt x="1810" y="65"/>
                  </a:lnTo>
                  <a:lnTo>
                    <a:pt x="1798" y="67"/>
                  </a:lnTo>
                  <a:lnTo>
                    <a:pt x="1788" y="70"/>
                  </a:lnTo>
                  <a:lnTo>
                    <a:pt x="1777" y="73"/>
                  </a:lnTo>
                  <a:lnTo>
                    <a:pt x="1767" y="76"/>
                  </a:lnTo>
                  <a:lnTo>
                    <a:pt x="1762" y="82"/>
                  </a:lnTo>
                  <a:lnTo>
                    <a:pt x="1751" y="84"/>
                  </a:lnTo>
                  <a:lnTo>
                    <a:pt x="1745" y="81"/>
                  </a:lnTo>
                  <a:lnTo>
                    <a:pt x="1740" y="77"/>
                  </a:lnTo>
                  <a:lnTo>
                    <a:pt x="1729" y="77"/>
                  </a:lnTo>
                  <a:lnTo>
                    <a:pt x="1721" y="75"/>
                  </a:lnTo>
                  <a:lnTo>
                    <a:pt x="1720" y="70"/>
                  </a:lnTo>
                  <a:lnTo>
                    <a:pt x="1710" y="68"/>
                  </a:lnTo>
                  <a:lnTo>
                    <a:pt x="1703" y="72"/>
                  </a:lnTo>
                  <a:lnTo>
                    <a:pt x="1695" y="79"/>
                  </a:lnTo>
                  <a:lnTo>
                    <a:pt x="1688" y="83"/>
                  </a:lnTo>
                  <a:lnTo>
                    <a:pt x="1678" y="84"/>
                  </a:lnTo>
                  <a:lnTo>
                    <a:pt x="1668" y="87"/>
                  </a:lnTo>
                  <a:lnTo>
                    <a:pt x="1660" y="91"/>
                  </a:lnTo>
                  <a:lnTo>
                    <a:pt x="1648" y="92"/>
                  </a:lnTo>
                  <a:lnTo>
                    <a:pt x="1639" y="93"/>
                  </a:lnTo>
                  <a:lnTo>
                    <a:pt x="1629" y="94"/>
                  </a:lnTo>
                  <a:lnTo>
                    <a:pt x="1617" y="94"/>
                  </a:lnTo>
                  <a:lnTo>
                    <a:pt x="1605" y="94"/>
                  </a:lnTo>
                  <a:lnTo>
                    <a:pt x="1595" y="96"/>
                  </a:lnTo>
                  <a:lnTo>
                    <a:pt x="1590" y="93"/>
                  </a:lnTo>
                  <a:lnTo>
                    <a:pt x="1587" y="88"/>
                  </a:lnTo>
                  <a:lnTo>
                    <a:pt x="1575" y="88"/>
                  </a:lnTo>
                  <a:lnTo>
                    <a:pt x="1567" y="86"/>
                  </a:lnTo>
                  <a:lnTo>
                    <a:pt x="1556" y="86"/>
                  </a:lnTo>
                  <a:lnTo>
                    <a:pt x="1545" y="87"/>
                  </a:lnTo>
                  <a:lnTo>
                    <a:pt x="1535" y="88"/>
                  </a:lnTo>
                  <a:lnTo>
                    <a:pt x="1526" y="93"/>
                  </a:lnTo>
                  <a:lnTo>
                    <a:pt x="1522" y="88"/>
                  </a:lnTo>
                  <a:lnTo>
                    <a:pt x="1511" y="87"/>
                  </a:lnTo>
                  <a:lnTo>
                    <a:pt x="1500" y="91"/>
                  </a:lnTo>
                  <a:lnTo>
                    <a:pt x="1495" y="94"/>
                  </a:lnTo>
                  <a:lnTo>
                    <a:pt x="1484" y="97"/>
                  </a:lnTo>
                  <a:lnTo>
                    <a:pt x="1480" y="94"/>
                  </a:lnTo>
                  <a:lnTo>
                    <a:pt x="1473" y="88"/>
                  </a:lnTo>
                  <a:lnTo>
                    <a:pt x="1463" y="89"/>
                  </a:lnTo>
                  <a:lnTo>
                    <a:pt x="1455" y="86"/>
                  </a:lnTo>
                  <a:lnTo>
                    <a:pt x="1451" y="91"/>
                  </a:lnTo>
                  <a:lnTo>
                    <a:pt x="1442" y="93"/>
                  </a:lnTo>
                  <a:lnTo>
                    <a:pt x="1431" y="94"/>
                  </a:lnTo>
                  <a:lnTo>
                    <a:pt x="1422" y="97"/>
                  </a:lnTo>
                  <a:lnTo>
                    <a:pt x="1411" y="99"/>
                  </a:lnTo>
                  <a:lnTo>
                    <a:pt x="1400" y="101"/>
                  </a:lnTo>
                  <a:lnTo>
                    <a:pt x="1391" y="103"/>
                  </a:lnTo>
                  <a:lnTo>
                    <a:pt x="1380" y="108"/>
                  </a:lnTo>
                  <a:lnTo>
                    <a:pt x="1376" y="102"/>
                  </a:lnTo>
                  <a:lnTo>
                    <a:pt x="1365" y="102"/>
                  </a:lnTo>
                  <a:lnTo>
                    <a:pt x="1354" y="103"/>
                  </a:lnTo>
                  <a:lnTo>
                    <a:pt x="1342" y="105"/>
                  </a:lnTo>
                  <a:lnTo>
                    <a:pt x="1332" y="104"/>
                  </a:lnTo>
                  <a:lnTo>
                    <a:pt x="1328" y="99"/>
                  </a:lnTo>
                  <a:lnTo>
                    <a:pt x="1318" y="98"/>
                  </a:lnTo>
                  <a:lnTo>
                    <a:pt x="1313" y="103"/>
                  </a:lnTo>
                  <a:lnTo>
                    <a:pt x="1313" y="108"/>
                  </a:lnTo>
                  <a:lnTo>
                    <a:pt x="1303" y="108"/>
                  </a:lnTo>
                  <a:lnTo>
                    <a:pt x="1297" y="103"/>
                  </a:lnTo>
                  <a:lnTo>
                    <a:pt x="1286" y="103"/>
                  </a:lnTo>
                  <a:lnTo>
                    <a:pt x="1280" y="107"/>
                  </a:lnTo>
                  <a:lnTo>
                    <a:pt x="1275" y="112"/>
                  </a:lnTo>
                  <a:lnTo>
                    <a:pt x="1270" y="117"/>
                  </a:lnTo>
                  <a:lnTo>
                    <a:pt x="1260" y="122"/>
                  </a:lnTo>
                  <a:lnTo>
                    <a:pt x="1250" y="124"/>
                  </a:lnTo>
                  <a:lnTo>
                    <a:pt x="1242" y="125"/>
                  </a:lnTo>
                  <a:lnTo>
                    <a:pt x="1237" y="129"/>
                  </a:lnTo>
                  <a:lnTo>
                    <a:pt x="1234" y="134"/>
                  </a:lnTo>
                  <a:lnTo>
                    <a:pt x="1244" y="138"/>
                  </a:lnTo>
                  <a:lnTo>
                    <a:pt x="1242" y="141"/>
                  </a:lnTo>
                  <a:lnTo>
                    <a:pt x="1234" y="145"/>
                  </a:lnTo>
                  <a:lnTo>
                    <a:pt x="1227" y="150"/>
                  </a:lnTo>
                  <a:lnTo>
                    <a:pt x="1216" y="154"/>
                  </a:lnTo>
                  <a:lnTo>
                    <a:pt x="1206" y="155"/>
                  </a:lnTo>
                  <a:lnTo>
                    <a:pt x="1196" y="157"/>
                  </a:lnTo>
                  <a:lnTo>
                    <a:pt x="1186" y="160"/>
                  </a:lnTo>
                  <a:lnTo>
                    <a:pt x="1174" y="161"/>
                  </a:lnTo>
                  <a:lnTo>
                    <a:pt x="1160" y="162"/>
                  </a:lnTo>
                  <a:lnTo>
                    <a:pt x="1155" y="164"/>
                  </a:lnTo>
                  <a:lnTo>
                    <a:pt x="1143" y="165"/>
                  </a:lnTo>
                  <a:lnTo>
                    <a:pt x="1132" y="167"/>
                  </a:lnTo>
                  <a:lnTo>
                    <a:pt x="1125" y="171"/>
                  </a:lnTo>
                  <a:lnTo>
                    <a:pt x="1117" y="175"/>
                  </a:lnTo>
                  <a:lnTo>
                    <a:pt x="1107" y="179"/>
                  </a:lnTo>
                  <a:lnTo>
                    <a:pt x="1094" y="181"/>
                  </a:lnTo>
                  <a:lnTo>
                    <a:pt x="1083" y="183"/>
                  </a:lnTo>
                  <a:lnTo>
                    <a:pt x="1080" y="185"/>
                  </a:lnTo>
                  <a:lnTo>
                    <a:pt x="1082" y="193"/>
                  </a:lnTo>
                  <a:lnTo>
                    <a:pt x="1087" y="197"/>
                  </a:lnTo>
                  <a:lnTo>
                    <a:pt x="1103" y="197"/>
                  </a:lnTo>
                  <a:lnTo>
                    <a:pt x="1119" y="196"/>
                  </a:lnTo>
                  <a:lnTo>
                    <a:pt x="1135" y="195"/>
                  </a:lnTo>
                  <a:lnTo>
                    <a:pt x="1136" y="200"/>
                  </a:lnTo>
                  <a:lnTo>
                    <a:pt x="1141" y="203"/>
                  </a:lnTo>
                  <a:lnTo>
                    <a:pt x="1150" y="207"/>
                  </a:lnTo>
                  <a:lnTo>
                    <a:pt x="1138" y="209"/>
                  </a:lnTo>
                  <a:lnTo>
                    <a:pt x="1120" y="211"/>
                  </a:lnTo>
                  <a:lnTo>
                    <a:pt x="1103" y="213"/>
                  </a:lnTo>
                  <a:lnTo>
                    <a:pt x="1091" y="213"/>
                  </a:lnTo>
                  <a:lnTo>
                    <a:pt x="1075" y="216"/>
                  </a:lnTo>
                  <a:lnTo>
                    <a:pt x="1055" y="216"/>
                  </a:lnTo>
                  <a:lnTo>
                    <a:pt x="1045" y="218"/>
                  </a:lnTo>
                  <a:lnTo>
                    <a:pt x="1042" y="223"/>
                  </a:lnTo>
                  <a:lnTo>
                    <a:pt x="1025" y="221"/>
                  </a:lnTo>
                  <a:lnTo>
                    <a:pt x="1005" y="219"/>
                  </a:lnTo>
                  <a:lnTo>
                    <a:pt x="984" y="219"/>
                  </a:lnTo>
                  <a:lnTo>
                    <a:pt x="973" y="222"/>
                  </a:lnTo>
                  <a:lnTo>
                    <a:pt x="957" y="224"/>
                  </a:lnTo>
                  <a:lnTo>
                    <a:pt x="947" y="227"/>
                  </a:lnTo>
                  <a:lnTo>
                    <a:pt x="935" y="231"/>
                  </a:lnTo>
                  <a:lnTo>
                    <a:pt x="929" y="233"/>
                  </a:lnTo>
                  <a:lnTo>
                    <a:pt x="921" y="229"/>
                  </a:lnTo>
                  <a:lnTo>
                    <a:pt x="911" y="226"/>
                  </a:lnTo>
                  <a:lnTo>
                    <a:pt x="893" y="222"/>
                  </a:lnTo>
                  <a:lnTo>
                    <a:pt x="877" y="219"/>
                  </a:lnTo>
                  <a:lnTo>
                    <a:pt x="856" y="217"/>
                  </a:lnTo>
                  <a:lnTo>
                    <a:pt x="833" y="216"/>
                  </a:lnTo>
                  <a:lnTo>
                    <a:pt x="816" y="213"/>
                  </a:lnTo>
                  <a:lnTo>
                    <a:pt x="801" y="211"/>
                  </a:lnTo>
                  <a:lnTo>
                    <a:pt x="784" y="208"/>
                  </a:lnTo>
                  <a:lnTo>
                    <a:pt x="765" y="206"/>
                  </a:lnTo>
                  <a:lnTo>
                    <a:pt x="751" y="202"/>
                  </a:lnTo>
                  <a:lnTo>
                    <a:pt x="744" y="198"/>
                  </a:lnTo>
                  <a:lnTo>
                    <a:pt x="732" y="195"/>
                  </a:lnTo>
                  <a:lnTo>
                    <a:pt x="728" y="190"/>
                  </a:lnTo>
                  <a:lnTo>
                    <a:pt x="723" y="185"/>
                  </a:lnTo>
                  <a:lnTo>
                    <a:pt x="733" y="183"/>
                  </a:lnTo>
                  <a:lnTo>
                    <a:pt x="748" y="183"/>
                  </a:lnTo>
                  <a:lnTo>
                    <a:pt x="756" y="181"/>
                  </a:lnTo>
                  <a:lnTo>
                    <a:pt x="746" y="177"/>
                  </a:lnTo>
                  <a:lnTo>
                    <a:pt x="735" y="174"/>
                  </a:lnTo>
                  <a:lnTo>
                    <a:pt x="718" y="172"/>
                  </a:lnTo>
                  <a:lnTo>
                    <a:pt x="712" y="167"/>
                  </a:lnTo>
                  <a:lnTo>
                    <a:pt x="727" y="167"/>
                  </a:lnTo>
                  <a:lnTo>
                    <a:pt x="740" y="166"/>
                  </a:lnTo>
                  <a:lnTo>
                    <a:pt x="756" y="167"/>
                  </a:lnTo>
                  <a:lnTo>
                    <a:pt x="769" y="166"/>
                  </a:lnTo>
                  <a:lnTo>
                    <a:pt x="772" y="161"/>
                  </a:lnTo>
                  <a:lnTo>
                    <a:pt x="782" y="159"/>
                  </a:lnTo>
                  <a:lnTo>
                    <a:pt x="791" y="156"/>
                  </a:lnTo>
                  <a:lnTo>
                    <a:pt x="801" y="155"/>
                  </a:lnTo>
                  <a:lnTo>
                    <a:pt x="811" y="151"/>
                  </a:lnTo>
                  <a:lnTo>
                    <a:pt x="814" y="148"/>
                  </a:lnTo>
                  <a:lnTo>
                    <a:pt x="815" y="143"/>
                  </a:lnTo>
                  <a:lnTo>
                    <a:pt x="827" y="141"/>
                  </a:lnTo>
                  <a:lnTo>
                    <a:pt x="830" y="138"/>
                  </a:lnTo>
                  <a:lnTo>
                    <a:pt x="831" y="131"/>
                  </a:lnTo>
                  <a:lnTo>
                    <a:pt x="829" y="125"/>
                  </a:lnTo>
                  <a:lnTo>
                    <a:pt x="822" y="122"/>
                  </a:lnTo>
                  <a:lnTo>
                    <a:pt x="819" y="117"/>
                  </a:lnTo>
                  <a:lnTo>
                    <a:pt x="814" y="112"/>
                  </a:lnTo>
                  <a:lnTo>
                    <a:pt x="805" y="101"/>
                  </a:lnTo>
                  <a:lnTo>
                    <a:pt x="800" y="96"/>
                  </a:lnTo>
                  <a:lnTo>
                    <a:pt x="794" y="92"/>
                  </a:lnTo>
                  <a:lnTo>
                    <a:pt x="788" y="87"/>
                  </a:lnTo>
                  <a:lnTo>
                    <a:pt x="783" y="82"/>
                  </a:lnTo>
                  <a:lnTo>
                    <a:pt x="775" y="77"/>
                  </a:lnTo>
                  <a:lnTo>
                    <a:pt x="767" y="73"/>
                  </a:lnTo>
                  <a:lnTo>
                    <a:pt x="757" y="70"/>
                  </a:lnTo>
                  <a:lnTo>
                    <a:pt x="749" y="66"/>
                  </a:lnTo>
                  <a:lnTo>
                    <a:pt x="743" y="62"/>
                  </a:lnTo>
                  <a:lnTo>
                    <a:pt x="742" y="57"/>
                  </a:lnTo>
                  <a:lnTo>
                    <a:pt x="744" y="51"/>
                  </a:lnTo>
                  <a:lnTo>
                    <a:pt x="748" y="47"/>
                  </a:lnTo>
                  <a:lnTo>
                    <a:pt x="752" y="42"/>
                  </a:lnTo>
                  <a:lnTo>
                    <a:pt x="761" y="41"/>
                  </a:lnTo>
                  <a:lnTo>
                    <a:pt x="767" y="37"/>
                  </a:lnTo>
                  <a:lnTo>
                    <a:pt x="759" y="35"/>
                  </a:lnTo>
                  <a:lnTo>
                    <a:pt x="756" y="30"/>
                  </a:lnTo>
                  <a:lnTo>
                    <a:pt x="754" y="24"/>
                  </a:lnTo>
                  <a:lnTo>
                    <a:pt x="758" y="20"/>
                  </a:lnTo>
                  <a:lnTo>
                    <a:pt x="764" y="16"/>
                  </a:lnTo>
                  <a:lnTo>
                    <a:pt x="769" y="14"/>
                  </a:lnTo>
                  <a:lnTo>
                    <a:pt x="777" y="13"/>
                  </a:lnTo>
                  <a:lnTo>
                    <a:pt x="785" y="14"/>
                  </a:lnTo>
                  <a:lnTo>
                    <a:pt x="788" y="11"/>
                  </a:lnTo>
                  <a:lnTo>
                    <a:pt x="798" y="8"/>
                  </a:lnTo>
                  <a:lnTo>
                    <a:pt x="799" y="4"/>
                  </a:lnTo>
                  <a:lnTo>
                    <a:pt x="791" y="0"/>
                  </a:lnTo>
                  <a:lnTo>
                    <a:pt x="784" y="1"/>
                  </a:lnTo>
                  <a:lnTo>
                    <a:pt x="779" y="5"/>
                  </a:lnTo>
                  <a:lnTo>
                    <a:pt x="773" y="9"/>
                  </a:lnTo>
                  <a:lnTo>
                    <a:pt x="767" y="10"/>
                  </a:lnTo>
                  <a:lnTo>
                    <a:pt x="761" y="13"/>
                  </a:lnTo>
                  <a:lnTo>
                    <a:pt x="756" y="18"/>
                  </a:lnTo>
                  <a:lnTo>
                    <a:pt x="747" y="18"/>
                  </a:lnTo>
                  <a:lnTo>
                    <a:pt x="742" y="21"/>
                  </a:lnTo>
                  <a:lnTo>
                    <a:pt x="740" y="25"/>
                  </a:lnTo>
                  <a:lnTo>
                    <a:pt x="738" y="31"/>
                  </a:lnTo>
                  <a:lnTo>
                    <a:pt x="732" y="35"/>
                  </a:lnTo>
                  <a:lnTo>
                    <a:pt x="727" y="39"/>
                  </a:lnTo>
                  <a:lnTo>
                    <a:pt x="723" y="44"/>
                  </a:lnTo>
                  <a:lnTo>
                    <a:pt x="720" y="47"/>
                  </a:lnTo>
                  <a:lnTo>
                    <a:pt x="718" y="53"/>
                  </a:lnTo>
                  <a:lnTo>
                    <a:pt x="722" y="58"/>
                  </a:lnTo>
                  <a:lnTo>
                    <a:pt x="727" y="65"/>
                  </a:lnTo>
                  <a:lnTo>
                    <a:pt x="730" y="68"/>
                  </a:lnTo>
                  <a:lnTo>
                    <a:pt x="728" y="73"/>
                  </a:lnTo>
                  <a:lnTo>
                    <a:pt x="727" y="78"/>
                  </a:lnTo>
                  <a:lnTo>
                    <a:pt x="728" y="83"/>
                  </a:lnTo>
                  <a:lnTo>
                    <a:pt x="732" y="89"/>
                  </a:lnTo>
                  <a:lnTo>
                    <a:pt x="738" y="93"/>
                  </a:lnTo>
                  <a:lnTo>
                    <a:pt x="743" y="97"/>
                  </a:lnTo>
                  <a:lnTo>
                    <a:pt x="749" y="102"/>
                  </a:lnTo>
                  <a:lnTo>
                    <a:pt x="756" y="108"/>
                  </a:lnTo>
                  <a:lnTo>
                    <a:pt x="761" y="113"/>
                  </a:lnTo>
                  <a:lnTo>
                    <a:pt x="762" y="118"/>
                  </a:lnTo>
                  <a:lnTo>
                    <a:pt x="759" y="122"/>
                  </a:lnTo>
                  <a:lnTo>
                    <a:pt x="752" y="124"/>
                  </a:lnTo>
                  <a:lnTo>
                    <a:pt x="742" y="125"/>
                  </a:lnTo>
                  <a:lnTo>
                    <a:pt x="730" y="127"/>
                  </a:lnTo>
                  <a:lnTo>
                    <a:pt x="718" y="128"/>
                  </a:lnTo>
                  <a:lnTo>
                    <a:pt x="712" y="131"/>
                  </a:lnTo>
                  <a:lnTo>
                    <a:pt x="705" y="134"/>
                  </a:lnTo>
                  <a:lnTo>
                    <a:pt x="694" y="135"/>
                  </a:lnTo>
                  <a:lnTo>
                    <a:pt x="684" y="131"/>
                  </a:lnTo>
                  <a:lnTo>
                    <a:pt x="674" y="129"/>
                  </a:lnTo>
                  <a:lnTo>
                    <a:pt x="662" y="130"/>
                  </a:lnTo>
                  <a:lnTo>
                    <a:pt x="649" y="125"/>
                  </a:lnTo>
                  <a:lnTo>
                    <a:pt x="649" y="129"/>
                  </a:lnTo>
                  <a:lnTo>
                    <a:pt x="646" y="134"/>
                  </a:lnTo>
                  <a:lnTo>
                    <a:pt x="632" y="131"/>
                  </a:lnTo>
                  <a:lnTo>
                    <a:pt x="621" y="130"/>
                  </a:lnTo>
                  <a:lnTo>
                    <a:pt x="607" y="129"/>
                  </a:lnTo>
                  <a:lnTo>
                    <a:pt x="596" y="124"/>
                  </a:lnTo>
                  <a:lnTo>
                    <a:pt x="586" y="125"/>
                  </a:lnTo>
                  <a:lnTo>
                    <a:pt x="573" y="124"/>
                  </a:lnTo>
                  <a:lnTo>
                    <a:pt x="561" y="119"/>
                  </a:lnTo>
                  <a:lnTo>
                    <a:pt x="561" y="128"/>
                  </a:lnTo>
                  <a:lnTo>
                    <a:pt x="550" y="128"/>
                  </a:lnTo>
                  <a:lnTo>
                    <a:pt x="538" y="125"/>
                  </a:lnTo>
                  <a:lnTo>
                    <a:pt x="528" y="127"/>
                  </a:lnTo>
                  <a:lnTo>
                    <a:pt x="518" y="129"/>
                  </a:lnTo>
                  <a:lnTo>
                    <a:pt x="507" y="131"/>
                  </a:lnTo>
                  <a:lnTo>
                    <a:pt x="495" y="130"/>
                  </a:lnTo>
                  <a:lnTo>
                    <a:pt x="487" y="127"/>
                  </a:lnTo>
                  <a:lnTo>
                    <a:pt x="475" y="124"/>
                  </a:lnTo>
                  <a:lnTo>
                    <a:pt x="461" y="122"/>
                  </a:lnTo>
                  <a:lnTo>
                    <a:pt x="450" y="123"/>
                  </a:lnTo>
                  <a:lnTo>
                    <a:pt x="438" y="122"/>
                  </a:lnTo>
                  <a:lnTo>
                    <a:pt x="429" y="120"/>
                  </a:lnTo>
                  <a:lnTo>
                    <a:pt x="441" y="128"/>
                  </a:lnTo>
                  <a:lnTo>
                    <a:pt x="448" y="133"/>
                  </a:lnTo>
                  <a:lnTo>
                    <a:pt x="458" y="138"/>
                  </a:lnTo>
                  <a:lnTo>
                    <a:pt x="471" y="138"/>
                  </a:lnTo>
                  <a:lnTo>
                    <a:pt x="479" y="143"/>
                  </a:lnTo>
                  <a:lnTo>
                    <a:pt x="490" y="146"/>
                  </a:lnTo>
                  <a:lnTo>
                    <a:pt x="490" y="151"/>
                  </a:lnTo>
                  <a:lnTo>
                    <a:pt x="475" y="150"/>
                  </a:lnTo>
                  <a:lnTo>
                    <a:pt x="461" y="148"/>
                  </a:lnTo>
                  <a:lnTo>
                    <a:pt x="448" y="148"/>
                  </a:lnTo>
                  <a:lnTo>
                    <a:pt x="439" y="150"/>
                  </a:lnTo>
                  <a:lnTo>
                    <a:pt x="427" y="150"/>
                  </a:lnTo>
                  <a:lnTo>
                    <a:pt x="413" y="148"/>
                  </a:lnTo>
                  <a:lnTo>
                    <a:pt x="399" y="145"/>
                  </a:lnTo>
                  <a:lnTo>
                    <a:pt x="383" y="141"/>
                  </a:lnTo>
                  <a:lnTo>
                    <a:pt x="378" y="145"/>
                  </a:lnTo>
                  <a:lnTo>
                    <a:pt x="367" y="140"/>
                  </a:lnTo>
                  <a:lnTo>
                    <a:pt x="359" y="136"/>
                  </a:lnTo>
                  <a:lnTo>
                    <a:pt x="350" y="133"/>
                  </a:lnTo>
                  <a:lnTo>
                    <a:pt x="345" y="136"/>
                  </a:lnTo>
                  <a:lnTo>
                    <a:pt x="336" y="139"/>
                  </a:lnTo>
                  <a:lnTo>
                    <a:pt x="323" y="136"/>
                  </a:lnTo>
                  <a:lnTo>
                    <a:pt x="313" y="138"/>
                  </a:lnTo>
                  <a:lnTo>
                    <a:pt x="308" y="141"/>
                  </a:lnTo>
                  <a:lnTo>
                    <a:pt x="297" y="143"/>
                  </a:lnTo>
                  <a:lnTo>
                    <a:pt x="283" y="141"/>
                  </a:lnTo>
                  <a:lnTo>
                    <a:pt x="270" y="141"/>
                  </a:lnTo>
                  <a:lnTo>
                    <a:pt x="258" y="143"/>
                  </a:lnTo>
                  <a:lnTo>
                    <a:pt x="242" y="141"/>
                  </a:lnTo>
                  <a:lnTo>
                    <a:pt x="230" y="140"/>
                  </a:lnTo>
                  <a:lnTo>
                    <a:pt x="220" y="141"/>
                  </a:lnTo>
                  <a:lnTo>
                    <a:pt x="208" y="141"/>
                  </a:lnTo>
                  <a:lnTo>
                    <a:pt x="193" y="140"/>
                  </a:lnTo>
                  <a:lnTo>
                    <a:pt x="182" y="141"/>
                  </a:lnTo>
                  <a:lnTo>
                    <a:pt x="174" y="140"/>
                  </a:lnTo>
                  <a:lnTo>
                    <a:pt x="167" y="140"/>
                  </a:lnTo>
                  <a:lnTo>
                    <a:pt x="158" y="143"/>
                  </a:lnTo>
                  <a:lnTo>
                    <a:pt x="152" y="145"/>
                  </a:lnTo>
                  <a:lnTo>
                    <a:pt x="146" y="148"/>
                  </a:lnTo>
                  <a:lnTo>
                    <a:pt x="135" y="149"/>
                  </a:lnTo>
                  <a:lnTo>
                    <a:pt x="122" y="149"/>
                  </a:lnTo>
                  <a:lnTo>
                    <a:pt x="118" y="153"/>
                  </a:lnTo>
                  <a:lnTo>
                    <a:pt x="108" y="154"/>
                  </a:lnTo>
                  <a:lnTo>
                    <a:pt x="95" y="150"/>
                  </a:lnTo>
                  <a:lnTo>
                    <a:pt x="88" y="153"/>
                  </a:lnTo>
                  <a:lnTo>
                    <a:pt x="92" y="156"/>
                  </a:lnTo>
                  <a:lnTo>
                    <a:pt x="101" y="160"/>
                  </a:lnTo>
                  <a:lnTo>
                    <a:pt x="110" y="165"/>
                  </a:lnTo>
                  <a:lnTo>
                    <a:pt x="98" y="166"/>
                  </a:lnTo>
                  <a:lnTo>
                    <a:pt x="95" y="170"/>
                  </a:lnTo>
                  <a:lnTo>
                    <a:pt x="89" y="172"/>
                  </a:lnTo>
                  <a:lnTo>
                    <a:pt x="83" y="175"/>
                  </a:lnTo>
                  <a:lnTo>
                    <a:pt x="71" y="176"/>
                  </a:lnTo>
                  <a:lnTo>
                    <a:pt x="56" y="171"/>
                  </a:lnTo>
                  <a:lnTo>
                    <a:pt x="45" y="174"/>
                  </a:lnTo>
                  <a:lnTo>
                    <a:pt x="32" y="174"/>
                  </a:lnTo>
                  <a:lnTo>
                    <a:pt x="17" y="171"/>
                  </a:lnTo>
                  <a:lnTo>
                    <a:pt x="11" y="170"/>
                  </a:lnTo>
                  <a:lnTo>
                    <a:pt x="38" y="182"/>
                  </a:lnTo>
                  <a:lnTo>
                    <a:pt x="53" y="185"/>
                  </a:lnTo>
                  <a:lnTo>
                    <a:pt x="71" y="188"/>
                  </a:lnTo>
                  <a:lnTo>
                    <a:pt x="85" y="193"/>
                  </a:lnTo>
                  <a:lnTo>
                    <a:pt x="103" y="195"/>
                  </a:lnTo>
                  <a:lnTo>
                    <a:pt x="120" y="196"/>
                  </a:lnTo>
                  <a:lnTo>
                    <a:pt x="140" y="196"/>
                  </a:lnTo>
                  <a:lnTo>
                    <a:pt x="157" y="200"/>
                  </a:lnTo>
                  <a:lnTo>
                    <a:pt x="174" y="202"/>
                  </a:lnTo>
                  <a:lnTo>
                    <a:pt x="186" y="207"/>
                  </a:lnTo>
                  <a:lnTo>
                    <a:pt x="186" y="211"/>
                  </a:lnTo>
                  <a:lnTo>
                    <a:pt x="179" y="213"/>
                  </a:lnTo>
                  <a:lnTo>
                    <a:pt x="171" y="216"/>
                  </a:lnTo>
                  <a:lnTo>
                    <a:pt x="152" y="213"/>
                  </a:lnTo>
                  <a:lnTo>
                    <a:pt x="137" y="214"/>
                  </a:lnTo>
                  <a:lnTo>
                    <a:pt x="116" y="213"/>
                  </a:lnTo>
                  <a:lnTo>
                    <a:pt x="135" y="217"/>
                  </a:lnTo>
                  <a:lnTo>
                    <a:pt x="148" y="219"/>
                  </a:lnTo>
                  <a:lnTo>
                    <a:pt x="167" y="222"/>
                  </a:lnTo>
                  <a:lnTo>
                    <a:pt x="178" y="227"/>
                  </a:lnTo>
                  <a:lnTo>
                    <a:pt x="181" y="229"/>
                  </a:lnTo>
                  <a:lnTo>
                    <a:pt x="187" y="233"/>
                  </a:lnTo>
                  <a:lnTo>
                    <a:pt x="194" y="238"/>
                  </a:lnTo>
                  <a:lnTo>
                    <a:pt x="219" y="239"/>
                  </a:lnTo>
                  <a:lnTo>
                    <a:pt x="234" y="243"/>
                  </a:lnTo>
                  <a:lnTo>
                    <a:pt x="262" y="243"/>
                  </a:lnTo>
                  <a:lnTo>
                    <a:pt x="293" y="244"/>
                  </a:lnTo>
                  <a:lnTo>
                    <a:pt x="299" y="248"/>
                  </a:lnTo>
                  <a:lnTo>
                    <a:pt x="283" y="249"/>
                  </a:lnTo>
                  <a:lnTo>
                    <a:pt x="268" y="252"/>
                  </a:lnTo>
                  <a:lnTo>
                    <a:pt x="245" y="249"/>
                  </a:lnTo>
                  <a:lnTo>
                    <a:pt x="209" y="248"/>
                  </a:lnTo>
                  <a:lnTo>
                    <a:pt x="193" y="250"/>
                  </a:lnTo>
                  <a:lnTo>
                    <a:pt x="160" y="248"/>
                  </a:lnTo>
                  <a:lnTo>
                    <a:pt x="136" y="245"/>
                  </a:lnTo>
                  <a:lnTo>
                    <a:pt x="109" y="244"/>
                  </a:lnTo>
                  <a:lnTo>
                    <a:pt x="90" y="242"/>
                  </a:lnTo>
                  <a:lnTo>
                    <a:pt x="84" y="240"/>
                  </a:lnTo>
                  <a:lnTo>
                    <a:pt x="72" y="239"/>
                  </a:lnTo>
                  <a:lnTo>
                    <a:pt x="53" y="240"/>
                  </a:lnTo>
                  <a:lnTo>
                    <a:pt x="52" y="243"/>
                  </a:lnTo>
                  <a:lnTo>
                    <a:pt x="31" y="240"/>
                  </a:lnTo>
                  <a:lnTo>
                    <a:pt x="30" y="240"/>
                  </a:lnTo>
                  <a:lnTo>
                    <a:pt x="30" y="240"/>
                  </a:lnTo>
                  <a:lnTo>
                    <a:pt x="28" y="243"/>
                  </a:lnTo>
                  <a:lnTo>
                    <a:pt x="7" y="242"/>
                  </a:lnTo>
                  <a:lnTo>
                    <a:pt x="14" y="245"/>
                  </a:lnTo>
                  <a:lnTo>
                    <a:pt x="25" y="249"/>
                  </a:lnTo>
                  <a:lnTo>
                    <a:pt x="33" y="252"/>
                  </a:lnTo>
                  <a:lnTo>
                    <a:pt x="43" y="255"/>
                  </a:lnTo>
                  <a:lnTo>
                    <a:pt x="53" y="259"/>
                  </a:lnTo>
                  <a:lnTo>
                    <a:pt x="62" y="261"/>
                  </a:lnTo>
                  <a:lnTo>
                    <a:pt x="72" y="265"/>
                  </a:lnTo>
                  <a:lnTo>
                    <a:pt x="82" y="268"/>
                  </a:lnTo>
                  <a:lnTo>
                    <a:pt x="89" y="270"/>
                  </a:lnTo>
                  <a:lnTo>
                    <a:pt x="98" y="273"/>
                  </a:lnTo>
                  <a:lnTo>
                    <a:pt x="106" y="274"/>
                  </a:lnTo>
                  <a:lnTo>
                    <a:pt x="115" y="276"/>
                  </a:lnTo>
                  <a:lnTo>
                    <a:pt x="2650" y="276"/>
                  </a:lnTo>
                  <a:lnTo>
                    <a:pt x="2659" y="274"/>
                  </a:lnTo>
                  <a:lnTo>
                    <a:pt x="2667" y="273"/>
                  </a:lnTo>
                  <a:lnTo>
                    <a:pt x="2675" y="270"/>
                  </a:lnTo>
                  <a:lnTo>
                    <a:pt x="2685" y="268"/>
                  </a:lnTo>
                  <a:lnTo>
                    <a:pt x="2693" y="265"/>
                  </a:lnTo>
                  <a:lnTo>
                    <a:pt x="2702" y="261"/>
                  </a:lnTo>
                  <a:lnTo>
                    <a:pt x="2712" y="259"/>
                  </a:lnTo>
                  <a:lnTo>
                    <a:pt x="2722" y="255"/>
                  </a:lnTo>
                  <a:lnTo>
                    <a:pt x="2730" y="252"/>
                  </a:lnTo>
                  <a:lnTo>
                    <a:pt x="2742" y="249"/>
                  </a:lnTo>
                  <a:lnTo>
                    <a:pt x="2753" y="245"/>
                  </a:lnTo>
                  <a:lnTo>
                    <a:pt x="2744" y="243"/>
                  </a:lnTo>
                  <a:lnTo>
                    <a:pt x="2733" y="242"/>
                  </a:lnTo>
                  <a:lnTo>
                    <a:pt x="2707" y="243"/>
                  </a:lnTo>
                  <a:lnTo>
                    <a:pt x="2707" y="240"/>
                  </a:lnTo>
                  <a:lnTo>
                    <a:pt x="2708" y="240"/>
                  </a:lnTo>
                  <a:lnTo>
                    <a:pt x="2691" y="238"/>
                  </a:lnTo>
                  <a:lnTo>
                    <a:pt x="2697" y="234"/>
                  </a:lnTo>
                  <a:lnTo>
                    <a:pt x="2686" y="232"/>
                  </a:lnTo>
                  <a:lnTo>
                    <a:pt x="2681" y="228"/>
                  </a:lnTo>
                  <a:lnTo>
                    <a:pt x="2676" y="226"/>
                  </a:lnTo>
                  <a:lnTo>
                    <a:pt x="2674" y="223"/>
                  </a:lnTo>
                  <a:lnTo>
                    <a:pt x="2675" y="219"/>
                  </a:lnTo>
                  <a:lnTo>
                    <a:pt x="2680" y="214"/>
                  </a:lnTo>
                  <a:lnTo>
                    <a:pt x="2676" y="213"/>
                  </a:lnTo>
                  <a:lnTo>
                    <a:pt x="2688" y="209"/>
                  </a:lnTo>
                  <a:lnTo>
                    <a:pt x="2699" y="206"/>
                  </a:lnTo>
                  <a:lnTo>
                    <a:pt x="2712" y="201"/>
                  </a:lnTo>
                  <a:lnTo>
                    <a:pt x="2732" y="195"/>
                  </a:lnTo>
                  <a:lnTo>
                    <a:pt x="2749" y="193"/>
                  </a:lnTo>
                  <a:lnTo>
                    <a:pt x="2766" y="191"/>
                  </a:lnTo>
                  <a:lnTo>
                    <a:pt x="2786" y="190"/>
                  </a:lnTo>
                  <a:lnTo>
                    <a:pt x="2792" y="185"/>
                  </a:lnTo>
                  <a:lnTo>
                    <a:pt x="2780" y="183"/>
                  </a:lnTo>
                  <a:lnTo>
                    <a:pt x="2784" y="180"/>
                  </a:lnTo>
                  <a:lnTo>
                    <a:pt x="2790" y="176"/>
                  </a:lnTo>
                  <a:lnTo>
                    <a:pt x="2793" y="171"/>
                  </a:lnTo>
                  <a:lnTo>
                    <a:pt x="2802" y="167"/>
                  </a:lnTo>
                  <a:lnTo>
                    <a:pt x="2813" y="161"/>
                  </a:lnTo>
                  <a:lnTo>
                    <a:pt x="2823" y="157"/>
                  </a:lnTo>
                  <a:lnTo>
                    <a:pt x="2836" y="154"/>
                  </a:lnTo>
                  <a:lnTo>
                    <a:pt x="2848" y="150"/>
                  </a:lnTo>
                  <a:lnTo>
                    <a:pt x="2863" y="145"/>
                  </a:lnTo>
                  <a:lnTo>
                    <a:pt x="2875" y="140"/>
                  </a:lnTo>
                  <a:lnTo>
                    <a:pt x="2891" y="138"/>
                  </a:lnTo>
                  <a:lnTo>
                    <a:pt x="2904" y="134"/>
                  </a:lnTo>
                  <a:lnTo>
                    <a:pt x="2918" y="131"/>
                  </a:lnTo>
                  <a:lnTo>
                    <a:pt x="2932" y="127"/>
                  </a:lnTo>
                  <a:lnTo>
                    <a:pt x="2942" y="123"/>
                  </a:lnTo>
                  <a:lnTo>
                    <a:pt x="2955" y="118"/>
                  </a:lnTo>
                  <a:lnTo>
                    <a:pt x="2967" y="113"/>
                  </a:lnTo>
                  <a:lnTo>
                    <a:pt x="2976" y="108"/>
                  </a:lnTo>
                  <a:lnTo>
                    <a:pt x="2975" y="104"/>
                  </a:lnTo>
                  <a:lnTo>
                    <a:pt x="2970" y="102"/>
                  </a:lnTo>
                  <a:close/>
                  <a:moveTo>
                    <a:pt x="281" y="130"/>
                  </a:moveTo>
                  <a:lnTo>
                    <a:pt x="267" y="128"/>
                  </a:lnTo>
                  <a:lnTo>
                    <a:pt x="270" y="131"/>
                  </a:lnTo>
                  <a:lnTo>
                    <a:pt x="284" y="136"/>
                  </a:lnTo>
                  <a:lnTo>
                    <a:pt x="297" y="136"/>
                  </a:lnTo>
                  <a:lnTo>
                    <a:pt x="302" y="134"/>
                  </a:lnTo>
                  <a:lnTo>
                    <a:pt x="302" y="129"/>
                  </a:lnTo>
                  <a:lnTo>
                    <a:pt x="294" y="131"/>
                  </a:lnTo>
                  <a:lnTo>
                    <a:pt x="281" y="130"/>
                  </a:lnTo>
                  <a:close/>
                  <a:moveTo>
                    <a:pt x="475" y="113"/>
                  </a:moveTo>
                  <a:lnTo>
                    <a:pt x="464" y="112"/>
                  </a:lnTo>
                  <a:lnTo>
                    <a:pt x="449" y="110"/>
                  </a:lnTo>
                  <a:lnTo>
                    <a:pt x="437" y="108"/>
                  </a:lnTo>
                  <a:lnTo>
                    <a:pt x="433" y="110"/>
                  </a:lnTo>
                  <a:lnTo>
                    <a:pt x="443" y="115"/>
                  </a:lnTo>
                  <a:lnTo>
                    <a:pt x="454" y="118"/>
                  </a:lnTo>
                  <a:lnTo>
                    <a:pt x="466" y="118"/>
                  </a:lnTo>
                  <a:lnTo>
                    <a:pt x="477" y="118"/>
                  </a:lnTo>
                  <a:lnTo>
                    <a:pt x="488" y="118"/>
                  </a:lnTo>
                  <a:lnTo>
                    <a:pt x="497" y="119"/>
                  </a:lnTo>
                  <a:lnTo>
                    <a:pt x="484" y="112"/>
                  </a:lnTo>
                  <a:lnTo>
                    <a:pt x="475" y="113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6">
              <a:extLst>
                <a:ext uri="{FF2B5EF4-FFF2-40B4-BE49-F238E27FC236}">
                  <a16:creationId xmlns:a16="http://schemas.microsoft.com/office/drawing/2014/main" id="{16652153-0569-AB13-CD60-8189F9E49B1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185863" y="1057276"/>
              <a:ext cx="7021513" cy="3170237"/>
            </a:xfrm>
            <a:custGeom>
              <a:avLst/>
              <a:gdLst>
                <a:gd name="T0" fmla="*/ 1010 w 4423"/>
                <a:gd name="T1" fmla="*/ 99 h 1997"/>
                <a:gd name="T2" fmla="*/ 1288 w 4423"/>
                <a:gd name="T3" fmla="*/ 209 h 1997"/>
                <a:gd name="T4" fmla="*/ 1061 w 4423"/>
                <a:gd name="T5" fmla="*/ 68 h 1997"/>
                <a:gd name="T6" fmla="*/ 1245 w 4423"/>
                <a:gd name="T7" fmla="*/ 59 h 1997"/>
                <a:gd name="T8" fmla="*/ 1344 w 4423"/>
                <a:gd name="T9" fmla="*/ 25 h 1997"/>
                <a:gd name="T10" fmla="*/ 1213 w 4423"/>
                <a:gd name="T11" fmla="*/ 93 h 1997"/>
                <a:gd name="T12" fmla="*/ 612 w 4423"/>
                <a:gd name="T13" fmla="*/ 415 h 1997"/>
                <a:gd name="T14" fmla="*/ 1 w 4423"/>
                <a:gd name="T15" fmla="*/ 838 h 1997"/>
                <a:gd name="T16" fmla="*/ 4045 w 4423"/>
                <a:gd name="T17" fmla="*/ 1265 h 1997"/>
                <a:gd name="T18" fmla="*/ 3669 w 4423"/>
                <a:gd name="T19" fmla="*/ 1209 h 1997"/>
                <a:gd name="T20" fmla="*/ 3496 w 4423"/>
                <a:gd name="T21" fmla="*/ 1265 h 1997"/>
                <a:gd name="T22" fmla="*/ 3884 w 4423"/>
                <a:gd name="T23" fmla="*/ 1296 h 1997"/>
                <a:gd name="T24" fmla="*/ 3630 w 4423"/>
                <a:gd name="T25" fmla="*/ 1135 h 1997"/>
                <a:gd name="T26" fmla="*/ 1150 w 4423"/>
                <a:gd name="T27" fmla="*/ 897 h 1997"/>
                <a:gd name="T28" fmla="*/ 3345 w 4423"/>
                <a:gd name="T29" fmla="*/ 104 h 1997"/>
                <a:gd name="T30" fmla="*/ 269 w 4423"/>
                <a:gd name="T31" fmla="*/ 208 h 1997"/>
                <a:gd name="T32" fmla="*/ 2232 w 4423"/>
                <a:gd name="T33" fmla="*/ 36 h 1997"/>
                <a:gd name="T34" fmla="*/ 1547 w 4423"/>
                <a:gd name="T35" fmla="*/ 155 h 1997"/>
                <a:gd name="T36" fmla="*/ 1966 w 4423"/>
                <a:gd name="T37" fmla="*/ 17 h 1997"/>
                <a:gd name="T38" fmla="*/ 890 w 4423"/>
                <a:gd name="T39" fmla="*/ 968 h 1997"/>
                <a:gd name="T40" fmla="*/ 1025 w 4423"/>
                <a:gd name="T41" fmla="*/ 1150 h 1997"/>
                <a:gd name="T42" fmla="*/ 1294 w 4423"/>
                <a:gd name="T43" fmla="*/ 1950 h 1997"/>
                <a:gd name="T44" fmla="*/ 1560 w 4423"/>
                <a:gd name="T45" fmla="*/ 1365 h 1997"/>
                <a:gd name="T46" fmla="*/ 1124 w 4423"/>
                <a:gd name="T47" fmla="*/ 1035 h 1997"/>
                <a:gd name="T48" fmla="*/ 919 w 4423"/>
                <a:gd name="T49" fmla="*/ 932 h 1997"/>
                <a:gd name="T50" fmla="*/ 947 w 4423"/>
                <a:gd name="T51" fmla="*/ 714 h 1997"/>
                <a:gd name="T52" fmla="*/ 1223 w 4423"/>
                <a:gd name="T53" fmla="*/ 546 h 1997"/>
                <a:gd name="T54" fmla="*/ 1296 w 4423"/>
                <a:gd name="T55" fmla="*/ 252 h 1997"/>
                <a:gd name="T56" fmla="*/ 1162 w 4423"/>
                <a:gd name="T57" fmla="*/ 162 h 1997"/>
                <a:gd name="T58" fmla="*/ 462 w 4423"/>
                <a:gd name="T59" fmla="*/ 179 h 1997"/>
                <a:gd name="T60" fmla="*/ 497 w 4423"/>
                <a:gd name="T61" fmla="*/ 264 h 1997"/>
                <a:gd name="T62" fmla="*/ 606 w 4423"/>
                <a:gd name="T63" fmla="*/ 732 h 1997"/>
                <a:gd name="T64" fmla="*/ 2051 w 4423"/>
                <a:gd name="T65" fmla="*/ 510 h 1997"/>
                <a:gd name="T66" fmla="*/ 2269 w 4423"/>
                <a:gd name="T67" fmla="*/ 573 h 1997"/>
                <a:gd name="T68" fmla="*/ 2399 w 4423"/>
                <a:gd name="T69" fmla="*/ 559 h 1997"/>
                <a:gd name="T70" fmla="*/ 2462 w 4423"/>
                <a:gd name="T71" fmla="*/ 620 h 1997"/>
                <a:gd name="T72" fmla="*/ 2086 w 4423"/>
                <a:gd name="T73" fmla="*/ 620 h 1997"/>
                <a:gd name="T74" fmla="*/ 1937 w 4423"/>
                <a:gd name="T75" fmla="*/ 1087 h 1997"/>
                <a:gd name="T76" fmla="*/ 2255 w 4423"/>
                <a:gd name="T77" fmla="*/ 1528 h 1997"/>
                <a:gd name="T78" fmla="*/ 2599 w 4423"/>
                <a:gd name="T79" fmla="*/ 1325 h 1997"/>
                <a:gd name="T80" fmla="*/ 2529 w 4423"/>
                <a:gd name="T81" fmla="*/ 811 h 1997"/>
                <a:gd name="T82" fmla="*/ 2785 w 4423"/>
                <a:gd name="T83" fmla="*/ 916 h 1997"/>
                <a:gd name="T84" fmla="*/ 2798 w 4423"/>
                <a:gd name="T85" fmla="*/ 766 h 1997"/>
                <a:gd name="T86" fmla="*/ 3309 w 4423"/>
                <a:gd name="T87" fmla="*/ 933 h 1997"/>
                <a:gd name="T88" fmla="*/ 3453 w 4423"/>
                <a:gd name="T89" fmla="*/ 859 h 1997"/>
                <a:gd name="T90" fmla="*/ 3645 w 4423"/>
                <a:gd name="T91" fmla="*/ 646 h 1997"/>
                <a:gd name="T92" fmla="*/ 3849 w 4423"/>
                <a:gd name="T93" fmla="*/ 380 h 1997"/>
                <a:gd name="T94" fmla="*/ 3222 w 4423"/>
                <a:gd name="T95" fmla="*/ 106 h 1997"/>
                <a:gd name="T96" fmla="*/ 2741 w 4423"/>
                <a:gd name="T97" fmla="*/ 122 h 1997"/>
                <a:gd name="T98" fmla="*/ 2252 w 4423"/>
                <a:gd name="T99" fmla="*/ 152 h 1997"/>
                <a:gd name="T100" fmla="*/ 2221 w 4423"/>
                <a:gd name="T101" fmla="*/ 364 h 1997"/>
                <a:gd name="T102" fmla="*/ 1076 w 4423"/>
                <a:gd name="T103" fmla="*/ 853 h 1997"/>
                <a:gd name="T104" fmla="*/ 2665 w 4423"/>
                <a:gd name="T105" fmla="*/ 1547 h 1997"/>
                <a:gd name="T106" fmla="*/ 4145 w 4423"/>
                <a:gd name="T107" fmla="*/ 1281 h 1997"/>
                <a:gd name="T108" fmla="*/ 4115 w 4423"/>
                <a:gd name="T109" fmla="*/ 1815 h 1997"/>
                <a:gd name="T110" fmla="*/ 3916 w 4423"/>
                <a:gd name="T111" fmla="*/ 1416 h 1997"/>
                <a:gd name="T112" fmla="*/ 3583 w 4423"/>
                <a:gd name="T113" fmla="*/ 1481 h 1997"/>
                <a:gd name="T114" fmla="*/ 3786 w 4423"/>
                <a:gd name="T115" fmla="*/ 1696 h 1997"/>
                <a:gd name="T116" fmla="*/ 3496 w 4423"/>
                <a:gd name="T117" fmla="*/ 897 h 1997"/>
                <a:gd name="T118" fmla="*/ 2064 w 4423"/>
                <a:gd name="T119" fmla="*/ 359 h 1997"/>
                <a:gd name="T120" fmla="*/ 3713 w 4423"/>
                <a:gd name="T121" fmla="*/ 982 h 1997"/>
                <a:gd name="T122" fmla="*/ 3697 w 4423"/>
                <a:gd name="T123" fmla="*/ 1021 h 1997"/>
                <a:gd name="T124" fmla="*/ 3703 w 4423"/>
                <a:gd name="T125" fmla="*/ 681 h 19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4423" h="1997">
                  <a:moveTo>
                    <a:pt x="4414" y="1416"/>
                  </a:moveTo>
                  <a:lnTo>
                    <a:pt x="4409" y="1416"/>
                  </a:lnTo>
                  <a:lnTo>
                    <a:pt x="4402" y="1420"/>
                  </a:lnTo>
                  <a:lnTo>
                    <a:pt x="4403" y="1425"/>
                  </a:lnTo>
                  <a:lnTo>
                    <a:pt x="4412" y="1422"/>
                  </a:lnTo>
                  <a:lnTo>
                    <a:pt x="4422" y="1419"/>
                  </a:lnTo>
                  <a:lnTo>
                    <a:pt x="4423" y="1411"/>
                  </a:lnTo>
                  <a:lnTo>
                    <a:pt x="4414" y="1416"/>
                  </a:lnTo>
                  <a:close/>
                  <a:moveTo>
                    <a:pt x="4393" y="1432"/>
                  </a:moveTo>
                  <a:lnTo>
                    <a:pt x="4388" y="1430"/>
                  </a:lnTo>
                  <a:lnTo>
                    <a:pt x="4382" y="1436"/>
                  </a:lnTo>
                  <a:lnTo>
                    <a:pt x="4381" y="1442"/>
                  </a:lnTo>
                  <a:lnTo>
                    <a:pt x="4388" y="1445"/>
                  </a:lnTo>
                  <a:lnTo>
                    <a:pt x="4396" y="1442"/>
                  </a:lnTo>
                  <a:lnTo>
                    <a:pt x="4401" y="1435"/>
                  </a:lnTo>
                  <a:lnTo>
                    <a:pt x="4397" y="1430"/>
                  </a:lnTo>
                  <a:lnTo>
                    <a:pt x="4393" y="1432"/>
                  </a:lnTo>
                  <a:close/>
                  <a:moveTo>
                    <a:pt x="1109" y="150"/>
                  </a:moveTo>
                  <a:lnTo>
                    <a:pt x="1098" y="143"/>
                  </a:lnTo>
                  <a:lnTo>
                    <a:pt x="1088" y="137"/>
                  </a:lnTo>
                  <a:lnTo>
                    <a:pt x="1093" y="129"/>
                  </a:lnTo>
                  <a:lnTo>
                    <a:pt x="1100" y="116"/>
                  </a:lnTo>
                  <a:lnTo>
                    <a:pt x="1094" y="113"/>
                  </a:lnTo>
                  <a:lnTo>
                    <a:pt x="1088" y="110"/>
                  </a:lnTo>
                  <a:lnTo>
                    <a:pt x="1077" y="113"/>
                  </a:lnTo>
                  <a:lnTo>
                    <a:pt x="1071" y="124"/>
                  </a:lnTo>
                  <a:lnTo>
                    <a:pt x="1061" y="130"/>
                  </a:lnTo>
                  <a:lnTo>
                    <a:pt x="1066" y="117"/>
                  </a:lnTo>
                  <a:lnTo>
                    <a:pt x="1062" y="113"/>
                  </a:lnTo>
                  <a:lnTo>
                    <a:pt x="1045" y="119"/>
                  </a:lnTo>
                  <a:lnTo>
                    <a:pt x="1038" y="113"/>
                  </a:lnTo>
                  <a:lnTo>
                    <a:pt x="1014" y="116"/>
                  </a:lnTo>
                  <a:lnTo>
                    <a:pt x="1025" y="113"/>
                  </a:lnTo>
                  <a:lnTo>
                    <a:pt x="1019" y="110"/>
                  </a:lnTo>
                  <a:lnTo>
                    <a:pt x="985" y="116"/>
                  </a:lnTo>
                  <a:lnTo>
                    <a:pt x="973" y="121"/>
                  </a:lnTo>
                  <a:lnTo>
                    <a:pt x="954" y="131"/>
                  </a:lnTo>
                  <a:lnTo>
                    <a:pt x="968" y="134"/>
                  </a:lnTo>
                  <a:lnTo>
                    <a:pt x="983" y="134"/>
                  </a:lnTo>
                  <a:lnTo>
                    <a:pt x="954" y="139"/>
                  </a:lnTo>
                  <a:lnTo>
                    <a:pt x="954" y="142"/>
                  </a:lnTo>
                  <a:lnTo>
                    <a:pt x="968" y="142"/>
                  </a:lnTo>
                  <a:lnTo>
                    <a:pt x="989" y="142"/>
                  </a:lnTo>
                  <a:lnTo>
                    <a:pt x="1005" y="145"/>
                  </a:lnTo>
                  <a:lnTo>
                    <a:pt x="989" y="147"/>
                  </a:lnTo>
                  <a:lnTo>
                    <a:pt x="978" y="146"/>
                  </a:lnTo>
                  <a:lnTo>
                    <a:pt x="959" y="148"/>
                  </a:lnTo>
                  <a:lnTo>
                    <a:pt x="953" y="150"/>
                  </a:lnTo>
                  <a:lnTo>
                    <a:pt x="953" y="161"/>
                  </a:lnTo>
                  <a:lnTo>
                    <a:pt x="963" y="158"/>
                  </a:lnTo>
                  <a:lnTo>
                    <a:pt x="974" y="162"/>
                  </a:lnTo>
                  <a:lnTo>
                    <a:pt x="973" y="168"/>
                  </a:lnTo>
                  <a:lnTo>
                    <a:pt x="991" y="167"/>
                  </a:lnTo>
                  <a:lnTo>
                    <a:pt x="1017" y="166"/>
                  </a:lnTo>
                  <a:lnTo>
                    <a:pt x="1040" y="161"/>
                  </a:lnTo>
                  <a:lnTo>
                    <a:pt x="1051" y="160"/>
                  </a:lnTo>
                  <a:lnTo>
                    <a:pt x="1066" y="163"/>
                  </a:lnTo>
                  <a:lnTo>
                    <a:pt x="1081" y="166"/>
                  </a:lnTo>
                  <a:lnTo>
                    <a:pt x="1088" y="161"/>
                  </a:lnTo>
                  <a:lnTo>
                    <a:pt x="1087" y="156"/>
                  </a:lnTo>
                  <a:lnTo>
                    <a:pt x="1102" y="155"/>
                  </a:lnTo>
                  <a:lnTo>
                    <a:pt x="1109" y="150"/>
                  </a:lnTo>
                  <a:close/>
                  <a:moveTo>
                    <a:pt x="911" y="139"/>
                  </a:moveTo>
                  <a:lnTo>
                    <a:pt x="943" y="132"/>
                  </a:lnTo>
                  <a:lnTo>
                    <a:pt x="949" y="127"/>
                  </a:lnTo>
                  <a:lnTo>
                    <a:pt x="970" y="119"/>
                  </a:lnTo>
                  <a:lnTo>
                    <a:pt x="1003" y="111"/>
                  </a:lnTo>
                  <a:lnTo>
                    <a:pt x="1017" y="108"/>
                  </a:lnTo>
                  <a:lnTo>
                    <a:pt x="1014" y="103"/>
                  </a:lnTo>
                  <a:lnTo>
                    <a:pt x="1010" y="99"/>
                  </a:lnTo>
                  <a:lnTo>
                    <a:pt x="987" y="98"/>
                  </a:lnTo>
                  <a:lnTo>
                    <a:pt x="978" y="95"/>
                  </a:lnTo>
                  <a:lnTo>
                    <a:pt x="944" y="98"/>
                  </a:lnTo>
                  <a:lnTo>
                    <a:pt x="944" y="105"/>
                  </a:lnTo>
                  <a:lnTo>
                    <a:pt x="926" y="113"/>
                  </a:lnTo>
                  <a:lnTo>
                    <a:pt x="909" y="121"/>
                  </a:lnTo>
                  <a:lnTo>
                    <a:pt x="899" y="126"/>
                  </a:lnTo>
                  <a:lnTo>
                    <a:pt x="912" y="134"/>
                  </a:lnTo>
                  <a:lnTo>
                    <a:pt x="911" y="139"/>
                  </a:lnTo>
                  <a:close/>
                  <a:moveTo>
                    <a:pt x="1146" y="116"/>
                  </a:moveTo>
                  <a:lnTo>
                    <a:pt x="1129" y="115"/>
                  </a:lnTo>
                  <a:lnTo>
                    <a:pt x="1125" y="119"/>
                  </a:lnTo>
                  <a:lnTo>
                    <a:pt x="1137" y="129"/>
                  </a:lnTo>
                  <a:lnTo>
                    <a:pt x="1140" y="134"/>
                  </a:lnTo>
                  <a:lnTo>
                    <a:pt x="1149" y="134"/>
                  </a:lnTo>
                  <a:lnTo>
                    <a:pt x="1167" y="130"/>
                  </a:lnTo>
                  <a:lnTo>
                    <a:pt x="1179" y="117"/>
                  </a:lnTo>
                  <a:lnTo>
                    <a:pt x="1171" y="113"/>
                  </a:lnTo>
                  <a:lnTo>
                    <a:pt x="1186" y="108"/>
                  </a:lnTo>
                  <a:lnTo>
                    <a:pt x="1187" y="104"/>
                  </a:lnTo>
                  <a:lnTo>
                    <a:pt x="1168" y="105"/>
                  </a:lnTo>
                  <a:lnTo>
                    <a:pt x="1161" y="103"/>
                  </a:lnTo>
                  <a:lnTo>
                    <a:pt x="1144" y="109"/>
                  </a:lnTo>
                  <a:lnTo>
                    <a:pt x="1146" y="116"/>
                  </a:lnTo>
                  <a:close/>
                  <a:moveTo>
                    <a:pt x="1444" y="189"/>
                  </a:moveTo>
                  <a:lnTo>
                    <a:pt x="1437" y="177"/>
                  </a:lnTo>
                  <a:lnTo>
                    <a:pt x="1423" y="173"/>
                  </a:lnTo>
                  <a:lnTo>
                    <a:pt x="1404" y="166"/>
                  </a:lnTo>
                  <a:lnTo>
                    <a:pt x="1427" y="160"/>
                  </a:lnTo>
                  <a:lnTo>
                    <a:pt x="1424" y="147"/>
                  </a:lnTo>
                  <a:lnTo>
                    <a:pt x="1419" y="142"/>
                  </a:lnTo>
                  <a:lnTo>
                    <a:pt x="1398" y="139"/>
                  </a:lnTo>
                  <a:lnTo>
                    <a:pt x="1396" y="131"/>
                  </a:lnTo>
                  <a:lnTo>
                    <a:pt x="1375" y="134"/>
                  </a:lnTo>
                  <a:lnTo>
                    <a:pt x="1377" y="127"/>
                  </a:lnTo>
                  <a:lnTo>
                    <a:pt x="1369" y="122"/>
                  </a:lnTo>
                  <a:lnTo>
                    <a:pt x="1354" y="115"/>
                  </a:lnTo>
                  <a:lnTo>
                    <a:pt x="1340" y="120"/>
                  </a:lnTo>
                  <a:lnTo>
                    <a:pt x="1320" y="124"/>
                  </a:lnTo>
                  <a:lnTo>
                    <a:pt x="1328" y="116"/>
                  </a:lnTo>
                  <a:lnTo>
                    <a:pt x="1323" y="104"/>
                  </a:lnTo>
                  <a:lnTo>
                    <a:pt x="1296" y="109"/>
                  </a:lnTo>
                  <a:lnTo>
                    <a:pt x="1280" y="119"/>
                  </a:lnTo>
                  <a:lnTo>
                    <a:pt x="1278" y="111"/>
                  </a:lnTo>
                  <a:lnTo>
                    <a:pt x="1291" y="104"/>
                  </a:lnTo>
                  <a:lnTo>
                    <a:pt x="1265" y="106"/>
                  </a:lnTo>
                  <a:lnTo>
                    <a:pt x="1251" y="111"/>
                  </a:lnTo>
                  <a:lnTo>
                    <a:pt x="1234" y="122"/>
                  </a:lnTo>
                  <a:lnTo>
                    <a:pt x="1226" y="135"/>
                  </a:lnTo>
                  <a:lnTo>
                    <a:pt x="1240" y="135"/>
                  </a:lnTo>
                  <a:lnTo>
                    <a:pt x="1225" y="141"/>
                  </a:lnTo>
                  <a:lnTo>
                    <a:pt x="1229" y="143"/>
                  </a:lnTo>
                  <a:lnTo>
                    <a:pt x="1244" y="146"/>
                  </a:lnTo>
                  <a:lnTo>
                    <a:pt x="1260" y="150"/>
                  </a:lnTo>
                  <a:lnTo>
                    <a:pt x="1293" y="152"/>
                  </a:lnTo>
                  <a:lnTo>
                    <a:pt x="1311" y="151"/>
                  </a:lnTo>
                  <a:lnTo>
                    <a:pt x="1319" y="147"/>
                  </a:lnTo>
                  <a:lnTo>
                    <a:pt x="1324" y="152"/>
                  </a:lnTo>
                  <a:lnTo>
                    <a:pt x="1332" y="152"/>
                  </a:lnTo>
                  <a:lnTo>
                    <a:pt x="1336" y="161"/>
                  </a:lnTo>
                  <a:lnTo>
                    <a:pt x="1328" y="165"/>
                  </a:lnTo>
                  <a:lnTo>
                    <a:pt x="1345" y="168"/>
                  </a:lnTo>
                  <a:lnTo>
                    <a:pt x="1356" y="173"/>
                  </a:lnTo>
                  <a:lnTo>
                    <a:pt x="1357" y="178"/>
                  </a:lnTo>
                  <a:lnTo>
                    <a:pt x="1356" y="184"/>
                  </a:lnTo>
                  <a:lnTo>
                    <a:pt x="1336" y="197"/>
                  </a:lnTo>
                  <a:lnTo>
                    <a:pt x="1328" y="203"/>
                  </a:lnTo>
                  <a:lnTo>
                    <a:pt x="1329" y="208"/>
                  </a:lnTo>
                  <a:lnTo>
                    <a:pt x="1308" y="209"/>
                  </a:lnTo>
                  <a:lnTo>
                    <a:pt x="1288" y="209"/>
                  </a:lnTo>
                  <a:lnTo>
                    <a:pt x="1276" y="220"/>
                  </a:lnTo>
                  <a:lnTo>
                    <a:pt x="1281" y="225"/>
                  </a:lnTo>
                  <a:lnTo>
                    <a:pt x="1312" y="223"/>
                  </a:lnTo>
                  <a:lnTo>
                    <a:pt x="1313" y="218"/>
                  </a:lnTo>
                  <a:lnTo>
                    <a:pt x="1325" y="225"/>
                  </a:lnTo>
                  <a:lnTo>
                    <a:pt x="1336" y="231"/>
                  </a:lnTo>
                  <a:lnTo>
                    <a:pt x="1330" y="235"/>
                  </a:lnTo>
                  <a:lnTo>
                    <a:pt x="1339" y="241"/>
                  </a:lnTo>
                  <a:lnTo>
                    <a:pt x="1357" y="250"/>
                  </a:lnTo>
                  <a:lnTo>
                    <a:pt x="1382" y="255"/>
                  </a:lnTo>
                  <a:lnTo>
                    <a:pt x="1383" y="250"/>
                  </a:lnTo>
                  <a:lnTo>
                    <a:pt x="1376" y="243"/>
                  </a:lnTo>
                  <a:lnTo>
                    <a:pt x="1369" y="231"/>
                  </a:lnTo>
                  <a:lnTo>
                    <a:pt x="1388" y="241"/>
                  </a:lnTo>
                  <a:lnTo>
                    <a:pt x="1398" y="245"/>
                  </a:lnTo>
                  <a:lnTo>
                    <a:pt x="1407" y="235"/>
                  </a:lnTo>
                  <a:lnTo>
                    <a:pt x="1407" y="223"/>
                  </a:lnTo>
                  <a:lnTo>
                    <a:pt x="1404" y="219"/>
                  </a:lnTo>
                  <a:lnTo>
                    <a:pt x="1396" y="213"/>
                  </a:lnTo>
                  <a:lnTo>
                    <a:pt x="1388" y="204"/>
                  </a:lnTo>
                  <a:lnTo>
                    <a:pt x="1395" y="198"/>
                  </a:lnTo>
                  <a:lnTo>
                    <a:pt x="1407" y="197"/>
                  </a:lnTo>
                  <a:lnTo>
                    <a:pt x="1417" y="208"/>
                  </a:lnTo>
                  <a:lnTo>
                    <a:pt x="1427" y="214"/>
                  </a:lnTo>
                  <a:lnTo>
                    <a:pt x="1451" y="199"/>
                  </a:lnTo>
                  <a:lnTo>
                    <a:pt x="1459" y="189"/>
                  </a:lnTo>
                  <a:lnTo>
                    <a:pt x="1444" y="189"/>
                  </a:lnTo>
                  <a:close/>
                  <a:moveTo>
                    <a:pt x="1445" y="444"/>
                  </a:moveTo>
                  <a:lnTo>
                    <a:pt x="1451" y="434"/>
                  </a:lnTo>
                  <a:lnTo>
                    <a:pt x="1442" y="429"/>
                  </a:lnTo>
                  <a:lnTo>
                    <a:pt x="1434" y="433"/>
                  </a:lnTo>
                  <a:lnTo>
                    <a:pt x="1427" y="429"/>
                  </a:lnTo>
                  <a:lnTo>
                    <a:pt x="1430" y="423"/>
                  </a:lnTo>
                  <a:lnTo>
                    <a:pt x="1426" y="421"/>
                  </a:lnTo>
                  <a:lnTo>
                    <a:pt x="1416" y="426"/>
                  </a:lnTo>
                  <a:lnTo>
                    <a:pt x="1428" y="412"/>
                  </a:lnTo>
                  <a:lnTo>
                    <a:pt x="1435" y="405"/>
                  </a:lnTo>
                  <a:lnTo>
                    <a:pt x="1439" y="400"/>
                  </a:lnTo>
                  <a:lnTo>
                    <a:pt x="1434" y="400"/>
                  </a:lnTo>
                  <a:lnTo>
                    <a:pt x="1423" y="405"/>
                  </a:lnTo>
                  <a:lnTo>
                    <a:pt x="1413" y="412"/>
                  </a:lnTo>
                  <a:lnTo>
                    <a:pt x="1395" y="436"/>
                  </a:lnTo>
                  <a:lnTo>
                    <a:pt x="1381" y="444"/>
                  </a:lnTo>
                  <a:lnTo>
                    <a:pt x="1386" y="448"/>
                  </a:lnTo>
                  <a:lnTo>
                    <a:pt x="1376" y="453"/>
                  </a:lnTo>
                  <a:lnTo>
                    <a:pt x="1377" y="458"/>
                  </a:lnTo>
                  <a:lnTo>
                    <a:pt x="1400" y="458"/>
                  </a:lnTo>
                  <a:lnTo>
                    <a:pt x="1412" y="458"/>
                  </a:lnTo>
                  <a:lnTo>
                    <a:pt x="1423" y="462"/>
                  </a:lnTo>
                  <a:lnTo>
                    <a:pt x="1412" y="468"/>
                  </a:lnTo>
                  <a:lnTo>
                    <a:pt x="1419" y="469"/>
                  </a:lnTo>
                  <a:lnTo>
                    <a:pt x="1437" y="455"/>
                  </a:lnTo>
                  <a:lnTo>
                    <a:pt x="1439" y="458"/>
                  </a:lnTo>
                  <a:lnTo>
                    <a:pt x="1433" y="470"/>
                  </a:lnTo>
                  <a:lnTo>
                    <a:pt x="1440" y="472"/>
                  </a:lnTo>
                  <a:lnTo>
                    <a:pt x="1445" y="472"/>
                  </a:lnTo>
                  <a:lnTo>
                    <a:pt x="1454" y="459"/>
                  </a:lnTo>
                  <a:lnTo>
                    <a:pt x="1453" y="449"/>
                  </a:lnTo>
                  <a:lnTo>
                    <a:pt x="1454" y="442"/>
                  </a:lnTo>
                  <a:lnTo>
                    <a:pt x="1445" y="444"/>
                  </a:lnTo>
                  <a:close/>
                  <a:moveTo>
                    <a:pt x="1113" y="105"/>
                  </a:moveTo>
                  <a:lnTo>
                    <a:pt x="1102" y="106"/>
                  </a:lnTo>
                  <a:lnTo>
                    <a:pt x="1095" y="108"/>
                  </a:lnTo>
                  <a:lnTo>
                    <a:pt x="1102" y="115"/>
                  </a:lnTo>
                  <a:lnTo>
                    <a:pt x="1118" y="109"/>
                  </a:lnTo>
                  <a:lnTo>
                    <a:pt x="1113" y="105"/>
                  </a:lnTo>
                  <a:close/>
                  <a:moveTo>
                    <a:pt x="1016" y="78"/>
                  </a:moveTo>
                  <a:lnTo>
                    <a:pt x="1041" y="73"/>
                  </a:lnTo>
                  <a:lnTo>
                    <a:pt x="1048" y="72"/>
                  </a:lnTo>
                  <a:lnTo>
                    <a:pt x="1061" y="68"/>
                  </a:lnTo>
                  <a:lnTo>
                    <a:pt x="1074" y="59"/>
                  </a:lnTo>
                  <a:lnTo>
                    <a:pt x="1061" y="61"/>
                  </a:lnTo>
                  <a:lnTo>
                    <a:pt x="1047" y="61"/>
                  </a:lnTo>
                  <a:lnTo>
                    <a:pt x="1019" y="68"/>
                  </a:lnTo>
                  <a:lnTo>
                    <a:pt x="991" y="77"/>
                  </a:lnTo>
                  <a:lnTo>
                    <a:pt x="1000" y="79"/>
                  </a:lnTo>
                  <a:lnTo>
                    <a:pt x="1016" y="78"/>
                  </a:lnTo>
                  <a:close/>
                  <a:moveTo>
                    <a:pt x="1050" y="75"/>
                  </a:moveTo>
                  <a:lnTo>
                    <a:pt x="1024" y="87"/>
                  </a:lnTo>
                  <a:lnTo>
                    <a:pt x="1034" y="88"/>
                  </a:lnTo>
                  <a:lnTo>
                    <a:pt x="1074" y="87"/>
                  </a:lnTo>
                  <a:lnTo>
                    <a:pt x="1050" y="93"/>
                  </a:lnTo>
                  <a:lnTo>
                    <a:pt x="1046" y="96"/>
                  </a:lnTo>
                  <a:lnTo>
                    <a:pt x="1061" y="96"/>
                  </a:lnTo>
                  <a:lnTo>
                    <a:pt x="1089" y="90"/>
                  </a:lnTo>
                  <a:lnTo>
                    <a:pt x="1121" y="89"/>
                  </a:lnTo>
                  <a:lnTo>
                    <a:pt x="1132" y="83"/>
                  </a:lnTo>
                  <a:lnTo>
                    <a:pt x="1139" y="78"/>
                  </a:lnTo>
                  <a:lnTo>
                    <a:pt x="1131" y="78"/>
                  </a:lnTo>
                  <a:lnTo>
                    <a:pt x="1120" y="80"/>
                  </a:lnTo>
                  <a:lnTo>
                    <a:pt x="1121" y="75"/>
                  </a:lnTo>
                  <a:lnTo>
                    <a:pt x="1126" y="70"/>
                  </a:lnTo>
                  <a:lnTo>
                    <a:pt x="1119" y="69"/>
                  </a:lnTo>
                  <a:lnTo>
                    <a:pt x="1104" y="73"/>
                  </a:lnTo>
                  <a:lnTo>
                    <a:pt x="1103" y="83"/>
                  </a:lnTo>
                  <a:lnTo>
                    <a:pt x="1089" y="83"/>
                  </a:lnTo>
                  <a:lnTo>
                    <a:pt x="1082" y="77"/>
                  </a:lnTo>
                  <a:lnTo>
                    <a:pt x="1063" y="73"/>
                  </a:lnTo>
                  <a:lnTo>
                    <a:pt x="1050" y="75"/>
                  </a:lnTo>
                  <a:close/>
                  <a:moveTo>
                    <a:pt x="1145" y="49"/>
                  </a:moveTo>
                  <a:lnTo>
                    <a:pt x="1137" y="47"/>
                  </a:lnTo>
                  <a:lnTo>
                    <a:pt x="1132" y="47"/>
                  </a:lnTo>
                  <a:lnTo>
                    <a:pt x="1120" y="49"/>
                  </a:lnTo>
                  <a:lnTo>
                    <a:pt x="1118" y="52"/>
                  </a:lnTo>
                  <a:lnTo>
                    <a:pt x="1131" y="52"/>
                  </a:lnTo>
                  <a:lnTo>
                    <a:pt x="1145" y="49"/>
                  </a:lnTo>
                  <a:close/>
                  <a:moveTo>
                    <a:pt x="1127" y="58"/>
                  </a:moveTo>
                  <a:lnTo>
                    <a:pt x="1134" y="54"/>
                  </a:lnTo>
                  <a:lnTo>
                    <a:pt x="1125" y="53"/>
                  </a:lnTo>
                  <a:lnTo>
                    <a:pt x="1110" y="54"/>
                  </a:lnTo>
                  <a:lnTo>
                    <a:pt x="1099" y="58"/>
                  </a:lnTo>
                  <a:lnTo>
                    <a:pt x="1106" y="62"/>
                  </a:lnTo>
                  <a:lnTo>
                    <a:pt x="1127" y="58"/>
                  </a:lnTo>
                  <a:close/>
                  <a:moveTo>
                    <a:pt x="1131" y="162"/>
                  </a:moveTo>
                  <a:lnTo>
                    <a:pt x="1140" y="166"/>
                  </a:lnTo>
                  <a:lnTo>
                    <a:pt x="1150" y="161"/>
                  </a:lnTo>
                  <a:lnTo>
                    <a:pt x="1149" y="156"/>
                  </a:lnTo>
                  <a:lnTo>
                    <a:pt x="1147" y="153"/>
                  </a:lnTo>
                  <a:lnTo>
                    <a:pt x="1144" y="151"/>
                  </a:lnTo>
                  <a:lnTo>
                    <a:pt x="1136" y="147"/>
                  </a:lnTo>
                  <a:lnTo>
                    <a:pt x="1125" y="153"/>
                  </a:lnTo>
                  <a:lnTo>
                    <a:pt x="1113" y="157"/>
                  </a:lnTo>
                  <a:lnTo>
                    <a:pt x="1121" y="163"/>
                  </a:lnTo>
                  <a:lnTo>
                    <a:pt x="1131" y="162"/>
                  </a:lnTo>
                  <a:close/>
                  <a:moveTo>
                    <a:pt x="1335" y="181"/>
                  </a:moveTo>
                  <a:lnTo>
                    <a:pt x="1339" y="174"/>
                  </a:lnTo>
                  <a:lnTo>
                    <a:pt x="1333" y="172"/>
                  </a:lnTo>
                  <a:lnTo>
                    <a:pt x="1323" y="173"/>
                  </a:lnTo>
                  <a:lnTo>
                    <a:pt x="1313" y="181"/>
                  </a:lnTo>
                  <a:lnTo>
                    <a:pt x="1312" y="187"/>
                  </a:lnTo>
                  <a:lnTo>
                    <a:pt x="1323" y="186"/>
                  </a:lnTo>
                  <a:lnTo>
                    <a:pt x="1333" y="182"/>
                  </a:lnTo>
                  <a:lnTo>
                    <a:pt x="1335" y="181"/>
                  </a:lnTo>
                  <a:close/>
                  <a:moveTo>
                    <a:pt x="1245" y="59"/>
                  </a:moveTo>
                  <a:lnTo>
                    <a:pt x="1260" y="61"/>
                  </a:lnTo>
                  <a:lnTo>
                    <a:pt x="1264" y="61"/>
                  </a:lnTo>
                  <a:lnTo>
                    <a:pt x="1267" y="59"/>
                  </a:lnTo>
                  <a:lnTo>
                    <a:pt x="1264" y="57"/>
                  </a:lnTo>
                  <a:lnTo>
                    <a:pt x="1246" y="57"/>
                  </a:lnTo>
                  <a:lnTo>
                    <a:pt x="1245" y="59"/>
                  </a:lnTo>
                  <a:close/>
                  <a:moveTo>
                    <a:pt x="1254" y="54"/>
                  </a:moveTo>
                  <a:lnTo>
                    <a:pt x="1261" y="51"/>
                  </a:lnTo>
                  <a:lnTo>
                    <a:pt x="1256" y="47"/>
                  </a:lnTo>
                  <a:lnTo>
                    <a:pt x="1251" y="47"/>
                  </a:lnTo>
                  <a:lnTo>
                    <a:pt x="1242" y="46"/>
                  </a:lnTo>
                  <a:lnTo>
                    <a:pt x="1236" y="51"/>
                  </a:lnTo>
                  <a:lnTo>
                    <a:pt x="1235" y="54"/>
                  </a:lnTo>
                  <a:lnTo>
                    <a:pt x="1239" y="57"/>
                  </a:lnTo>
                  <a:lnTo>
                    <a:pt x="1254" y="54"/>
                  </a:lnTo>
                  <a:close/>
                  <a:moveTo>
                    <a:pt x="1249" y="74"/>
                  </a:moveTo>
                  <a:lnTo>
                    <a:pt x="1251" y="79"/>
                  </a:lnTo>
                  <a:lnTo>
                    <a:pt x="1247" y="84"/>
                  </a:lnTo>
                  <a:lnTo>
                    <a:pt x="1244" y="90"/>
                  </a:lnTo>
                  <a:lnTo>
                    <a:pt x="1264" y="95"/>
                  </a:lnTo>
                  <a:lnTo>
                    <a:pt x="1277" y="96"/>
                  </a:lnTo>
                  <a:lnTo>
                    <a:pt x="1296" y="96"/>
                  </a:lnTo>
                  <a:lnTo>
                    <a:pt x="1323" y="94"/>
                  </a:lnTo>
                  <a:lnTo>
                    <a:pt x="1333" y="95"/>
                  </a:lnTo>
                  <a:lnTo>
                    <a:pt x="1348" y="93"/>
                  </a:lnTo>
                  <a:lnTo>
                    <a:pt x="1356" y="90"/>
                  </a:lnTo>
                  <a:lnTo>
                    <a:pt x="1359" y="85"/>
                  </a:lnTo>
                  <a:lnTo>
                    <a:pt x="1354" y="82"/>
                  </a:lnTo>
                  <a:lnTo>
                    <a:pt x="1339" y="80"/>
                  </a:lnTo>
                  <a:lnTo>
                    <a:pt x="1320" y="82"/>
                  </a:lnTo>
                  <a:lnTo>
                    <a:pt x="1306" y="83"/>
                  </a:lnTo>
                  <a:lnTo>
                    <a:pt x="1292" y="83"/>
                  </a:lnTo>
                  <a:lnTo>
                    <a:pt x="1281" y="83"/>
                  </a:lnTo>
                  <a:lnTo>
                    <a:pt x="1278" y="80"/>
                  </a:lnTo>
                  <a:lnTo>
                    <a:pt x="1271" y="77"/>
                  </a:lnTo>
                  <a:lnTo>
                    <a:pt x="1278" y="73"/>
                  </a:lnTo>
                  <a:lnTo>
                    <a:pt x="1275" y="69"/>
                  </a:lnTo>
                  <a:lnTo>
                    <a:pt x="1256" y="69"/>
                  </a:lnTo>
                  <a:lnTo>
                    <a:pt x="1251" y="65"/>
                  </a:lnTo>
                  <a:lnTo>
                    <a:pt x="1235" y="64"/>
                  </a:lnTo>
                  <a:lnTo>
                    <a:pt x="1225" y="69"/>
                  </a:lnTo>
                  <a:lnTo>
                    <a:pt x="1231" y="73"/>
                  </a:lnTo>
                  <a:lnTo>
                    <a:pt x="1249" y="74"/>
                  </a:lnTo>
                  <a:close/>
                  <a:moveTo>
                    <a:pt x="1198" y="52"/>
                  </a:moveTo>
                  <a:lnTo>
                    <a:pt x="1207" y="54"/>
                  </a:lnTo>
                  <a:lnTo>
                    <a:pt x="1220" y="56"/>
                  </a:lnTo>
                  <a:lnTo>
                    <a:pt x="1221" y="52"/>
                  </a:lnTo>
                  <a:lnTo>
                    <a:pt x="1221" y="47"/>
                  </a:lnTo>
                  <a:lnTo>
                    <a:pt x="1205" y="43"/>
                  </a:lnTo>
                  <a:lnTo>
                    <a:pt x="1191" y="41"/>
                  </a:lnTo>
                  <a:lnTo>
                    <a:pt x="1186" y="46"/>
                  </a:lnTo>
                  <a:lnTo>
                    <a:pt x="1192" y="48"/>
                  </a:lnTo>
                  <a:lnTo>
                    <a:pt x="1179" y="52"/>
                  </a:lnTo>
                  <a:lnTo>
                    <a:pt x="1198" y="52"/>
                  </a:lnTo>
                  <a:close/>
                  <a:moveTo>
                    <a:pt x="1294" y="41"/>
                  </a:moveTo>
                  <a:lnTo>
                    <a:pt x="1283" y="43"/>
                  </a:lnTo>
                  <a:lnTo>
                    <a:pt x="1280" y="47"/>
                  </a:lnTo>
                  <a:lnTo>
                    <a:pt x="1282" y="52"/>
                  </a:lnTo>
                  <a:lnTo>
                    <a:pt x="1299" y="53"/>
                  </a:lnTo>
                  <a:lnTo>
                    <a:pt x="1314" y="53"/>
                  </a:lnTo>
                  <a:lnTo>
                    <a:pt x="1339" y="44"/>
                  </a:lnTo>
                  <a:lnTo>
                    <a:pt x="1355" y="41"/>
                  </a:lnTo>
                  <a:lnTo>
                    <a:pt x="1349" y="37"/>
                  </a:lnTo>
                  <a:lnTo>
                    <a:pt x="1350" y="31"/>
                  </a:lnTo>
                  <a:lnTo>
                    <a:pt x="1339" y="28"/>
                  </a:lnTo>
                  <a:lnTo>
                    <a:pt x="1328" y="26"/>
                  </a:lnTo>
                  <a:lnTo>
                    <a:pt x="1324" y="22"/>
                  </a:lnTo>
                  <a:lnTo>
                    <a:pt x="1306" y="22"/>
                  </a:lnTo>
                  <a:lnTo>
                    <a:pt x="1306" y="23"/>
                  </a:lnTo>
                  <a:lnTo>
                    <a:pt x="1297" y="25"/>
                  </a:lnTo>
                  <a:lnTo>
                    <a:pt x="1287" y="27"/>
                  </a:lnTo>
                  <a:lnTo>
                    <a:pt x="1276" y="32"/>
                  </a:lnTo>
                  <a:lnTo>
                    <a:pt x="1275" y="37"/>
                  </a:lnTo>
                  <a:lnTo>
                    <a:pt x="1280" y="41"/>
                  </a:lnTo>
                  <a:lnTo>
                    <a:pt x="1294" y="41"/>
                  </a:lnTo>
                  <a:close/>
                  <a:moveTo>
                    <a:pt x="1344" y="25"/>
                  </a:moveTo>
                  <a:lnTo>
                    <a:pt x="1355" y="28"/>
                  </a:lnTo>
                  <a:lnTo>
                    <a:pt x="1383" y="27"/>
                  </a:lnTo>
                  <a:lnTo>
                    <a:pt x="1401" y="28"/>
                  </a:lnTo>
                  <a:lnTo>
                    <a:pt x="1383" y="32"/>
                  </a:lnTo>
                  <a:lnTo>
                    <a:pt x="1379" y="31"/>
                  </a:lnTo>
                  <a:lnTo>
                    <a:pt x="1357" y="31"/>
                  </a:lnTo>
                  <a:lnTo>
                    <a:pt x="1354" y="37"/>
                  </a:lnTo>
                  <a:lnTo>
                    <a:pt x="1361" y="41"/>
                  </a:lnTo>
                  <a:lnTo>
                    <a:pt x="1354" y="44"/>
                  </a:lnTo>
                  <a:lnTo>
                    <a:pt x="1336" y="47"/>
                  </a:lnTo>
                  <a:lnTo>
                    <a:pt x="1325" y="52"/>
                  </a:lnTo>
                  <a:lnTo>
                    <a:pt x="1336" y="53"/>
                  </a:lnTo>
                  <a:lnTo>
                    <a:pt x="1340" y="61"/>
                  </a:lnTo>
                  <a:lnTo>
                    <a:pt x="1323" y="56"/>
                  </a:lnTo>
                  <a:lnTo>
                    <a:pt x="1317" y="56"/>
                  </a:lnTo>
                  <a:lnTo>
                    <a:pt x="1312" y="64"/>
                  </a:lnTo>
                  <a:lnTo>
                    <a:pt x="1293" y="67"/>
                  </a:lnTo>
                  <a:lnTo>
                    <a:pt x="1288" y="73"/>
                  </a:lnTo>
                  <a:lnTo>
                    <a:pt x="1306" y="73"/>
                  </a:lnTo>
                  <a:lnTo>
                    <a:pt x="1315" y="74"/>
                  </a:lnTo>
                  <a:lnTo>
                    <a:pt x="1343" y="73"/>
                  </a:lnTo>
                  <a:lnTo>
                    <a:pt x="1364" y="75"/>
                  </a:lnTo>
                  <a:lnTo>
                    <a:pt x="1393" y="69"/>
                  </a:lnTo>
                  <a:lnTo>
                    <a:pt x="1396" y="65"/>
                  </a:lnTo>
                  <a:lnTo>
                    <a:pt x="1380" y="67"/>
                  </a:lnTo>
                  <a:lnTo>
                    <a:pt x="1381" y="64"/>
                  </a:lnTo>
                  <a:lnTo>
                    <a:pt x="1397" y="61"/>
                  </a:lnTo>
                  <a:lnTo>
                    <a:pt x="1404" y="56"/>
                  </a:lnTo>
                  <a:lnTo>
                    <a:pt x="1422" y="53"/>
                  </a:lnTo>
                  <a:lnTo>
                    <a:pt x="1433" y="49"/>
                  </a:lnTo>
                  <a:lnTo>
                    <a:pt x="1430" y="44"/>
                  </a:lnTo>
                  <a:lnTo>
                    <a:pt x="1439" y="42"/>
                  </a:lnTo>
                  <a:lnTo>
                    <a:pt x="1428" y="41"/>
                  </a:lnTo>
                  <a:lnTo>
                    <a:pt x="1455" y="39"/>
                  </a:lnTo>
                  <a:lnTo>
                    <a:pt x="1463" y="37"/>
                  </a:lnTo>
                  <a:lnTo>
                    <a:pt x="1481" y="36"/>
                  </a:lnTo>
                  <a:lnTo>
                    <a:pt x="1503" y="27"/>
                  </a:lnTo>
                  <a:lnTo>
                    <a:pt x="1518" y="25"/>
                  </a:lnTo>
                  <a:lnTo>
                    <a:pt x="1544" y="20"/>
                  </a:lnTo>
                  <a:lnTo>
                    <a:pt x="1526" y="20"/>
                  </a:lnTo>
                  <a:lnTo>
                    <a:pt x="1536" y="17"/>
                  </a:lnTo>
                  <a:lnTo>
                    <a:pt x="1555" y="16"/>
                  </a:lnTo>
                  <a:lnTo>
                    <a:pt x="1579" y="11"/>
                  </a:lnTo>
                  <a:lnTo>
                    <a:pt x="1581" y="9"/>
                  </a:lnTo>
                  <a:lnTo>
                    <a:pt x="1570" y="6"/>
                  </a:lnTo>
                  <a:lnTo>
                    <a:pt x="1553" y="5"/>
                  </a:lnTo>
                  <a:lnTo>
                    <a:pt x="1533" y="5"/>
                  </a:lnTo>
                  <a:lnTo>
                    <a:pt x="1517" y="4"/>
                  </a:lnTo>
                  <a:lnTo>
                    <a:pt x="1501" y="4"/>
                  </a:lnTo>
                  <a:lnTo>
                    <a:pt x="1476" y="5"/>
                  </a:lnTo>
                  <a:lnTo>
                    <a:pt x="1474" y="4"/>
                  </a:lnTo>
                  <a:lnTo>
                    <a:pt x="1449" y="5"/>
                  </a:lnTo>
                  <a:lnTo>
                    <a:pt x="1434" y="6"/>
                  </a:lnTo>
                  <a:lnTo>
                    <a:pt x="1422" y="7"/>
                  </a:lnTo>
                  <a:lnTo>
                    <a:pt x="1411" y="12"/>
                  </a:lnTo>
                  <a:lnTo>
                    <a:pt x="1404" y="10"/>
                  </a:lnTo>
                  <a:lnTo>
                    <a:pt x="1396" y="9"/>
                  </a:lnTo>
                  <a:lnTo>
                    <a:pt x="1380" y="12"/>
                  </a:lnTo>
                  <a:lnTo>
                    <a:pt x="1362" y="13"/>
                  </a:lnTo>
                  <a:lnTo>
                    <a:pt x="1353" y="13"/>
                  </a:lnTo>
                  <a:lnTo>
                    <a:pt x="1339" y="16"/>
                  </a:lnTo>
                  <a:lnTo>
                    <a:pt x="1336" y="20"/>
                  </a:lnTo>
                  <a:lnTo>
                    <a:pt x="1341" y="22"/>
                  </a:lnTo>
                  <a:lnTo>
                    <a:pt x="1344" y="25"/>
                  </a:lnTo>
                  <a:close/>
                  <a:moveTo>
                    <a:pt x="1234" y="89"/>
                  </a:moveTo>
                  <a:lnTo>
                    <a:pt x="1235" y="85"/>
                  </a:lnTo>
                  <a:lnTo>
                    <a:pt x="1231" y="83"/>
                  </a:lnTo>
                  <a:lnTo>
                    <a:pt x="1217" y="84"/>
                  </a:lnTo>
                  <a:lnTo>
                    <a:pt x="1205" y="90"/>
                  </a:lnTo>
                  <a:lnTo>
                    <a:pt x="1213" y="93"/>
                  </a:lnTo>
                  <a:lnTo>
                    <a:pt x="1225" y="94"/>
                  </a:lnTo>
                  <a:lnTo>
                    <a:pt x="1234" y="89"/>
                  </a:lnTo>
                  <a:close/>
                  <a:moveTo>
                    <a:pt x="1194" y="108"/>
                  </a:moveTo>
                  <a:lnTo>
                    <a:pt x="1189" y="113"/>
                  </a:lnTo>
                  <a:lnTo>
                    <a:pt x="1184" y="124"/>
                  </a:lnTo>
                  <a:lnTo>
                    <a:pt x="1194" y="125"/>
                  </a:lnTo>
                  <a:lnTo>
                    <a:pt x="1213" y="115"/>
                  </a:lnTo>
                  <a:lnTo>
                    <a:pt x="1225" y="113"/>
                  </a:lnTo>
                  <a:lnTo>
                    <a:pt x="1250" y="103"/>
                  </a:lnTo>
                  <a:lnTo>
                    <a:pt x="1235" y="100"/>
                  </a:lnTo>
                  <a:lnTo>
                    <a:pt x="1217" y="99"/>
                  </a:lnTo>
                  <a:lnTo>
                    <a:pt x="1204" y="103"/>
                  </a:lnTo>
                  <a:lnTo>
                    <a:pt x="1194" y="108"/>
                  </a:lnTo>
                  <a:close/>
                  <a:moveTo>
                    <a:pt x="1171" y="88"/>
                  </a:moveTo>
                  <a:lnTo>
                    <a:pt x="1178" y="90"/>
                  </a:lnTo>
                  <a:lnTo>
                    <a:pt x="1194" y="89"/>
                  </a:lnTo>
                  <a:lnTo>
                    <a:pt x="1208" y="82"/>
                  </a:lnTo>
                  <a:lnTo>
                    <a:pt x="1214" y="75"/>
                  </a:lnTo>
                  <a:lnTo>
                    <a:pt x="1214" y="69"/>
                  </a:lnTo>
                  <a:lnTo>
                    <a:pt x="1212" y="72"/>
                  </a:lnTo>
                  <a:lnTo>
                    <a:pt x="1199" y="70"/>
                  </a:lnTo>
                  <a:lnTo>
                    <a:pt x="1182" y="74"/>
                  </a:lnTo>
                  <a:lnTo>
                    <a:pt x="1173" y="74"/>
                  </a:lnTo>
                  <a:lnTo>
                    <a:pt x="1162" y="83"/>
                  </a:lnTo>
                  <a:lnTo>
                    <a:pt x="1178" y="83"/>
                  </a:lnTo>
                  <a:lnTo>
                    <a:pt x="1171" y="88"/>
                  </a:lnTo>
                  <a:close/>
                  <a:moveTo>
                    <a:pt x="1350" y="114"/>
                  </a:moveTo>
                  <a:lnTo>
                    <a:pt x="1360" y="114"/>
                  </a:lnTo>
                  <a:lnTo>
                    <a:pt x="1369" y="115"/>
                  </a:lnTo>
                  <a:lnTo>
                    <a:pt x="1370" y="113"/>
                  </a:lnTo>
                  <a:lnTo>
                    <a:pt x="1360" y="105"/>
                  </a:lnTo>
                  <a:lnTo>
                    <a:pt x="1340" y="104"/>
                  </a:lnTo>
                  <a:lnTo>
                    <a:pt x="1336" y="105"/>
                  </a:lnTo>
                  <a:lnTo>
                    <a:pt x="1332" y="109"/>
                  </a:lnTo>
                  <a:lnTo>
                    <a:pt x="1336" y="115"/>
                  </a:lnTo>
                  <a:lnTo>
                    <a:pt x="1339" y="115"/>
                  </a:lnTo>
                  <a:lnTo>
                    <a:pt x="1350" y="114"/>
                  </a:lnTo>
                  <a:close/>
                  <a:moveTo>
                    <a:pt x="1236" y="254"/>
                  </a:moveTo>
                  <a:lnTo>
                    <a:pt x="1236" y="259"/>
                  </a:lnTo>
                  <a:lnTo>
                    <a:pt x="1240" y="260"/>
                  </a:lnTo>
                  <a:lnTo>
                    <a:pt x="1249" y="252"/>
                  </a:lnTo>
                  <a:lnTo>
                    <a:pt x="1247" y="250"/>
                  </a:lnTo>
                  <a:lnTo>
                    <a:pt x="1244" y="249"/>
                  </a:lnTo>
                  <a:lnTo>
                    <a:pt x="1236" y="254"/>
                  </a:lnTo>
                  <a:close/>
                  <a:moveTo>
                    <a:pt x="1320" y="473"/>
                  </a:moveTo>
                  <a:lnTo>
                    <a:pt x="1319" y="467"/>
                  </a:lnTo>
                  <a:lnTo>
                    <a:pt x="1313" y="470"/>
                  </a:lnTo>
                  <a:lnTo>
                    <a:pt x="1314" y="475"/>
                  </a:lnTo>
                  <a:lnTo>
                    <a:pt x="1328" y="481"/>
                  </a:lnTo>
                  <a:lnTo>
                    <a:pt x="1333" y="480"/>
                  </a:lnTo>
                  <a:lnTo>
                    <a:pt x="1339" y="474"/>
                  </a:lnTo>
                  <a:lnTo>
                    <a:pt x="1329" y="475"/>
                  </a:lnTo>
                  <a:lnTo>
                    <a:pt x="1320" y="473"/>
                  </a:lnTo>
                  <a:close/>
                  <a:moveTo>
                    <a:pt x="1355" y="437"/>
                  </a:moveTo>
                  <a:lnTo>
                    <a:pt x="1355" y="433"/>
                  </a:lnTo>
                  <a:lnTo>
                    <a:pt x="1345" y="427"/>
                  </a:lnTo>
                  <a:lnTo>
                    <a:pt x="1332" y="423"/>
                  </a:lnTo>
                  <a:lnTo>
                    <a:pt x="1327" y="424"/>
                  </a:lnTo>
                  <a:lnTo>
                    <a:pt x="1335" y="432"/>
                  </a:lnTo>
                  <a:lnTo>
                    <a:pt x="1349" y="437"/>
                  </a:lnTo>
                  <a:lnTo>
                    <a:pt x="1355" y="437"/>
                  </a:lnTo>
                  <a:close/>
                  <a:moveTo>
                    <a:pt x="1202" y="249"/>
                  </a:moveTo>
                  <a:lnTo>
                    <a:pt x="1202" y="252"/>
                  </a:lnTo>
                  <a:lnTo>
                    <a:pt x="1209" y="252"/>
                  </a:lnTo>
                  <a:lnTo>
                    <a:pt x="1225" y="245"/>
                  </a:lnTo>
                  <a:lnTo>
                    <a:pt x="1228" y="241"/>
                  </a:lnTo>
                  <a:lnTo>
                    <a:pt x="1214" y="241"/>
                  </a:lnTo>
                  <a:lnTo>
                    <a:pt x="1202" y="249"/>
                  </a:lnTo>
                  <a:close/>
                  <a:moveTo>
                    <a:pt x="618" y="417"/>
                  </a:moveTo>
                  <a:lnTo>
                    <a:pt x="612" y="415"/>
                  </a:lnTo>
                  <a:lnTo>
                    <a:pt x="602" y="411"/>
                  </a:lnTo>
                  <a:lnTo>
                    <a:pt x="598" y="415"/>
                  </a:lnTo>
                  <a:lnTo>
                    <a:pt x="597" y="423"/>
                  </a:lnTo>
                  <a:lnTo>
                    <a:pt x="608" y="426"/>
                  </a:lnTo>
                  <a:lnTo>
                    <a:pt x="607" y="429"/>
                  </a:lnTo>
                  <a:lnTo>
                    <a:pt x="614" y="436"/>
                  </a:lnTo>
                  <a:lnTo>
                    <a:pt x="614" y="439"/>
                  </a:lnTo>
                  <a:lnTo>
                    <a:pt x="628" y="447"/>
                  </a:lnTo>
                  <a:lnTo>
                    <a:pt x="635" y="444"/>
                  </a:lnTo>
                  <a:lnTo>
                    <a:pt x="637" y="437"/>
                  </a:lnTo>
                  <a:lnTo>
                    <a:pt x="628" y="431"/>
                  </a:lnTo>
                  <a:lnTo>
                    <a:pt x="627" y="423"/>
                  </a:lnTo>
                  <a:lnTo>
                    <a:pt x="627" y="418"/>
                  </a:lnTo>
                  <a:lnTo>
                    <a:pt x="618" y="417"/>
                  </a:lnTo>
                  <a:close/>
                  <a:moveTo>
                    <a:pt x="582" y="391"/>
                  </a:moveTo>
                  <a:lnTo>
                    <a:pt x="586" y="391"/>
                  </a:lnTo>
                  <a:lnTo>
                    <a:pt x="586" y="380"/>
                  </a:lnTo>
                  <a:lnTo>
                    <a:pt x="602" y="364"/>
                  </a:lnTo>
                  <a:lnTo>
                    <a:pt x="591" y="365"/>
                  </a:lnTo>
                  <a:lnTo>
                    <a:pt x="587" y="363"/>
                  </a:lnTo>
                  <a:lnTo>
                    <a:pt x="582" y="368"/>
                  </a:lnTo>
                  <a:lnTo>
                    <a:pt x="580" y="374"/>
                  </a:lnTo>
                  <a:lnTo>
                    <a:pt x="581" y="379"/>
                  </a:lnTo>
                  <a:lnTo>
                    <a:pt x="580" y="385"/>
                  </a:lnTo>
                  <a:lnTo>
                    <a:pt x="582" y="391"/>
                  </a:lnTo>
                  <a:close/>
                  <a:moveTo>
                    <a:pt x="1249" y="226"/>
                  </a:moveTo>
                  <a:lnTo>
                    <a:pt x="1240" y="228"/>
                  </a:lnTo>
                  <a:lnTo>
                    <a:pt x="1244" y="221"/>
                  </a:lnTo>
                  <a:lnTo>
                    <a:pt x="1234" y="218"/>
                  </a:lnTo>
                  <a:lnTo>
                    <a:pt x="1226" y="213"/>
                  </a:lnTo>
                  <a:lnTo>
                    <a:pt x="1223" y="209"/>
                  </a:lnTo>
                  <a:lnTo>
                    <a:pt x="1217" y="212"/>
                  </a:lnTo>
                  <a:lnTo>
                    <a:pt x="1219" y="205"/>
                  </a:lnTo>
                  <a:lnTo>
                    <a:pt x="1213" y="204"/>
                  </a:lnTo>
                  <a:lnTo>
                    <a:pt x="1200" y="217"/>
                  </a:lnTo>
                  <a:lnTo>
                    <a:pt x="1192" y="228"/>
                  </a:lnTo>
                  <a:lnTo>
                    <a:pt x="1178" y="233"/>
                  </a:lnTo>
                  <a:lnTo>
                    <a:pt x="1193" y="231"/>
                  </a:lnTo>
                  <a:lnTo>
                    <a:pt x="1191" y="240"/>
                  </a:lnTo>
                  <a:lnTo>
                    <a:pt x="1210" y="233"/>
                  </a:lnTo>
                  <a:lnTo>
                    <a:pt x="1225" y="226"/>
                  </a:lnTo>
                  <a:lnTo>
                    <a:pt x="1226" y="231"/>
                  </a:lnTo>
                  <a:lnTo>
                    <a:pt x="1241" y="235"/>
                  </a:lnTo>
                  <a:lnTo>
                    <a:pt x="1252" y="231"/>
                  </a:lnTo>
                  <a:lnTo>
                    <a:pt x="1249" y="226"/>
                  </a:lnTo>
                  <a:close/>
                  <a:moveTo>
                    <a:pt x="52" y="870"/>
                  </a:moveTo>
                  <a:lnTo>
                    <a:pt x="49" y="869"/>
                  </a:lnTo>
                  <a:lnTo>
                    <a:pt x="44" y="866"/>
                  </a:lnTo>
                  <a:lnTo>
                    <a:pt x="44" y="865"/>
                  </a:lnTo>
                  <a:lnTo>
                    <a:pt x="43" y="868"/>
                  </a:lnTo>
                  <a:lnTo>
                    <a:pt x="43" y="870"/>
                  </a:lnTo>
                  <a:lnTo>
                    <a:pt x="39" y="873"/>
                  </a:lnTo>
                  <a:lnTo>
                    <a:pt x="39" y="875"/>
                  </a:lnTo>
                  <a:lnTo>
                    <a:pt x="39" y="880"/>
                  </a:lnTo>
                  <a:lnTo>
                    <a:pt x="38" y="885"/>
                  </a:lnTo>
                  <a:lnTo>
                    <a:pt x="41" y="886"/>
                  </a:lnTo>
                  <a:lnTo>
                    <a:pt x="43" y="884"/>
                  </a:lnTo>
                  <a:lnTo>
                    <a:pt x="48" y="881"/>
                  </a:lnTo>
                  <a:lnTo>
                    <a:pt x="54" y="879"/>
                  </a:lnTo>
                  <a:lnTo>
                    <a:pt x="55" y="878"/>
                  </a:lnTo>
                  <a:lnTo>
                    <a:pt x="53" y="873"/>
                  </a:lnTo>
                  <a:lnTo>
                    <a:pt x="52" y="870"/>
                  </a:lnTo>
                  <a:close/>
                  <a:moveTo>
                    <a:pt x="21" y="844"/>
                  </a:moveTo>
                  <a:lnTo>
                    <a:pt x="17" y="847"/>
                  </a:lnTo>
                  <a:lnTo>
                    <a:pt x="18" y="850"/>
                  </a:lnTo>
                  <a:lnTo>
                    <a:pt x="23" y="852"/>
                  </a:lnTo>
                  <a:lnTo>
                    <a:pt x="24" y="850"/>
                  </a:lnTo>
                  <a:lnTo>
                    <a:pt x="22" y="845"/>
                  </a:lnTo>
                  <a:lnTo>
                    <a:pt x="21" y="844"/>
                  </a:lnTo>
                  <a:close/>
                  <a:moveTo>
                    <a:pt x="1" y="838"/>
                  </a:moveTo>
                  <a:lnTo>
                    <a:pt x="0" y="839"/>
                  </a:lnTo>
                  <a:lnTo>
                    <a:pt x="3" y="842"/>
                  </a:lnTo>
                  <a:lnTo>
                    <a:pt x="5" y="840"/>
                  </a:lnTo>
                  <a:lnTo>
                    <a:pt x="5" y="837"/>
                  </a:lnTo>
                  <a:lnTo>
                    <a:pt x="3" y="837"/>
                  </a:lnTo>
                  <a:lnTo>
                    <a:pt x="1" y="838"/>
                  </a:lnTo>
                  <a:close/>
                  <a:moveTo>
                    <a:pt x="325" y="238"/>
                  </a:moveTo>
                  <a:lnTo>
                    <a:pt x="329" y="241"/>
                  </a:lnTo>
                  <a:lnTo>
                    <a:pt x="340" y="238"/>
                  </a:lnTo>
                  <a:lnTo>
                    <a:pt x="342" y="236"/>
                  </a:lnTo>
                  <a:lnTo>
                    <a:pt x="335" y="234"/>
                  </a:lnTo>
                  <a:lnTo>
                    <a:pt x="331" y="231"/>
                  </a:lnTo>
                  <a:lnTo>
                    <a:pt x="324" y="233"/>
                  </a:lnTo>
                  <a:lnTo>
                    <a:pt x="320" y="231"/>
                  </a:lnTo>
                  <a:lnTo>
                    <a:pt x="313" y="235"/>
                  </a:lnTo>
                  <a:lnTo>
                    <a:pt x="314" y="236"/>
                  </a:lnTo>
                  <a:lnTo>
                    <a:pt x="324" y="235"/>
                  </a:lnTo>
                  <a:lnTo>
                    <a:pt x="325" y="238"/>
                  </a:lnTo>
                  <a:close/>
                  <a:moveTo>
                    <a:pt x="44" y="858"/>
                  </a:moveTo>
                  <a:lnTo>
                    <a:pt x="41" y="857"/>
                  </a:lnTo>
                  <a:lnTo>
                    <a:pt x="37" y="855"/>
                  </a:lnTo>
                  <a:lnTo>
                    <a:pt x="34" y="857"/>
                  </a:lnTo>
                  <a:lnTo>
                    <a:pt x="34" y="857"/>
                  </a:lnTo>
                  <a:lnTo>
                    <a:pt x="36" y="858"/>
                  </a:lnTo>
                  <a:lnTo>
                    <a:pt x="37" y="862"/>
                  </a:lnTo>
                  <a:lnTo>
                    <a:pt x="42" y="860"/>
                  </a:lnTo>
                  <a:lnTo>
                    <a:pt x="44" y="858"/>
                  </a:lnTo>
                  <a:close/>
                  <a:moveTo>
                    <a:pt x="36" y="853"/>
                  </a:moveTo>
                  <a:lnTo>
                    <a:pt x="29" y="852"/>
                  </a:lnTo>
                  <a:lnTo>
                    <a:pt x="28" y="854"/>
                  </a:lnTo>
                  <a:lnTo>
                    <a:pt x="34" y="854"/>
                  </a:lnTo>
                  <a:lnTo>
                    <a:pt x="36" y="853"/>
                  </a:lnTo>
                  <a:close/>
                  <a:moveTo>
                    <a:pt x="410" y="312"/>
                  </a:moveTo>
                  <a:lnTo>
                    <a:pt x="395" y="317"/>
                  </a:lnTo>
                  <a:lnTo>
                    <a:pt x="389" y="323"/>
                  </a:lnTo>
                  <a:lnTo>
                    <a:pt x="392" y="327"/>
                  </a:lnTo>
                  <a:lnTo>
                    <a:pt x="409" y="320"/>
                  </a:lnTo>
                  <a:lnTo>
                    <a:pt x="424" y="316"/>
                  </a:lnTo>
                  <a:lnTo>
                    <a:pt x="424" y="311"/>
                  </a:lnTo>
                  <a:lnTo>
                    <a:pt x="419" y="309"/>
                  </a:lnTo>
                  <a:lnTo>
                    <a:pt x="410" y="312"/>
                  </a:lnTo>
                  <a:close/>
                  <a:moveTo>
                    <a:pt x="304" y="282"/>
                  </a:moveTo>
                  <a:lnTo>
                    <a:pt x="308" y="285"/>
                  </a:lnTo>
                  <a:lnTo>
                    <a:pt x="318" y="283"/>
                  </a:lnTo>
                  <a:lnTo>
                    <a:pt x="322" y="277"/>
                  </a:lnTo>
                  <a:lnTo>
                    <a:pt x="316" y="276"/>
                  </a:lnTo>
                  <a:lnTo>
                    <a:pt x="303" y="278"/>
                  </a:lnTo>
                  <a:lnTo>
                    <a:pt x="304" y="282"/>
                  </a:lnTo>
                  <a:close/>
                  <a:moveTo>
                    <a:pt x="4045" y="1265"/>
                  </a:moveTo>
                  <a:lnTo>
                    <a:pt x="4052" y="1265"/>
                  </a:lnTo>
                  <a:lnTo>
                    <a:pt x="4059" y="1261"/>
                  </a:lnTo>
                  <a:lnTo>
                    <a:pt x="4067" y="1258"/>
                  </a:lnTo>
                  <a:lnTo>
                    <a:pt x="4069" y="1253"/>
                  </a:lnTo>
                  <a:lnTo>
                    <a:pt x="4075" y="1251"/>
                  </a:lnTo>
                  <a:lnTo>
                    <a:pt x="4082" y="1244"/>
                  </a:lnTo>
                  <a:lnTo>
                    <a:pt x="4082" y="1235"/>
                  </a:lnTo>
                  <a:lnTo>
                    <a:pt x="4079" y="1232"/>
                  </a:lnTo>
                  <a:lnTo>
                    <a:pt x="4072" y="1233"/>
                  </a:lnTo>
                  <a:lnTo>
                    <a:pt x="4072" y="1242"/>
                  </a:lnTo>
                  <a:lnTo>
                    <a:pt x="4066" y="1247"/>
                  </a:lnTo>
                  <a:lnTo>
                    <a:pt x="4061" y="1251"/>
                  </a:lnTo>
                  <a:lnTo>
                    <a:pt x="4053" y="1253"/>
                  </a:lnTo>
                  <a:lnTo>
                    <a:pt x="4052" y="1244"/>
                  </a:lnTo>
                  <a:lnTo>
                    <a:pt x="4051" y="1245"/>
                  </a:lnTo>
                  <a:lnTo>
                    <a:pt x="4048" y="1253"/>
                  </a:lnTo>
                  <a:lnTo>
                    <a:pt x="4040" y="1254"/>
                  </a:lnTo>
                  <a:lnTo>
                    <a:pt x="4030" y="1251"/>
                  </a:lnTo>
                  <a:lnTo>
                    <a:pt x="4027" y="1256"/>
                  </a:lnTo>
                  <a:lnTo>
                    <a:pt x="4036" y="1260"/>
                  </a:lnTo>
                  <a:lnTo>
                    <a:pt x="4045" y="1265"/>
                  </a:lnTo>
                  <a:close/>
                  <a:moveTo>
                    <a:pt x="4078" y="1222"/>
                  </a:moveTo>
                  <a:lnTo>
                    <a:pt x="4084" y="1227"/>
                  </a:lnTo>
                  <a:lnTo>
                    <a:pt x="4087" y="1233"/>
                  </a:lnTo>
                  <a:lnTo>
                    <a:pt x="4088" y="1242"/>
                  </a:lnTo>
                  <a:lnTo>
                    <a:pt x="4093" y="1238"/>
                  </a:lnTo>
                  <a:lnTo>
                    <a:pt x="4092" y="1229"/>
                  </a:lnTo>
                  <a:lnTo>
                    <a:pt x="4087" y="1224"/>
                  </a:lnTo>
                  <a:lnTo>
                    <a:pt x="4082" y="1218"/>
                  </a:lnTo>
                  <a:lnTo>
                    <a:pt x="4075" y="1214"/>
                  </a:lnTo>
                  <a:lnTo>
                    <a:pt x="4072" y="1212"/>
                  </a:lnTo>
                  <a:lnTo>
                    <a:pt x="4066" y="1208"/>
                  </a:lnTo>
                  <a:lnTo>
                    <a:pt x="4062" y="1212"/>
                  </a:lnTo>
                  <a:lnTo>
                    <a:pt x="4071" y="1214"/>
                  </a:lnTo>
                  <a:lnTo>
                    <a:pt x="4078" y="1222"/>
                  </a:lnTo>
                  <a:close/>
                  <a:moveTo>
                    <a:pt x="4118" y="1269"/>
                  </a:moveTo>
                  <a:lnTo>
                    <a:pt x="4122" y="1274"/>
                  </a:lnTo>
                  <a:lnTo>
                    <a:pt x="4126" y="1273"/>
                  </a:lnTo>
                  <a:lnTo>
                    <a:pt x="4127" y="1269"/>
                  </a:lnTo>
                  <a:lnTo>
                    <a:pt x="4122" y="1263"/>
                  </a:lnTo>
                  <a:lnTo>
                    <a:pt x="4118" y="1253"/>
                  </a:lnTo>
                  <a:lnTo>
                    <a:pt x="4113" y="1250"/>
                  </a:lnTo>
                  <a:lnTo>
                    <a:pt x="4111" y="1245"/>
                  </a:lnTo>
                  <a:lnTo>
                    <a:pt x="4110" y="1247"/>
                  </a:lnTo>
                  <a:lnTo>
                    <a:pt x="4113" y="1259"/>
                  </a:lnTo>
                  <a:lnTo>
                    <a:pt x="4118" y="1269"/>
                  </a:lnTo>
                  <a:close/>
                  <a:moveTo>
                    <a:pt x="3687" y="1300"/>
                  </a:moveTo>
                  <a:lnTo>
                    <a:pt x="3690" y="1291"/>
                  </a:lnTo>
                  <a:lnTo>
                    <a:pt x="3677" y="1297"/>
                  </a:lnTo>
                  <a:lnTo>
                    <a:pt x="3669" y="1299"/>
                  </a:lnTo>
                  <a:lnTo>
                    <a:pt x="3660" y="1294"/>
                  </a:lnTo>
                  <a:lnTo>
                    <a:pt x="3650" y="1297"/>
                  </a:lnTo>
                  <a:lnTo>
                    <a:pt x="3650" y="1302"/>
                  </a:lnTo>
                  <a:lnTo>
                    <a:pt x="3667" y="1303"/>
                  </a:lnTo>
                  <a:lnTo>
                    <a:pt x="3687" y="1300"/>
                  </a:lnTo>
                  <a:close/>
                  <a:moveTo>
                    <a:pt x="3696" y="1240"/>
                  </a:moveTo>
                  <a:lnTo>
                    <a:pt x="3685" y="1223"/>
                  </a:lnTo>
                  <a:lnTo>
                    <a:pt x="3687" y="1217"/>
                  </a:lnTo>
                  <a:lnTo>
                    <a:pt x="3676" y="1198"/>
                  </a:lnTo>
                  <a:lnTo>
                    <a:pt x="3687" y="1192"/>
                  </a:lnTo>
                  <a:lnTo>
                    <a:pt x="3693" y="1185"/>
                  </a:lnTo>
                  <a:lnTo>
                    <a:pt x="3700" y="1186"/>
                  </a:lnTo>
                  <a:lnTo>
                    <a:pt x="3701" y="1180"/>
                  </a:lnTo>
                  <a:lnTo>
                    <a:pt x="3676" y="1185"/>
                  </a:lnTo>
                  <a:lnTo>
                    <a:pt x="3669" y="1191"/>
                  </a:lnTo>
                  <a:lnTo>
                    <a:pt x="3656" y="1178"/>
                  </a:lnTo>
                  <a:lnTo>
                    <a:pt x="3659" y="1166"/>
                  </a:lnTo>
                  <a:lnTo>
                    <a:pt x="3670" y="1164"/>
                  </a:lnTo>
                  <a:lnTo>
                    <a:pt x="3692" y="1164"/>
                  </a:lnTo>
                  <a:lnTo>
                    <a:pt x="3706" y="1166"/>
                  </a:lnTo>
                  <a:lnTo>
                    <a:pt x="3714" y="1164"/>
                  </a:lnTo>
                  <a:lnTo>
                    <a:pt x="3726" y="1149"/>
                  </a:lnTo>
                  <a:lnTo>
                    <a:pt x="3723" y="1145"/>
                  </a:lnTo>
                  <a:lnTo>
                    <a:pt x="3711" y="1156"/>
                  </a:lnTo>
                  <a:lnTo>
                    <a:pt x="3695" y="1156"/>
                  </a:lnTo>
                  <a:lnTo>
                    <a:pt x="3679" y="1155"/>
                  </a:lnTo>
                  <a:lnTo>
                    <a:pt x="3667" y="1151"/>
                  </a:lnTo>
                  <a:lnTo>
                    <a:pt x="3656" y="1161"/>
                  </a:lnTo>
                  <a:lnTo>
                    <a:pt x="3654" y="1167"/>
                  </a:lnTo>
                  <a:lnTo>
                    <a:pt x="3648" y="1190"/>
                  </a:lnTo>
                  <a:lnTo>
                    <a:pt x="3645" y="1202"/>
                  </a:lnTo>
                  <a:lnTo>
                    <a:pt x="3639" y="1212"/>
                  </a:lnTo>
                  <a:lnTo>
                    <a:pt x="3643" y="1222"/>
                  </a:lnTo>
                  <a:lnTo>
                    <a:pt x="3649" y="1222"/>
                  </a:lnTo>
                  <a:lnTo>
                    <a:pt x="3650" y="1237"/>
                  </a:lnTo>
                  <a:lnTo>
                    <a:pt x="3646" y="1250"/>
                  </a:lnTo>
                  <a:lnTo>
                    <a:pt x="3651" y="1255"/>
                  </a:lnTo>
                  <a:lnTo>
                    <a:pt x="3659" y="1253"/>
                  </a:lnTo>
                  <a:lnTo>
                    <a:pt x="3660" y="1232"/>
                  </a:lnTo>
                  <a:lnTo>
                    <a:pt x="3659" y="1214"/>
                  </a:lnTo>
                  <a:lnTo>
                    <a:pt x="3669" y="1209"/>
                  </a:lnTo>
                  <a:lnTo>
                    <a:pt x="3667" y="1224"/>
                  </a:lnTo>
                  <a:lnTo>
                    <a:pt x="3676" y="1233"/>
                  </a:lnTo>
                  <a:lnTo>
                    <a:pt x="3675" y="1239"/>
                  </a:lnTo>
                  <a:lnTo>
                    <a:pt x="3677" y="1243"/>
                  </a:lnTo>
                  <a:lnTo>
                    <a:pt x="3690" y="1237"/>
                  </a:lnTo>
                  <a:lnTo>
                    <a:pt x="3683" y="1249"/>
                  </a:lnTo>
                  <a:lnTo>
                    <a:pt x="3688" y="1254"/>
                  </a:lnTo>
                  <a:lnTo>
                    <a:pt x="3696" y="1250"/>
                  </a:lnTo>
                  <a:lnTo>
                    <a:pt x="3696" y="1240"/>
                  </a:lnTo>
                  <a:close/>
                  <a:moveTo>
                    <a:pt x="3748" y="1217"/>
                  </a:moveTo>
                  <a:lnTo>
                    <a:pt x="3735" y="1217"/>
                  </a:lnTo>
                  <a:lnTo>
                    <a:pt x="3738" y="1224"/>
                  </a:lnTo>
                  <a:lnTo>
                    <a:pt x="3745" y="1227"/>
                  </a:lnTo>
                  <a:lnTo>
                    <a:pt x="3752" y="1222"/>
                  </a:lnTo>
                  <a:lnTo>
                    <a:pt x="3748" y="1217"/>
                  </a:lnTo>
                  <a:close/>
                  <a:moveTo>
                    <a:pt x="3776" y="1221"/>
                  </a:moveTo>
                  <a:lnTo>
                    <a:pt x="3787" y="1222"/>
                  </a:lnTo>
                  <a:lnTo>
                    <a:pt x="3799" y="1228"/>
                  </a:lnTo>
                  <a:lnTo>
                    <a:pt x="3795" y="1216"/>
                  </a:lnTo>
                  <a:lnTo>
                    <a:pt x="3779" y="1212"/>
                  </a:lnTo>
                  <a:lnTo>
                    <a:pt x="3764" y="1213"/>
                  </a:lnTo>
                  <a:lnTo>
                    <a:pt x="3760" y="1221"/>
                  </a:lnTo>
                  <a:lnTo>
                    <a:pt x="3769" y="1221"/>
                  </a:lnTo>
                  <a:lnTo>
                    <a:pt x="3776" y="1221"/>
                  </a:lnTo>
                  <a:close/>
                  <a:moveTo>
                    <a:pt x="3764" y="1183"/>
                  </a:moveTo>
                  <a:lnTo>
                    <a:pt x="3768" y="1182"/>
                  </a:lnTo>
                  <a:lnTo>
                    <a:pt x="3761" y="1173"/>
                  </a:lnTo>
                  <a:lnTo>
                    <a:pt x="3764" y="1165"/>
                  </a:lnTo>
                  <a:lnTo>
                    <a:pt x="3770" y="1166"/>
                  </a:lnTo>
                  <a:lnTo>
                    <a:pt x="3770" y="1154"/>
                  </a:lnTo>
                  <a:lnTo>
                    <a:pt x="3770" y="1147"/>
                  </a:lnTo>
                  <a:lnTo>
                    <a:pt x="3763" y="1146"/>
                  </a:lnTo>
                  <a:lnTo>
                    <a:pt x="3761" y="1138"/>
                  </a:lnTo>
                  <a:lnTo>
                    <a:pt x="3756" y="1143"/>
                  </a:lnTo>
                  <a:lnTo>
                    <a:pt x="3754" y="1155"/>
                  </a:lnTo>
                  <a:lnTo>
                    <a:pt x="3758" y="1173"/>
                  </a:lnTo>
                  <a:lnTo>
                    <a:pt x="3764" y="1183"/>
                  </a:lnTo>
                  <a:close/>
                  <a:moveTo>
                    <a:pt x="3708" y="1322"/>
                  </a:moveTo>
                  <a:lnTo>
                    <a:pt x="3717" y="1311"/>
                  </a:lnTo>
                  <a:lnTo>
                    <a:pt x="3728" y="1306"/>
                  </a:lnTo>
                  <a:lnTo>
                    <a:pt x="3742" y="1301"/>
                  </a:lnTo>
                  <a:lnTo>
                    <a:pt x="3748" y="1296"/>
                  </a:lnTo>
                  <a:lnTo>
                    <a:pt x="3743" y="1295"/>
                  </a:lnTo>
                  <a:lnTo>
                    <a:pt x="3739" y="1296"/>
                  </a:lnTo>
                  <a:lnTo>
                    <a:pt x="3729" y="1297"/>
                  </a:lnTo>
                  <a:lnTo>
                    <a:pt x="3717" y="1300"/>
                  </a:lnTo>
                  <a:lnTo>
                    <a:pt x="3716" y="1303"/>
                  </a:lnTo>
                  <a:lnTo>
                    <a:pt x="3702" y="1308"/>
                  </a:lnTo>
                  <a:lnTo>
                    <a:pt x="3696" y="1318"/>
                  </a:lnTo>
                  <a:lnTo>
                    <a:pt x="3695" y="1323"/>
                  </a:lnTo>
                  <a:lnTo>
                    <a:pt x="3696" y="1326"/>
                  </a:lnTo>
                  <a:lnTo>
                    <a:pt x="3708" y="1322"/>
                  </a:lnTo>
                  <a:close/>
                  <a:moveTo>
                    <a:pt x="3473" y="1280"/>
                  </a:moveTo>
                  <a:lnTo>
                    <a:pt x="3497" y="1286"/>
                  </a:lnTo>
                  <a:lnTo>
                    <a:pt x="3503" y="1285"/>
                  </a:lnTo>
                  <a:lnTo>
                    <a:pt x="3512" y="1286"/>
                  </a:lnTo>
                  <a:lnTo>
                    <a:pt x="3528" y="1292"/>
                  </a:lnTo>
                  <a:lnTo>
                    <a:pt x="3539" y="1295"/>
                  </a:lnTo>
                  <a:lnTo>
                    <a:pt x="3554" y="1296"/>
                  </a:lnTo>
                  <a:lnTo>
                    <a:pt x="3565" y="1295"/>
                  </a:lnTo>
                  <a:lnTo>
                    <a:pt x="3578" y="1302"/>
                  </a:lnTo>
                  <a:lnTo>
                    <a:pt x="3593" y="1296"/>
                  </a:lnTo>
                  <a:lnTo>
                    <a:pt x="3578" y="1286"/>
                  </a:lnTo>
                  <a:lnTo>
                    <a:pt x="3560" y="1284"/>
                  </a:lnTo>
                  <a:lnTo>
                    <a:pt x="3555" y="1274"/>
                  </a:lnTo>
                  <a:lnTo>
                    <a:pt x="3531" y="1268"/>
                  </a:lnTo>
                  <a:lnTo>
                    <a:pt x="3528" y="1274"/>
                  </a:lnTo>
                  <a:lnTo>
                    <a:pt x="3503" y="1273"/>
                  </a:lnTo>
                  <a:lnTo>
                    <a:pt x="3502" y="1266"/>
                  </a:lnTo>
                  <a:lnTo>
                    <a:pt x="3496" y="1265"/>
                  </a:lnTo>
                  <a:lnTo>
                    <a:pt x="3484" y="1259"/>
                  </a:lnTo>
                  <a:lnTo>
                    <a:pt x="3470" y="1259"/>
                  </a:lnTo>
                  <a:lnTo>
                    <a:pt x="3460" y="1274"/>
                  </a:lnTo>
                  <a:lnTo>
                    <a:pt x="3472" y="1274"/>
                  </a:lnTo>
                  <a:lnTo>
                    <a:pt x="3473" y="1280"/>
                  </a:lnTo>
                  <a:close/>
                  <a:moveTo>
                    <a:pt x="3432" y="1161"/>
                  </a:moveTo>
                  <a:lnTo>
                    <a:pt x="3424" y="1149"/>
                  </a:lnTo>
                  <a:lnTo>
                    <a:pt x="3414" y="1139"/>
                  </a:lnTo>
                  <a:lnTo>
                    <a:pt x="3400" y="1139"/>
                  </a:lnTo>
                  <a:lnTo>
                    <a:pt x="3387" y="1123"/>
                  </a:lnTo>
                  <a:lnTo>
                    <a:pt x="3379" y="1117"/>
                  </a:lnTo>
                  <a:lnTo>
                    <a:pt x="3368" y="1105"/>
                  </a:lnTo>
                  <a:lnTo>
                    <a:pt x="3356" y="1092"/>
                  </a:lnTo>
                  <a:lnTo>
                    <a:pt x="3336" y="1088"/>
                  </a:lnTo>
                  <a:lnTo>
                    <a:pt x="3327" y="1088"/>
                  </a:lnTo>
                  <a:lnTo>
                    <a:pt x="3329" y="1096"/>
                  </a:lnTo>
                  <a:lnTo>
                    <a:pt x="3343" y="1112"/>
                  </a:lnTo>
                  <a:lnTo>
                    <a:pt x="3355" y="1120"/>
                  </a:lnTo>
                  <a:lnTo>
                    <a:pt x="3361" y="1133"/>
                  </a:lnTo>
                  <a:lnTo>
                    <a:pt x="3373" y="1143"/>
                  </a:lnTo>
                  <a:lnTo>
                    <a:pt x="3378" y="1155"/>
                  </a:lnTo>
                  <a:lnTo>
                    <a:pt x="3383" y="1167"/>
                  </a:lnTo>
                  <a:lnTo>
                    <a:pt x="3393" y="1180"/>
                  </a:lnTo>
                  <a:lnTo>
                    <a:pt x="3404" y="1201"/>
                  </a:lnTo>
                  <a:lnTo>
                    <a:pt x="3410" y="1212"/>
                  </a:lnTo>
                  <a:lnTo>
                    <a:pt x="3419" y="1224"/>
                  </a:lnTo>
                  <a:lnTo>
                    <a:pt x="3424" y="1233"/>
                  </a:lnTo>
                  <a:lnTo>
                    <a:pt x="3441" y="1245"/>
                  </a:lnTo>
                  <a:lnTo>
                    <a:pt x="3451" y="1258"/>
                  </a:lnTo>
                  <a:lnTo>
                    <a:pt x="3466" y="1258"/>
                  </a:lnTo>
                  <a:lnTo>
                    <a:pt x="3468" y="1234"/>
                  </a:lnTo>
                  <a:lnTo>
                    <a:pt x="3472" y="1216"/>
                  </a:lnTo>
                  <a:lnTo>
                    <a:pt x="3466" y="1207"/>
                  </a:lnTo>
                  <a:lnTo>
                    <a:pt x="3456" y="1206"/>
                  </a:lnTo>
                  <a:lnTo>
                    <a:pt x="3451" y="1197"/>
                  </a:lnTo>
                  <a:lnTo>
                    <a:pt x="3449" y="1186"/>
                  </a:lnTo>
                  <a:lnTo>
                    <a:pt x="3445" y="1185"/>
                  </a:lnTo>
                  <a:lnTo>
                    <a:pt x="3437" y="1181"/>
                  </a:lnTo>
                  <a:lnTo>
                    <a:pt x="3444" y="1169"/>
                  </a:lnTo>
                  <a:lnTo>
                    <a:pt x="3432" y="1161"/>
                  </a:lnTo>
                  <a:close/>
                  <a:moveTo>
                    <a:pt x="3910" y="1201"/>
                  </a:moveTo>
                  <a:lnTo>
                    <a:pt x="3899" y="1196"/>
                  </a:lnTo>
                  <a:lnTo>
                    <a:pt x="3888" y="1196"/>
                  </a:lnTo>
                  <a:lnTo>
                    <a:pt x="3871" y="1204"/>
                  </a:lnTo>
                  <a:lnTo>
                    <a:pt x="3859" y="1221"/>
                  </a:lnTo>
                  <a:lnTo>
                    <a:pt x="3847" y="1212"/>
                  </a:lnTo>
                  <a:lnTo>
                    <a:pt x="3843" y="1187"/>
                  </a:lnTo>
                  <a:lnTo>
                    <a:pt x="3842" y="1182"/>
                  </a:lnTo>
                  <a:lnTo>
                    <a:pt x="3821" y="1176"/>
                  </a:lnTo>
                  <a:lnTo>
                    <a:pt x="3813" y="1181"/>
                  </a:lnTo>
                  <a:lnTo>
                    <a:pt x="3796" y="1185"/>
                  </a:lnTo>
                  <a:lnTo>
                    <a:pt x="3800" y="1191"/>
                  </a:lnTo>
                  <a:lnTo>
                    <a:pt x="3812" y="1195"/>
                  </a:lnTo>
                  <a:lnTo>
                    <a:pt x="3818" y="1203"/>
                  </a:lnTo>
                  <a:lnTo>
                    <a:pt x="3837" y="1203"/>
                  </a:lnTo>
                  <a:lnTo>
                    <a:pt x="3838" y="1207"/>
                  </a:lnTo>
                  <a:lnTo>
                    <a:pt x="3829" y="1207"/>
                  </a:lnTo>
                  <a:lnTo>
                    <a:pt x="3815" y="1213"/>
                  </a:lnTo>
                  <a:lnTo>
                    <a:pt x="3824" y="1219"/>
                  </a:lnTo>
                  <a:lnTo>
                    <a:pt x="3824" y="1225"/>
                  </a:lnTo>
                  <a:lnTo>
                    <a:pt x="3827" y="1232"/>
                  </a:lnTo>
                  <a:lnTo>
                    <a:pt x="3831" y="1230"/>
                  </a:lnTo>
                  <a:lnTo>
                    <a:pt x="3836" y="1223"/>
                  </a:lnTo>
                  <a:lnTo>
                    <a:pt x="3855" y="1237"/>
                  </a:lnTo>
                  <a:lnTo>
                    <a:pt x="3865" y="1238"/>
                  </a:lnTo>
                  <a:lnTo>
                    <a:pt x="3890" y="1250"/>
                  </a:lnTo>
                  <a:lnTo>
                    <a:pt x="3896" y="1264"/>
                  </a:lnTo>
                  <a:lnTo>
                    <a:pt x="3899" y="1279"/>
                  </a:lnTo>
                  <a:lnTo>
                    <a:pt x="3889" y="1284"/>
                  </a:lnTo>
                  <a:lnTo>
                    <a:pt x="3884" y="1296"/>
                  </a:lnTo>
                  <a:lnTo>
                    <a:pt x="3900" y="1296"/>
                  </a:lnTo>
                  <a:lnTo>
                    <a:pt x="3904" y="1291"/>
                  </a:lnTo>
                  <a:lnTo>
                    <a:pt x="3917" y="1295"/>
                  </a:lnTo>
                  <a:lnTo>
                    <a:pt x="3927" y="1306"/>
                  </a:lnTo>
                  <a:lnTo>
                    <a:pt x="3941" y="1307"/>
                  </a:lnTo>
                  <a:lnTo>
                    <a:pt x="3948" y="1310"/>
                  </a:lnTo>
                  <a:lnTo>
                    <a:pt x="3959" y="1303"/>
                  </a:lnTo>
                  <a:lnTo>
                    <a:pt x="3958" y="1294"/>
                  </a:lnTo>
                  <a:lnTo>
                    <a:pt x="3967" y="1289"/>
                  </a:lnTo>
                  <a:lnTo>
                    <a:pt x="3978" y="1284"/>
                  </a:lnTo>
                  <a:lnTo>
                    <a:pt x="3995" y="1291"/>
                  </a:lnTo>
                  <a:lnTo>
                    <a:pt x="4001" y="1303"/>
                  </a:lnTo>
                  <a:lnTo>
                    <a:pt x="4007" y="1312"/>
                  </a:lnTo>
                  <a:lnTo>
                    <a:pt x="4016" y="1322"/>
                  </a:lnTo>
                  <a:lnTo>
                    <a:pt x="4030" y="1325"/>
                  </a:lnTo>
                  <a:lnTo>
                    <a:pt x="4040" y="1326"/>
                  </a:lnTo>
                  <a:lnTo>
                    <a:pt x="4043" y="1331"/>
                  </a:lnTo>
                  <a:lnTo>
                    <a:pt x="4052" y="1329"/>
                  </a:lnTo>
                  <a:lnTo>
                    <a:pt x="4054" y="1325"/>
                  </a:lnTo>
                  <a:lnTo>
                    <a:pt x="4041" y="1318"/>
                  </a:lnTo>
                  <a:lnTo>
                    <a:pt x="4045" y="1315"/>
                  </a:lnTo>
                  <a:lnTo>
                    <a:pt x="4036" y="1312"/>
                  </a:lnTo>
                  <a:lnTo>
                    <a:pt x="4037" y="1306"/>
                  </a:lnTo>
                  <a:lnTo>
                    <a:pt x="4029" y="1306"/>
                  </a:lnTo>
                  <a:lnTo>
                    <a:pt x="4022" y="1291"/>
                  </a:lnTo>
                  <a:lnTo>
                    <a:pt x="4010" y="1280"/>
                  </a:lnTo>
                  <a:lnTo>
                    <a:pt x="4009" y="1271"/>
                  </a:lnTo>
                  <a:lnTo>
                    <a:pt x="4021" y="1270"/>
                  </a:lnTo>
                  <a:lnTo>
                    <a:pt x="4019" y="1261"/>
                  </a:lnTo>
                  <a:lnTo>
                    <a:pt x="3998" y="1251"/>
                  </a:lnTo>
                  <a:lnTo>
                    <a:pt x="3995" y="1244"/>
                  </a:lnTo>
                  <a:lnTo>
                    <a:pt x="3989" y="1235"/>
                  </a:lnTo>
                  <a:lnTo>
                    <a:pt x="3979" y="1228"/>
                  </a:lnTo>
                  <a:lnTo>
                    <a:pt x="3956" y="1219"/>
                  </a:lnTo>
                  <a:lnTo>
                    <a:pt x="3933" y="1209"/>
                  </a:lnTo>
                  <a:lnTo>
                    <a:pt x="3918" y="1207"/>
                  </a:lnTo>
                  <a:lnTo>
                    <a:pt x="3910" y="1201"/>
                  </a:lnTo>
                  <a:close/>
                  <a:moveTo>
                    <a:pt x="3658" y="1323"/>
                  </a:moveTo>
                  <a:lnTo>
                    <a:pt x="3659" y="1320"/>
                  </a:lnTo>
                  <a:lnTo>
                    <a:pt x="3655" y="1315"/>
                  </a:lnTo>
                  <a:lnTo>
                    <a:pt x="3649" y="1310"/>
                  </a:lnTo>
                  <a:lnTo>
                    <a:pt x="3637" y="1313"/>
                  </a:lnTo>
                  <a:lnTo>
                    <a:pt x="3651" y="1325"/>
                  </a:lnTo>
                  <a:lnTo>
                    <a:pt x="3658" y="1323"/>
                  </a:lnTo>
                  <a:close/>
                  <a:moveTo>
                    <a:pt x="3839" y="1263"/>
                  </a:moveTo>
                  <a:lnTo>
                    <a:pt x="3839" y="1274"/>
                  </a:lnTo>
                  <a:lnTo>
                    <a:pt x="3848" y="1264"/>
                  </a:lnTo>
                  <a:lnTo>
                    <a:pt x="3848" y="1256"/>
                  </a:lnTo>
                  <a:lnTo>
                    <a:pt x="3845" y="1251"/>
                  </a:lnTo>
                  <a:lnTo>
                    <a:pt x="3842" y="1256"/>
                  </a:lnTo>
                  <a:lnTo>
                    <a:pt x="3839" y="1263"/>
                  </a:lnTo>
                  <a:close/>
                  <a:moveTo>
                    <a:pt x="3623" y="1303"/>
                  </a:moveTo>
                  <a:lnTo>
                    <a:pt x="3639" y="1301"/>
                  </a:lnTo>
                  <a:lnTo>
                    <a:pt x="3637" y="1295"/>
                  </a:lnTo>
                  <a:lnTo>
                    <a:pt x="3628" y="1296"/>
                  </a:lnTo>
                  <a:lnTo>
                    <a:pt x="3623" y="1291"/>
                  </a:lnTo>
                  <a:lnTo>
                    <a:pt x="3620" y="1297"/>
                  </a:lnTo>
                  <a:lnTo>
                    <a:pt x="3613" y="1297"/>
                  </a:lnTo>
                  <a:lnTo>
                    <a:pt x="3607" y="1305"/>
                  </a:lnTo>
                  <a:lnTo>
                    <a:pt x="3614" y="1305"/>
                  </a:lnTo>
                  <a:lnTo>
                    <a:pt x="3623" y="1303"/>
                  </a:lnTo>
                  <a:close/>
                  <a:moveTo>
                    <a:pt x="3604" y="1230"/>
                  </a:moveTo>
                  <a:lnTo>
                    <a:pt x="3611" y="1207"/>
                  </a:lnTo>
                  <a:lnTo>
                    <a:pt x="3611" y="1192"/>
                  </a:lnTo>
                  <a:lnTo>
                    <a:pt x="3623" y="1182"/>
                  </a:lnTo>
                  <a:lnTo>
                    <a:pt x="3623" y="1169"/>
                  </a:lnTo>
                  <a:lnTo>
                    <a:pt x="3627" y="1157"/>
                  </a:lnTo>
                  <a:lnTo>
                    <a:pt x="3643" y="1156"/>
                  </a:lnTo>
                  <a:lnTo>
                    <a:pt x="3628" y="1143"/>
                  </a:lnTo>
                  <a:lnTo>
                    <a:pt x="3630" y="1135"/>
                  </a:lnTo>
                  <a:lnTo>
                    <a:pt x="3620" y="1121"/>
                  </a:lnTo>
                  <a:lnTo>
                    <a:pt x="3627" y="1108"/>
                  </a:lnTo>
                  <a:lnTo>
                    <a:pt x="3637" y="1103"/>
                  </a:lnTo>
                  <a:lnTo>
                    <a:pt x="3633" y="1096"/>
                  </a:lnTo>
                  <a:lnTo>
                    <a:pt x="3643" y="1096"/>
                  </a:lnTo>
                  <a:lnTo>
                    <a:pt x="3643" y="1089"/>
                  </a:lnTo>
                  <a:lnTo>
                    <a:pt x="3632" y="1084"/>
                  </a:lnTo>
                  <a:lnTo>
                    <a:pt x="3622" y="1081"/>
                  </a:lnTo>
                  <a:lnTo>
                    <a:pt x="3622" y="1073"/>
                  </a:lnTo>
                  <a:lnTo>
                    <a:pt x="3615" y="1066"/>
                  </a:lnTo>
                  <a:lnTo>
                    <a:pt x="3609" y="1066"/>
                  </a:lnTo>
                  <a:lnTo>
                    <a:pt x="3603" y="1078"/>
                  </a:lnTo>
                  <a:lnTo>
                    <a:pt x="3593" y="1088"/>
                  </a:lnTo>
                  <a:lnTo>
                    <a:pt x="3583" y="1096"/>
                  </a:lnTo>
                  <a:lnTo>
                    <a:pt x="3578" y="1102"/>
                  </a:lnTo>
                  <a:lnTo>
                    <a:pt x="3572" y="1112"/>
                  </a:lnTo>
                  <a:lnTo>
                    <a:pt x="3562" y="1124"/>
                  </a:lnTo>
                  <a:lnTo>
                    <a:pt x="3547" y="1126"/>
                  </a:lnTo>
                  <a:lnTo>
                    <a:pt x="3541" y="1129"/>
                  </a:lnTo>
                  <a:lnTo>
                    <a:pt x="3539" y="1143"/>
                  </a:lnTo>
                  <a:lnTo>
                    <a:pt x="3529" y="1145"/>
                  </a:lnTo>
                  <a:lnTo>
                    <a:pt x="3519" y="1140"/>
                  </a:lnTo>
                  <a:lnTo>
                    <a:pt x="3512" y="1150"/>
                  </a:lnTo>
                  <a:lnTo>
                    <a:pt x="3510" y="1164"/>
                  </a:lnTo>
                  <a:lnTo>
                    <a:pt x="3512" y="1177"/>
                  </a:lnTo>
                  <a:lnTo>
                    <a:pt x="3518" y="1190"/>
                  </a:lnTo>
                  <a:lnTo>
                    <a:pt x="3525" y="1193"/>
                  </a:lnTo>
                  <a:lnTo>
                    <a:pt x="3526" y="1214"/>
                  </a:lnTo>
                  <a:lnTo>
                    <a:pt x="3536" y="1216"/>
                  </a:lnTo>
                  <a:lnTo>
                    <a:pt x="3546" y="1214"/>
                  </a:lnTo>
                  <a:lnTo>
                    <a:pt x="3550" y="1222"/>
                  </a:lnTo>
                  <a:lnTo>
                    <a:pt x="3566" y="1216"/>
                  </a:lnTo>
                  <a:lnTo>
                    <a:pt x="3572" y="1222"/>
                  </a:lnTo>
                  <a:lnTo>
                    <a:pt x="3582" y="1222"/>
                  </a:lnTo>
                  <a:lnTo>
                    <a:pt x="3587" y="1232"/>
                  </a:lnTo>
                  <a:lnTo>
                    <a:pt x="3602" y="1224"/>
                  </a:lnTo>
                  <a:lnTo>
                    <a:pt x="3604" y="1230"/>
                  </a:lnTo>
                  <a:close/>
                  <a:moveTo>
                    <a:pt x="1260" y="1971"/>
                  </a:moveTo>
                  <a:lnTo>
                    <a:pt x="1240" y="1961"/>
                  </a:lnTo>
                  <a:lnTo>
                    <a:pt x="1229" y="1958"/>
                  </a:lnTo>
                  <a:lnTo>
                    <a:pt x="1251" y="1973"/>
                  </a:lnTo>
                  <a:lnTo>
                    <a:pt x="1267" y="1982"/>
                  </a:lnTo>
                  <a:lnTo>
                    <a:pt x="1285" y="1989"/>
                  </a:lnTo>
                  <a:lnTo>
                    <a:pt x="1297" y="1991"/>
                  </a:lnTo>
                  <a:lnTo>
                    <a:pt x="1307" y="1996"/>
                  </a:lnTo>
                  <a:lnTo>
                    <a:pt x="1313" y="1997"/>
                  </a:lnTo>
                  <a:lnTo>
                    <a:pt x="1319" y="1997"/>
                  </a:lnTo>
                  <a:lnTo>
                    <a:pt x="1327" y="1993"/>
                  </a:lnTo>
                  <a:lnTo>
                    <a:pt x="1328" y="1988"/>
                  </a:lnTo>
                  <a:lnTo>
                    <a:pt x="1336" y="1992"/>
                  </a:lnTo>
                  <a:lnTo>
                    <a:pt x="1346" y="1991"/>
                  </a:lnTo>
                  <a:lnTo>
                    <a:pt x="1348" y="1984"/>
                  </a:lnTo>
                  <a:lnTo>
                    <a:pt x="1332" y="1981"/>
                  </a:lnTo>
                  <a:lnTo>
                    <a:pt x="1313" y="1972"/>
                  </a:lnTo>
                  <a:lnTo>
                    <a:pt x="1303" y="1961"/>
                  </a:lnTo>
                  <a:lnTo>
                    <a:pt x="1296" y="1956"/>
                  </a:lnTo>
                  <a:lnTo>
                    <a:pt x="1287" y="1953"/>
                  </a:lnTo>
                  <a:lnTo>
                    <a:pt x="1280" y="1960"/>
                  </a:lnTo>
                  <a:lnTo>
                    <a:pt x="1280" y="1968"/>
                  </a:lnTo>
                  <a:lnTo>
                    <a:pt x="1277" y="1976"/>
                  </a:lnTo>
                  <a:lnTo>
                    <a:pt x="1260" y="1971"/>
                  </a:lnTo>
                  <a:close/>
                  <a:moveTo>
                    <a:pt x="1110" y="896"/>
                  </a:moveTo>
                  <a:lnTo>
                    <a:pt x="1119" y="897"/>
                  </a:lnTo>
                  <a:lnTo>
                    <a:pt x="1125" y="896"/>
                  </a:lnTo>
                  <a:lnTo>
                    <a:pt x="1132" y="899"/>
                  </a:lnTo>
                  <a:lnTo>
                    <a:pt x="1134" y="904"/>
                  </a:lnTo>
                  <a:lnTo>
                    <a:pt x="1136" y="906"/>
                  </a:lnTo>
                  <a:lnTo>
                    <a:pt x="1144" y="895"/>
                  </a:lnTo>
                  <a:lnTo>
                    <a:pt x="1147" y="894"/>
                  </a:lnTo>
                  <a:lnTo>
                    <a:pt x="1150" y="897"/>
                  </a:lnTo>
                  <a:lnTo>
                    <a:pt x="1155" y="896"/>
                  </a:lnTo>
                  <a:lnTo>
                    <a:pt x="1157" y="894"/>
                  </a:lnTo>
                  <a:lnTo>
                    <a:pt x="1161" y="894"/>
                  </a:lnTo>
                  <a:lnTo>
                    <a:pt x="1167" y="894"/>
                  </a:lnTo>
                  <a:lnTo>
                    <a:pt x="1173" y="896"/>
                  </a:lnTo>
                  <a:lnTo>
                    <a:pt x="1178" y="890"/>
                  </a:lnTo>
                  <a:lnTo>
                    <a:pt x="1172" y="886"/>
                  </a:lnTo>
                  <a:lnTo>
                    <a:pt x="1167" y="885"/>
                  </a:lnTo>
                  <a:lnTo>
                    <a:pt x="1167" y="880"/>
                  </a:lnTo>
                  <a:lnTo>
                    <a:pt x="1161" y="881"/>
                  </a:lnTo>
                  <a:lnTo>
                    <a:pt x="1160" y="875"/>
                  </a:lnTo>
                  <a:lnTo>
                    <a:pt x="1156" y="876"/>
                  </a:lnTo>
                  <a:lnTo>
                    <a:pt x="1149" y="871"/>
                  </a:lnTo>
                  <a:lnTo>
                    <a:pt x="1137" y="871"/>
                  </a:lnTo>
                  <a:lnTo>
                    <a:pt x="1136" y="874"/>
                  </a:lnTo>
                  <a:lnTo>
                    <a:pt x="1125" y="871"/>
                  </a:lnTo>
                  <a:lnTo>
                    <a:pt x="1118" y="871"/>
                  </a:lnTo>
                  <a:lnTo>
                    <a:pt x="1114" y="875"/>
                  </a:lnTo>
                  <a:lnTo>
                    <a:pt x="1123" y="878"/>
                  </a:lnTo>
                  <a:lnTo>
                    <a:pt x="1121" y="884"/>
                  </a:lnTo>
                  <a:lnTo>
                    <a:pt x="1126" y="890"/>
                  </a:lnTo>
                  <a:lnTo>
                    <a:pt x="1121" y="892"/>
                  </a:lnTo>
                  <a:lnTo>
                    <a:pt x="1111" y="891"/>
                  </a:lnTo>
                  <a:lnTo>
                    <a:pt x="1100" y="890"/>
                  </a:lnTo>
                  <a:lnTo>
                    <a:pt x="1099" y="895"/>
                  </a:lnTo>
                  <a:lnTo>
                    <a:pt x="1104" y="900"/>
                  </a:lnTo>
                  <a:lnTo>
                    <a:pt x="1110" y="896"/>
                  </a:lnTo>
                  <a:close/>
                  <a:moveTo>
                    <a:pt x="3390" y="91"/>
                  </a:moveTo>
                  <a:lnTo>
                    <a:pt x="3407" y="93"/>
                  </a:lnTo>
                  <a:lnTo>
                    <a:pt x="3410" y="88"/>
                  </a:lnTo>
                  <a:lnTo>
                    <a:pt x="3383" y="84"/>
                  </a:lnTo>
                  <a:lnTo>
                    <a:pt x="3362" y="83"/>
                  </a:lnTo>
                  <a:lnTo>
                    <a:pt x="3367" y="87"/>
                  </a:lnTo>
                  <a:lnTo>
                    <a:pt x="3390" y="91"/>
                  </a:lnTo>
                  <a:close/>
                  <a:moveTo>
                    <a:pt x="3672" y="395"/>
                  </a:moveTo>
                  <a:lnTo>
                    <a:pt x="3690" y="410"/>
                  </a:lnTo>
                  <a:lnTo>
                    <a:pt x="3706" y="428"/>
                  </a:lnTo>
                  <a:lnTo>
                    <a:pt x="3711" y="439"/>
                  </a:lnTo>
                  <a:lnTo>
                    <a:pt x="3723" y="455"/>
                  </a:lnTo>
                  <a:lnTo>
                    <a:pt x="3733" y="470"/>
                  </a:lnTo>
                  <a:lnTo>
                    <a:pt x="3743" y="481"/>
                  </a:lnTo>
                  <a:lnTo>
                    <a:pt x="3743" y="470"/>
                  </a:lnTo>
                  <a:lnTo>
                    <a:pt x="3759" y="479"/>
                  </a:lnTo>
                  <a:lnTo>
                    <a:pt x="3752" y="470"/>
                  </a:lnTo>
                  <a:lnTo>
                    <a:pt x="3729" y="454"/>
                  </a:lnTo>
                  <a:lnTo>
                    <a:pt x="3721" y="433"/>
                  </a:lnTo>
                  <a:lnTo>
                    <a:pt x="3740" y="438"/>
                  </a:lnTo>
                  <a:lnTo>
                    <a:pt x="3709" y="412"/>
                  </a:lnTo>
                  <a:lnTo>
                    <a:pt x="3692" y="397"/>
                  </a:lnTo>
                  <a:lnTo>
                    <a:pt x="3681" y="382"/>
                  </a:lnTo>
                  <a:lnTo>
                    <a:pt x="3665" y="370"/>
                  </a:lnTo>
                  <a:lnTo>
                    <a:pt x="3653" y="360"/>
                  </a:lnTo>
                  <a:lnTo>
                    <a:pt x="3650" y="363"/>
                  </a:lnTo>
                  <a:lnTo>
                    <a:pt x="3660" y="369"/>
                  </a:lnTo>
                  <a:lnTo>
                    <a:pt x="3655" y="376"/>
                  </a:lnTo>
                  <a:lnTo>
                    <a:pt x="3672" y="395"/>
                  </a:lnTo>
                  <a:close/>
                  <a:moveTo>
                    <a:pt x="3763" y="140"/>
                  </a:moveTo>
                  <a:lnTo>
                    <a:pt x="3755" y="136"/>
                  </a:lnTo>
                  <a:lnTo>
                    <a:pt x="3748" y="131"/>
                  </a:lnTo>
                  <a:lnTo>
                    <a:pt x="3745" y="136"/>
                  </a:lnTo>
                  <a:lnTo>
                    <a:pt x="3754" y="141"/>
                  </a:lnTo>
                  <a:lnTo>
                    <a:pt x="3763" y="140"/>
                  </a:lnTo>
                  <a:close/>
                  <a:moveTo>
                    <a:pt x="2958" y="52"/>
                  </a:moveTo>
                  <a:lnTo>
                    <a:pt x="2954" y="48"/>
                  </a:lnTo>
                  <a:lnTo>
                    <a:pt x="2924" y="42"/>
                  </a:lnTo>
                  <a:lnTo>
                    <a:pt x="2917" y="41"/>
                  </a:lnTo>
                  <a:lnTo>
                    <a:pt x="2912" y="42"/>
                  </a:lnTo>
                  <a:lnTo>
                    <a:pt x="2916" y="56"/>
                  </a:lnTo>
                  <a:lnTo>
                    <a:pt x="2958" y="52"/>
                  </a:lnTo>
                  <a:close/>
                  <a:moveTo>
                    <a:pt x="3345" y="104"/>
                  </a:moveTo>
                  <a:lnTo>
                    <a:pt x="3342" y="109"/>
                  </a:lnTo>
                  <a:lnTo>
                    <a:pt x="3346" y="110"/>
                  </a:lnTo>
                  <a:lnTo>
                    <a:pt x="3366" y="111"/>
                  </a:lnTo>
                  <a:lnTo>
                    <a:pt x="3379" y="111"/>
                  </a:lnTo>
                  <a:lnTo>
                    <a:pt x="3374" y="108"/>
                  </a:lnTo>
                  <a:lnTo>
                    <a:pt x="3355" y="103"/>
                  </a:lnTo>
                  <a:lnTo>
                    <a:pt x="3345" y="104"/>
                  </a:lnTo>
                  <a:close/>
                  <a:moveTo>
                    <a:pt x="2551" y="131"/>
                  </a:moveTo>
                  <a:lnTo>
                    <a:pt x="2569" y="135"/>
                  </a:lnTo>
                  <a:lnTo>
                    <a:pt x="2574" y="141"/>
                  </a:lnTo>
                  <a:lnTo>
                    <a:pt x="2606" y="142"/>
                  </a:lnTo>
                  <a:lnTo>
                    <a:pt x="2611" y="141"/>
                  </a:lnTo>
                  <a:lnTo>
                    <a:pt x="2587" y="131"/>
                  </a:lnTo>
                  <a:lnTo>
                    <a:pt x="2580" y="120"/>
                  </a:lnTo>
                  <a:lnTo>
                    <a:pt x="2588" y="109"/>
                  </a:lnTo>
                  <a:lnTo>
                    <a:pt x="2594" y="98"/>
                  </a:lnTo>
                  <a:lnTo>
                    <a:pt x="2614" y="85"/>
                  </a:lnTo>
                  <a:lnTo>
                    <a:pt x="2639" y="82"/>
                  </a:lnTo>
                  <a:lnTo>
                    <a:pt x="2665" y="75"/>
                  </a:lnTo>
                  <a:lnTo>
                    <a:pt x="2668" y="72"/>
                  </a:lnTo>
                  <a:lnTo>
                    <a:pt x="2658" y="67"/>
                  </a:lnTo>
                  <a:lnTo>
                    <a:pt x="2644" y="68"/>
                  </a:lnTo>
                  <a:lnTo>
                    <a:pt x="2631" y="73"/>
                  </a:lnTo>
                  <a:lnTo>
                    <a:pt x="2604" y="75"/>
                  </a:lnTo>
                  <a:lnTo>
                    <a:pt x="2579" y="83"/>
                  </a:lnTo>
                  <a:lnTo>
                    <a:pt x="2563" y="88"/>
                  </a:lnTo>
                  <a:lnTo>
                    <a:pt x="2569" y="93"/>
                  </a:lnTo>
                  <a:lnTo>
                    <a:pt x="2555" y="104"/>
                  </a:lnTo>
                  <a:lnTo>
                    <a:pt x="2562" y="105"/>
                  </a:lnTo>
                  <a:lnTo>
                    <a:pt x="2551" y="115"/>
                  </a:lnTo>
                  <a:lnTo>
                    <a:pt x="2555" y="122"/>
                  </a:lnTo>
                  <a:lnTo>
                    <a:pt x="2546" y="125"/>
                  </a:lnTo>
                  <a:lnTo>
                    <a:pt x="2551" y="131"/>
                  </a:lnTo>
                  <a:close/>
                  <a:moveTo>
                    <a:pt x="3313" y="94"/>
                  </a:moveTo>
                  <a:lnTo>
                    <a:pt x="3325" y="90"/>
                  </a:lnTo>
                  <a:lnTo>
                    <a:pt x="3357" y="91"/>
                  </a:lnTo>
                  <a:lnTo>
                    <a:pt x="3351" y="83"/>
                  </a:lnTo>
                  <a:lnTo>
                    <a:pt x="3309" y="77"/>
                  </a:lnTo>
                  <a:lnTo>
                    <a:pt x="3284" y="77"/>
                  </a:lnTo>
                  <a:lnTo>
                    <a:pt x="3277" y="79"/>
                  </a:lnTo>
                  <a:lnTo>
                    <a:pt x="3284" y="85"/>
                  </a:lnTo>
                  <a:lnTo>
                    <a:pt x="3313" y="94"/>
                  </a:lnTo>
                  <a:close/>
                  <a:moveTo>
                    <a:pt x="277" y="202"/>
                  </a:moveTo>
                  <a:lnTo>
                    <a:pt x="294" y="200"/>
                  </a:lnTo>
                  <a:lnTo>
                    <a:pt x="284" y="204"/>
                  </a:lnTo>
                  <a:lnTo>
                    <a:pt x="283" y="209"/>
                  </a:lnTo>
                  <a:lnTo>
                    <a:pt x="298" y="207"/>
                  </a:lnTo>
                  <a:lnTo>
                    <a:pt x="304" y="209"/>
                  </a:lnTo>
                  <a:lnTo>
                    <a:pt x="299" y="215"/>
                  </a:lnTo>
                  <a:lnTo>
                    <a:pt x="305" y="219"/>
                  </a:lnTo>
                  <a:lnTo>
                    <a:pt x="308" y="224"/>
                  </a:lnTo>
                  <a:lnTo>
                    <a:pt x="316" y="224"/>
                  </a:lnTo>
                  <a:lnTo>
                    <a:pt x="325" y="221"/>
                  </a:lnTo>
                  <a:lnTo>
                    <a:pt x="342" y="208"/>
                  </a:lnTo>
                  <a:lnTo>
                    <a:pt x="361" y="207"/>
                  </a:lnTo>
                  <a:lnTo>
                    <a:pt x="378" y="202"/>
                  </a:lnTo>
                  <a:lnTo>
                    <a:pt x="377" y="189"/>
                  </a:lnTo>
                  <a:lnTo>
                    <a:pt x="352" y="187"/>
                  </a:lnTo>
                  <a:lnTo>
                    <a:pt x="341" y="197"/>
                  </a:lnTo>
                  <a:lnTo>
                    <a:pt x="339" y="193"/>
                  </a:lnTo>
                  <a:lnTo>
                    <a:pt x="352" y="186"/>
                  </a:lnTo>
                  <a:lnTo>
                    <a:pt x="345" y="172"/>
                  </a:lnTo>
                  <a:lnTo>
                    <a:pt x="336" y="163"/>
                  </a:lnTo>
                  <a:lnTo>
                    <a:pt x="327" y="169"/>
                  </a:lnTo>
                  <a:lnTo>
                    <a:pt x="316" y="174"/>
                  </a:lnTo>
                  <a:lnTo>
                    <a:pt x="306" y="182"/>
                  </a:lnTo>
                  <a:lnTo>
                    <a:pt x="298" y="188"/>
                  </a:lnTo>
                  <a:lnTo>
                    <a:pt x="288" y="195"/>
                  </a:lnTo>
                  <a:lnTo>
                    <a:pt x="278" y="202"/>
                  </a:lnTo>
                  <a:lnTo>
                    <a:pt x="269" y="208"/>
                  </a:lnTo>
                  <a:lnTo>
                    <a:pt x="259" y="214"/>
                  </a:lnTo>
                  <a:lnTo>
                    <a:pt x="272" y="208"/>
                  </a:lnTo>
                  <a:lnTo>
                    <a:pt x="277" y="202"/>
                  </a:lnTo>
                  <a:close/>
                  <a:moveTo>
                    <a:pt x="403" y="136"/>
                  </a:moveTo>
                  <a:lnTo>
                    <a:pt x="407" y="135"/>
                  </a:lnTo>
                  <a:lnTo>
                    <a:pt x="398" y="131"/>
                  </a:lnTo>
                  <a:lnTo>
                    <a:pt x="390" y="131"/>
                  </a:lnTo>
                  <a:lnTo>
                    <a:pt x="389" y="131"/>
                  </a:lnTo>
                  <a:lnTo>
                    <a:pt x="382" y="136"/>
                  </a:lnTo>
                  <a:lnTo>
                    <a:pt x="374" y="140"/>
                  </a:lnTo>
                  <a:lnTo>
                    <a:pt x="388" y="139"/>
                  </a:lnTo>
                  <a:lnTo>
                    <a:pt x="403" y="136"/>
                  </a:lnTo>
                  <a:close/>
                  <a:moveTo>
                    <a:pt x="2449" y="31"/>
                  </a:moveTo>
                  <a:lnTo>
                    <a:pt x="2461" y="33"/>
                  </a:lnTo>
                  <a:lnTo>
                    <a:pt x="2468" y="32"/>
                  </a:lnTo>
                  <a:lnTo>
                    <a:pt x="2468" y="30"/>
                  </a:lnTo>
                  <a:lnTo>
                    <a:pt x="2475" y="30"/>
                  </a:lnTo>
                  <a:lnTo>
                    <a:pt x="2485" y="28"/>
                  </a:lnTo>
                  <a:lnTo>
                    <a:pt x="2488" y="26"/>
                  </a:lnTo>
                  <a:lnTo>
                    <a:pt x="2474" y="25"/>
                  </a:lnTo>
                  <a:lnTo>
                    <a:pt x="2467" y="26"/>
                  </a:lnTo>
                  <a:lnTo>
                    <a:pt x="2464" y="28"/>
                  </a:lnTo>
                  <a:lnTo>
                    <a:pt x="2461" y="26"/>
                  </a:lnTo>
                  <a:lnTo>
                    <a:pt x="2448" y="26"/>
                  </a:lnTo>
                  <a:lnTo>
                    <a:pt x="2435" y="27"/>
                  </a:lnTo>
                  <a:lnTo>
                    <a:pt x="2452" y="28"/>
                  </a:lnTo>
                  <a:lnTo>
                    <a:pt x="2449" y="31"/>
                  </a:lnTo>
                  <a:close/>
                  <a:moveTo>
                    <a:pt x="2844" y="39"/>
                  </a:moveTo>
                  <a:lnTo>
                    <a:pt x="2862" y="44"/>
                  </a:lnTo>
                  <a:lnTo>
                    <a:pt x="2890" y="47"/>
                  </a:lnTo>
                  <a:lnTo>
                    <a:pt x="2907" y="46"/>
                  </a:lnTo>
                  <a:lnTo>
                    <a:pt x="2896" y="36"/>
                  </a:lnTo>
                  <a:lnTo>
                    <a:pt x="2864" y="26"/>
                  </a:lnTo>
                  <a:lnTo>
                    <a:pt x="2841" y="22"/>
                  </a:lnTo>
                  <a:lnTo>
                    <a:pt x="2827" y="23"/>
                  </a:lnTo>
                  <a:lnTo>
                    <a:pt x="2814" y="30"/>
                  </a:lnTo>
                  <a:lnTo>
                    <a:pt x="2828" y="32"/>
                  </a:lnTo>
                  <a:lnTo>
                    <a:pt x="2844" y="39"/>
                  </a:lnTo>
                  <a:close/>
                  <a:moveTo>
                    <a:pt x="1077" y="782"/>
                  </a:moveTo>
                  <a:lnTo>
                    <a:pt x="1081" y="771"/>
                  </a:lnTo>
                  <a:lnTo>
                    <a:pt x="1072" y="765"/>
                  </a:lnTo>
                  <a:lnTo>
                    <a:pt x="1072" y="766"/>
                  </a:lnTo>
                  <a:lnTo>
                    <a:pt x="1076" y="771"/>
                  </a:lnTo>
                  <a:lnTo>
                    <a:pt x="1074" y="780"/>
                  </a:lnTo>
                  <a:lnTo>
                    <a:pt x="1077" y="782"/>
                  </a:lnTo>
                  <a:close/>
                  <a:moveTo>
                    <a:pt x="1058" y="801"/>
                  </a:moveTo>
                  <a:lnTo>
                    <a:pt x="1063" y="806"/>
                  </a:lnTo>
                  <a:lnTo>
                    <a:pt x="1064" y="814"/>
                  </a:lnTo>
                  <a:lnTo>
                    <a:pt x="1068" y="813"/>
                  </a:lnTo>
                  <a:lnTo>
                    <a:pt x="1069" y="805"/>
                  </a:lnTo>
                  <a:lnTo>
                    <a:pt x="1067" y="793"/>
                  </a:lnTo>
                  <a:lnTo>
                    <a:pt x="1063" y="792"/>
                  </a:lnTo>
                  <a:lnTo>
                    <a:pt x="1058" y="801"/>
                  </a:lnTo>
                  <a:close/>
                  <a:moveTo>
                    <a:pt x="1072" y="767"/>
                  </a:moveTo>
                  <a:lnTo>
                    <a:pt x="1063" y="767"/>
                  </a:lnTo>
                  <a:lnTo>
                    <a:pt x="1056" y="767"/>
                  </a:lnTo>
                  <a:lnTo>
                    <a:pt x="1056" y="774"/>
                  </a:lnTo>
                  <a:lnTo>
                    <a:pt x="1071" y="771"/>
                  </a:lnTo>
                  <a:lnTo>
                    <a:pt x="1072" y="767"/>
                  </a:lnTo>
                  <a:close/>
                  <a:moveTo>
                    <a:pt x="1413" y="1939"/>
                  </a:moveTo>
                  <a:lnTo>
                    <a:pt x="1401" y="1932"/>
                  </a:lnTo>
                  <a:lnTo>
                    <a:pt x="1397" y="1939"/>
                  </a:lnTo>
                  <a:lnTo>
                    <a:pt x="1386" y="1935"/>
                  </a:lnTo>
                  <a:lnTo>
                    <a:pt x="1375" y="1944"/>
                  </a:lnTo>
                  <a:lnTo>
                    <a:pt x="1383" y="1951"/>
                  </a:lnTo>
                  <a:lnTo>
                    <a:pt x="1391" y="1944"/>
                  </a:lnTo>
                  <a:lnTo>
                    <a:pt x="1398" y="1948"/>
                  </a:lnTo>
                  <a:lnTo>
                    <a:pt x="1411" y="1945"/>
                  </a:lnTo>
                  <a:lnTo>
                    <a:pt x="1413" y="1939"/>
                  </a:lnTo>
                  <a:close/>
                  <a:moveTo>
                    <a:pt x="2232" y="36"/>
                  </a:moveTo>
                  <a:lnTo>
                    <a:pt x="2234" y="38"/>
                  </a:lnTo>
                  <a:lnTo>
                    <a:pt x="2259" y="41"/>
                  </a:lnTo>
                  <a:lnTo>
                    <a:pt x="2284" y="38"/>
                  </a:lnTo>
                  <a:lnTo>
                    <a:pt x="2294" y="33"/>
                  </a:lnTo>
                  <a:lnTo>
                    <a:pt x="2276" y="30"/>
                  </a:lnTo>
                  <a:lnTo>
                    <a:pt x="2255" y="27"/>
                  </a:lnTo>
                  <a:lnTo>
                    <a:pt x="2248" y="30"/>
                  </a:lnTo>
                  <a:lnTo>
                    <a:pt x="2234" y="27"/>
                  </a:lnTo>
                  <a:lnTo>
                    <a:pt x="2211" y="31"/>
                  </a:lnTo>
                  <a:lnTo>
                    <a:pt x="2221" y="35"/>
                  </a:lnTo>
                  <a:lnTo>
                    <a:pt x="2232" y="36"/>
                  </a:lnTo>
                  <a:close/>
                  <a:moveTo>
                    <a:pt x="2261" y="61"/>
                  </a:moveTo>
                  <a:lnTo>
                    <a:pt x="2280" y="57"/>
                  </a:lnTo>
                  <a:lnTo>
                    <a:pt x="2266" y="54"/>
                  </a:lnTo>
                  <a:lnTo>
                    <a:pt x="2261" y="51"/>
                  </a:lnTo>
                  <a:lnTo>
                    <a:pt x="2245" y="53"/>
                  </a:lnTo>
                  <a:lnTo>
                    <a:pt x="2252" y="56"/>
                  </a:lnTo>
                  <a:lnTo>
                    <a:pt x="2245" y="58"/>
                  </a:lnTo>
                  <a:lnTo>
                    <a:pt x="2261" y="61"/>
                  </a:lnTo>
                  <a:close/>
                  <a:moveTo>
                    <a:pt x="2180" y="54"/>
                  </a:moveTo>
                  <a:lnTo>
                    <a:pt x="2195" y="58"/>
                  </a:lnTo>
                  <a:lnTo>
                    <a:pt x="2187" y="62"/>
                  </a:lnTo>
                  <a:lnTo>
                    <a:pt x="2206" y="69"/>
                  </a:lnTo>
                  <a:lnTo>
                    <a:pt x="2217" y="68"/>
                  </a:lnTo>
                  <a:lnTo>
                    <a:pt x="2219" y="59"/>
                  </a:lnTo>
                  <a:lnTo>
                    <a:pt x="2227" y="57"/>
                  </a:lnTo>
                  <a:lnTo>
                    <a:pt x="2228" y="49"/>
                  </a:lnTo>
                  <a:lnTo>
                    <a:pt x="2249" y="46"/>
                  </a:lnTo>
                  <a:lnTo>
                    <a:pt x="2219" y="37"/>
                  </a:lnTo>
                  <a:lnTo>
                    <a:pt x="2208" y="33"/>
                  </a:lnTo>
                  <a:lnTo>
                    <a:pt x="2197" y="33"/>
                  </a:lnTo>
                  <a:lnTo>
                    <a:pt x="2195" y="37"/>
                  </a:lnTo>
                  <a:lnTo>
                    <a:pt x="2182" y="37"/>
                  </a:lnTo>
                  <a:lnTo>
                    <a:pt x="2176" y="33"/>
                  </a:lnTo>
                  <a:lnTo>
                    <a:pt x="2155" y="37"/>
                  </a:lnTo>
                  <a:lnTo>
                    <a:pt x="2163" y="46"/>
                  </a:lnTo>
                  <a:lnTo>
                    <a:pt x="2180" y="54"/>
                  </a:lnTo>
                  <a:close/>
                  <a:moveTo>
                    <a:pt x="1568" y="21"/>
                  </a:moveTo>
                  <a:lnTo>
                    <a:pt x="1555" y="22"/>
                  </a:lnTo>
                  <a:lnTo>
                    <a:pt x="1521" y="28"/>
                  </a:lnTo>
                  <a:lnTo>
                    <a:pt x="1511" y="32"/>
                  </a:lnTo>
                  <a:lnTo>
                    <a:pt x="1529" y="36"/>
                  </a:lnTo>
                  <a:lnTo>
                    <a:pt x="1522" y="41"/>
                  </a:lnTo>
                  <a:lnTo>
                    <a:pt x="1487" y="46"/>
                  </a:lnTo>
                  <a:lnTo>
                    <a:pt x="1451" y="51"/>
                  </a:lnTo>
                  <a:lnTo>
                    <a:pt x="1445" y="54"/>
                  </a:lnTo>
                  <a:lnTo>
                    <a:pt x="1460" y="59"/>
                  </a:lnTo>
                  <a:lnTo>
                    <a:pt x="1495" y="62"/>
                  </a:lnTo>
                  <a:lnTo>
                    <a:pt x="1477" y="63"/>
                  </a:lnTo>
                  <a:lnTo>
                    <a:pt x="1451" y="67"/>
                  </a:lnTo>
                  <a:lnTo>
                    <a:pt x="1460" y="73"/>
                  </a:lnTo>
                  <a:lnTo>
                    <a:pt x="1468" y="78"/>
                  </a:lnTo>
                  <a:lnTo>
                    <a:pt x="1490" y="77"/>
                  </a:lnTo>
                  <a:lnTo>
                    <a:pt x="1515" y="75"/>
                  </a:lnTo>
                  <a:lnTo>
                    <a:pt x="1532" y="77"/>
                  </a:lnTo>
                  <a:lnTo>
                    <a:pt x="1550" y="83"/>
                  </a:lnTo>
                  <a:lnTo>
                    <a:pt x="1547" y="88"/>
                  </a:lnTo>
                  <a:lnTo>
                    <a:pt x="1555" y="93"/>
                  </a:lnTo>
                  <a:lnTo>
                    <a:pt x="1559" y="105"/>
                  </a:lnTo>
                  <a:lnTo>
                    <a:pt x="1562" y="113"/>
                  </a:lnTo>
                  <a:lnTo>
                    <a:pt x="1565" y="117"/>
                  </a:lnTo>
                  <a:lnTo>
                    <a:pt x="1548" y="130"/>
                  </a:lnTo>
                  <a:lnTo>
                    <a:pt x="1554" y="132"/>
                  </a:lnTo>
                  <a:lnTo>
                    <a:pt x="1565" y="131"/>
                  </a:lnTo>
                  <a:lnTo>
                    <a:pt x="1571" y="135"/>
                  </a:lnTo>
                  <a:lnTo>
                    <a:pt x="1583" y="142"/>
                  </a:lnTo>
                  <a:lnTo>
                    <a:pt x="1566" y="140"/>
                  </a:lnTo>
                  <a:lnTo>
                    <a:pt x="1557" y="140"/>
                  </a:lnTo>
                  <a:lnTo>
                    <a:pt x="1549" y="146"/>
                  </a:lnTo>
                  <a:lnTo>
                    <a:pt x="1547" y="155"/>
                  </a:lnTo>
                  <a:lnTo>
                    <a:pt x="1555" y="158"/>
                  </a:lnTo>
                  <a:lnTo>
                    <a:pt x="1565" y="157"/>
                  </a:lnTo>
                  <a:lnTo>
                    <a:pt x="1571" y="155"/>
                  </a:lnTo>
                  <a:lnTo>
                    <a:pt x="1584" y="151"/>
                  </a:lnTo>
                  <a:lnTo>
                    <a:pt x="1578" y="161"/>
                  </a:lnTo>
                  <a:lnTo>
                    <a:pt x="1573" y="166"/>
                  </a:lnTo>
                  <a:lnTo>
                    <a:pt x="1555" y="171"/>
                  </a:lnTo>
                  <a:lnTo>
                    <a:pt x="1539" y="186"/>
                  </a:lnTo>
                  <a:lnTo>
                    <a:pt x="1544" y="191"/>
                  </a:lnTo>
                  <a:lnTo>
                    <a:pt x="1536" y="200"/>
                  </a:lnTo>
                  <a:lnTo>
                    <a:pt x="1544" y="212"/>
                  </a:lnTo>
                  <a:lnTo>
                    <a:pt x="1541" y="224"/>
                  </a:lnTo>
                  <a:lnTo>
                    <a:pt x="1543" y="231"/>
                  </a:lnTo>
                  <a:lnTo>
                    <a:pt x="1553" y="249"/>
                  </a:lnTo>
                  <a:lnTo>
                    <a:pt x="1555" y="261"/>
                  </a:lnTo>
                  <a:lnTo>
                    <a:pt x="1563" y="270"/>
                  </a:lnTo>
                  <a:lnTo>
                    <a:pt x="1584" y="270"/>
                  </a:lnTo>
                  <a:lnTo>
                    <a:pt x="1596" y="281"/>
                  </a:lnTo>
                  <a:lnTo>
                    <a:pt x="1610" y="280"/>
                  </a:lnTo>
                  <a:lnTo>
                    <a:pt x="1620" y="266"/>
                  </a:lnTo>
                  <a:lnTo>
                    <a:pt x="1628" y="256"/>
                  </a:lnTo>
                  <a:lnTo>
                    <a:pt x="1628" y="245"/>
                  </a:lnTo>
                  <a:lnTo>
                    <a:pt x="1648" y="234"/>
                  </a:lnTo>
                  <a:lnTo>
                    <a:pt x="1657" y="226"/>
                  </a:lnTo>
                  <a:lnTo>
                    <a:pt x="1659" y="217"/>
                  </a:lnTo>
                  <a:lnTo>
                    <a:pt x="1670" y="208"/>
                  </a:lnTo>
                  <a:lnTo>
                    <a:pt x="1686" y="204"/>
                  </a:lnTo>
                  <a:lnTo>
                    <a:pt x="1700" y="202"/>
                  </a:lnTo>
                  <a:lnTo>
                    <a:pt x="1706" y="202"/>
                  </a:lnTo>
                  <a:lnTo>
                    <a:pt x="1731" y="192"/>
                  </a:lnTo>
                  <a:lnTo>
                    <a:pt x="1748" y="178"/>
                  </a:lnTo>
                  <a:lnTo>
                    <a:pt x="1759" y="173"/>
                  </a:lnTo>
                  <a:lnTo>
                    <a:pt x="1771" y="173"/>
                  </a:lnTo>
                  <a:lnTo>
                    <a:pt x="1800" y="169"/>
                  </a:lnTo>
                  <a:lnTo>
                    <a:pt x="1829" y="160"/>
                  </a:lnTo>
                  <a:lnTo>
                    <a:pt x="1856" y="147"/>
                  </a:lnTo>
                  <a:lnTo>
                    <a:pt x="1843" y="147"/>
                  </a:lnTo>
                  <a:lnTo>
                    <a:pt x="1819" y="146"/>
                  </a:lnTo>
                  <a:lnTo>
                    <a:pt x="1831" y="141"/>
                  </a:lnTo>
                  <a:lnTo>
                    <a:pt x="1830" y="132"/>
                  </a:lnTo>
                  <a:lnTo>
                    <a:pt x="1840" y="140"/>
                  </a:lnTo>
                  <a:lnTo>
                    <a:pt x="1846" y="143"/>
                  </a:lnTo>
                  <a:lnTo>
                    <a:pt x="1863" y="142"/>
                  </a:lnTo>
                  <a:lnTo>
                    <a:pt x="1862" y="131"/>
                  </a:lnTo>
                  <a:lnTo>
                    <a:pt x="1851" y="124"/>
                  </a:lnTo>
                  <a:lnTo>
                    <a:pt x="1840" y="121"/>
                  </a:lnTo>
                  <a:lnTo>
                    <a:pt x="1845" y="117"/>
                  </a:lnTo>
                  <a:lnTo>
                    <a:pt x="1862" y="122"/>
                  </a:lnTo>
                  <a:lnTo>
                    <a:pt x="1863" y="117"/>
                  </a:lnTo>
                  <a:lnTo>
                    <a:pt x="1853" y="110"/>
                  </a:lnTo>
                  <a:lnTo>
                    <a:pt x="1867" y="110"/>
                  </a:lnTo>
                  <a:lnTo>
                    <a:pt x="1879" y="108"/>
                  </a:lnTo>
                  <a:lnTo>
                    <a:pt x="1883" y="104"/>
                  </a:lnTo>
                  <a:lnTo>
                    <a:pt x="1873" y="99"/>
                  </a:lnTo>
                  <a:lnTo>
                    <a:pt x="1894" y="98"/>
                  </a:lnTo>
                  <a:lnTo>
                    <a:pt x="1884" y="87"/>
                  </a:lnTo>
                  <a:lnTo>
                    <a:pt x="1895" y="85"/>
                  </a:lnTo>
                  <a:lnTo>
                    <a:pt x="1895" y="77"/>
                  </a:lnTo>
                  <a:lnTo>
                    <a:pt x="1879" y="70"/>
                  </a:lnTo>
                  <a:lnTo>
                    <a:pt x="1895" y="67"/>
                  </a:lnTo>
                  <a:lnTo>
                    <a:pt x="1909" y="67"/>
                  </a:lnTo>
                  <a:lnTo>
                    <a:pt x="1900" y="59"/>
                  </a:lnTo>
                  <a:lnTo>
                    <a:pt x="1903" y="47"/>
                  </a:lnTo>
                  <a:lnTo>
                    <a:pt x="1911" y="41"/>
                  </a:lnTo>
                  <a:lnTo>
                    <a:pt x="1924" y="32"/>
                  </a:lnTo>
                  <a:lnTo>
                    <a:pt x="1904" y="32"/>
                  </a:lnTo>
                  <a:lnTo>
                    <a:pt x="1931" y="30"/>
                  </a:lnTo>
                  <a:lnTo>
                    <a:pt x="1935" y="27"/>
                  </a:lnTo>
                  <a:lnTo>
                    <a:pt x="1970" y="22"/>
                  </a:lnTo>
                  <a:lnTo>
                    <a:pt x="1966" y="17"/>
                  </a:lnTo>
                  <a:lnTo>
                    <a:pt x="1942" y="16"/>
                  </a:lnTo>
                  <a:lnTo>
                    <a:pt x="1903" y="20"/>
                  </a:lnTo>
                  <a:lnTo>
                    <a:pt x="1882" y="23"/>
                  </a:lnTo>
                  <a:lnTo>
                    <a:pt x="1893" y="17"/>
                  </a:lnTo>
                  <a:lnTo>
                    <a:pt x="1887" y="13"/>
                  </a:lnTo>
                  <a:lnTo>
                    <a:pt x="1871" y="17"/>
                  </a:lnTo>
                  <a:lnTo>
                    <a:pt x="1847" y="13"/>
                  </a:lnTo>
                  <a:lnTo>
                    <a:pt x="1819" y="15"/>
                  </a:lnTo>
                  <a:lnTo>
                    <a:pt x="1815" y="13"/>
                  </a:lnTo>
                  <a:lnTo>
                    <a:pt x="1858" y="12"/>
                  </a:lnTo>
                  <a:lnTo>
                    <a:pt x="1889" y="12"/>
                  </a:lnTo>
                  <a:lnTo>
                    <a:pt x="1904" y="9"/>
                  </a:lnTo>
                  <a:lnTo>
                    <a:pt x="1858" y="1"/>
                  </a:lnTo>
                  <a:lnTo>
                    <a:pt x="1796" y="0"/>
                  </a:lnTo>
                  <a:lnTo>
                    <a:pt x="1769" y="1"/>
                  </a:lnTo>
                  <a:lnTo>
                    <a:pt x="1757" y="4"/>
                  </a:lnTo>
                  <a:lnTo>
                    <a:pt x="1730" y="4"/>
                  </a:lnTo>
                  <a:lnTo>
                    <a:pt x="1700" y="9"/>
                  </a:lnTo>
                  <a:lnTo>
                    <a:pt x="1696" y="13"/>
                  </a:lnTo>
                  <a:lnTo>
                    <a:pt x="1712" y="18"/>
                  </a:lnTo>
                  <a:lnTo>
                    <a:pt x="1698" y="15"/>
                  </a:lnTo>
                  <a:lnTo>
                    <a:pt x="1688" y="15"/>
                  </a:lnTo>
                  <a:lnTo>
                    <a:pt x="1670" y="11"/>
                  </a:lnTo>
                  <a:lnTo>
                    <a:pt x="1646" y="16"/>
                  </a:lnTo>
                  <a:lnTo>
                    <a:pt x="1638" y="13"/>
                  </a:lnTo>
                  <a:lnTo>
                    <a:pt x="1615" y="13"/>
                  </a:lnTo>
                  <a:lnTo>
                    <a:pt x="1589" y="15"/>
                  </a:lnTo>
                  <a:lnTo>
                    <a:pt x="1569" y="17"/>
                  </a:lnTo>
                  <a:lnTo>
                    <a:pt x="1568" y="21"/>
                  </a:lnTo>
                  <a:close/>
                  <a:moveTo>
                    <a:pt x="2867" y="1898"/>
                  </a:moveTo>
                  <a:lnTo>
                    <a:pt x="2866" y="1899"/>
                  </a:lnTo>
                  <a:lnTo>
                    <a:pt x="2861" y="1905"/>
                  </a:lnTo>
                  <a:lnTo>
                    <a:pt x="2859" y="1914"/>
                  </a:lnTo>
                  <a:lnTo>
                    <a:pt x="2877" y="1913"/>
                  </a:lnTo>
                  <a:lnTo>
                    <a:pt x="2882" y="1905"/>
                  </a:lnTo>
                  <a:lnTo>
                    <a:pt x="2883" y="1903"/>
                  </a:lnTo>
                  <a:lnTo>
                    <a:pt x="2874" y="1901"/>
                  </a:lnTo>
                  <a:lnTo>
                    <a:pt x="2867" y="1898"/>
                  </a:lnTo>
                  <a:close/>
                  <a:moveTo>
                    <a:pt x="697" y="828"/>
                  </a:moveTo>
                  <a:lnTo>
                    <a:pt x="701" y="836"/>
                  </a:lnTo>
                  <a:lnTo>
                    <a:pt x="701" y="842"/>
                  </a:lnTo>
                  <a:lnTo>
                    <a:pt x="705" y="849"/>
                  </a:lnTo>
                  <a:lnTo>
                    <a:pt x="703" y="854"/>
                  </a:lnTo>
                  <a:lnTo>
                    <a:pt x="700" y="857"/>
                  </a:lnTo>
                  <a:lnTo>
                    <a:pt x="700" y="862"/>
                  </a:lnTo>
                  <a:lnTo>
                    <a:pt x="695" y="863"/>
                  </a:lnTo>
                  <a:lnTo>
                    <a:pt x="697" y="870"/>
                  </a:lnTo>
                  <a:lnTo>
                    <a:pt x="702" y="880"/>
                  </a:lnTo>
                  <a:lnTo>
                    <a:pt x="716" y="889"/>
                  </a:lnTo>
                  <a:lnTo>
                    <a:pt x="719" y="895"/>
                  </a:lnTo>
                  <a:lnTo>
                    <a:pt x="732" y="900"/>
                  </a:lnTo>
                  <a:lnTo>
                    <a:pt x="739" y="901"/>
                  </a:lnTo>
                  <a:lnTo>
                    <a:pt x="743" y="905"/>
                  </a:lnTo>
                  <a:lnTo>
                    <a:pt x="752" y="912"/>
                  </a:lnTo>
                  <a:lnTo>
                    <a:pt x="766" y="918"/>
                  </a:lnTo>
                  <a:lnTo>
                    <a:pt x="775" y="921"/>
                  </a:lnTo>
                  <a:lnTo>
                    <a:pt x="786" y="928"/>
                  </a:lnTo>
                  <a:lnTo>
                    <a:pt x="796" y="931"/>
                  </a:lnTo>
                  <a:lnTo>
                    <a:pt x="805" y="936"/>
                  </a:lnTo>
                  <a:lnTo>
                    <a:pt x="811" y="933"/>
                  </a:lnTo>
                  <a:lnTo>
                    <a:pt x="823" y="928"/>
                  </a:lnTo>
                  <a:lnTo>
                    <a:pt x="831" y="927"/>
                  </a:lnTo>
                  <a:lnTo>
                    <a:pt x="841" y="931"/>
                  </a:lnTo>
                  <a:lnTo>
                    <a:pt x="847" y="936"/>
                  </a:lnTo>
                  <a:lnTo>
                    <a:pt x="860" y="952"/>
                  </a:lnTo>
                  <a:lnTo>
                    <a:pt x="865" y="958"/>
                  </a:lnTo>
                  <a:lnTo>
                    <a:pt x="872" y="961"/>
                  </a:lnTo>
                  <a:lnTo>
                    <a:pt x="880" y="962"/>
                  </a:lnTo>
                  <a:lnTo>
                    <a:pt x="886" y="964"/>
                  </a:lnTo>
                  <a:lnTo>
                    <a:pt x="890" y="968"/>
                  </a:lnTo>
                  <a:lnTo>
                    <a:pt x="896" y="968"/>
                  </a:lnTo>
                  <a:lnTo>
                    <a:pt x="902" y="972"/>
                  </a:lnTo>
                  <a:lnTo>
                    <a:pt x="907" y="973"/>
                  </a:lnTo>
                  <a:lnTo>
                    <a:pt x="915" y="973"/>
                  </a:lnTo>
                  <a:lnTo>
                    <a:pt x="916" y="969"/>
                  </a:lnTo>
                  <a:lnTo>
                    <a:pt x="921" y="970"/>
                  </a:lnTo>
                  <a:lnTo>
                    <a:pt x="922" y="975"/>
                  </a:lnTo>
                  <a:lnTo>
                    <a:pt x="921" y="977"/>
                  </a:lnTo>
                  <a:lnTo>
                    <a:pt x="920" y="974"/>
                  </a:lnTo>
                  <a:lnTo>
                    <a:pt x="917" y="977"/>
                  </a:lnTo>
                  <a:lnTo>
                    <a:pt x="923" y="983"/>
                  </a:lnTo>
                  <a:lnTo>
                    <a:pt x="928" y="988"/>
                  </a:lnTo>
                  <a:lnTo>
                    <a:pt x="931" y="993"/>
                  </a:lnTo>
                  <a:lnTo>
                    <a:pt x="937" y="999"/>
                  </a:lnTo>
                  <a:lnTo>
                    <a:pt x="941" y="1004"/>
                  </a:lnTo>
                  <a:lnTo>
                    <a:pt x="937" y="1006"/>
                  </a:lnTo>
                  <a:lnTo>
                    <a:pt x="941" y="1008"/>
                  </a:lnTo>
                  <a:lnTo>
                    <a:pt x="940" y="1013"/>
                  </a:lnTo>
                  <a:lnTo>
                    <a:pt x="938" y="1018"/>
                  </a:lnTo>
                  <a:lnTo>
                    <a:pt x="941" y="1021"/>
                  </a:lnTo>
                  <a:lnTo>
                    <a:pt x="944" y="1022"/>
                  </a:lnTo>
                  <a:lnTo>
                    <a:pt x="947" y="1027"/>
                  </a:lnTo>
                  <a:lnTo>
                    <a:pt x="951" y="1024"/>
                  </a:lnTo>
                  <a:lnTo>
                    <a:pt x="949" y="1019"/>
                  </a:lnTo>
                  <a:lnTo>
                    <a:pt x="953" y="1021"/>
                  </a:lnTo>
                  <a:lnTo>
                    <a:pt x="953" y="1026"/>
                  </a:lnTo>
                  <a:lnTo>
                    <a:pt x="957" y="1027"/>
                  </a:lnTo>
                  <a:lnTo>
                    <a:pt x="963" y="1031"/>
                  </a:lnTo>
                  <a:lnTo>
                    <a:pt x="967" y="1035"/>
                  </a:lnTo>
                  <a:lnTo>
                    <a:pt x="967" y="1037"/>
                  </a:lnTo>
                  <a:lnTo>
                    <a:pt x="964" y="1040"/>
                  </a:lnTo>
                  <a:lnTo>
                    <a:pt x="968" y="1044"/>
                  </a:lnTo>
                  <a:lnTo>
                    <a:pt x="974" y="1046"/>
                  </a:lnTo>
                  <a:lnTo>
                    <a:pt x="977" y="1048"/>
                  </a:lnTo>
                  <a:lnTo>
                    <a:pt x="977" y="1046"/>
                  </a:lnTo>
                  <a:lnTo>
                    <a:pt x="983" y="1045"/>
                  </a:lnTo>
                  <a:lnTo>
                    <a:pt x="985" y="1047"/>
                  </a:lnTo>
                  <a:lnTo>
                    <a:pt x="990" y="1048"/>
                  </a:lnTo>
                  <a:lnTo>
                    <a:pt x="993" y="1055"/>
                  </a:lnTo>
                  <a:lnTo>
                    <a:pt x="998" y="1056"/>
                  </a:lnTo>
                  <a:lnTo>
                    <a:pt x="999" y="1052"/>
                  </a:lnTo>
                  <a:lnTo>
                    <a:pt x="1001" y="1062"/>
                  </a:lnTo>
                  <a:lnTo>
                    <a:pt x="1008" y="1061"/>
                  </a:lnTo>
                  <a:lnTo>
                    <a:pt x="1010" y="1060"/>
                  </a:lnTo>
                  <a:lnTo>
                    <a:pt x="1012" y="1057"/>
                  </a:lnTo>
                  <a:lnTo>
                    <a:pt x="1008" y="1048"/>
                  </a:lnTo>
                  <a:lnTo>
                    <a:pt x="1009" y="1045"/>
                  </a:lnTo>
                  <a:lnTo>
                    <a:pt x="1012" y="1045"/>
                  </a:lnTo>
                  <a:lnTo>
                    <a:pt x="1016" y="1041"/>
                  </a:lnTo>
                  <a:lnTo>
                    <a:pt x="1020" y="1036"/>
                  </a:lnTo>
                  <a:lnTo>
                    <a:pt x="1026" y="1036"/>
                  </a:lnTo>
                  <a:lnTo>
                    <a:pt x="1032" y="1039"/>
                  </a:lnTo>
                  <a:lnTo>
                    <a:pt x="1035" y="1044"/>
                  </a:lnTo>
                  <a:lnTo>
                    <a:pt x="1038" y="1045"/>
                  </a:lnTo>
                  <a:lnTo>
                    <a:pt x="1035" y="1050"/>
                  </a:lnTo>
                  <a:lnTo>
                    <a:pt x="1037" y="1057"/>
                  </a:lnTo>
                  <a:lnTo>
                    <a:pt x="1041" y="1062"/>
                  </a:lnTo>
                  <a:lnTo>
                    <a:pt x="1046" y="1070"/>
                  </a:lnTo>
                  <a:lnTo>
                    <a:pt x="1047" y="1082"/>
                  </a:lnTo>
                  <a:lnTo>
                    <a:pt x="1043" y="1087"/>
                  </a:lnTo>
                  <a:lnTo>
                    <a:pt x="1046" y="1099"/>
                  </a:lnTo>
                  <a:lnTo>
                    <a:pt x="1043" y="1109"/>
                  </a:lnTo>
                  <a:lnTo>
                    <a:pt x="1048" y="1113"/>
                  </a:lnTo>
                  <a:lnTo>
                    <a:pt x="1043" y="1120"/>
                  </a:lnTo>
                  <a:lnTo>
                    <a:pt x="1038" y="1129"/>
                  </a:lnTo>
                  <a:lnTo>
                    <a:pt x="1031" y="1130"/>
                  </a:lnTo>
                  <a:lnTo>
                    <a:pt x="1029" y="1136"/>
                  </a:lnTo>
                  <a:lnTo>
                    <a:pt x="1029" y="1144"/>
                  </a:lnTo>
                  <a:lnTo>
                    <a:pt x="1024" y="1145"/>
                  </a:lnTo>
                  <a:lnTo>
                    <a:pt x="1025" y="1150"/>
                  </a:lnTo>
                  <a:lnTo>
                    <a:pt x="1016" y="1155"/>
                  </a:lnTo>
                  <a:lnTo>
                    <a:pt x="1009" y="1157"/>
                  </a:lnTo>
                  <a:lnTo>
                    <a:pt x="1010" y="1165"/>
                  </a:lnTo>
                  <a:lnTo>
                    <a:pt x="1005" y="1175"/>
                  </a:lnTo>
                  <a:lnTo>
                    <a:pt x="1003" y="1185"/>
                  </a:lnTo>
                  <a:lnTo>
                    <a:pt x="998" y="1185"/>
                  </a:lnTo>
                  <a:lnTo>
                    <a:pt x="1000" y="1199"/>
                  </a:lnTo>
                  <a:lnTo>
                    <a:pt x="998" y="1203"/>
                  </a:lnTo>
                  <a:lnTo>
                    <a:pt x="1006" y="1211"/>
                  </a:lnTo>
                  <a:lnTo>
                    <a:pt x="1011" y="1203"/>
                  </a:lnTo>
                  <a:lnTo>
                    <a:pt x="1012" y="1211"/>
                  </a:lnTo>
                  <a:lnTo>
                    <a:pt x="1008" y="1221"/>
                  </a:lnTo>
                  <a:lnTo>
                    <a:pt x="996" y="1230"/>
                  </a:lnTo>
                  <a:lnTo>
                    <a:pt x="993" y="1242"/>
                  </a:lnTo>
                  <a:lnTo>
                    <a:pt x="1000" y="1255"/>
                  </a:lnTo>
                  <a:lnTo>
                    <a:pt x="995" y="1263"/>
                  </a:lnTo>
                  <a:lnTo>
                    <a:pt x="1005" y="1269"/>
                  </a:lnTo>
                  <a:lnTo>
                    <a:pt x="1015" y="1277"/>
                  </a:lnTo>
                  <a:lnTo>
                    <a:pt x="1020" y="1289"/>
                  </a:lnTo>
                  <a:lnTo>
                    <a:pt x="1026" y="1296"/>
                  </a:lnTo>
                  <a:lnTo>
                    <a:pt x="1041" y="1326"/>
                  </a:lnTo>
                  <a:lnTo>
                    <a:pt x="1055" y="1353"/>
                  </a:lnTo>
                  <a:lnTo>
                    <a:pt x="1068" y="1373"/>
                  </a:lnTo>
                  <a:lnTo>
                    <a:pt x="1067" y="1378"/>
                  </a:lnTo>
                  <a:lnTo>
                    <a:pt x="1072" y="1390"/>
                  </a:lnTo>
                  <a:lnTo>
                    <a:pt x="1083" y="1399"/>
                  </a:lnTo>
                  <a:lnTo>
                    <a:pt x="1108" y="1416"/>
                  </a:lnTo>
                  <a:lnTo>
                    <a:pt x="1135" y="1430"/>
                  </a:lnTo>
                  <a:lnTo>
                    <a:pt x="1137" y="1436"/>
                  </a:lnTo>
                  <a:lnTo>
                    <a:pt x="1151" y="1446"/>
                  </a:lnTo>
                  <a:lnTo>
                    <a:pt x="1157" y="1466"/>
                  </a:lnTo>
                  <a:lnTo>
                    <a:pt x="1161" y="1490"/>
                  </a:lnTo>
                  <a:lnTo>
                    <a:pt x="1160" y="1524"/>
                  </a:lnTo>
                  <a:lnTo>
                    <a:pt x="1160" y="1555"/>
                  </a:lnTo>
                  <a:lnTo>
                    <a:pt x="1161" y="1585"/>
                  </a:lnTo>
                  <a:lnTo>
                    <a:pt x="1158" y="1602"/>
                  </a:lnTo>
                  <a:lnTo>
                    <a:pt x="1162" y="1622"/>
                  </a:lnTo>
                  <a:lnTo>
                    <a:pt x="1161" y="1633"/>
                  </a:lnTo>
                  <a:lnTo>
                    <a:pt x="1168" y="1656"/>
                  </a:lnTo>
                  <a:lnTo>
                    <a:pt x="1168" y="1679"/>
                  </a:lnTo>
                  <a:lnTo>
                    <a:pt x="1165" y="1702"/>
                  </a:lnTo>
                  <a:lnTo>
                    <a:pt x="1163" y="1727"/>
                  </a:lnTo>
                  <a:lnTo>
                    <a:pt x="1160" y="1727"/>
                  </a:lnTo>
                  <a:lnTo>
                    <a:pt x="1165" y="1744"/>
                  </a:lnTo>
                  <a:lnTo>
                    <a:pt x="1172" y="1758"/>
                  </a:lnTo>
                  <a:lnTo>
                    <a:pt x="1170" y="1769"/>
                  </a:lnTo>
                  <a:lnTo>
                    <a:pt x="1174" y="1796"/>
                  </a:lnTo>
                  <a:lnTo>
                    <a:pt x="1178" y="1817"/>
                  </a:lnTo>
                  <a:lnTo>
                    <a:pt x="1187" y="1820"/>
                  </a:lnTo>
                  <a:lnTo>
                    <a:pt x="1184" y="1801"/>
                  </a:lnTo>
                  <a:lnTo>
                    <a:pt x="1193" y="1805"/>
                  </a:lnTo>
                  <a:lnTo>
                    <a:pt x="1197" y="1836"/>
                  </a:lnTo>
                  <a:lnTo>
                    <a:pt x="1182" y="1831"/>
                  </a:lnTo>
                  <a:lnTo>
                    <a:pt x="1187" y="1854"/>
                  </a:lnTo>
                  <a:lnTo>
                    <a:pt x="1181" y="1868"/>
                  </a:lnTo>
                  <a:lnTo>
                    <a:pt x="1199" y="1872"/>
                  </a:lnTo>
                  <a:lnTo>
                    <a:pt x="1192" y="1884"/>
                  </a:lnTo>
                  <a:lnTo>
                    <a:pt x="1192" y="1898"/>
                  </a:lnTo>
                  <a:lnTo>
                    <a:pt x="1204" y="1922"/>
                  </a:lnTo>
                  <a:lnTo>
                    <a:pt x="1214" y="1931"/>
                  </a:lnTo>
                  <a:lnTo>
                    <a:pt x="1215" y="1940"/>
                  </a:lnTo>
                  <a:lnTo>
                    <a:pt x="1221" y="1950"/>
                  </a:lnTo>
                  <a:lnTo>
                    <a:pt x="1240" y="1958"/>
                  </a:lnTo>
                  <a:lnTo>
                    <a:pt x="1257" y="1967"/>
                  </a:lnTo>
                  <a:lnTo>
                    <a:pt x="1272" y="1972"/>
                  </a:lnTo>
                  <a:lnTo>
                    <a:pt x="1277" y="1972"/>
                  </a:lnTo>
                  <a:lnTo>
                    <a:pt x="1272" y="1960"/>
                  </a:lnTo>
                  <a:lnTo>
                    <a:pt x="1280" y="1953"/>
                  </a:lnTo>
                  <a:lnTo>
                    <a:pt x="1283" y="1950"/>
                  </a:lnTo>
                  <a:lnTo>
                    <a:pt x="1294" y="1950"/>
                  </a:lnTo>
                  <a:lnTo>
                    <a:pt x="1299" y="1951"/>
                  </a:lnTo>
                  <a:lnTo>
                    <a:pt x="1288" y="1942"/>
                  </a:lnTo>
                  <a:lnTo>
                    <a:pt x="1280" y="1929"/>
                  </a:lnTo>
                  <a:lnTo>
                    <a:pt x="1281" y="1921"/>
                  </a:lnTo>
                  <a:lnTo>
                    <a:pt x="1289" y="1915"/>
                  </a:lnTo>
                  <a:lnTo>
                    <a:pt x="1291" y="1899"/>
                  </a:lnTo>
                  <a:lnTo>
                    <a:pt x="1302" y="1890"/>
                  </a:lnTo>
                  <a:lnTo>
                    <a:pt x="1301" y="1877"/>
                  </a:lnTo>
                  <a:lnTo>
                    <a:pt x="1288" y="1873"/>
                  </a:lnTo>
                  <a:lnTo>
                    <a:pt x="1273" y="1863"/>
                  </a:lnTo>
                  <a:lnTo>
                    <a:pt x="1273" y="1852"/>
                  </a:lnTo>
                  <a:lnTo>
                    <a:pt x="1280" y="1845"/>
                  </a:lnTo>
                  <a:lnTo>
                    <a:pt x="1291" y="1843"/>
                  </a:lnTo>
                  <a:lnTo>
                    <a:pt x="1292" y="1837"/>
                  </a:lnTo>
                  <a:lnTo>
                    <a:pt x="1288" y="1821"/>
                  </a:lnTo>
                  <a:lnTo>
                    <a:pt x="1296" y="1812"/>
                  </a:lnTo>
                  <a:lnTo>
                    <a:pt x="1306" y="1809"/>
                  </a:lnTo>
                  <a:lnTo>
                    <a:pt x="1299" y="1800"/>
                  </a:lnTo>
                  <a:lnTo>
                    <a:pt x="1294" y="1805"/>
                  </a:lnTo>
                  <a:lnTo>
                    <a:pt x="1285" y="1800"/>
                  </a:lnTo>
                  <a:lnTo>
                    <a:pt x="1280" y="1785"/>
                  </a:lnTo>
                  <a:lnTo>
                    <a:pt x="1282" y="1781"/>
                  </a:lnTo>
                  <a:lnTo>
                    <a:pt x="1296" y="1786"/>
                  </a:lnTo>
                  <a:lnTo>
                    <a:pt x="1308" y="1785"/>
                  </a:lnTo>
                  <a:lnTo>
                    <a:pt x="1313" y="1780"/>
                  </a:lnTo>
                  <a:lnTo>
                    <a:pt x="1309" y="1773"/>
                  </a:lnTo>
                  <a:lnTo>
                    <a:pt x="1309" y="1760"/>
                  </a:lnTo>
                  <a:lnTo>
                    <a:pt x="1304" y="1752"/>
                  </a:lnTo>
                  <a:lnTo>
                    <a:pt x="1318" y="1753"/>
                  </a:lnTo>
                  <a:lnTo>
                    <a:pt x="1341" y="1750"/>
                  </a:lnTo>
                  <a:lnTo>
                    <a:pt x="1359" y="1743"/>
                  </a:lnTo>
                  <a:lnTo>
                    <a:pt x="1366" y="1723"/>
                  </a:lnTo>
                  <a:lnTo>
                    <a:pt x="1365" y="1717"/>
                  </a:lnTo>
                  <a:lnTo>
                    <a:pt x="1356" y="1710"/>
                  </a:lnTo>
                  <a:lnTo>
                    <a:pt x="1356" y="1698"/>
                  </a:lnTo>
                  <a:lnTo>
                    <a:pt x="1338" y="1687"/>
                  </a:lnTo>
                  <a:lnTo>
                    <a:pt x="1338" y="1679"/>
                  </a:lnTo>
                  <a:lnTo>
                    <a:pt x="1345" y="1687"/>
                  </a:lnTo>
                  <a:lnTo>
                    <a:pt x="1354" y="1687"/>
                  </a:lnTo>
                  <a:lnTo>
                    <a:pt x="1367" y="1692"/>
                  </a:lnTo>
                  <a:lnTo>
                    <a:pt x="1374" y="1691"/>
                  </a:lnTo>
                  <a:lnTo>
                    <a:pt x="1383" y="1693"/>
                  </a:lnTo>
                  <a:lnTo>
                    <a:pt x="1396" y="1686"/>
                  </a:lnTo>
                  <a:lnTo>
                    <a:pt x="1400" y="1676"/>
                  </a:lnTo>
                  <a:lnTo>
                    <a:pt x="1406" y="1667"/>
                  </a:lnTo>
                  <a:lnTo>
                    <a:pt x="1409" y="1654"/>
                  </a:lnTo>
                  <a:lnTo>
                    <a:pt x="1417" y="1646"/>
                  </a:lnTo>
                  <a:lnTo>
                    <a:pt x="1427" y="1634"/>
                  </a:lnTo>
                  <a:lnTo>
                    <a:pt x="1437" y="1608"/>
                  </a:lnTo>
                  <a:lnTo>
                    <a:pt x="1445" y="1601"/>
                  </a:lnTo>
                  <a:lnTo>
                    <a:pt x="1448" y="1593"/>
                  </a:lnTo>
                  <a:lnTo>
                    <a:pt x="1448" y="1577"/>
                  </a:lnTo>
                  <a:lnTo>
                    <a:pt x="1445" y="1570"/>
                  </a:lnTo>
                  <a:lnTo>
                    <a:pt x="1445" y="1559"/>
                  </a:lnTo>
                  <a:lnTo>
                    <a:pt x="1455" y="1542"/>
                  </a:lnTo>
                  <a:lnTo>
                    <a:pt x="1469" y="1531"/>
                  </a:lnTo>
                  <a:lnTo>
                    <a:pt x="1484" y="1526"/>
                  </a:lnTo>
                  <a:lnTo>
                    <a:pt x="1491" y="1520"/>
                  </a:lnTo>
                  <a:lnTo>
                    <a:pt x="1512" y="1514"/>
                  </a:lnTo>
                  <a:lnTo>
                    <a:pt x="1526" y="1514"/>
                  </a:lnTo>
                  <a:lnTo>
                    <a:pt x="1528" y="1505"/>
                  </a:lnTo>
                  <a:lnTo>
                    <a:pt x="1538" y="1499"/>
                  </a:lnTo>
                  <a:lnTo>
                    <a:pt x="1539" y="1483"/>
                  </a:lnTo>
                  <a:lnTo>
                    <a:pt x="1552" y="1463"/>
                  </a:lnTo>
                  <a:lnTo>
                    <a:pt x="1552" y="1445"/>
                  </a:lnTo>
                  <a:lnTo>
                    <a:pt x="1557" y="1438"/>
                  </a:lnTo>
                  <a:lnTo>
                    <a:pt x="1557" y="1427"/>
                  </a:lnTo>
                  <a:lnTo>
                    <a:pt x="1559" y="1405"/>
                  </a:lnTo>
                  <a:lnTo>
                    <a:pt x="1558" y="1377"/>
                  </a:lnTo>
                  <a:lnTo>
                    <a:pt x="1560" y="1365"/>
                  </a:lnTo>
                  <a:lnTo>
                    <a:pt x="1564" y="1365"/>
                  </a:lnTo>
                  <a:lnTo>
                    <a:pt x="1574" y="1353"/>
                  </a:lnTo>
                  <a:lnTo>
                    <a:pt x="1580" y="1334"/>
                  </a:lnTo>
                  <a:lnTo>
                    <a:pt x="1600" y="1315"/>
                  </a:lnTo>
                  <a:lnTo>
                    <a:pt x="1606" y="1305"/>
                  </a:lnTo>
                  <a:lnTo>
                    <a:pt x="1610" y="1280"/>
                  </a:lnTo>
                  <a:lnTo>
                    <a:pt x="1607" y="1271"/>
                  </a:lnTo>
                  <a:lnTo>
                    <a:pt x="1604" y="1251"/>
                  </a:lnTo>
                  <a:lnTo>
                    <a:pt x="1599" y="1247"/>
                  </a:lnTo>
                  <a:lnTo>
                    <a:pt x="1586" y="1247"/>
                  </a:lnTo>
                  <a:lnTo>
                    <a:pt x="1576" y="1243"/>
                  </a:lnTo>
                  <a:lnTo>
                    <a:pt x="1559" y="1225"/>
                  </a:lnTo>
                  <a:lnTo>
                    <a:pt x="1541" y="1213"/>
                  </a:lnTo>
                  <a:lnTo>
                    <a:pt x="1519" y="1214"/>
                  </a:lnTo>
                  <a:lnTo>
                    <a:pt x="1494" y="1206"/>
                  </a:lnTo>
                  <a:lnTo>
                    <a:pt x="1479" y="1211"/>
                  </a:lnTo>
                  <a:lnTo>
                    <a:pt x="1481" y="1202"/>
                  </a:lnTo>
                  <a:lnTo>
                    <a:pt x="1475" y="1193"/>
                  </a:lnTo>
                  <a:lnTo>
                    <a:pt x="1453" y="1185"/>
                  </a:lnTo>
                  <a:lnTo>
                    <a:pt x="1435" y="1178"/>
                  </a:lnTo>
                  <a:lnTo>
                    <a:pt x="1427" y="1188"/>
                  </a:lnTo>
                  <a:lnTo>
                    <a:pt x="1426" y="1173"/>
                  </a:lnTo>
                  <a:lnTo>
                    <a:pt x="1401" y="1171"/>
                  </a:lnTo>
                  <a:lnTo>
                    <a:pt x="1398" y="1166"/>
                  </a:lnTo>
                  <a:lnTo>
                    <a:pt x="1407" y="1155"/>
                  </a:lnTo>
                  <a:lnTo>
                    <a:pt x="1407" y="1144"/>
                  </a:lnTo>
                  <a:lnTo>
                    <a:pt x="1400" y="1141"/>
                  </a:lnTo>
                  <a:lnTo>
                    <a:pt x="1393" y="1115"/>
                  </a:lnTo>
                  <a:lnTo>
                    <a:pt x="1391" y="1107"/>
                  </a:lnTo>
                  <a:lnTo>
                    <a:pt x="1386" y="1108"/>
                  </a:lnTo>
                  <a:lnTo>
                    <a:pt x="1383" y="1102"/>
                  </a:lnTo>
                  <a:lnTo>
                    <a:pt x="1370" y="1089"/>
                  </a:lnTo>
                  <a:lnTo>
                    <a:pt x="1361" y="1086"/>
                  </a:lnTo>
                  <a:lnTo>
                    <a:pt x="1356" y="1083"/>
                  </a:lnTo>
                  <a:lnTo>
                    <a:pt x="1341" y="1079"/>
                  </a:lnTo>
                  <a:lnTo>
                    <a:pt x="1332" y="1081"/>
                  </a:lnTo>
                  <a:lnTo>
                    <a:pt x="1330" y="1083"/>
                  </a:lnTo>
                  <a:lnTo>
                    <a:pt x="1313" y="1081"/>
                  </a:lnTo>
                  <a:lnTo>
                    <a:pt x="1309" y="1074"/>
                  </a:lnTo>
                  <a:lnTo>
                    <a:pt x="1302" y="1067"/>
                  </a:lnTo>
                  <a:lnTo>
                    <a:pt x="1297" y="1067"/>
                  </a:lnTo>
                  <a:lnTo>
                    <a:pt x="1297" y="1060"/>
                  </a:lnTo>
                  <a:lnTo>
                    <a:pt x="1288" y="1050"/>
                  </a:lnTo>
                  <a:lnTo>
                    <a:pt x="1280" y="1045"/>
                  </a:lnTo>
                  <a:lnTo>
                    <a:pt x="1276" y="1041"/>
                  </a:lnTo>
                  <a:lnTo>
                    <a:pt x="1268" y="1041"/>
                  </a:lnTo>
                  <a:lnTo>
                    <a:pt x="1267" y="1030"/>
                  </a:lnTo>
                  <a:lnTo>
                    <a:pt x="1257" y="1022"/>
                  </a:lnTo>
                  <a:lnTo>
                    <a:pt x="1247" y="1021"/>
                  </a:lnTo>
                  <a:lnTo>
                    <a:pt x="1242" y="1014"/>
                  </a:lnTo>
                  <a:lnTo>
                    <a:pt x="1254" y="1009"/>
                  </a:lnTo>
                  <a:lnTo>
                    <a:pt x="1239" y="1009"/>
                  </a:lnTo>
                  <a:lnTo>
                    <a:pt x="1221" y="1010"/>
                  </a:lnTo>
                  <a:lnTo>
                    <a:pt x="1221" y="1014"/>
                  </a:lnTo>
                  <a:lnTo>
                    <a:pt x="1214" y="1019"/>
                  </a:lnTo>
                  <a:lnTo>
                    <a:pt x="1204" y="1016"/>
                  </a:lnTo>
                  <a:lnTo>
                    <a:pt x="1197" y="1010"/>
                  </a:lnTo>
                  <a:lnTo>
                    <a:pt x="1183" y="1011"/>
                  </a:lnTo>
                  <a:lnTo>
                    <a:pt x="1171" y="1011"/>
                  </a:lnTo>
                  <a:lnTo>
                    <a:pt x="1171" y="1006"/>
                  </a:lnTo>
                  <a:lnTo>
                    <a:pt x="1162" y="999"/>
                  </a:lnTo>
                  <a:lnTo>
                    <a:pt x="1153" y="999"/>
                  </a:lnTo>
                  <a:lnTo>
                    <a:pt x="1150" y="988"/>
                  </a:lnTo>
                  <a:lnTo>
                    <a:pt x="1145" y="993"/>
                  </a:lnTo>
                  <a:lnTo>
                    <a:pt x="1146" y="1000"/>
                  </a:lnTo>
                  <a:lnTo>
                    <a:pt x="1130" y="1006"/>
                  </a:lnTo>
                  <a:lnTo>
                    <a:pt x="1130" y="1016"/>
                  </a:lnTo>
                  <a:lnTo>
                    <a:pt x="1132" y="1022"/>
                  </a:lnTo>
                  <a:lnTo>
                    <a:pt x="1130" y="1034"/>
                  </a:lnTo>
                  <a:lnTo>
                    <a:pt x="1124" y="1035"/>
                  </a:lnTo>
                  <a:lnTo>
                    <a:pt x="1119" y="1022"/>
                  </a:lnTo>
                  <a:lnTo>
                    <a:pt x="1126" y="1013"/>
                  </a:lnTo>
                  <a:lnTo>
                    <a:pt x="1126" y="1006"/>
                  </a:lnTo>
                  <a:lnTo>
                    <a:pt x="1123" y="999"/>
                  </a:lnTo>
                  <a:lnTo>
                    <a:pt x="1131" y="998"/>
                  </a:lnTo>
                  <a:lnTo>
                    <a:pt x="1131" y="994"/>
                  </a:lnTo>
                  <a:lnTo>
                    <a:pt x="1132" y="988"/>
                  </a:lnTo>
                  <a:lnTo>
                    <a:pt x="1131" y="984"/>
                  </a:lnTo>
                  <a:lnTo>
                    <a:pt x="1126" y="983"/>
                  </a:lnTo>
                  <a:lnTo>
                    <a:pt x="1119" y="990"/>
                  </a:lnTo>
                  <a:lnTo>
                    <a:pt x="1114" y="994"/>
                  </a:lnTo>
                  <a:lnTo>
                    <a:pt x="1103" y="1001"/>
                  </a:lnTo>
                  <a:lnTo>
                    <a:pt x="1093" y="1000"/>
                  </a:lnTo>
                  <a:lnTo>
                    <a:pt x="1092" y="1004"/>
                  </a:lnTo>
                  <a:lnTo>
                    <a:pt x="1083" y="1004"/>
                  </a:lnTo>
                  <a:lnTo>
                    <a:pt x="1074" y="1010"/>
                  </a:lnTo>
                  <a:lnTo>
                    <a:pt x="1072" y="1024"/>
                  </a:lnTo>
                  <a:lnTo>
                    <a:pt x="1072" y="1029"/>
                  </a:lnTo>
                  <a:lnTo>
                    <a:pt x="1067" y="1030"/>
                  </a:lnTo>
                  <a:lnTo>
                    <a:pt x="1056" y="1040"/>
                  </a:lnTo>
                  <a:lnTo>
                    <a:pt x="1048" y="1040"/>
                  </a:lnTo>
                  <a:lnTo>
                    <a:pt x="1043" y="1036"/>
                  </a:lnTo>
                  <a:lnTo>
                    <a:pt x="1041" y="1031"/>
                  </a:lnTo>
                  <a:lnTo>
                    <a:pt x="1035" y="1029"/>
                  </a:lnTo>
                  <a:lnTo>
                    <a:pt x="1027" y="1029"/>
                  </a:lnTo>
                  <a:lnTo>
                    <a:pt x="1027" y="1027"/>
                  </a:lnTo>
                  <a:lnTo>
                    <a:pt x="1020" y="1026"/>
                  </a:lnTo>
                  <a:lnTo>
                    <a:pt x="1015" y="1031"/>
                  </a:lnTo>
                  <a:lnTo>
                    <a:pt x="1008" y="1034"/>
                  </a:lnTo>
                  <a:lnTo>
                    <a:pt x="1001" y="1036"/>
                  </a:lnTo>
                  <a:lnTo>
                    <a:pt x="995" y="1037"/>
                  </a:lnTo>
                  <a:lnTo>
                    <a:pt x="991" y="1035"/>
                  </a:lnTo>
                  <a:lnTo>
                    <a:pt x="990" y="1036"/>
                  </a:lnTo>
                  <a:lnTo>
                    <a:pt x="984" y="1036"/>
                  </a:lnTo>
                  <a:lnTo>
                    <a:pt x="985" y="1032"/>
                  </a:lnTo>
                  <a:lnTo>
                    <a:pt x="982" y="1026"/>
                  </a:lnTo>
                  <a:lnTo>
                    <a:pt x="975" y="1020"/>
                  </a:lnTo>
                  <a:lnTo>
                    <a:pt x="970" y="1014"/>
                  </a:lnTo>
                  <a:lnTo>
                    <a:pt x="968" y="1006"/>
                  </a:lnTo>
                  <a:lnTo>
                    <a:pt x="966" y="1004"/>
                  </a:lnTo>
                  <a:lnTo>
                    <a:pt x="966" y="1000"/>
                  </a:lnTo>
                  <a:lnTo>
                    <a:pt x="968" y="995"/>
                  </a:lnTo>
                  <a:lnTo>
                    <a:pt x="968" y="992"/>
                  </a:lnTo>
                  <a:lnTo>
                    <a:pt x="969" y="985"/>
                  </a:lnTo>
                  <a:lnTo>
                    <a:pt x="972" y="983"/>
                  </a:lnTo>
                  <a:lnTo>
                    <a:pt x="972" y="977"/>
                  </a:lnTo>
                  <a:lnTo>
                    <a:pt x="972" y="973"/>
                  </a:lnTo>
                  <a:lnTo>
                    <a:pt x="973" y="967"/>
                  </a:lnTo>
                  <a:lnTo>
                    <a:pt x="974" y="961"/>
                  </a:lnTo>
                  <a:lnTo>
                    <a:pt x="978" y="956"/>
                  </a:lnTo>
                  <a:lnTo>
                    <a:pt x="978" y="949"/>
                  </a:lnTo>
                  <a:lnTo>
                    <a:pt x="979" y="946"/>
                  </a:lnTo>
                  <a:lnTo>
                    <a:pt x="980" y="946"/>
                  </a:lnTo>
                  <a:lnTo>
                    <a:pt x="977" y="941"/>
                  </a:lnTo>
                  <a:lnTo>
                    <a:pt x="972" y="938"/>
                  </a:lnTo>
                  <a:lnTo>
                    <a:pt x="968" y="936"/>
                  </a:lnTo>
                  <a:lnTo>
                    <a:pt x="964" y="932"/>
                  </a:lnTo>
                  <a:lnTo>
                    <a:pt x="962" y="932"/>
                  </a:lnTo>
                  <a:lnTo>
                    <a:pt x="957" y="930"/>
                  </a:lnTo>
                  <a:lnTo>
                    <a:pt x="953" y="931"/>
                  </a:lnTo>
                  <a:lnTo>
                    <a:pt x="951" y="932"/>
                  </a:lnTo>
                  <a:lnTo>
                    <a:pt x="948" y="931"/>
                  </a:lnTo>
                  <a:lnTo>
                    <a:pt x="943" y="930"/>
                  </a:lnTo>
                  <a:lnTo>
                    <a:pt x="942" y="932"/>
                  </a:lnTo>
                  <a:lnTo>
                    <a:pt x="937" y="933"/>
                  </a:lnTo>
                  <a:lnTo>
                    <a:pt x="931" y="933"/>
                  </a:lnTo>
                  <a:lnTo>
                    <a:pt x="925" y="932"/>
                  </a:lnTo>
                  <a:lnTo>
                    <a:pt x="923" y="933"/>
                  </a:lnTo>
                  <a:lnTo>
                    <a:pt x="922" y="932"/>
                  </a:lnTo>
                  <a:lnTo>
                    <a:pt x="919" y="932"/>
                  </a:lnTo>
                  <a:lnTo>
                    <a:pt x="916" y="935"/>
                  </a:lnTo>
                  <a:lnTo>
                    <a:pt x="915" y="935"/>
                  </a:lnTo>
                  <a:lnTo>
                    <a:pt x="911" y="932"/>
                  </a:lnTo>
                  <a:lnTo>
                    <a:pt x="909" y="935"/>
                  </a:lnTo>
                  <a:lnTo>
                    <a:pt x="905" y="932"/>
                  </a:lnTo>
                  <a:lnTo>
                    <a:pt x="909" y="926"/>
                  </a:lnTo>
                  <a:lnTo>
                    <a:pt x="911" y="926"/>
                  </a:lnTo>
                  <a:lnTo>
                    <a:pt x="914" y="922"/>
                  </a:lnTo>
                  <a:lnTo>
                    <a:pt x="916" y="915"/>
                  </a:lnTo>
                  <a:lnTo>
                    <a:pt x="916" y="914"/>
                  </a:lnTo>
                  <a:lnTo>
                    <a:pt x="917" y="907"/>
                  </a:lnTo>
                  <a:lnTo>
                    <a:pt x="917" y="905"/>
                  </a:lnTo>
                  <a:lnTo>
                    <a:pt x="920" y="899"/>
                  </a:lnTo>
                  <a:lnTo>
                    <a:pt x="921" y="895"/>
                  </a:lnTo>
                  <a:lnTo>
                    <a:pt x="919" y="895"/>
                  </a:lnTo>
                  <a:lnTo>
                    <a:pt x="919" y="892"/>
                  </a:lnTo>
                  <a:lnTo>
                    <a:pt x="921" y="891"/>
                  </a:lnTo>
                  <a:lnTo>
                    <a:pt x="923" y="896"/>
                  </a:lnTo>
                  <a:lnTo>
                    <a:pt x="928" y="885"/>
                  </a:lnTo>
                  <a:lnTo>
                    <a:pt x="931" y="878"/>
                  </a:lnTo>
                  <a:lnTo>
                    <a:pt x="928" y="875"/>
                  </a:lnTo>
                  <a:lnTo>
                    <a:pt x="933" y="866"/>
                  </a:lnTo>
                  <a:lnTo>
                    <a:pt x="942" y="857"/>
                  </a:lnTo>
                  <a:lnTo>
                    <a:pt x="943" y="850"/>
                  </a:lnTo>
                  <a:lnTo>
                    <a:pt x="941" y="847"/>
                  </a:lnTo>
                  <a:lnTo>
                    <a:pt x="932" y="848"/>
                  </a:lnTo>
                  <a:lnTo>
                    <a:pt x="921" y="848"/>
                  </a:lnTo>
                  <a:lnTo>
                    <a:pt x="906" y="852"/>
                  </a:lnTo>
                  <a:lnTo>
                    <a:pt x="897" y="855"/>
                  </a:lnTo>
                  <a:lnTo>
                    <a:pt x="894" y="859"/>
                  </a:lnTo>
                  <a:lnTo>
                    <a:pt x="893" y="871"/>
                  </a:lnTo>
                  <a:lnTo>
                    <a:pt x="888" y="881"/>
                  </a:lnTo>
                  <a:lnTo>
                    <a:pt x="878" y="886"/>
                  </a:lnTo>
                  <a:lnTo>
                    <a:pt x="869" y="889"/>
                  </a:lnTo>
                  <a:lnTo>
                    <a:pt x="860" y="891"/>
                  </a:lnTo>
                  <a:lnTo>
                    <a:pt x="849" y="894"/>
                  </a:lnTo>
                  <a:lnTo>
                    <a:pt x="837" y="897"/>
                  </a:lnTo>
                  <a:lnTo>
                    <a:pt x="833" y="891"/>
                  </a:lnTo>
                  <a:lnTo>
                    <a:pt x="820" y="888"/>
                  </a:lnTo>
                  <a:lnTo>
                    <a:pt x="816" y="880"/>
                  </a:lnTo>
                  <a:lnTo>
                    <a:pt x="813" y="871"/>
                  </a:lnTo>
                  <a:lnTo>
                    <a:pt x="806" y="860"/>
                  </a:lnTo>
                  <a:lnTo>
                    <a:pt x="806" y="849"/>
                  </a:lnTo>
                  <a:lnTo>
                    <a:pt x="804" y="842"/>
                  </a:lnTo>
                  <a:lnTo>
                    <a:pt x="802" y="833"/>
                  </a:lnTo>
                  <a:lnTo>
                    <a:pt x="805" y="827"/>
                  </a:lnTo>
                  <a:lnTo>
                    <a:pt x="808" y="806"/>
                  </a:lnTo>
                  <a:lnTo>
                    <a:pt x="812" y="796"/>
                  </a:lnTo>
                  <a:lnTo>
                    <a:pt x="821" y="782"/>
                  </a:lnTo>
                  <a:lnTo>
                    <a:pt x="820" y="776"/>
                  </a:lnTo>
                  <a:lnTo>
                    <a:pt x="820" y="769"/>
                  </a:lnTo>
                  <a:lnTo>
                    <a:pt x="822" y="760"/>
                  </a:lnTo>
                  <a:lnTo>
                    <a:pt x="827" y="753"/>
                  </a:lnTo>
                  <a:lnTo>
                    <a:pt x="834" y="745"/>
                  </a:lnTo>
                  <a:lnTo>
                    <a:pt x="849" y="738"/>
                  </a:lnTo>
                  <a:lnTo>
                    <a:pt x="864" y="728"/>
                  </a:lnTo>
                  <a:lnTo>
                    <a:pt x="875" y="724"/>
                  </a:lnTo>
                  <a:lnTo>
                    <a:pt x="884" y="723"/>
                  </a:lnTo>
                  <a:lnTo>
                    <a:pt x="893" y="727"/>
                  </a:lnTo>
                  <a:lnTo>
                    <a:pt x="904" y="725"/>
                  </a:lnTo>
                  <a:lnTo>
                    <a:pt x="911" y="733"/>
                  </a:lnTo>
                  <a:lnTo>
                    <a:pt x="921" y="734"/>
                  </a:lnTo>
                  <a:lnTo>
                    <a:pt x="925" y="730"/>
                  </a:lnTo>
                  <a:lnTo>
                    <a:pt x="930" y="733"/>
                  </a:lnTo>
                  <a:lnTo>
                    <a:pt x="932" y="732"/>
                  </a:lnTo>
                  <a:lnTo>
                    <a:pt x="931" y="728"/>
                  </a:lnTo>
                  <a:lnTo>
                    <a:pt x="932" y="722"/>
                  </a:lnTo>
                  <a:lnTo>
                    <a:pt x="931" y="718"/>
                  </a:lnTo>
                  <a:lnTo>
                    <a:pt x="937" y="715"/>
                  </a:lnTo>
                  <a:lnTo>
                    <a:pt x="947" y="714"/>
                  </a:lnTo>
                  <a:lnTo>
                    <a:pt x="957" y="715"/>
                  </a:lnTo>
                  <a:lnTo>
                    <a:pt x="973" y="714"/>
                  </a:lnTo>
                  <a:lnTo>
                    <a:pt x="980" y="718"/>
                  </a:lnTo>
                  <a:lnTo>
                    <a:pt x="984" y="725"/>
                  </a:lnTo>
                  <a:lnTo>
                    <a:pt x="985" y="725"/>
                  </a:lnTo>
                  <a:lnTo>
                    <a:pt x="1000" y="718"/>
                  </a:lnTo>
                  <a:lnTo>
                    <a:pt x="1005" y="720"/>
                  </a:lnTo>
                  <a:lnTo>
                    <a:pt x="1012" y="734"/>
                  </a:lnTo>
                  <a:lnTo>
                    <a:pt x="1014" y="741"/>
                  </a:lnTo>
                  <a:lnTo>
                    <a:pt x="1010" y="751"/>
                  </a:lnTo>
                  <a:lnTo>
                    <a:pt x="1011" y="758"/>
                  </a:lnTo>
                  <a:lnTo>
                    <a:pt x="1014" y="769"/>
                  </a:lnTo>
                  <a:lnTo>
                    <a:pt x="1019" y="782"/>
                  </a:lnTo>
                  <a:lnTo>
                    <a:pt x="1022" y="786"/>
                  </a:lnTo>
                  <a:lnTo>
                    <a:pt x="1024" y="792"/>
                  </a:lnTo>
                  <a:lnTo>
                    <a:pt x="1030" y="795"/>
                  </a:lnTo>
                  <a:lnTo>
                    <a:pt x="1035" y="792"/>
                  </a:lnTo>
                  <a:lnTo>
                    <a:pt x="1040" y="782"/>
                  </a:lnTo>
                  <a:lnTo>
                    <a:pt x="1041" y="776"/>
                  </a:lnTo>
                  <a:lnTo>
                    <a:pt x="1042" y="767"/>
                  </a:lnTo>
                  <a:lnTo>
                    <a:pt x="1040" y="749"/>
                  </a:lnTo>
                  <a:lnTo>
                    <a:pt x="1041" y="743"/>
                  </a:lnTo>
                  <a:lnTo>
                    <a:pt x="1037" y="733"/>
                  </a:lnTo>
                  <a:lnTo>
                    <a:pt x="1036" y="719"/>
                  </a:lnTo>
                  <a:lnTo>
                    <a:pt x="1036" y="708"/>
                  </a:lnTo>
                  <a:lnTo>
                    <a:pt x="1041" y="698"/>
                  </a:lnTo>
                  <a:lnTo>
                    <a:pt x="1048" y="689"/>
                  </a:lnTo>
                  <a:lnTo>
                    <a:pt x="1057" y="682"/>
                  </a:lnTo>
                  <a:lnTo>
                    <a:pt x="1073" y="673"/>
                  </a:lnTo>
                  <a:lnTo>
                    <a:pt x="1076" y="667"/>
                  </a:lnTo>
                  <a:lnTo>
                    <a:pt x="1084" y="662"/>
                  </a:lnTo>
                  <a:lnTo>
                    <a:pt x="1090" y="661"/>
                  </a:lnTo>
                  <a:lnTo>
                    <a:pt x="1102" y="652"/>
                  </a:lnTo>
                  <a:lnTo>
                    <a:pt x="1115" y="649"/>
                  </a:lnTo>
                  <a:lnTo>
                    <a:pt x="1126" y="637"/>
                  </a:lnTo>
                  <a:lnTo>
                    <a:pt x="1129" y="621"/>
                  </a:lnTo>
                  <a:lnTo>
                    <a:pt x="1129" y="618"/>
                  </a:lnTo>
                  <a:lnTo>
                    <a:pt x="1126" y="616"/>
                  </a:lnTo>
                  <a:lnTo>
                    <a:pt x="1129" y="602"/>
                  </a:lnTo>
                  <a:lnTo>
                    <a:pt x="1123" y="597"/>
                  </a:lnTo>
                  <a:lnTo>
                    <a:pt x="1130" y="599"/>
                  </a:lnTo>
                  <a:lnTo>
                    <a:pt x="1130" y="589"/>
                  </a:lnTo>
                  <a:lnTo>
                    <a:pt x="1134" y="583"/>
                  </a:lnTo>
                  <a:lnTo>
                    <a:pt x="1131" y="595"/>
                  </a:lnTo>
                  <a:lnTo>
                    <a:pt x="1136" y="602"/>
                  </a:lnTo>
                  <a:lnTo>
                    <a:pt x="1130" y="611"/>
                  </a:lnTo>
                  <a:lnTo>
                    <a:pt x="1131" y="613"/>
                  </a:lnTo>
                  <a:lnTo>
                    <a:pt x="1140" y="600"/>
                  </a:lnTo>
                  <a:lnTo>
                    <a:pt x="1146" y="594"/>
                  </a:lnTo>
                  <a:lnTo>
                    <a:pt x="1147" y="589"/>
                  </a:lnTo>
                  <a:lnTo>
                    <a:pt x="1145" y="587"/>
                  </a:lnTo>
                  <a:lnTo>
                    <a:pt x="1145" y="578"/>
                  </a:lnTo>
                  <a:lnTo>
                    <a:pt x="1149" y="582"/>
                  </a:lnTo>
                  <a:lnTo>
                    <a:pt x="1151" y="583"/>
                  </a:lnTo>
                  <a:lnTo>
                    <a:pt x="1151" y="587"/>
                  </a:lnTo>
                  <a:lnTo>
                    <a:pt x="1162" y="574"/>
                  </a:lnTo>
                  <a:lnTo>
                    <a:pt x="1168" y="563"/>
                  </a:lnTo>
                  <a:lnTo>
                    <a:pt x="1165" y="563"/>
                  </a:lnTo>
                  <a:lnTo>
                    <a:pt x="1170" y="559"/>
                  </a:lnTo>
                  <a:lnTo>
                    <a:pt x="1170" y="561"/>
                  </a:lnTo>
                  <a:lnTo>
                    <a:pt x="1177" y="561"/>
                  </a:lnTo>
                  <a:lnTo>
                    <a:pt x="1196" y="557"/>
                  </a:lnTo>
                  <a:lnTo>
                    <a:pt x="1192" y="554"/>
                  </a:lnTo>
                  <a:lnTo>
                    <a:pt x="1174" y="557"/>
                  </a:lnTo>
                  <a:lnTo>
                    <a:pt x="1186" y="552"/>
                  </a:lnTo>
                  <a:lnTo>
                    <a:pt x="1192" y="552"/>
                  </a:lnTo>
                  <a:lnTo>
                    <a:pt x="1198" y="551"/>
                  </a:lnTo>
                  <a:lnTo>
                    <a:pt x="1208" y="548"/>
                  </a:lnTo>
                  <a:lnTo>
                    <a:pt x="1214" y="548"/>
                  </a:lnTo>
                  <a:lnTo>
                    <a:pt x="1223" y="546"/>
                  </a:lnTo>
                  <a:lnTo>
                    <a:pt x="1224" y="542"/>
                  </a:lnTo>
                  <a:lnTo>
                    <a:pt x="1221" y="538"/>
                  </a:lnTo>
                  <a:lnTo>
                    <a:pt x="1221" y="543"/>
                  </a:lnTo>
                  <a:lnTo>
                    <a:pt x="1218" y="543"/>
                  </a:lnTo>
                  <a:lnTo>
                    <a:pt x="1217" y="535"/>
                  </a:lnTo>
                  <a:lnTo>
                    <a:pt x="1219" y="528"/>
                  </a:lnTo>
                  <a:lnTo>
                    <a:pt x="1220" y="525"/>
                  </a:lnTo>
                  <a:lnTo>
                    <a:pt x="1230" y="516"/>
                  </a:lnTo>
                  <a:lnTo>
                    <a:pt x="1245" y="511"/>
                  </a:lnTo>
                  <a:lnTo>
                    <a:pt x="1259" y="506"/>
                  </a:lnTo>
                  <a:lnTo>
                    <a:pt x="1273" y="500"/>
                  </a:lnTo>
                  <a:lnTo>
                    <a:pt x="1273" y="495"/>
                  </a:lnTo>
                  <a:lnTo>
                    <a:pt x="1287" y="493"/>
                  </a:lnTo>
                  <a:lnTo>
                    <a:pt x="1307" y="493"/>
                  </a:lnTo>
                  <a:lnTo>
                    <a:pt x="1281" y="504"/>
                  </a:lnTo>
                  <a:lnTo>
                    <a:pt x="1278" y="516"/>
                  </a:lnTo>
                  <a:lnTo>
                    <a:pt x="1286" y="517"/>
                  </a:lnTo>
                  <a:lnTo>
                    <a:pt x="1303" y="506"/>
                  </a:lnTo>
                  <a:lnTo>
                    <a:pt x="1317" y="500"/>
                  </a:lnTo>
                  <a:lnTo>
                    <a:pt x="1345" y="493"/>
                  </a:lnTo>
                  <a:lnTo>
                    <a:pt x="1364" y="483"/>
                  </a:lnTo>
                  <a:lnTo>
                    <a:pt x="1357" y="476"/>
                  </a:lnTo>
                  <a:lnTo>
                    <a:pt x="1360" y="467"/>
                  </a:lnTo>
                  <a:lnTo>
                    <a:pt x="1343" y="483"/>
                  </a:lnTo>
                  <a:lnTo>
                    <a:pt x="1323" y="485"/>
                  </a:lnTo>
                  <a:lnTo>
                    <a:pt x="1309" y="478"/>
                  </a:lnTo>
                  <a:lnTo>
                    <a:pt x="1309" y="468"/>
                  </a:lnTo>
                  <a:lnTo>
                    <a:pt x="1311" y="450"/>
                  </a:lnTo>
                  <a:lnTo>
                    <a:pt x="1325" y="441"/>
                  </a:lnTo>
                  <a:lnTo>
                    <a:pt x="1318" y="434"/>
                  </a:lnTo>
                  <a:lnTo>
                    <a:pt x="1301" y="436"/>
                  </a:lnTo>
                  <a:lnTo>
                    <a:pt x="1271" y="447"/>
                  </a:lnTo>
                  <a:lnTo>
                    <a:pt x="1246" y="468"/>
                  </a:lnTo>
                  <a:lnTo>
                    <a:pt x="1235" y="470"/>
                  </a:lnTo>
                  <a:lnTo>
                    <a:pt x="1252" y="455"/>
                  </a:lnTo>
                  <a:lnTo>
                    <a:pt x="1277" y="437"/>
                  </a:lnTo>
                  <a:lnTo>
                    <a:pt x="1294" y="431"/>
                  </a:lnTo>
                  <a:lnTo>
                    <a:pt x="1308" y="420"/>
                  </a:lnTo>
                  <a:lnTo>
                    <a:pt x="1319" y="418"/>
                  </a:lnTo>
                  <a:lnTo>
                    <a:pt x="1338" y="418"/>
                  </a:lnTo>
                  <a:lnTo>
                    <a:pt x="1360" y="422"/>
                  </a:lnTo>
                  <a:lnTo>
                    <a:pt x="1380" y="420"/>
                  </a:lnTo>
                  <a:lnTo>
                    <a:pt x="1398" y="408"/>
                  </a:lnTo>
                  <a:lnTo>
                    <a:pt x="1419" y="402"/>
                  </a:lnTo>
                  <a:lnTo>
                    <a:pt x="1428" y="397"/>
                  </a:lnTo>
                  <a:lnTo>
                    <a:pt x="1439" y="392"/>
                  </a:lnTo>
                  <a:lnTo>
                    <a:pt x="1444" y="376"/>
                  </a:lnTo>
                  <a:lnTo>
                    <a:pt x="1442" y="371"/>
                  </a:lnTo>
                  <a:lnTo>
                    <a:pt x="1433" y="369"/>
                  </a:lnTo>
                  <a:lnTo>
                    <a:pt x="1433" y="356"/>
                  </a:lnTo>
                  <a:lnTo>
                    <a:pt x="1428" y="351"/>
                  </a:lnTo>
                  <a:lnTo>
                    <a:pt x="1412" y="349"/>
                  </a:lnTo>
                  <a:lnTo>
                    <a:pt x="1404" y="340"/>
                  </a:lnTo>
                  <a:lnTo>
                    <a:pt x="1393" y="332"/>
                  </a:lnTo>
                  <a:lnTo>
                    <a:pt x="1401" y="323"/>
                  </a:lnTo>
                  <a:lnTo>
                    <a:pt x="1397" y="307"/>
                  </a:lnTo>
                  <a:lnTo>
                    <a:pt x="1391" y="290"/>
                  </a:lnTo>
                  <a:lnTo>
                    <a:pt x="1388" y="277"/>
                  </a:lnTo>
                  <a:lnTo>
                    <a:pt x="1379" y="283"/>
                  </a:lnTo>
                  <a:lnTo>
                    <a:pt x="1361" y="298"/>
                  </a:lnTo>
                  <a:lnTo>
                    <a:pt x="1341" y="306"/>
                  </a:lnTo>
                  <a:lnTo>
                    <a:pt x="1339" y="298"/>
                  </a:lnTo>
                  <a:lnTo>
                    <a:pt x="1329" y="296"/>
                  </a:lnTo>
                  <a:lnTo>
                    <a:pt x="1335" y="278"/>
                  </a:lnTo>
                  <a:lnTo>
                    <a:pt x="1340" y="266"/>
                  </a:lnTo>
                  <a:lnTo>
                    <a:pt x="1323" y="266"/>
                  </a:lnTo>
                  <a:lnTo>
                    <a:pt x="1322" y="261"/>
                  </a:lnTo>
                  <a:lnTo>
                    <a:pt x="1313" y="252"/>
                  </a:lnTo>
                  <a:lnTo>
                    <a:pt x="1307" y="249"/>
                  </a:lnTo>
                  <a:lnTo>
                    <a:pt x="1296" y="252"/>
                  </a:lnTo>
                  <a:lnTo>
                    <a:pt x="1286" y="251"/>
                  </a:lnTo>
                  <a:lnTo>
                    <a:pt x="1271" y="246"/>
                  </a:lnTo>
                  <a:lnTo>
                    <a:pt x="1261" y="250"/>
                  </a:lnTo>
                  <a:lnTo>
                    <a:pt x="1252" y="271"/>
                  </a:lnTo>
                  <a:lnTo>
                    <a:pt x="1250" y="283"/>
                  </a:lnTo>
                  <a:lnTo>
                    <a:pt x="1229" y="297"/>
                  </a:lnTo>
                  <a:lnTo>
                    <a:pt x="1236" y="308"/>
                  </a:lnTo>
                  <a:lnTo>
                    <a:pt x="1238" y="320"/>
                  </a:lnTo>
                  <a:lnTo>
                    <a:pt x="1234" y="329"/>
                  </a:lnTo>
                  <a:lnTo>
                    <a:pt x="1223" y="339"/>
                  </a:lnTo>
                  <a:lnTo>
                    <a:pt x="1205" y="350"/>
                  </a:lnTo>
                  <a:lnTo>
                    <a:pt x="1184" y="355"/>
                  </a:lnTo>
                  <a:lnTo>
                    <a:pt x="1188" y="364"/>
                  </a:lnTo>
                  <a:lnTo>
                    <a:pt x="1183" y="386"/>
                  </a:lnTo>
                  <a:lnTo>
                    <a:pt x="1170" y="401"/>
                  </a:lnTo>
                  <a:lnTo>
                    <a:pt x="1160" y="406"/>
                  </a:lnTo>
                  <a:lnTo>
                    <a:pt x="1149" y="391"/>
                  </a:lnTo>
                  <a:lnTo>
                    <a:pt x="1149" y="376"/>
                  </a:lnTo>
                  <a:lnTo>
                    <a:pt x="1152" y="361"/>
                  </a:lnTo>
                  <a:lnTo>
                    <a:pt x="1161" y="350"/>
                  </a:lnTo>
                  <a:lnTo>
                    <a:pt x="1150" y="348"/>
                  </a:lnTo>
                  <a:lnTo>
                    <a:pt x="1131" y="348"/>
                  </a:lnTo>
                  <a:lnTo>
                    <a:pt x="1124" y="342"/>
                  </a:lnTo>
                  <a:lnTo>
                    <a:pt x="1111" y="337"/>
                  </a:lnTo>
                  <a:lnTo>
                    <a:pt x="1108" y="330"/>
                  </a:lnTo>
                  <a:lnTo>
                    <a:pt x="1100" y="324"/>
                  </a:lnTo>
                  <a:lnTo>
                    <a:pt x="1084" y="319"/>
                  </a:lnTo>
                  <a:lnTo>
                    <a:pt x="1067" y="322"/>
                  </a:lnTo>
                  <a:lnTo>
                    <a:pt x="1069" y="312"/>
                  </a:lnTo>
                  <a:lnTo>
                    <a:pt x="1072" y="298"/>
                  </a:lnTo>
                  <a:lnTo>
                    <a:pt x="1058" y="296"/>
                  </a:lnTo>
                  <a:lnTo>
                    <a:pt x="1071" y="280"/>
                  </a:lnTo>
                  <a:lnTo>
                    <a:pt x="1081" y="269"/>
                  </a:lnTo>
                  <a:lnTo>
                    <a:pt x="1103" y="254"/>
                  </a:lnTo>
                  <a:lnTo>
                    <a:pt x="1124" y="243"/>
                  </a:lnTo>
                  <a:lnTo>
                    <a:pt x="1136" y="241"/>
                  </a:lnTo>
                  <a:lnTo>
                    <a:pt x="1144" y="231"/>
                  </a:lnTo>
                  <a:lnTo>
                    <a:pt x="1156" y="228"/>
                  </a:lnTo>
                  <a:lnTo>
                    <a:pt x="1171" y="226"/>
                  </a:lnTo>
                  <a:lnTo>
                    <a:pt x="1189" y="217"/>
                  </a:lnTo>
                  <a:lnTo>
                    <a:pt x="1196" y="212"/>
                  </a:lnTo>
                  <a:lnTo>
                    <a:pt x="1213" y="200"/>
                  </a:lnTo>
                  <a:lnTo>
                    <a:pt x="1220" y="194"/>
                  </a:lnTo>
                  <a:lnTo>
                    <a:pt x="1228" y="198"/>
                  </a:lnTo>
                  <a:lnTo>
                    <a:pt x="1244" y="195"/>
                  </a:lnTo>
                  <a:lnTo>
                    <a:pt x="1268" y="187"/>
                  </a:lnTo>
                  <a:lnTo>
                    <a:pt x="1275" y="179"/>
                  </a:lnTo>
                  <a:lnTo>
                    <a:pt x="1272" y="173"/>
                  </a:lnTo>
                  <a:lnTo>
                    <a:pt x="1283" y="167"/>
                  </a:lnTo>
                  <a:lnTo>
                    <a:pt x="1288" y="161"/>
                  </a:lnTo>
                  <a:lnTo>
                    <a:pt x="1280" y="153"/>
                  </a:lnTo>
                  <a:lnTo>
                    <a:pt x="1267" y="152"/>
                  </a:lnTo>
                  <a:lnTo>
                    <a:pt x="1254" y="151"/>
                  </a:lnTo>
                  <a:lnTo>
                    <a:pt x="1244" y="166"/>
                  </a:lnTo>
                  <a:lnTo>
                    <a:pt x="1228" y="176"/>
                  </a:lnTo>
                  <a:lnTo>
                    <a:pt x="1212" y="186"/>
                  </a:lnTo>
                  <a:lnTo>
                    <a:pt x="1208" y="176"/>
                  </a:lnTo>
                  <a:lnTo>
                    <a:pt x="1219" y="168"/>
                  </a:lnTo>
                  <a:lnTo>
                    <a:pt x="1213" y="160"/>
                  </a:lnTo>
                  <a:lnTo>
                    <a:pt x="1192" y="169"/>
                  </a:lnTo>
                  <a:lnTo>
                    <a:pt x="1203" y="156"/>
                  </a:lnTo>
                  <a:lnTo>
                    <a:pt x="1187" y="153"/>
                  </a:lnTo>
                  <a:lnTo>
                    <a:pt x="1200" y="147"/>
                  </a:lnTo>
                  <a:lnTo>
                    <a:pt x="1199" y="134"/>
                  </a:lnTo>
                  <a:lnTo>
                    <a:pt x="1194" y="127"/>
                  </a:lnTo>
                  <a:lnTo>
                    <a:pt x="1186" y="126"/>
                  </a:lnTo>
                  <a:lnTo>
                    <a:pt x="1165" y="135"/>
                  </a:lnTo>
                  <a:lnTo>
                    <a:pt x="1152" y="148"/>
                  </a:lnTo>
                  <a:lnTo>
                    <a:pt x="1160" y="153"/>
                  </a:lnTo>
                  <a:lnTo>
                    <a:pt x="1162" y="162"/>
                  </a:lnTo>
                  <a:lnTo>
                    <a:pt x="1149" y="173"/>
                  </a:lnTo>
                  <a:lnTo>
                    <a:pt x="1140" y="173"/>
                  </a:lnTo>
                  <a:lnTo>
                    <a:pt x="1126" y="184"/>
                  </a:lnTo>
                  <a:lnTo>
                    <a:pt x="1135" y="172"/>
                  </a:lnTo>
                  <a:lnTo>
                    <a:pt x="1125" y="168"/>
                  </a:lnTo>
                  <a:lnTo>
                    <a:pt x="1114" y="171"/>
                  </a:lnTo>
                  <a:lnTo>
                    <a:pt x="1108" y="177"/>
                  </a:lnTo>
                  <a:lnTo>
                    <a:pt x="1095" y="177"/>
                  </a:lnTo>
                  <a:lnTo>
                    <a:pt x="1077" y="179"/>
                  </a:lnTo>
                  <a:lnTo>
                    <a:pt x="1066" y="173"/>
                  </a:lnTo>
                  <a:lnTo>
                    <a:pt x="1053" y="174"/>
                  </a:lnTo>
                  <a:lnTo>
                    <a:pt x="1050" y="168"/>
                  </a:lnTo>
                  <a:lnTo>
                    <a:pt x="1045" y="166"/>
                  </a:lnTo>
                  <a:lnTo>
                    <a:pt x="1037" y="167"/>
                  </a:lnTo>
                  <a:lnTo>
                    <a:pt x="1024" y="167"/>
                  </a:lnTo>
                  <a:lnTo>
                    <a:pt x="1012" y="172"/>
                  </a:lnTo>
                  <a:lnTo>
                    <a:pt x="1019" y="176"/>
                  </a:lnTo>
                  <a:lnTo>
                    <a:pt x="1003" y="183"/>
                  </a:lnTo>
                  <a:lnTo>
                    <a:pt x="999" y="174"/>
                  </a:lnTo>
                  <a:lnTo>
                    <a:pt x="988" y="177"/>
                  </a:lnTo>
                  <a:lnTo>
                    <a:pt x="961" y="178"/>
                  </a:lnTo>
                  <a:lnTo>
                    <a:pt x="946" y="176"/>
                  </a:lnTo>
                  <a:lnTo>
                    <a:pt x="966" y="171"/>
                  </a:lnTo>
                  <a:lnTo>
                    <a:pt x="958" y="163"/>
                  </a:lnTo>
                  <a:lnTo>
                    <a:pt x="949" y="165"/>
                  </a:lnTo>
                  <a:lnTo>
                    <a:pt x="937" y="162"/>
                  </a:lnTo>
                  <a:lnTo>
                    <a:pt x="920" y="157"/>
                  </a:lnTo>
                  <a:lnTo>
                    <a:pt x="911" y="152"/>
                  </a:lnTo>
                  <a:lnTo>
                    <a:pt x="900" y="151"/>
                  </a:lnTo>
                  <a:lnTo>
                    <a:pt x="893" y="155"/>
                  </a:lnTo>
                  <a:lnTo>
                    <a:pt x="879" y="157"/>
                  </a:lnTo>
                  <a:lnTo>
                    <a:pt x="888" y="147"/>
                  </a:lnTo>
                  <a:lnTo>
                    <a:pt x="865" y="156"/>
                  </a:lnTo>
                  <a:lnTo>
                    <a:pt x="863" y="145"/>
                  </a:lnTo>
                  <a:lnTo>
                    <a:pt x="858" y="143"/>
                  </a:lnTo>
                  <a:lnTo>
                    <a:pt x="848" y="150"/>
                  </a:lnTo>
                  <a:lnTo>
                    <a:pt x="837" y="152"/>
                  </a:lnTo>
                  <a:lnTo>
                    <a:pt x="837" y="147"/>
                  </a:lnTo>
                  <a:lnTo>
                    <a:pt x="818" y="150"/>
                  </a:lnTo>
                  <a:lnTo>
                    <a:pt x="797" y="156"/>
                  </a:lnTo>
                  <a:lnTo>
                    <a:pt x="785" y="155"/>
                  </a:lnTo>
                  <a:lnTo>
                    <a:pt x="769" y="158"/>
                  </a:lnTo>
                  <a:lnTo>
                    <a:pt x="754" y="163"/>
                  </a:lnTo>
                  <a:lnTo>
                    <a:pt x="745" y="163"/>
                  </a:lnTo>
                  <a:lnTo>
                    <a:pt x="738" y="156"/>
                  </a:lnTo>
                  <a:lnTo>
                    <a:pt x="723" y="153"/>
                  </a:lnTo>
                  <a:lnTo>
                    <a:pt x="716" y="151"/>
                  </a:lnTo>
                  <a:lnTo>
                    <a:pt x="706" y="147"/>
                  </a:lnTo>
                  <a:lnTo>
                    <a:pt x="690" y="150"/>
                  </a:lnTo>
                  <a:lnTo>
                    <a:pt x="686" y="148"/>
                  </a:lnTo>
                  <a:lnTo>
                    <a:pt x="669" y="147"/>
                  </a:lnTo>
                  <a:lnTo>
                    <a:pt x="655" y="142"/>
                  </a:lnTo>
                  <a:lnTo>
                    <a:pt x="643" y="143"/>
                  </a:lnTo>
                  <a:lnTo>
                    <a:pt x="630" y="142"/>
                  </a:lnTo>
                  <a:lnTo>
                    <a:pt x="635" y="140"/>
                  </a:lnTo>
                  <a:lnTo>
                    <a:pt x="622" y="139"/>
                  </a:lnTo>
                  <a:lnTo>
                    <a:pt x="613" y="141"/>
                  </a:lnTo>
                  <a:lnTo>
                    <a:pt x="614" y="136"/>
                  </a:lnTo>
                  <a:lnTo>
                    <a:pt x="604" y="134"/>
                  </a:lnTo>
                  <a:lnTo>
                    <a:pt x="580" y="140"/>
                  </a:lnTo>
                  <a:lnTo>
                    <a:pt x="572" y="139"/>
                  </a:lnTo>
                  <a:lnTo>
                    <a:pt x="546" y="143"/>
                  </a:lnTo>
                  <a:lnTo>
                    <a:pt x="536" y="145"/>
                  </a:lnTo>
                  <a:lnTo>
                    <a:pt x="517" y="151"/>
                  </a:lnTo>
                  <a:lnTo>
                    <a:pt x="507" y="157"/>
                  </a:lnTo>
                  <a:lnTo>
                    <a:pt x="484" y="163"/>
                  </a:lnTo>
                  <a:lnTo>
                    <a:pt x="468" y="165"/>
                  </a:lnTo>
                  <a:lnTo>
                    <a:pt x="452" y="171"/>
                  </a:lnTo>
                  <a:lnTo>
                    <a:pt x="460" y="174"/>
                  </a:lnTo>
                  <a:lnTo>
                    <a:pt x="462" y="179"/>
                  </a:lnTo>
                  <a:lnTo>
                    <a:pt x="460" y="187"/>
                  </a:lnTo>
                  <a:lnTo>
                    <a:pt x="466" y="192"/>
                  </a:lnTo>
                  <a:lnTo>
                    <a:pt x="462" y="200"/>
                  </a:lnTo>
                  <a:lnTo>
                    <a:pt x="441" y="200"/>
                  </a:lnTo>
                  <a:lnTo>
                    <a:pt x="451" y="194"/>
                  </a:lnTo>
                  <a:lnTo>
                    <a:pt x="444" y="194"/>
                  </a:lnTo>
                  <a:lnTo>
                    <a:pt x="413" y="200"/>
                  </a:lnTo>
                  <a:lnTo>
                    <a:pt x="390" y="205"/>
                  </a:lnTo>
                  <a:lnTo>
                    <a:pt x="393" y="213"/>
                  </a:lnTo>
                  <a:lnTo>
                    <a:pt x="389" y="218"/>
                  </a:lnTo>
                  <a:lnTo>
                    <a:pt x="400" y="221"/>
                  </a:lnTo>
                  <a:lnTo>
                    <a:pt x="418" y="220"/>
                  </a:lnTo>
                  <a:lnTo>
                    <a:pt x="420" y="223"/>
                  </a:lnTo>
                  <a:lnTo>
                    <a:pt x="428" y="220"/>
                  </a:lnTo>
                  <a:lnTo>
                    <a:pt x="442" y="217"/>
                  </a:lnTo>
                  <a:lnTo>
                    <a:pt x="449" y="217"/>
                  </a:lnTo>
                  <a:lnTo>
                    <a:pt x="435" y="223"/>
                  </a:lnTo>
                  <a:lnTo>
                    <a:pt x="437" y="225"/>
                  </a:lnTo>
                  <a:lnTo>
                    <a:pt x="431" y="231"/>
                  </a:lnTo>
                  <a:lnTo>
                    <a:pt x="419" y="234"/>
                  </a:lnTo>
                  <a:lnTo>
                    <a:pt x="413" y="233"/>
                  </a:lnTo>
                  <a:lnTo>
                    <a:pt x="395" y="240"/>
                  </a:lnTo>
                  <a:lnTo>
                    <a:pt x="392" y="238"/>
                  </a:lnTo>
                  <a:lnTo>
                    <a:pt x="383" y="239"/>
                  </a:lnTo>
                  <a:lnTo>
                    <a:pt x="369" y="245"/>
                  </a:lnTo>
                  <a:lnTo>
                    <a:pt x="352" y="254"/>
                  </a:lnTo>
                  <a:lnTo>
                    <a:pt x="339" y="261"/>
                  </a:lnTo>
                  <a:lnTo>
                    <a:pt x="339" y="266"/>
                  </a:lnTo>
                  <a:lnTo>
                    <a:pt x="330" y="275"/>
                  </a:lnTo>
                  <a:lnTo>
                    <a:pt x="332" y="278"/>
                  </a:lnTo>
                  <a:lnTo>
                    <a:pt x="334" y="285"/>
                  </a:lnTo>
                  <a:lnTo>
                    <a:pt x="351" y="282"/>
                  </a:lnTo>
                  <a:lnTo>
                    <a:pt x="352" y="287"/>
                  </a:lnTo>
                  <a:lnTo>
                    <a:pt x="345" y="291"/>
                  </a:lnTo>
                  <a:lnTo>
                    <a:pt x="335" y="299"/>
                  </a:lnTo>
                  <a:lnTo>
                    <a:pt x="342" y="299"/>
                  </a:lnTo>
                  <a:lnTo>
                    <a:pt x="360" y="293"/>
                  </a:lnTo>
                  <a:lnTo>
                    <a:pt x="356" y="301"/>
                  </a:lnTo>
                  <a:lnTo>
                    <a:pt x="363" y="296"/>
                  </a:lnTo>
                  <a:lnTo>
                    <a:pt x="362" y="303"/>
                  </a:lnTo>
                  <a:lnTo>
                    <a:pt x="374" y="298"/>
                  </a:lnTo>
                  <a:lnTo>
                    <a:pt x="376" y="301"/>
                  </a:lnTo>
                  <a:lnTo>
                    <a:pt x="392" y="296"/>
                  </a:lnTo>
                  <a:lnTo>
                    <a:pt x="378" y="304"/>
                  </a:lnTo>
                  <a:lnTo>
                    <a:pt x="363" y="316"/>
                  </a:lnTo>
                  <a:lnTo>
                    <a:pt x="351" y="320"/>
                  </a:lnTo>
                  <a:lnTo>
                    <a:pt x="345" y="322"/>
                  </a:lnTo>
                  <a:lnTo>
                    <a:pt x="321" y="330"/>
                  </a:lnTo>
                  <a:lnTo>
                    <a:pt x="309" y="337"/>
                  </a:lnTo>
                  <a:lnTo>
                    <a:pt x="294" y="339"/>
                  </a:lnTo>
                  <a:lnTo>
                    <a:pt x="274" y="346"/>
                  </a:lnTo>
                  <a:lnTo>
                    <a:pt x="259" y="350"/>
                  </a:lnTo>
                  <a:lnTo>
                    <a:pt x="240" y="356"/>
                  </a:lnTo>
                  <a:lnTo>
                    <a:pt x="240" y="359"/>
                  </a:lnTo>
                  <a:lnTo>
                    <a:pt x="262" y="355"/>
                  </a:lnTo>
                  <a:lnTo>
                    <a:pt x="275" y="350"/>
                  </a:lnTo>
                  <a:lnTo>
                    <a:pt x="293" y="346"/>
                  </a:lnTo>
                  <a:lnTo>
                    <a:pt x="306" y="343"/>
                  </a:lnTo>
                  <a:lnTo>
                    <a:pt x="314" y="344"/>
                  </a:lnTo>
                  <a:lnTo>
                    <a:pt x="332" y="338"/>
                  </a:lnTo>
                  <a:lnTo>
                    <a:pt x="344" y="330"/>
                  </a:lnTo>
                  <a:lnTo>
                    <a:pt x="367" y="323"/>
                  </a:lnTo>
                  <a:lnTo>
                    <a:pt x="377" y="318"/>
                  </a:lnTo>
                  <a:lnTo>
                    <a:pt x="392" y="313"/>
                  </a:lnTo>
                  <a:lnTo>
                    <a:pt x="410" y="307"/>
                  </a:lnTo>
                  <a:lnTo>
                    <a:pt x="431" y="297"/>
                  </a:lnTo>
                  <a:lnTo>
                    <a:pt x="431" y="291"/>
                  </a:lnTo>
                  <a:lnTo>
                    <a:pt x="457" y="281"/>
                  </a:lnTo>
                  <a:lnTo>
                    <a:pt x="475" y="271"/>
                  </a:lnTo>
                  <a:lnTo>
                    <a:pt x="497" y="264"/>
                  </a:lnTo>
                  <a:lnTo>
                    <a:pt x="496" y="267"/>
                  </a:lnTo>
                  <a:lnTo>
                    <a:pt x="480" y="271"/>
                  </a:lnTo>
                  <a:lnTo>
                    <a:pt x="460" y="286"/>
                  </a:lnTo>
                  <a:lnTo>
                    <a:pt x="452" y="292"/>
                  </a:lnTo>
                  <a:lnTo>
                    <a:pt x="467" y="291"/>
                  </a:lnTo>
                  <a:lnTo>
                    <a:pt x="482" y="286"/>
                  </a:lnTo>
                  <a:lnTo>
                    <a:pt x="498" y="283"/>
                  </a:lnTo>
                  <a:lnTo>
                    <a:pt x="504" y="282"/>
                  </a:lnTo>
                  <a:lnTo>
                    <a:pt x="512" y="272"/>
                  </a:lnTo>
                  <a:lnTo>
                    <a:pt x="528" y="269"/>
                  </a:lnTo>
                  <a:lnTo>
                    <a:pt x="534" y="275"/>
                  </a:lnTo>
                  <a:lnTo>
                    <a:pt x="548" y="282"/>
                  </a:lnTo>
                  <a:lnTo>
                    <a:pt x="564" y="281"/>
                  </a:lnTo>
                  <a:lnTo>
                    <a:pt x="576" y="286"/>
                  </a:lnTo>
                  <a:lnTo>
                    <a:pt x="585" y="288"/>
                  </a:lnTo>
                  <a:lnTo>
                    <a:pt x="592" y="302"/>
                  </a:lnTo>
                  <a:lnTo>
                    <a:pt x="601" y="306"/>
                  </a:lnTo>
                  <a:lnTo>
                    <a:pt x="618" y="307"/>
                  </a:lnTo>
                  <a:lnTo>
                    <a:pt x="627" y="307"/>
                  </a:lnTo>
                  <a:lnTo>
                    <a:pt x="620" y="320"/>
                  </a:lnTo>
                  <a:lnTo>
                    <a:pt x="624" y="332"/>
                  </a:lnTo>
                  <a:lnTo>
                    <a:pt x="617" y="344"/>
                  </a:lnTo>
                  <a:lnTo>
                    <a:pt x="623" y="349"/>
                  </a:lnTo>
                  <a:lnTo>
                    <a:pt x="624" y="354"/>
                  </a:lnTo>
                  <a:lnTo>
                    <a:pt x="618" y="361"/>
                  </a:lnTo>
                  <a:lnTo>
                    <a:pt x="623" y="372"/>
                  </a:lnTo>
                  <a:lnTo>
                    <a:pt x="616" y="382"/>
                  </a:lnTo>
                  <a:lnTo>
                    <a:pt x="625" y="389"/>
                  </a:lnTo>
                  <a:lnTo>
                    <a:pt x="617" y="398"/>
                  </a:lnTo>
                  <a:lnTo>
                    <a:pt x="614" y="411"/>
                  </a:lnTo>
                  <a:lnTo>
                    <a:pt x="629" y="417"/>
                  </a:lnTo>
                  <a:lnTo>
                    <a:pt x="634" y="423"/>
                  </a:lnTo>
                  <a:lnTo>
                    <a:pt x="646" y="438"/>
                  </a:lnTo>
                  <a:lnTo>
                    <a:pt x="649" y="438"/>
                  </a:lnTo>
                  <a:lnTo>
                    <a:pt x="645" y="449"/>
                  </a:lnTo>
                  <a:lnTo>
                    <a:pt x="639" y="462"/>
                  </a:lnTo>
                  <a:lnTo>
                    <a:pt x="633" y="465"/>
                  </a:lnTo>
                  <a:lnTo>
                    <a:pt x="635" y="452"/>
                  </a:lnTo>
                  <a:lnTo>
                    <a:pt x="623" y="447"/>
                  </a:lnTo>
                  <a:lnTo>
                    <a:pt x="619" y="449"/>
                  </a:lnTo>
                  <a:lnTo>
                    <a:pt x="618" y="457"/>
                  </a:lnTo>
                  <a:lnTo>
                    <a:pt x="614" y="469"/>
                  </a:lnTo>
                  <a:lnTo>
                    <a:pt x="603" y="489"/>
                  </a:lnTo>
                  <a:lnTo>
                    <a:pt x="595" y="501"/>
                  </a:lnTo>
                  <a:lnTo>
                    <a:pt x="585" y="515"/>
                  </a:lnTo>
                  <a:lnTo>
                    <a:pt x="572" y="530"/>
                  </a:lnTo>
                  <a:lnTo>
                    <a:pt x="570" y="541"/>
                  </a:lnTo>
                  <a:lnTo>
                    <a:pt x="564" y="553"/>
                  </a:lnTo>
                  <a:lnTo>
                    <a:pt x="554" y="566"/>
                  </a:lnTo>
                  <a:lnTo>
                    <a:pt x="556" y="574"/>
                  </a:lnTo>
                  <a:lnTo>
                    <a:pt x="552" y="587"/>
                  </a:lnTo>
                  <a:lnTo>
                    <a:pt x="556" y="598"/>
                  </a:lnTo>
                  <a:lnTo>
                    <a:pt x="559" y="603"/>
                  </a:lnTo>
                  <a:lnTo>
                    <a:pt x="557" y="606"/>
                  </a:lnTo>
                  <a:lnTo>
                    <a:pt x="557" y="628"/>
                  </a:lnTo>
                  <a:lnTo>
                    <a:pt x="564" y="644"/>
                  </a:lnTo>
                  <a:lnTo>
                    <a:pt x="562" y="650"/>
                  </a:lnTo>
                  <a:lnTo>
                    <a:pt x="565" y="652"/>
                  </a:lnTo>
                  <a:lnTo>
                    <a:pt x="575" y="655"/>
                  </a:lnTo>
                  <a:lnTo>
                    <a:pt x="577" y="658"/>
                  </a:lnTo>
                  <a:lnTo>
                    <a:pt x="585" y="660"/>
                  </a:lnTo>
                  <a:lnTo>
                    <a:pt x="585" y="663"/>
                  </a:lnTo>
                  <a:lnTo>
                    <a:pt x="590" y="666"/>
                  </a:lnTo>
                  <a:lnTo>
                    <a:pt x="595" y="675"/>
                  </a:lnTo>
                  <a:lnTo>
                    <a:pt x="595" y="682"/>
                  </a:lnTo>
                  <a:lnTo>
                    <a:pt x="595" y="696"/>
                  </a:lnTo>
                  <a:lnTo>
                    <a:pt x="596" y="708"/>
                  </a:lnTo>
                  <a:lnTo>
                    <a:pt x="597" y="717"/>
                  </a:lnTo>
                  <a:lnTo>
                    <a:pt x="598" y="727"/>
                  </a:lnTo>
                  <a:lnTo>
                    <a:pt x="606" y="732"/>
                  </a:lnTo>
                  <a:lnTo>
                    <a:pt x="612" y="741"/>
                  </a:lnTo>
                  <a:lnTo>
                    <a:pt x="609" y="748"/>
                  </a:lnTo>
                  <a:lnTo>
                    <a:pt x="603" y="754"/>
                  </a:lnTo>
                  <a:lnTo>
                    <a:pt x="598" y="753"/>
                  </a:lnTo>
                  <a:lnTo>
                    <a:pt x="597" y="754"/>
                  </a:lnTo>
                  <a:lnTo>
                    <a:pt x="602" y="764"/>
                  </a:lnTo>
                  <a:lnTo>
                    <a:pt x="609" y="767"/>
                  </a:lnTo>
                  <a:lnTo>
                    <a:pt x="612" y="770"/>
                  </a:lnTo>
                  <a:lnTo>
                    <a:pt x="614" y="767"/>
                  </a:lnTo>
                  <a:lnTo>
                    <a:pt x="622" y="775"/>
                  </a:lnTo>
                  <a:lnTo>
                    <a:pt x="627" y="780"/>
                  </a:lnTo>
                  <a:lnTo>
                    <a:pt x="627" y="788"/>
                  </a:lnTo>
                  <a:lnTo>
                    <a:pt x="624" y="798"/>
                  </a:lnTo>
                  <a:lnTo>
                    <a:pt x="629" y="802"/>
                  </a:lnTo>
                  <a:lnTo>
                    <a:pt x="637" y="810"/>
                  </a:lnTo>
                  <a:lnTo>
                    <a:pt x="644" y="818"/>
                  </a:lnTo>
                  <a:lnTo>
                    <a:pt x="646" y="827"/>
                  </a:lnTo>
                  <a:lnTo>
                    <a:pt x="649" y="827"/>
                  </a:lnTo>
                  <a:lnTo>
                    <a:pt x="655" y="823"/>
                  </a:lnTo>
                  <a:lnTo>
                    <a:pt x="656" y="819"/>
                  </a:lnTo>
                  <a:lnTo>
                    <a:pt x="653" y="813"/>
                  </a:lnTo>
                  <a:lnTo>
                    <a:pt x="649" y="806"/>
                  </a:lnTo>
                  <a:lnTo>
                    <a:pt x="642" y="806"/>
                  </a:lnTo>
                  <a:lnTo>
                    <a:pt x="643" y="797"/>
                  </a:lnTo>
                  <a:lnTo>
                    <a:pt x="640" y="791"/>
                  </a:lnTo>
                  <a:lnTo>
                    <a:pt x="638" y="784"/>
                  </a:lnTo>
                  <a:lnTo>
                    <a:pt x="637" y="770"/>
                  </a:lnTo>
                  <a:lnTo>
                    <a:pt x="630" y="762"/>
                  </a:lnTo>
                  <a:lnTo>
                    <a:pt x="629" y="758"/>
                  </a:lnTo>
                  <a:lnTo>
                    <a:pt x="627" y="754"/>
                  </a:lnTo>
                  <a:lnTo>
                    <a:pt x="627" y="743"/>
                  </a:lnTo>
                  <a:lnTo>
                    <a:pt x="625" y="744"/>
                  </a:lnTo>
                  <a:lnTo>
                    <a:pt x="625" y="738"/>
                  </a:lnTo>
                  <a:lnTo>
                    <a:pt x="623" y="738"/>
                  </a:lnTo>
                  <a:lnTo>
                    <a:pt x="622" y="734"/>
                  </a:lnTo>
                  <a:lnTo>
                    <a:pt x="616" y="724"/>
                  </a:lnTo>
                  <a:lnTo>
                    <a:pt x="613" y="718"/>
                  </a:lnTo>
                  <a:lnTo>
                    <a:pt x="616" y="707"/>
                  </a:lnTo>
                  <a:lnTo>
                    <a:pt x="616" y="699"/>
                  </a:lnTo>
                  <a:lnTo>
                    <a:pt x="619" y="693"/>
                  </a:lnTo>
                  <a:lnTo>
                    <a:pt x="625" y="697"/>
                  </a:lnTo>
                  <a:lnTo>
                    <a:pt x="629" y="697"/>
                  </a:lnTo>
                  <a:lnTo>
                    <a:pt x="637" y="703"/>
                  </a:lnTo>
                  <a:lnTo>
                    <a:pt x="634" y="708"/>
                  </a:lnTo>
                  <a:lnTo>
                    <a:pt x="635" y="719"/>
                  </a:lnTo>
                  <a:lnTo>
                    <a:pt x="639" y="732"/>
                  </a:lnTo>
                  <a:lnTo>
                    <a:pt x="638" y="736"/>
                  </a:lnTo>
                  <a:lnTo>
                    <a:pt x="643" y="743"/>
                  </a:lnTo>
                  <a:lnTo>
                    <a:pt x="648" y="751"/>
                  </a:lnTo>
                  <a:lnTo>
                    <a:pt x="655" y="753"/>
                  </a:lnTo>
                  <a:lnTo>
                    <a:pt x="655" y="762"/>
                  </a:lnTo>
                  <a:lnTo>
                    <a:pt x="660" y="770"/>
                  </a:lnTo>
                  <a:lnTo>
                    <a:pt x="666" y="772"/>
                  </a:lnTo>
                  <a:lnTo>
                    <a:pt x="661" y="782"/>
                  </a:lnTo>
                  <a:lnTo>
                    <a:pt x="664" y="786"/>
                  </a:lnTo>
                  <a:lnTo>
                    <a:pt x="674" y="792"/>
                  </a:lnTo>
                  <a:lnTo>
                    <a:pt x="679" y="801"/>
                  </a:lnTo>
                  <a:lnTo>
                    <a:pt x="689" y="813"/>
                  </a:lnTo>
                  <a:lnTo>
                    <a:pt x="697" y="828"/>
                  </a:lnTo>
                  <a:close/>
                  <a:moveTo>
                    <a:pt x="2083" y="421"/>
                  </a:moveTo>
                  <a:lnTo>
                    <a:pt x="2057" y="433"/>
                  </a:lnTo>
                  <a:lnTo>
                    <a:pt x="2046" y="426"/>
                  </a:lnTo>
                  <a:lnTo>
                    <a:pt x="2050" y="442"/>
                  </a:lnTo>
                  <a:lnTo>
                    <a:pt x="2030" y="439"/>
                  </a:lnTo>
                  <a:lnTo>
                    <a:pt x="2015" y="442"/>
                  </a:lnTo>
                  <a:lnTo>
                    <a:pt x="2017" y="453"/>
                  </a:lnTo>
                  <a:lnTo>
                    <a:pt x="2034" y="458"/>
                  </a:lnTo>
                  <a:lnTo>
                    <a:pt x="2043" y="467"/>
                  </a:lnTo>
                  <a:lnTo>
                    <a:pt x="2054" y="481"/>
                  </a:lnTo>
                  <a:lnTo>
                    <a:pt x="2051" y="510"/>
                  </a:lnTo>
                  <a:lnTo>
                    <a:pt x="2046" y="520"/>
                  </a:lnTo>
                  <a:lnTo>
                    <a:pt x="2026" y="519"/>
                  </a:lnTo>
                  <a:lnTo>
                    <a:pt x="2017" y="520"/>
                  </a:lnTo>
                  <a:lnTo>
                    <a:pt x="2004" y="517"/>
                  </a:lnTo>
                  <a:lnTo>
                    <a:pt x="1988" y="517"/>
                  </a:lnTo>
                  <a:lnTo>
                    <a:pt x="1973" y="515"/>
                  </a:lnTo>
                  <a:lnTo>
                    <a:pt x="1956" y="526"/>
                  </a:lnTo>
                  <a:lnTo>
                    <a:pt x="1961" y="531"/>
                  </a:lnTo>
                  <a:lnTo>
                    <a:pt x="1960" y="542"/>
                  </a:lnTo>
                  <a:lnTo>
                    <a:pt x="1961" y="547"/>
                  </a:lnTo>
                  <a:lnTo>
                    <a:pt x="1961" y="553"/>
                  </a:lnTo>
                  <a:lnTo>
                    <a:pt x="1961" y="559"/>
                  </a:lnTo>
                  <a:lnTo>
                    <a:pt x="1960" y="568"/>
                  </a:lnTo>
                  <a:lnTo>
                    <a:pt x="1958" y="574"/>
                  </a:lnTo>
                  <a:lnTo>
                    <a:pt x="1954" y="579"/>
                  </a:lnTo>
                  <a:lnTo>
                    <a:pt x="1952" y="589"/>
                  </a:lnTo>
                  <a:lnTo>
                    <a:pt x="1955" y="594"/>
                  </a:lnTo>
                  <a:lnTo>
                    <a:pt x="1961" y="595"/>
                  </a:lnTo>
                  <a:lnTo>
                    <a:pt x="1961" y="605"/>
                  </a:lnTo>
                  <a:lnTo>
                    <a:pt x="1958" y="618"/>
                  </a:lnTo>
                  <a:lnTo>
                    <a:pt x="1965" y="616"/>
                  </a:lnTo>
                  <a:lnTo>
                    <a:pt x="1971" y="618"/>
                  </a:lnTo>
                  <a:lnTo>
                    <a:pt x="1977" y="614"/>
                  </a:lnTo>
                  <a:lnTo>
                    <a:pt x="1988" y="616"/>
                  </a:lnTo>
                  <a:lnTo>
                    <a:pt x="1991" y="624"/>
                  </a:lnTo>
                  <a:lnTo>
                    <a:pt x="1996" y="630"/>
                  </a:lnTo>
                  <a:lnTo>
                    <a:pt x="2002" y="631"/>
                  </a:lnTo>
                  <a:lnTo>
                    <a:pt x="2007" y="625"/>
                  </a:lnTo>
                  <a:lnTo>
                    <a:pt x="2015" y="619"/>
                  </a:lnTo>
                  <a:lnTo>
                    <a:pt x="2025" y="620"/>
                  </a:lnTo>
                  <a:lnTo>
                    <a:pt x="2043" y="619"/>
                  </a:lnTo>
                  <a:lnTo>
                    <a:pt x="2050" y="609"/>
                  </a:lnTo>
                  <a:lnTo>
                    <a:pt x="2060" y="605"/>
                  </a:lnTo>
                  <a:lnTo>
                    <a:pt x="2062" y="595"/>
                  </a:lnTo>
                  <a:lnTo>
                    <a:pt x="2070" y="589"/>
                  </a:lnTo>
                  <a:lnTo>
                    <a:pt x="2065" y="580"/>
                  </a:lnTo>
                  <a:lnTo>
                    <a:pt x="2070" y="568"/>
                  </a:lnTo>
                  <a:lnTo>
                    <a:pt x="2078" y="559"/>
                  </a:lnTo>
                  <a:lnTo>
                    <a:pt x="2078" y="556"/>
                  </a:lnTo>
                  <a:lnTo>
                    <a:pt x="2093" y="552"/>
                  </a:lnTo>
                  <a:lnTo>
                    <a:pt x="2106" y="542"/>
                  </a:lnTo>
                  <a:lnTo>
                    <a:pt x="2104" y="533"/>
                  </a:lnTo>
                  <a:lnTo>
                    <a:pt x="2106" y="525"/>
                  </a:lnTo>
                  <a:lnTo>
                    <a:pt x="2123" y="520"/>
                  </a:lnTo>
                  <a:lnTo>
                    <a:pt x="2146" y="525"/>
                  </a:lnTo>
                  <a:lnTo>
                    <a:pt x="2158" y="515"/>
                  </a:lnTo>
                  <a:lnTo>
                    <a:pt x="2163" y="515"/>
                  </a:lnTo>
                  <a:lnTo>
                    <a:pt x="2169" y="507"/>
                  </a:lnTo>
                  <a:lnTo>
                    <a:pt x="2174" y="505"/>
                  </a:lnTo>
                  <a:lnTo>
                    <a:pt x="2185" y="510"/>
                  </a:lnTo>
                  <a:lnTo>
                    <a:pt x="2191" y="512"/>
                  </a:lnTo>
                  <a:lnTo>
                    <a:pt x="2195" y="527"/>
                  </a:lnTo>
                  <a:lnTo>
                    <a:pt x="2203" y="535"/>
                  </a:lnTo>
                  <a:lnTo>
                    <a:pt x="2214" y="545"/>
                  </a:lnTo>
                  <a:lnTo>
                    <a:pt x="2226" y="552"/>
                  </a:lnTo>
                  <a:lnTo>
                    <a:pt x="2233" y="553"/>
                  </a:lnTo>
                  <a:lnTo>
                    <a:pt x="2239" y="559"/>
                  </a:lnTo>
                  <a:lnTo>
                    <a:pt x="2248" y="561"/>
                  </a:lnTo>
                  <a:lnTo>
                    <a:pt x="2252" y="567"/>
                  </a:lnTo>
                  <a:lnTo>
                    <a:pt x="2256" y="569"/>
                  </a:lnTo>
                  <a:lnTo>
                    <a:pt x="2260" y="577"/>
                  </a:lnTo>
                  <a:lnTo>
                    <a:pt x="2265" y="587"/>
                  </a:lnTo>
                  <a:lnTo>
                    <a:pt x="2263" y="589"/>
                  </a:lnTo>
                  <a:lnTo>
                    <a:pt x="2261" y="597"/>
                  </a:lnTo>
                  <a:lnTo>
                    <a:pt x="2261" y="602"/>
                  </a:lnTo>
                  <a:lnTo>
                    <a:pt x="2266" y="600"/>
                  </a:lnTo>
                  <a:lnTo>
                    <a:pt x="2273" y="588"/>
                  </a:lnTo>
                  <a:lnTo>
                    <a:pt x="2278" y="587"/>
                  </a:lnTo>
                  <a:lnTo>
                    <a:pt x="2279" y="579"/>
                  </a:lnTo>
                  <a:lnTo>
                    <a:pt x="2269" y="573"/>
                  </a:lnTo>
                  <a:lnTo>
                    <a:pt x="2274" y="563"/>
                  </a:lnTo>
                  <a:lnTo>
                    <a:pt x="2285" y="566"/>
                  </a:lnTo>
                  <a:lnTo>
                    <a:pt x="2291" y="573"/>
                  </a:lnTo>
                  <a:lnTo>
                    <a:pt x="2294" y="567"/>
                  </a:lnTo>
                  <a:lnTo>
                    <a:pt x="2292" y="564"/>
                  </a:lnTo>
                  <a:lnTo>
                    <a:pt x="2281" y="558"/>
                  </a:lnTo>
                  <a:lnTo>
                    <a:pt x="2271" y="553"/>
                  </a:lnTo>
                  <a:lnTo>
                    <a:pt x="2260" y="547"/>
                  </a:lnTo>
                  <a:lnTo>
                    <a:pt x="2264" y="545"/>
                  </a:lnTo>
                  <a:lnTo>
                    <a:pt x="2260" y="541"/>
                  </a:lnTo>
                  <a:lnTo>
                    <a:pt x="2252" y="541"/>
                  </a:lnTo>
                  <a:lnTo>
                    <a:pt x="2237" y="530"/>
                  </a:lnTo>
                  <a:lnTo>
                    <a:pt x="2229" y="517"/>
                  </a:lnTo>
                  <a:lnTo>
                    <a:pt x="2219" y="510"/>
                  </a:lnTo>
                  <a:lnTo>
                    <a:pt x="2214" y="501"/>
                  </a:lnTo>
                  <a:lnTo>
                    <a:pt x="2216" y="499"/>
                  </a:lnTo>
                  <a:lnTo>
                    <a:pt x="2214" y="490"/>
                  </a:lnTo>
                  <a:lnTo>
                    <a:pt x="2224" y="485"/>
                  </a:lnTo>
                  <a:lnTo>
                    <a:pt x="2233" y="488"/>
                  </a:lnTo>
                  <a:lnTo>
                    <a:pt x="2231" y="489"/>
                  </a:lnTo>
                  <a:lnTo>
                    <a:pt x="2229" y="489"/>
                  </a:lnTo>
                  <a:lnTo>
                    <a:pt x="2229" y="495"/>
                  </a:lnTo>
                  <a:lnTo>
                    <a:pt x="2234" y="500"/>
                  </a:lnTo>
                  <a:lnTo>
                    <a:pt x="2237" y="493"/>
                  </a:lnTo>
                  <a:lnTo>
                    <a:pt x="2245" y="495"/>
                  </a:lnTo>
                  <a:lnTo>
                    <a:pt x="2245" y="500"/>
                  </a:lnTo>
                  <a:lnTo>
                    <a:pt x="2252" y="506"/>
                  </a:lnTo>
                  <a:lnTo>
                    <a:pt x="2249" y="507"/>
                  </a:lnTo>
                  <a:lnTo>
                    <a:pt x="2260" y="519"/>
                  </a:lnTo>
                  <a:lnTo>
                    <a:pt x="2271" y="522"/>
                  </a:lnTo>
                  <a:lnTo>
                    <a:pt x="2279" y="528"/>
                  </a:lnTo>
                  <a:lnTo>
                    <a:pt x="2290" y="533"/>
                  </a:lnTo>
                  <a:lnTo>
                    <a:pt x="2296" y="536"/>
                  </a:lnTo>
                  <a:lnTo>
                    <a:pt x="2300" y="541"/>
                  </a:lnTo>
                  <a:lnTo>
                    <a:pt x="2302" y="542"/>
                  </a:lnTo>
                  <a:lnTo>
                    <a:pt x="2305" y="545"/>
                  </a:lnTo>
                  <a:lnTo>
                    <a:pt x="2303" y="550"/>
                  </a:lnTo>
                  <a:lnTo>
                    <a:pt x="2303" y="559"/>
                  </a:lnTo>
                  <a:lnTo>
                    <a:pt x="2305" y="566"/>
                  </a:lnTo>
                  <a:lnTo>
                    <a:pt x="2312" y="572"/>
                  </a:lnTo>
                  <a:lnTo>
                    <a:pt x="2313" y="574"/>
                  </a:lnTo>
                  <a:lnTo>
                    <a:pt x="2316" y="576"/>
                  </a:lnTo>
                  <a:lnTo>
                    <a:pt x="2316" y="580"/>
                  </a:lnTo>
                  <a:lnTo>
                    <a:pt x="2322" y="589"/>
                  </a:lnTo>
                  <a:lnTo>
                    <a:pt x="2328" y="595"/>
                  </a:lnTo>
                  <a:lnTo>
                    <a:pt x="2331" y="605"/>
                  </a:lnTo>
                  <a:lnTo>
                    <a:pt x="2337" y="618"/>
                  </a:lnTo>
                  <a:lnTo>
                    <a:pt x="2347" y="624"/>
                  </a:lnTo>
                  <a:lnTo>
                    <a:pt x="2355" y="624"/>
                  </a:lnTo>
                  <a:lnTo>
                    <a:pt x="2349" y="610"/>
                  </a:lnTo>
                  <a:lnTo>
                    <a:pt x="2358" y="609"/>
                  </a:lnTo>
                  <a:lnTo>
                    <a:pt x="2353" y="602"/>
                  </a:lnTo>
                  <a:lnTo>
                    <a:pt x="2365" y="605"/>
                  </a:lnTo>
                  <a:lnTo>
                    <a:pt x="2364" y="597"/>
                  </a:lnTo>
                  <a:lnTo>
                    <a:pt x="2358" y="592"/>
                  </a:lnTo>
                  <a:lnTo>
                    <a:pt x="2349" y="587"/>
                  </a:lnTo>
                  <a:lnTo>
                    <a:pt x="2354" y="583"/>
                  </a:lnTo>
                  <a:lnTo>
                    <a:pt x="2347" y="576"/>
                  </a:lnTo>
                  <a:lnTo>
                    <a:pt x="2344" y="566"/>
                  </a:lnTo>
                  <a:lnTo>
                    <a:pt x="2347" y="563"/>
                  </a:lnTo>
                  <a:lnTo>
                    <a:pt x="2353" y="571"/>
                  </a:lnTo>
                  <a:lnTo>
                    <a:pt x="2360" y="571"/>
                  </a:lnTo>
                  <a:lnTo>
                    <a:pt x="2367" y="568"/>
                  </a:lnTo>
                  <a:lnTo>
                    <a:pt x="2357" y="559"/>
                  </a:lnTo>
                  <a:lnTo>
                    <a:pt x="2371" y="557"/>
                  </a:lnTo>
                  <a:lnTo>
                    <a:pt x="2376" y="558"/>
                  </a:lnTo>
                  <a:lnTo>
                    <a:pt x="2385" y="558"/>
                  </a:lnTo>
                  <a:lnTo>
                    <a:pt x="2385" y="561"/>
                  </a:lnTo>
                  <a:lnTo>
                    <a:pt x="2390" y="568"/>
                  </a:lnTo>
                  <a:lnTo>
                    <a:pt x="2399" y="559"/>
                  </a:lnTo>
                  <a:lnTo>
                    <a:pt x="2404" y="556"/>
                  </a:lnTo>
                  <a:lnTo>
                    <a:pt x="2417" y="554"/>
                  </a:lnTo>
                  <a:lnTo>
                    <a:pt x="2420" y="551"/>
                  </a:lnTo>
                  <a:lnTo>
                    <a:pt x="2409" y="546"/>
                  </a:lnTo>
                  <a:lnTo>
                    <a:pt x="2406" y="540"/>
                  </a:lnTo>
                  <a:lnTo>
                    <a:pt x="2402" y="531"/>
                  </a:lnTo>
                  <a:lnTo>
                    <a:pt x="2405" y="521"/>
                  </a:lnTo>
                  <a:lnTo>
                    <a:pt x="2410" y="515"/>
                  </a:lnTo>
                  <a:lnTo>
                    <a:pt x="2410" y="498"/>
                  </a:lnTo>
                  <a:lnTo>
                    <a:pt x="2415" y="499"/>
                  </a:lnTo>
                  <a:lnTo>
                    <a:pt x="2420" y="496"/>
                  </a:lnTo>
                  <a:lnTo>
                    <a:pt x="2418" y="493"/>
                  </a:lnTo>
                  <a:lnTo>
                    <a:pt x="2427" y="480"/>
                  </a:lnTo>
                  <a:lnTo>
                    <a:pt x="2430" y="473"/>
                  </a:lnTo>
                  <a:lnTo>
                    <a:pt x="2440" y="470"/>
                  </a:lnTo>
                  <a:lnTo>
                    <a:pt x="2442" y="476"/>
                  </a:lnTo>
                  <a:lnTo>
                    <a:pt x="2462" y="480"/>
                  </a:lnTo>
                  <a:lnTo>
                    <a:pt x="2463" y="481"/>
                  </a:lnTo>
                  <a:lnTo>
                    <a:pt x="2465" y="484"/>
                  </a:lnTo>
                  <a:lnTo>
                    <a:pt x="2454" y="489"/>
                  </a:lnTo>
                  <a:lnTo>
                    <a:pt x="2453" y="491"/>
                  </a:lnTo>
                  <a:lnTo>
                    <a:pt x="2465" y="496"/>
                  </a:lnTo>
                  <a:lnTo>
                    <a:pt x="2465" y="502"/>
                  </a:lnTo>
                  <a:lnTo>
                    <a:pt x="2472" y="505"/>
                  </a:lnTo>
                  <a:lnTo>
                    <a:pt x="2486" y="498"/>
                  </a:lnTo>
                  <a:lnTo>
                    <a:pt x="2499" y="495"/>
                  </a:lnTo>
                  <a:lnTo>
                    <a:pt x="2500" y="489"/>
                  </a:lnTo>
                  <a:lnTo>
                    <a:pt x="2489" y="490"/>
                  </a:lnTo>
                  <a:lnTo>
                    <a:pt x="2483" y="486"/>
                  </a:lnTo>
                  <a:lnTo>
                    <a:pt x="2482" y="485"/>
                  </a:lnTo>
                  <a:lnTo>
                    <a:pt x="2480" y="476"/>
                  </a:lnTo>
                  <a:lnTo>
                    <a:pt x="2489" y="472"/>
                  </a:lnTo>
                  <a:lnTo>
                    <a:pt x="2500" y="470"/>
                  </a:lnTo>
                  <a:lnTo>
                    <a:pt x="2506" y="467"/>
                  </a:lnTo>
                  <a:lnTo>
                    <a:pt x="2516" y="465"/>
                  </a:lnTo>
                  <a:lnTo>
                    <a:pt x="2525" y="463"/>
                  </a:lnTo>
                  <a:lnTo>
                    <a:pt x="2526" y="467"/>
                  </a:lnTo>
                  <a:lnTo>
                    <a:pt x="2511" y="472"/>
                  </a:lnTo>
                  <a:lnTo>
                    <a:pt x="2519" y="478"/>
                  </a:lnTo>
                  <a:lnTo>
                    <a:pt x="2511" y="490"/>
                  </a:lnTo>
                  <a:lnTo>
                    <a:pt x="2503" y="493"/>
                  </a:lnTo>
                  <a:lnTo>
                    <a:pt x="2515" y="500"/>
                  </a:lnTo>
                  <a:lnTo>
                    <a:pt x="2529" y="506"/>
                  </a:lnTo>
                  <a:lnTo>
                    <a:pt x="2547" y="520"/>
                  </a:lnTo>
                  <a:lnTo>
                    <a:pt x="2552" y="525"/>
                  </a:lnTo>
                  <a:lnTo>
                    <a:pt x="2558" y="526"/>
                  </a:lnTo>
                  <a:lnTo>
                    <a:pt x="2567" y="531"/>
                  </a:lnTo>
                  <a:lnTo>
                    <a:pt x="2572" y="541"/>
                  </a:lnTo>
                  <a:lnTo>
                    <a:pt x="2572" y="547"/>
                  </a:lnTo>
                  <a:lnTo>
                    <a:pt x="2558" y="556"/>
                  </a:lnTo>
                  <a:lnTo>
                    <a:pt x="2548" y="554"/>
                  </a:lnTo>
                  <a:lnTo>
                    <a:pt x="2533" y="557"/>
                  </a:lnTo>
                  <a:lnTo>
                    <a:pt x="2516" y="551"/>
                  </a:lnTo>
                  <a:lnTo>
                    <a:pt x="2494" y="540"/>
                  </a:lnTo>
                  <a:lnTo>
                    <a:pt x="2473" y="540"/>
                  </a:lnTo>
                  <a:lnTo>
                    <a:pt x="2459" y="545"/>
                  </a:lnTo>
                  <a:lnTo>
                    <a:pt x="2446" y="554"/>
                  </a:lnTo>
                  <a:lnTo>
                    <a:pt x="2423" y="552"/>
                  </a:lnTo>
                  <a:lnTo>
                    <a:pt x="2418" y="563"/>
                  </a:lnTo>
                  <a:lnTo>
                    <a:pt x="2401" y="563"/>
                  </a:lnTo>
                  <a:lnTo>
                    <a:pt x="2389" y="578"/>
                  </a:lnTo>
                  <a:lnTo>
                    <a:pt x="2397" y="585"/>
                  </a:lnTo>
                  <a:lnTo>
                    <a:pt x="2393" y="597"/>
                  </a:lnTo>
                  <a:lnTo>
                    <a:pt x="2402" y="605"/>
                  </a:lnTo>
                  <a:lnTo>
                    <a:pt x="2411" y="620"/>
                  </a:lnTo>
                  <a:lnTo>
                    <a:pt x="2425" y="619"/>
                  </a:lnTo>
                  <a:lnTo>
                    <a:pt x="2437" y="628"/>
                  </a:lnTo>
                  <a:lnTo>
                    <a:pt x="2446" y="626"/>
                  </a:lnTo>
                  <a:lnTo>
                    <a:pt x="2448" y="619"/>
                  </a:lnTo>
                  <a:lnTo>
                    <a:pt x="2462" y="620"/>
                  </a:lnTo>
                  <a:lnTo>
                    <a:pt x="2472" y="629"/>
                  </a:lnTo>
                  <a:lnTo>
                    <a:pt x="2491" y="626"/>
                  </a:lnTo>
                  <a:lnTo>
                    <a:pt x="2498" y="619"/>
                  </a:lnTo>
                  <a:lnTo>
                    <a:pt x="2509" y="621"/>
                  </a:lnTo>
                  <a:lnTo>
                    <a:pt x="2516" y="620"/>
                  </a:lnTo>
                  <a:lnTo>
                    <a:pt x="2512" y="625"/>
                  </a:lnTo>
                  <a:lnTo>
                    <a:pt x="2519" y="632"/>
                  </a:lnTo>
                  <a:lnTo>
                    <a:pt x="2516" y="639"/>
                  </a:lnTo>
                  <a:lnTo>
                    <a:pt x="2519" y="650"/>
                  </a:lnTo>
                  <a:lnTo>
                    <a:pt x="2514" y="661"/>
                  </a:lnTo>
                  <a:lnTo>
                    <a:pt x="2510" y="675"/>
                  </a:lnTo>
                  <a:lnTo>
                    <a:pt x="2509" y="678"/>
                  </a:lnTo>
                  <a:lnTo>
                    <a:pt x="2506" y="688"/>
                  </a:lnTo>
                  <a:lnTo>
                    <a:pt x="2504" y="696"/>
                  </a:lnTo>
                  <a:lnTo>
                    <a:pt x="2505" y="697"/>
                  </a:lnTo>
                  <a:lnTo>
                    <a:pt x="2501" y="702"/>
                  </a:lnTo>
                  <a:lnTo>
                    <a:pt x="2495" y="706"/>
                  </a:lnTo>
                  <a:lnTo>
                    <a:pt x="2486" y="706"/>
                  </a:lnTo>
                  <a:lnTo>
                    <a:pt x="2475" y="702"/>
                  </a:lnTo>
                  <a:lnTo>
                    <a:pt x="2473" y="707"/>
                  </a:lnTo>
                  <a:lnTo>
                    <a:pt x="2469" y="699"/>
                  </a:lnTo>
                  <a:lnTo>
                    <a:pt x="2461" y="697"/>
                  </a:lnTo>
                  <a:lnTo>
                    <a:pt x="2449" y="698"/>
                  </a:lnTo>
                  <a:lnTo>
                    <a:pt x="2444" y="703"/>
                  </a:lnTo>
                  <a:lnTo>
                    <a:pt x="2436" y="708"/>
                  </a:lnTo>
                  <a:lnTo>
                    <a:pt x="2430" y="706"/>
                  </a:lnTo>
                  <a:lnTo>
                    <a:pt x="2416" y="701"/>
                  </a:lnTo>
                  <a:lnTo>
                    <a:pt x="2404" y="697"/>
                  </a:lnTo>
                  <a:lnTo>
                    <a:pt x="2386" y="697"/>
                  </a:lnTo>
                  <a:lnTo>
                    <a:pt x="2383" y="692"/>
                  </a:lnTo>
                  <a:lnTo>
                    <a:pt x="2370" y="689"/>
                  </a:lnTo>
                  <a:lnTo>
                    <a:pt x="2367" y="687"/>
                  </a:lnTo>
                  <a:lnTo>
                    <a:pt x="2362" y="687"/>
                  </a:lnTo>
                  <a:lnTo>
                    <a:pt x="2357" y="680"/>
                  </a:lnTo>
                  <a:lnTo>
                    <a:pt x="2339" y="678"/>
                  </a:lnTo>
                  <a:lnTo>
                    <a:pt x="2331" y="678"/>
                  </a:lnTo>
                  <a:lnTo>
                    <a:pt x="2322" y="686"/>
                  </a:lnTo>
                  <a:lnTo>
                    <a:pt x="2318" y="693"/>
                  </a:lnTo>
                  <a:lnTo>
                    <a:pt x="2322" y="706"/>
                  </a:lnTo>
                  <a:lnTo>
                    <a:pt x="2317" y="712"/>
                  </a:lnTo>
                  <a:lnTo>
                    <a:pt x="2311" y="715"/>
                  </a:lnTo>
                  <a:lnTo>
                    <a:pt x="2296" y="708"/>
                  </a:lnTo>
                  <a:lnTo>
                    <a:pt x="2279" y="703"/>
                  </a:lnTo>
                  <a:lnTo>
                    <a:pt x="2268" y="699"/>
                  </a:lnTo>
                  <a:lnTo>
                    <a:pt x="2260" y="686"/>
                  </a:lnTo>
                  <a:lnTo>
                    <a:pt x="2244" y="678"/>
                  </a:lnTo>
                  <a:lnTo>
                    <a:pt x="2233" y="677"/>
                  </a:lnTo>
                  <a:lnTo>
                    <a:pt x="2228" y="678"/>
                  </a:lnTo>
                  <a:lnTo>
                    <a:pt x="2213" y="673"/>
                  </a:lnTo>
                  <a:lnTo>
                    <a:pt x="2208" y="671"/>
                  </a:lnTo>
                  <a:lnTo>
                    <a:pt x="2205" y="663"/>
                  </a:lnTo>
                  <a:lnTo>
                    <a:pt x="2198" y="663"/>
                  </a:lnTo>
                  <a:lnTo>
                    <a:pt x="2196" y="655"/>
                  </a:lnTo>
                  <a:lnTo>
                    <a:pt x="2203" y="649"/>
                  </a:lnTo>
                  <a:lnTo>
                    <a:pt x="2205" y="635"/>
                  </a:lnTo>
                  <a:lnTo>
                    <a:pt x="2200" y="631"/>
                  </a:lnTo>
                  <a:lnTo>
                    <a:pt x="2200" y="624"/>
                  </a:lnTo>
                  <a:lnTo>
                    <a:pt x="2206" y="618"/>
                  </a:lnTo>
                  <a:lnTo>
                    <a:pt x="2205" y="614"/>
                  </a:lnTo>
                  <a:lnTo>
                    <a:pt x="2195" y="619"/>
                  </a:lnTo>
                  <a:lnTo>
                    <a:pt x="2195" y="611"/>
                  </a:lnTo>
                  <a:lnTo>
                    <a:pt x="2186" y="610"/>
                  </a:lnTo>
                  <a:lnTo>
                    <a:pt x="2172" y="616"/>
                  </a:lnTo>
                  <a:lnTo>
                    <a:pt x="2165" y="618"/>
                  </a:lnTo>
                  <a:lnTo>
                    <a:pt x="2159" y="614"/>
                  </a:lnTo>
                  <a:lnTo>
                    <a:pt x="2145" y="614"/>
                  </a:lnTo>
                  <a:lnTo>
                    <a:pt x="2135" y="619"/>
                  </a:lnTo>
                  <a:lnTo>
                    <a:pt x="2128" y="618"/>
                  </a:lnTo>
                  <a:lnTo>
                    <a:pt x="2108" y="619"/>
                  </a:lnTo>
                  <a:lnTo>
                    <a:pt x="2086" y="620"/>
                  </a:lnTo>
                  <a:lnTo>
                    <a:pt x="2075" y="625"/>
                  </a:lnTo>
                  <a:lnTo>
                    <a:pt x="2067" y="631"/>
                  </a:lnTo>
                  <a:lnTo>
                    <a:pt x="2052" y="634"/>
                  </a:lnTo>
                  <a:lnTo>
                    <a:pt x="2041" y="642"/>
                  </a:lnTo>
                  <a:lnTo>
                    <a:pt x="2036" y="642"/>
                  </a:lnTo>
                  <a:lnTo>
                    <a:pt x="2023" y="639"/>
                  </a:lnTo>
                  <a:lnTo>
                    <a:pt x="2012" y="640"/>
                  </a:lnTo>
                  <a:lnTo>
                    <a:pt x="2004" y="634"/>
                  </a:lnTo>
                  <a:lnTo>
                    <a:pt x="1994" y="634"/>
                  </a:lnTo>
                  <a:lnTo>
                    <a:pt x="1991" y="644"/>
                  </a:lnTo>
                  <a:lnTo>
                    <a:pt x="1982" y="658"/>
                  </a:lnTo>
                  <a:lnTo>
                    <a:pt x="1972" y="665"/>
                  </a:lnTo>
                  <a:lnTo>
                    <a:pt x="1961" y="672"/>
                  </a:lnTo>
                  <a:lnTo>
                    <a:pt x="1951" y="681"/>
                  </a:lnTo>
                  <a:lnTo>
                    <a:pt x="1950" y="689"/>
                  </a:lnTo>
                  <a:lnTo>
                    <a:pt x="1945" y="703"/>
                  </a:lnTo>
                  <a:lnTo>
                    <a:pt x="1947" y="720"/>
                  </a:lnTo>
                  <a:lnTo>
                    <a:pt x="1936" y="734"/>
                  </a:lnTo>
                  <a:lnTo>
                    <a:pt x="1930" y="738"/>
                  </a:lnTo>
                  <a:lnTo>
                    <a:pt x="1919" y="748"/>
                  </a:lnTo>
                  <a:lnTo>
                    <a:pt x="1907" y="749"/>
                  </a:lnTo>
                  <a:lnTo>
                    <a:pt x="1902" y="755"/>
                  </a:lnTo>
                  <a:lnTo>
                    <a:pt x="1892" y="770"/>
                  </a:lnTo>
                  <a:lnTo>
                    <a:pt x="1883" y="776"/>
                  </a:lnTo>
                  <a:lnTo>
                    <a:pt x="1878" y="786"/>
                  </a:lnTo>
                  <a:lnTo>
                    <a:pt x="1877" y="793"/>
                  </a:lnTo>
                  <a:lnTo>
                    <a:pt x="1873" y="802"/>
                  </a:lnTo>
                  <a:lnTo>
                    <a:pt x="1871" y="805"/>
                  </a:lnTo>
                  <a:lnTo>
                    <a:pt x="1862" y="814"/>
                  </a:lnTo>
                  <a:lnTo>
                    <a:pt x="1857" y="826"/>
                  </a:lnTo>
                  <a:lnTo>
                    <a:pt x="1858" y="829"/>
                  </a:lnTo>
                  <a:lnTo>
                    <a:pt x="1853" y="838"/>
                  </a:lnTo>
                  <a:lnTo>
                    <a:pt x="1848" y="842"/>
                  </a:lnTo>
                  <a:lnTo>
                    <a:pt x="1847" y="849"/>
                  </a:lnTo>
                  <a:lnTo>
                    <a:pt x="1847" y="855"/>
                  </a:lnTo>
                  <a:lnTo>
                    <a:pt x="1853" y="862"/>
                  </a:lnTo>
                  <a:lnTo>
                    <a:pt x="1857" y="869"/>
                  </a:lnTo>
                  <a:lnTo>
                    <a:pt x="1856" y="876"/>
                  </a:lnTo>
                  <a:lnTo>
                    <a:pt x="1857" y="884"/>
                  </a:lnTo>
                  <a:lnTo>
                    <a:pt x="1858" y="899"/>
                  </a:lnTo>
                  <a:lnTo>
                    <a:pt x="1856" y="914"/>
                  </a:lnTo>
                  <a:lnTo>
                    <a:pt x="1852" y="920"/>
                  </a:lnTo>
                  <a:lnTo>
                    <a:pt x="1853" y="928"/>
                  </a:lnTo>
                  <a:lnTo>
                    <a:pt x="1850" y="936"/>
                  </a:lnTo>
                  <a:lnTo>
                    <a:pt x="1843" y="946"/>
                  </a:lnTo>
                  <a:lnTo>
                    <a:pt x="1839" y="948"/>
                  </a:lnTo>
                  <a:lnTo>
                    <a:pt x="1843" y="954"/>
                  </a:lnTo>
                  <a:lnTo>
                    <a:pt x="1848" y="967"/>
                  </a:lnTo>
                  <a:lnTo>
                    <a:pt x="1847" y="973"/>
                  </a:lnTo>
                  <a:lnTo>
                    <a:pt x="1850" y="984"/>
                  </a:lnTo>
                  <a:lnTo>
                    <a:pt x="1850" y="988"/>
                  </a:lnTo>
                  <a:lnTo>
                    <a:pt x="1855" y="990"/>
                  </a:lnTo>
                  <a:lnTo>
                    <a:pt x="1853" y="993"/>
                  </a:lnTo>
                  <a:lnTo>
                    <a:pt x="1857" y="998"/>
                  </a:lnTo>
                  <a:lnTo>
                    <a:pt x="1863" y="999"/>
                  </a:lnTo>
                  <a:lnTo>
                    <a:pt x="1869" y="1005"/>
                  </a:lnTo>
                  <a:lnTo>
                    <a:pt x="1873" y="1006"/>
                  </a:lnTo>
                  <a:lnTo>
                    <a:pt x="1874" y="1010"/>
                  </a:lnTo>
                  <a:lnTo>
                    <a:pt x="1876" y="1016"/>
                  </a:lnTo>
                  <a:lnTo>
                    <a:pt x="1879" y="1020"/>
                  </a:lnTo>
                  <a:lnTo>
                    <a:pt x="1883" y="1021"/>
                  </a:lnTo>
                  <a:lnTo>
                    <a:pt x="1888" y="1027"/>
                  </a:lnTo>
                  <a:lnTo>
                    <a:pt x="1894" y="1036"/>
                  </a:lnTo>
                  <a:lnTo>
                    <a:pt x="1895" y="1047"/>
                  </a:lnTo>
                  <a:lnTo>
                    <a:pt x="1898" y="1053"/>
                  </a:lnTo>
                  <a:lnTo>
                    <a:pt x="1904" y="1061"/>
                  </a:lnTo>
                  <a:lnTo>
                    <a:pt x="1914" y="1067"/>
                  </a:lnTo>
                  <a:lnTo>
                    <a:pt x="1918" y="1067"/>
                  </a:lnTo>
                  <a:lnTo>
                    <a:pt x="1926" y="1078"/>
                  </a:lnTo>
                  <a:lnTo>
                    <a:pt x="1937" y="1087"/>
                  </a:lnTo>
                  <a:lnTo>
                    <a:pt x="1950" y="1097"/>
                  </a:lnTo>
                  <a:lnTo>
                    <a:pt x="1962" y="1104"/>
                  </a:lnTo>
                  <a:lnTo>
                    <a:pt x="1966" y="1104"/>
                  </a:lnTo>
                  <a:lnTo>
                    <a:pt x="1968" y="1104"/>
                  </a:lnTo>
                  <a:lnTo>
                    <a:pt x="1982" y="1099"/>
                  </a:lnTo>
                  <a:lnTo>
                    <a:pt x="1991" y="1096"/>
                  </a:lnTo>
                  <a:lnTo>
                    <a:pt x="2007" y="1093"/>
                  </a:lnTo>
                  <a:lnTo>
                    <a:pt x="2017" y="1093"/>
                  </a:lnTo>
                  <a:lnTo>
                    <a:pt x="2024" y="1096"/>
                  </a:lnTo>
                  <a:lnTo>
                    <a:pt x="2030" y="1096"/>
                  </a:lnTo>
                  <a:lnTo>
                    <a:pt x="2043" y="1099"/>
                  </a:lnTo>
                  <a:lnTo>
                    <a:pt x="2054" y="1096"/>
                  </a:lnTo>
                  <a:lnTo>
                    <a:pt x="2061" y="1091"/>
                  </a:lnTo>
                  <a:lnTo>
                    <a:pt x="2082" y="1081"/>
                  </a:lnTo>
                  <a:lnTo>
                    <a:pt x="2093" y="1078"/>
                  </a:lnTo>
                  <a:lnTo>
                    <a:pt x="2104" y="1076"/>
                  </a:lnTo>
                  <a:lnTo>
                    <a:pt x="2116" y="1076"/>
                  </a:lnTo>
                  <a:lnTo>
                    <a:pt x="2125" y="1076"/>
                  </a:lnTo>
                  <a:lnTo>
                    <a:pt x="2135" y="1086"/>
                  </a:lnTo>
                  <a:lnTo>
                    <a:pt x="2139" y="1096"/>
                  </a:lnTo>
                  <a:lnTo>
                    <a:pt x="2146" y="1105"/>
                  </a:lnTo>
                  <a:lnTo>
                    <a:pt x="2158" y="1107"/>
                  </a:lnTo>
                  <a:lnTo>
                    <a:pt x="2163" y="1103"/>
                  </a:lnTo>
                  <a:lnTo>
                    <a:pt x="2167" y="1103"/>
                  </a:lnTo>
                  <a:lnTo>
                    <a:pt x="2181" y="1098"/>
                  </a:lnTo>
                  <a:lnTo>
                    <a:pt x="2181" y="1102"/>
                  </a:lnTo>
                  <a:lnTo>
                    <a:pt x="2184" y="1104"/>
                  </a:lnTo>
                  <a:lnTo>
                    <a:pt x="2187" y="1112"/>
                  </a:lnTo>
                  <a:lnTo>
                    <a:pt x="2193" y="1114"/>
                  </a:lnTo>
                  <a:lnTo>
                    <a:pt x="2198" y="1124"/>
                  </a:lnTo>
                  <a:lnTo>
                    <a:pt x="2197" y="1135"/>
                  </a:lnTo>
                  <a:lnTo>
                    <a:pt x="2192" y="1152"/>
                  </a:lnTo>
                  <a:lnTo>
                    <a:pt x="2195" y="1155"/>
                  </a:lnTo>
                  <a:lnTo>
                    <a:pt x="2192" y="1166"/>
                  </a:lnTo>
                  <a:lnTo>
                    <a:pt x="2188" y="1177"/>
                  </a:lnTo>
                  <a:lnTo>
                    <a:pt x="2186" y="1182"/>
                  </a:lnTo>
                  <a:lnTo>
                    <a:pt x="2185" y="1186"/>
                  </a:lnTo>
                  <a:lnTo>
                    <a:pt x="2193" y="1202"/>
                  </a:lnTo>
                  <a:lnTo>
                    <a:pt x="2201" y="1214"/>
                  </a:lnTo>
                  <a:lnTo>
                    <a:pt x="2216" y="1229"/>
                  </a:lnTo>
                  <a:lnTo>
                    <a:pt x="2227" y="1245"/>
                  </a:lnTo>
                  <a:lnTo>
                    <a:pt x="2229" y="1256"/>
                  </a:lnTo>
                  <a:lnTo>
                    <a:pt x="2231" y="1261"/>
                  </a:lnTo>
                  <a:lnTo>
                    <a:pt x="2229" y="1265"/>
                  </a:lnTo>
                  <a:lnTo>
                    <a:pt x="2237" y="1274"/>
                  </a:lnTo>
                  <a:lnTo>
                    <a:pt x="2239" y="1284"/>
                  </a:lnTo>
                  <a:lnTo>
                    <a:pt x="2243" y="1299"/>
                  </a:lnTo>
                  <a:lnTo>
                    <a:pt x="2239" y="1303"/>
                  </a:lnTo>
                  <a:lnTo>
                    <a:pt x="2238" y="1307"/>
                  </a:lnTo>
                  <a:lnTo>
                    <a:pt x="2242" y="1316"/>
                  </a:lnTo>
                  <a:lnTo>
                    <a:pt x="2245" y="1326"/>
                  </a:lnTo>
                  <a:lnTo>
                    <a:pt x="2249" y="1332"/>
                  </a:lnTo>
                  <a:lnTo>
                    <a:pt x="2249" y="1339"/>
                  </a:lnTo>
                  <a:lnTo>
                    <a:pt x="2248" y="1351"/>
                  </a:lnTo>
                  <a:lnTo>
                    <a:pt x="2243" y="1358"/>
                  </a:lnTo>
                  <a:lnTo>
                    <a:pt x="2235" y="1367"/>
                  </a:lnTo>
                  <a:lnTo>
                    <a:pt x="2232" y="1373"/>
                  </a:lnTo>
                  <a:lnTo>
                    <a:pt x="2228" y="1386"/>
                  </a:lnTo>
                  <a:lnTo>
                    <a:pt x="2228" y="1393"/>
                  </a:lnTo>
                  <a:lnTo>
                    <a:pt x="2223" y="1406"/>
                  </a:lnTo>
                  <a:lnTo>
                    <a:pt x="2221" y="1421"/>
                  </a:lnTo>
                  <a:lnTo>
                    <a:pt x="2222" y="1429"/>
                  </a:lnTo>
                  <a:lnTo>
                    <a:pt x="2223" y="1441"/>
                  </a:lnTo>
                  <a:lnTo>
                    <a:pt x="2232" y="1455"/>
                  </a:lnTo>
                  <a:lnTo>
                    <a:pt x="2235" y="1464"/>
                  </a:lnTo>
                  <a:lnTo>
                    <a:pt x="2242" y="1483"/>
                  </a:lnTo>
                  <a:lnTo>
                    <a:pt x="2248" y="1495"/>
                  </a:lnTo>
                  <a:lnTo>
                    <a:pt x="2254" y="1502"/>
                  </a:lnTo>
                  <a:lnTo>
                    <a:pt x="2255" y="1510"/>
                  </a:lnTo>
                  <a:lnTo>
                    <a:pt x="2255" y="1528"/>
                  </a:lnTo>
                  <a:lnTo>
                    <a:pt x="2258" y="1551"/>
                  </a:lnTo>
                  <a:lnTo>
                    <a:pt x="2260" y="1562"/>
                  </a:lnTo>
                  <a:lnTo>
                    <a:pt x="2263" y="1576"/>
                  </a:lnTo>
                  <a:lnTo>
                    <a:pt x="2268" y="1587"/>
                  </a:lnTo>
                  <a:lnTo>
                    <a:pt x="2278" y="1599"/>
                  </a:lnTo>
                  <a:lnTo>
                    <a:pt x="2286" y="1618"/>
                  </a:lnTo>
                  <a:lnTo>
                    <a:pt x="2291" y="1632"/>
                  </a:lnTo>
                  <a:lnTo>
                    <a:pt x="2299" y="1645"/>
                  </a:lnTo>
                  <a:lnTo>
                    <a:pt x="2299" y="1656"/>
                  </a:lnTo>
                  <a:lnTo>
                    <a:pt x="2294" y="1660"/>
                  </a:lnTo>
                  <a:lnTo>
                    <a:pt x="2297" y="1669"/>
                  </a:lnTo>
                  <a:lnTo>
                    <a:pt x="2297" y="1677"/>
                  </a:lnTo>
                  <a:lnTo>
                    <a:pt x="2299" y="1682"/>
                  </a:lnTo>
                  <a:lnTo>
                    <a:pt x="2300" y="1680"/>
                  </a:lnTo>
                  <a:lnTo>
                    <a:pt x="2305" y="1687"/>
                  </a:lnTo>
                  <a:lnTo>
                    <a:pt x="2308" y="1687"/>
                  </a:lnTo>
                  <a:lnTo>
                    <a:pt x="2313" y="1691"/>
                  </a:lnTo>
                  <a:lnTo>
                    <a:pt x="2318" y="1691"/>
                  </a:lnTo>
                  <a:lnTo>
                    <a:pt x="2327" y="1686"/>
                  </a:lnTo>
                  <a:lnTo>
                    <a:pt x="2338" y="1684"/>
                  </a:lnTo>
                  <a:lnTo>
                    <a:pt x="2350" y="1677"/>
                  </a:lnTo>
                  <a:lnTo>
                    <a:pt x="2357" y="1679"/>
                  </a:lnTo>
                  <a:lnTo>
                    <a:pt x="2364" y="1677"/>
                  </a:lnTo>
                  <a:lnTo>
                    <a:pt x="2376" y="1680"/>
                  </a:lnTo>
                  <a:lnTo>
                    <a:pt x="2384" y="1677"/>
                  </a:lnTo>
                  <a:lnTo>
                    <a:pt x="2391" y="1679"/>
                  </a:lnTo>
                  <a:lnTo>
                    <a:pt x="2394" y="1675"/>
                  </a:lnTo>
                  <a:lnTo>
                    <a:pt x="2400" y="1674"/>
                  </a:lnTo>
                  <a:lnTo>
                    <a:pt x="2414" y="1667"/>
                  </a:lnTo>
                  <a:lnTo>
                    <a:pt x="2423" y="1661"/>
                  </a:lnTo>
                  <a:lnTo>
                    <a:pt x="2433" y="1653"/>
                  </a:lnTo>
                  <a:lnTo>
                    <a:pt x="2449" y="1637"/>
                  </a:lnTo>
                  <a:lnTo>
                    <a:pt x="2457" y="1627"/>
                  </a:lnTo>
                  <a:lnTo>
                    <a:pt x="2462" y="1619"/>
                  </a:lnTo>
                  <a:lnTo>
                    <a:pt x="2467" y="1611"/>
                  </a:lnTo>
                  <a:lnTo>
                    <a:pt x="2469" y="1608"/>
                  </a:lnTo>
                  <a:lnTo>
                    <a:pt x="2479" y="1602"/>
                  </a:lnTo>
                  <a:lnTo>
                    <a:pt x="2483" y="1594"/>
                  </a:lnTo>
                  <a:lnTo>
                    <a:pt x="2485" y="1582"/>
                  </a:lnTo>
                  <a:lnTo>
                    <a:pt x="2490" y="1572"/>
                  </a:lnTo>
                  <a:lnTo>
                    <a:pt x="2491" y="1563"/>
                  </a:lnTo>
                  <a:lnTo>
                    <a:pt x="2488" y="1562"/>
                  </a:lnTo>
                  <a:lnTo>
                    <a:pt x="2488" y="1556"/>
                  </a:lnTo>
                  <a:lnTo>
                    <a:pt x="2494" y="1550"/>
                  </a:lnTo>
                  <a:lnTo>
                    <a:pt x="2509" y="1542"/>
                  </a:lnTo>
                  <a:lnTo>
                    <a:pt x="2521" y="1537"/>
                  </a:lnTo>
                  <a:lnTo>
                    <a:pt x="2525" y="1533"/>
                  </a:lnTo>
                  <a:lnTo>
                    <a:pt x="2527" y="1525"/>
                  </a:lnTo>
                  <a:lnTo>
                    <a:pt x="2525" y="1523"/>
                  </a:lnTo>
                  <a:lnTo>
                    <a:pt x="2527" y="1515"/>
                  </a:lnTo>
                  <a:lnTo>
                    <a:pt x="2529" y="1502"/>
                  </a:lnTo>
                  <a:lnTo>
                    <a:pt x="2526" y="1502"/>
                  </a:lnTo>
                  <a:lnTo>
                    <a:pt x="2526" y="1498"/>
                  </a:lnTo>
                  <a:lnTo>
                    <a:pt x="2525" y="1488"/>
                  </a:lnTo>
                  <a:lnTo>
                    <a:pt x="2520" y="1478"/>
                  </a:lnTo>
                  <a:lnTo>
                    <a:pt x="2521" y="1467"/>
                  </a:lnTo>
                  <a:lnTo>
                    <a:pt x="2526" y="1463"/>
                  </a:lnTo>
                  <a:lnTo>
                    <a:pt x="2536" y="1453"/>
                  </a:lnTo>
                  <a:lnTo>
                    <a:pt x="2541" y="1451"/>
                  </a:lnTo>
                  <a:lnTo>
                    <a:pt x="2556" y="1433"/>
                  </a:lnTo>
                  <a:lnTo>
                    <a:pt x="2572" y="1426"/>
                  </a:lnTo>
                  <a:lnTo>
                    <a:pt x="2584" y="1421"/>
                  </a:lnTo>
                  <a:lnTo>
                    <a:pt x="2593" y="1411"/>
                  </a:lnTo>
                  <a:lnTo>
                    <a:pt x="2599" y="1401"/>
                  </a:lnTo>
                  <a:lnTo>
                    <a:pt x="2603" y="1391"/>
                  </a:lnTo>
                  <a:lnTo>
                    <a:pt x="2601" y="1383"/>
                  </a:lnTo>
                  <a:lnTo>
                    <a:pt x="2601" y="1360"/>
                  </a:lnTo>
                  <a:lnTo>
                    <a:pt x="2600" y="1347"/>
                  </a:lnTo>
                  <a:lnTo>
                    <a:pt x="2601" y="1332"/>
                  </a:lnTo>
                  <a:lnTo>
                    <a:pt x="2599" y="1325"/>
                  </a:lnTo>
                  <a:lnTo>
                    <a:pt x="2594" y="1322"/>
                  </a:lnTo>
                  <a:lnTo>
                    <a:pt x="2589" y="1306"/>
                  </a:lnTo>
                  <a:lnTo>
                    <a:pt x="2584" y="1297"/>
                  </a:lnTo>
                  <a:lnTo>
                    <a:pt x="2585" y="1290"/>
                  </a:lnTo>
                  <a:lnTo>
                    <a:pt x="2585" y="1285"/>
                  </a:lnTo>
                  <a:lnTo>
                    <a:pt x="2589" y="1276"/>
                  </a:lnTo>
                  <a:lnTo>
                    <a:pt x="2589" y="1273"/>
                  </a:lnTo>
                  <a:lnTo>
                    <a:pt x="2582" y="1268"/>
                  </a:lnTo>
                  <a:lnTo>
                    <a:pt x="2580" y="1259"/>
                  </a:lnTo>
                  <a:lnTo>
                    <a:pt x="2587" y="1240"/>
                  </a:lnTo>
                  <a:lnTo>
                    <a:pt x="2592" y="1235"/>
                  </a:lnTo>
                  <a:lnTo>
                    <a:pt x="2594" y="1225"/>
                  </a:lnTo>
                  <a:lnTo>
                    <a:pt x="2599" y="1218"/>
                  </a:lnTo>
                  <a:lnTo>
                    <a:pt x="2601" y="1209"/>
                  </a:lnTo>
                  <a:lnTo>
                    <a:pt x="2606" y="1208"/>
                  </a:lnTo>
                  <a:lnTo>
                    <a:pt x="2610" y="1201"/>
                  </a:lnTo>
                  <a:lnTo>
                    <a:pt x="2619" y="1195"/>
                  </a:lnTo>
                  <a:lnTo>
                    <a:pt x="2621" y="1191"/>
                  </a:lnTo>
                  <a:lnTo>
                    <a:pt x="2625" y="1185"/>
                  </a:lnTo>
                  <a:lnTo>
                    <a:pt x="2640" y="1165"/>
                  </a:lnTo>
                  <a:lnTo>
                    <a:pt x="2651" y="1155"/>
                  </a:lnTo>
                  <a:lnTo>
                    <a:pt x="2672" y="1139"/>
                  </a:lnTo>
                  <a:lnTo>
                    <a:pt x="2684" y="1126"/>
                  </a:lnTo>
                  <a:lnTo>
                    <a:pt x="2700" y="1107"/>
                  </a:lnTo>
                  <a:lnTo>
                    <a:pt x="2710" y="1091"/>
                  </a:lnTo>
                  <a:lnTo>
                    <a:pt x="2721" y="1067"/>
                  </a:lnTo>
                  <a:lnTo>
                    <a:pt x="2729" y="1048"/>
                  </a:lnTo>
                  <a:lnTo>
                    <a:pt x="2734" y="1032"/>
                  </a:lnTo>
                  <a:lnTo>
                    <a:pt x="2738" y="1015"/>
                  </a:lnTo>
                  <a:lnTo>
                    <a:pt x="2740" y="1010"/>
                  </a:lnTo>
                  <a:lnTo>
                    <a:pt x="2740" y="1003"/>
                  </a:lnTo>
                  <a:lnTo>
                    <a:pt x="2741" y="994"/>
                  </a:lnTo>
                  <a:lnTo>
                    <a:pt x="2740" y="989"/>
                  </a:lnTo>
                  <a:lnTo>
                    <a:pt x="2735" y="989"/>
                  </a:lnTo>
                  <a:lnTo>
                    <a:pt x="2730" y="995"/>
                  </a:lnTo>
                  <a:lnTo>
                    <a:pt x="2723" y="996"/>
                  </a:lnTo>
                  <a:lnTo>
                    <a:pt x="2716" y="999"/>
                  </a:lnTo>
                  <a:lnTo>
                    <a:pt x="2712" y="999"/>
                  </a:lnTo>
                  <a:lnTo>
                    <a:pt x="2704" y="1000"/>
                  </a:lnTo>
                  <a:lnTo>
                    <a:pt x="2700" y="1003"/>
                  </a:lnTo>
                  <a:lnTo>
                    <a:pt x="2694" y="1004"/>
                  </a:lnTo>
                  <a:lnTo>
                    <a:pt x="2682" y="1008"/>
                  </a:lnTo>
                  <a:lnTo>
                    <a:pt x="2668" y="1009"/>
                  </a:lnTo>
                  <a:lnTo>
                    <a:pt x="2656" y="1013"/>
                  </a:lnTo>
                  <a:lnTo>
                    <a:pt x="2648" y="1013"/>
                  </a:lnTo>
                  <a:lnTo>
                    <a:pt x="2644" y="1006"/>
                  </a:lnTo>
                  <a:lnTo>
                    <a:pt x="2641" y="1001"/>
                  </a:lnTo>
                  <a:lnTo>
                    <a:pt x="2636" y="998"/>
                  </a:lnTo>
                  <a:lnTo>
                    <a:pt x="2630" y="994"/>
                  </a:lnTo>
                  <a:lnTo>
                    <a:pt x="2637" y="990"/>
                  </a:lnTo>
                  <a:lnTo>
                    <a:pt x="2639" y="984"/>
                  </a:lnTo>
                  <a:lnTo>
                    <a:pt x="2635" y="979"/>
                  </a:lnTo>
                  <a:lnTo>
                    <a:pt x="2627" y="975"/>
                  </a:lnTo>
                  <a:lnTo>
                    <a:pt x="2624" y="970"/>
                  </a:lnTo>
                  <a:lnTo>
                    <a:pt x="2615" y="961"/>
                  </a:lnTo>
                  <a:lnTo>
                    <a:pt x="2609" y="952"/>
                  </a:lnTo>
                  <a:lnTo>
                    <a:pt x="2589" y="938"/>
                  </a:lnTo>
                  <a:lnTo>
                    <a:pt x="2583" y="931"/>
                  </a:lnTo>
                  <a:lnTo>
                    <a:pt x="2578" y="917"/>
                  </a:lnTo>
                  <a:lnTo>
                    <a:pt x="2569" y="900"/>
                  </a:lnTo>
                  <a:lnTo>
                    <a:pt x="2562" y="894"/>
                  </a:lnTo>
                  <a:lnTo>
                    <a:pt x="2556" y="890"/>
                  </a:lnTo>
                  <a:lnTo>
                    <a:pt x="2552" y="873"/>
                  </a:lnTo>
                  <a:lnTo>
                    <a:pt x="2548" y="857"/>
                  </a:lnTo>
                  <a:lnTo>
                    <a:pt x="2552" y="855"/>
                  </a:lnTo>
                  <a:lnTo>
                    <a:pt x="2546" y="840"/>
                  </a:lnTo>
                  <a:lnTo>
                    <a:pt x="2543" y="837"/>
                  </a:lnTo>
                  <a:lnTo>
                    <a:pt x="2527" y="824"/>
                  </a:lnTo>
                  <a:lnTo>
                    <a:pt x="2526" y="813"/>
                  </a:lnTo>
                  <a:lnTo>
                    <a:pt x="2529" y="811"/>
                  </a:lnTo>
                  <a:lnTo>
                    <a:pt x="2516" y="795"/>
                  </a:lnTo>
                  <a:lnTo>
                    <a:pt x="2511" y="786"/>
                  </a:lnTo>
                  <a:lnTo>
                    <a:pt x="2506" y="777"/>
                  </a:lnTo>
                  <a:lnTo>
                    <a:pt x="2495" y="755"/>
                  </a:lnTo>
                  <a:lnTo>
                    <a:pt x="2486" y="739"/>
                  </a:lnTo>
                  <a:lnTo>
                    <a:pt x="2479" y="724"/>
                  </a:lnTo>
                  <a:lnTo>
                    <a:pt x="2480" y="722"/>
                  </a:lnTo>
                  <a:lnTo>
                    <a:pt x="2491" y="744"/>
                  </a:lnTo>
                  <a:lnTo>
                    <a:pt x="2498" y="750"/>
                  </a:lnTo>
                  <a:lnTo>
                    <a:pt x="2503" y="755"/>
                  </a:lnTo>
                  <a:lnTo>
                    <a:pt x="2505" y="753"/>
                  </a:lnTo>
                  <a:lnTo>
                    <a:pt x="2508" y="744"/>
                  </a:lnTo>
                  <a:lnTo>
                    <a:pt x="2510" y="734"/>
                  </a:lnTo>
                  <a:lnTo>
                    <a:pt x="2512" y="728"/>
                  </a:lnTo>
                  <a:lnTo>
                    <a:pt x="2514" y="730"/>
                  </a:lnTo>
                  <a:lnTo>
                    <a:pt x="2512" y="736"/>
                  </a:lnTo>
                  <a:lnTo>
                    <a:pt x="2512" y="740"/>
                  </a:lnTo>
                  <a:lnTo>
                    <a:pt x="2511" y="749"/>
                  </a:lnTo>
                  <a:lnTo>
                    <a:pt x="2517" y="749"/>
                  </a:lnTo>
                  <a:lnTo>
                    <a:pt x="2525" y="760"/>
                  </a:lnTo>
                  <a:lnTo>
                    <a:pt x="2533" y="771"/>
                  </a:lnTo>
                  <a:lnTo>
                    <a:pt x="2540" y="782"/>
                  </a:lnTo>
                  <a:lnTo>
                    <a:pt x="2543" y="786"/>
                  </a:lnTo>
                  <a:lnTo>
                    <a:pt x="2548" y="795"/>
                  </a:lnTo>
                  <a:lnTo>
                    <a:pt x="2547" y="797"/>
                  </a:lnTo>
                  <a:lnTo>
                    <a:pt x="2552" y="806"/>
                  </a:lnTo>
                  <a:lnTo>
                    <a:pt x="2558" y="808"/>
                  </a:lnTo>
                  <a:lnTo>
                    <a:pt x="2566" y="814"/>
                  </a:lnTo>
                  <a:lnTo>
                    <a:pt x="2574" y="831"/>
                  </a:lnTo>
                  <a:lnTo>
                    <a:pt x="2574" y="840"/>
                  </a:lnTo>
                  <a:lnTo>
                    <a:pt x="2577" y="850"/>
                  </a:lnTo>
                  <a:lnTo>
                    <a:pt x="2585" y="864"/>
                  </a:lnTo>
                  <a:lnTo>
                    <a:pt x="2592" y="868"/>
                  </a:lnTo>
                  <a:lnTo>
                    <a:pt x="2601" y="878"/>
                  </a:lnTo>
                  <a:lnTo>
                    <a:pt x="2605" y="890"/>
                  </a:lnTo>
                  <a:lnTo>
                    <a:pt x="2614" y="902"/>
                  </a:lnTo>
                  <a:lnTo>
                    <a:pt x="2620" y="909"/>
                  </a:lnTo>
                  <a:lnTo>
                    <a:pt x="2621" y="915"/>
                  </a:lnTo>
                  <a:lnTo>
                    <a:pt x="2626" y="917"/>
                  </a:lnTo>
                  <a:lnTo>
                    <a:pt x="2627" y="925"/>
                  </a:lnTo>
                  <a:lnTo>
                    <a:pt x="2629" y="931"/>
                  </a:lnTo>
                  <a:lnTo>
                    <a:pt x="2627" y="935"/>
                  </a:lnTo>
                  <a:lnTo>
                    <a:pt x="2629" y="942"/>
                  </a:lnTo>
                  <a:lnTo>
                    <a:pt x="2626" y="942"/>
                  </a:lnTo>
                  <a:lnTo>
                    <a:pt x="2631" y="947"/>
                  </a:lnTo>
                  <a:lnTo>
                    <a:pt x="2634" y="959"/>
                  </a:lnTo>
                  <a:lnTo>
                    <a:pt x="2636" y="963"/>
                  </a:lnTo>
                  <a:lnTo>
                    <a:pt x="2636" y="972"/>
                  </a:lnTo>
                  <a:lnTo>
                    <a:pt x="2640" y="980"/>
                  </a:lnTo>
                  <a:lnTo>
                    <a:pt x="2648" y="980"/>
                  </a:lnTo>
                  <a:lnTo>
                    <a:pt x="2652" y="979"/>
                  </a:lnTo>
                  <a:lnTo>
                    <a:pt x="2660" y="979"/>
                  </a:lnTo>
                  <a:lnTo>
                    <a:pt x="2662" y="977"/>
                  </a:lnTo>
                  <a:lnTo>
                    <a:pt x="2665" y="975"/>
                  </a:lnTo>
                  <a:lnTo>
                    <a:pt x="2668" y="970"/>
                  </a:lnTo>
                  <a:lnTo>
                    <a:pt x="2671" y="970"/>
                  </a:lnTo>
                  <a:lnTo>
                    <a:pt x="2682" y="969"/>
                  </a:lnTo>
                  <a:lnTo>
                    <a:pt x="2691" y="967"/>
                  </a:lnTo>
                  <a:lnTo>
                    <a:pt x="2698" y="959"/>
                  </a:lnTo>
                  <a:lnTo>
                    <a:pt x="2702" y="961"/>
                  </a:lnTo>
                  <a:lnTo>
                    <a:pt x="2707" y="959"/>
                  </a:lnTo>
                  <a:lnTo>
                    <a:pt x="2718" y="949"/>
                  </a:lnTo>
                  <a:lnTo>
                    <a:pt x="2739" y="943"/>
                  </a:lnTo>
                  <a:lnTo>
                    <a:pt x="2751" y="936"/>
                  </a:lnTo>
                  <a:lnTo>
                    <a:pt x="2751" y="931"/>
                  </a:lnTo>
                  <a:lnTo>
                    <a:pt x="2754" y="923"/>
                  </a:lnTo>
                  <a:lnTo>
                    <a:pt x="2762" y="920"/>
                  </a:lnTo>
                  <a:lnTo>
                    <a:pt x="2768" y="918"/>
                  </a:lnTo>
                  <a:lnTo>
                    <a:pt x="2777" y="915"/>
                  </a:lnTo>
                  <a:lnTo>
                    <a:pt x="2785" y="916"/>
                  </a:lnTo>
                  <a:lnTo>
                    <a:pt x="2791" y="912"/>
                  </a:lnTo>
                  <a:lnTo>
                    <a:pt x="2791" y="906"/>
                  </a:lnTo>
                  <a:lnTo>
                    <a:pt x="2794" y="901"/>
                  </a:lnTo>
                  <a:lnTo>
                    <a:pt x="2803" y="902"/>
                  </a:lnTo>
                  <a:lnTo>
                    <a:pt x="2806" y="899"/>
                  </a:lnTo>
                  <a:lnTo>
                    <a:pt x="2806" y="891"/>
                  </a:lnTo>
                  <a:lnTo>
                    <a:pt x="2814" y="886"/>
                  </a:lnTo>
                  <a:lnTo>
                    <a:pt x="2820" y="886"/>
                  </a:lnTo>
                  <a:lnTo>
                    <a:pt x="2822" y="885"/>
                  </a:lnTo>
                  <a:lnTo>
                    <a:pt x="2819" y="874"/>
                  </a:lnTo>
                  <a:lnTo>
                    <a:pt x="2820" y="866"/>
                  </a:lnTo>
                  <a:lnTo>
                    <a:pt x="2822" y="863"/>
                  </a:lnTo>
                  <a:lnTo>
                    <a:pt x="2828" y="863"/>
                  </a:lnTo>
                  <a:lnTo>
                    <a:pt x="2831" y="854"/>
                  </a:lnTo>
                  <a:lnTo>
                    <a:pt x="2836" y="849"/>
                  </a:lnTo>
                  <a:lnTo>
                    <a:pt x="2839" y="844"/>
                  </a:lnTo>
                  <a:lnTo>
                    <a:pt x="2843" y="836"/>
                  </a:lnTo>
                  <a:lnTo>
                    <a:pt x="2843" y="832"/>
                  </a:lnTo>
                  <a:lnTo>
                    <a:pt x="2838" y="829"/>
                  </a:lnTo>
                  <a:lnTo>
                    <a:pt x="2834" y="826"/>
                  </a:lnTo>
                  <a:lnTo>
                    <a:pt x="2827" y="817"/>
                  </a:lnTo>
                  <a:lnTo>
                    <a:pt x="2819" y="813"/>
                  </a:lnTo>
                  <a:lnTo>
                    <a:pt x="2809" y="812"/>
                  </a:lnTo>
                  <a:lnTo>
                    <a:pt x="2802" y="806"/>
                  </a:lnTo>
                  <a:lnTo>
                    <a:pt x="2794" y="797"/>
                  </a:lnTo>
                  <a:lnTo>
                    <a:pt x="2792" y="785"/>
                  </a:lnTo>
                  <a:lnTo>
                    <a:pt x="2792" y="781"/>
                  </a:lnTo>
                  <a:lnTo>
                    <a:pt x="2793" y="775"/>
                  </a:lnTo>
                  <a:lnTo>
                    <a:pt x="2792" y="774"/>
                  </a:lnTo>
                  <a:lnTo>
                    <a:pt x="2789" y="779"/>
                  </a:lnTo>
                  <a:lnTo>
                    <a:pt x="2782" y="788"/>
                  </a:lnTo>
                  <a:lnTo>
                    <a:pt x="2773" y="797"/>
                  </a:lnTo>
                  <a:lnTo>
                    <a:pt x="2765" y="808"/>
                  </a:lnTo>
                  <a:lnTo>
                    <a:pt x="2757" y="807"/>
                  </a:lnTo>
                  <a:lnTo>
                    <a:pt x="2746" y="807"/>
                  </a:lnTo>
                  <a:lnTo>
                    <a:pt x="2736" y="810"/>
                  </a:lnTo>
                  <a:lnTo>
                    <a:pt x="2735" y="806"/>
                  </a:lnTo>
                  <a:lnTo>
                    <a:pt x="2733" y="806"/>
                  </a:lnTo>
                  <a:lnTo>
                    <a:pt x="2731" y="800"/>
                  </a:lnTo>
                  <a:lnTo>
                    <a:pt x="2733" y="792"/>
                  </a:lnTo>
                  <a:lnTo>
                    <a:pt x="2733" y="784"/>
                  </a:lnTo>
                  <a:lnTo>
                    <a:pt x="2728" y="779"/>
                  </a:lnTo>
                  <a:lnTo>
                    <a:pt x="2724" y="780"/>
                  </a:lnTo>
                  <a:lnTo>
                    <a:pt x="2721" y="788"/>
                  </a:lnTo>
                  <a:lnTo>
                    <a:pt x="2723" y="798"/>
                  </a:lnTo>
                  <a:lnTo>
                    <a:pt x="2721" y="796"/>
                  </a:lnTo>
                  <a:lnTo>
                    <a:pt x="2719" y="791"/>
                  </a:lnTo>
                  <a:lnTo>
                    <a:pt x="2714" y="786"/>
                  </a:lnTo>
                  <a:lnTo>
                    <a:pt x="2712" y="781"/>
                  </a:lnTo>
                  <a:lnTo>
                    <a:pt x="2713" y="776"/>
                  </a:lnTo>
                  <a:lnTo>
                    <a:pt x="2712" y="769"/>
                  </a:lnTo>
                  <a:lnTo>
                    <a:pt x="2703" y="764"/>
                  </a:lnTo>
                  <a:lnTo>
                    <a:pt x="2700" y="759"/>
                  </a:lnTo>
                  <a:lnTo>
                    <a:pt x="2693" y="755"/>
                  </a:lnTo>
                  <a:lnTo>
                    <a:pt x="2686" y="741"/>
                  </a:lnTo>
                  <a:lnTo>
                    <a:pt x="2681" y="730"/>
                  </a:lnTo>
                  <a:lnTo>
                    <a:pt x="2681" y="727"/>
                  </a:lnTo>
                  <a:lnTo>
                    <a:pt x="2678" y="720"/>
                  </a:lnTo>
                  <a:lnTo>
                    <a:pt x="2686" y="722"/>
                  </a:lnTo>
                  <a:lnTo>
                    <a:pt x="2689" y="715"/>
                  </a:lnTo>
                  <a:lnTo>
                    <a:pt x="2699" y="720"/>
                  </a:lnTo>
                  <a:lnTo>
                    <a:pt x="2704" y="718"/>
                  </a:lnTo>
                  <a:lnTo>
                    <a:pt x="2716" y="738"/>
                  </a:lnTo>
                  <a:lnTo>
                    <a:pt x="2728" y="753"/>
                  </a:lnTo>
                  <a:lnTo>
                    <a:pt x="2740" y="756"/>
                  </a:lnTo>
                  <a:lnTo>
                    <a:pt x="2755" y="767"/>
                  </a:lnTo>
                  <a:lnTo>
                    <a:pt x="2770" y="772"/>
                  </a:lnTo>
                  <a:lnTo>
                    <a:pt x="2783" y="766"/>
                  </a:lnTo>
                  <a:lnTo>
                    <a:pt x="2792" y="764"/>
                  </a:lnTo>
                  <a:lnTo>
                    <a:pt x="2798" y="766"/>
                  </a:lnTo>
                  <a:lnTo>
                    <a:pt x="2807" y="784"/>
                  </a:lnTo>
                  <a:lnTo>
                    <a:pt x="2822" y="786"/>
                  </a:lnTo>
                  <a:lnTo>
                    <a:pt x="2835" y="790"/>
                  </a:lnTo>
                  <a:lnTo>
                    <a:pt x="2860" y="795"/>
                  </a:lnTo>
                  <a:lnTo>
                    <a:pt x="2878" y="792"/>
                  </a:lnTo>
                  <a:lnTo>
                    <a:pt x="2900" y="792"/>
                  </a:lnTo>
                  <a:lnTo>
                    <a:pt x="2922" y="788"/>
                  </a:lnTo>
                  <a:lnTo>
                    <a:pt x="2934" y="800"/>
                  </a:lnTo>
                  <a:lnTo>
                    <a:pt x="2939" y="811"/>
                  </a:lnTo>
                  <a:lnTo>
                    <a:pt x="2948" y="814"/>
                  </a:lnTo>
                  <a:lnTo>
                    <a:pt x="2965" y="827"/>
                  </a:lnTo>
                  <a:lnTo>
                    <a:pt x="2970" y="833"/>
                  </a:lnTo>
                  <a:lnTo>
                    <a:pt x="2964" y="838"/>
                  </a:lnTo>
                  <a:lnTo>
                    <a:pt x="2982" y="857"/>
                  </a:lnTo>
                  <a:lnTo>
                    <a:pt x="2992" y="858"/>
                  </a:lnTo>
                  <a:lnTo>
                    <a:pt x="3010" y="850"/>
                  </a:lnTo>
                  <a:lnTo>
                    <a:pt x="3015" y="863"/>
                  </a:lnTo>
                  <a:lnTo>
                    <a:pt x="3016" y="883"/>
                  </a:lnTo>
                  <a:lnTo>
                    <a:pt x="3022" y="901"/>
                  </a:lnTo>
                  <a:lnTo>
                    <a:pt x="3029" y="930"/>
                  </a:lnTo>
                  <a:lnTo>
                    <a:pt x="3044" y="951"/>
                  </a:lnTo>
                  <a:lnTo>
                    <a:pt x="3048" y="961"/>
                  </a:lnTo>
                  <a:lnTo>
                    <a:pt x="3053" y="978"/>
                  </a:lnTo>
                  <a:lnTo>
                    <a:pt x="3059" y="993"/>
                  </a:lnTo>
                  <a:lnTo>
                    <a:pt x="3065" y="1000"/>
                  </a:lnTo>
                  <a:lnTo>
                    <a:pt x="3071" y="1015"/>
                  </a:lnTo>
                  <a:lnTo>
                    <a:pt x="3079" y="1036"/>
                  </a:lnTo>
                  <a:lnTo>
                    <a:pt x="3091" y="1051"/>
                  </a:lnTo>
                  <a:lnTo>
                    <a:pt x="3096" y="1046"/>
                  </a:lnTo>
                  <a:lnTo>
                    <a:pt x="3100" y="1036"/>
                  </a:lnTo>
                  <a:lnTo>
                    <a:pt x="3112" y="1032"/>
                  </a:lnTo>
                  <a:lnTo>
                    <a:pt x="3108" y="1027"/>
                  </a:lnTo>
                  <a:lnTo>
                    <a:pt x="3113" y="1015"/>
                  </a:lnTo>
                  <a:lnTo>
                    <a:pt x="3120" y="1014"/>
                  </a:lnTo>
                  <a:lnTo>
                    <a:pt x="3118" y="989"/>
                  </a:lnTo>
                  <a:lnTo>
                    <a:pt x="3122" y="975"/>
                  </a:lnTo>
                  <a:lnTo>
                    <a:pt x="3121" y="963"/>
                  </a:lnTo>
                  <a:lnTo>
                    <a:pt x="3117" y="943"/>
                  </a:lnTo>
                  <a:lnTo>
                    <a:pt x="3118" y="932"/>
                  </a:lnTo>
                  <a:lnTo>
                    <a:pt x="3125" y="931"/>
                  </a:lnTo>
                  <a:lnTo>
                    <a:pt x="3137" y="925"/>
                  </a:lnTo>
                  <a:lnTo>
                    <a:pt x="3143" y="921"/>
                  </a:lnTo>
                  <a:lnTo>
                    <a:pt x="3142" y="915"/>
                  </a:lnTo>
                  <a:lnTo>
                    <a:pt x="3154" y="905"/>
                  </a:lnTo>
                  <a:lnTo>
                    <a:pt x="3163" y="895"/>
                  </a:lnTo>
                  <a:lnTo>
                    <a:pt x="3175" y="878"/>
                  </a:lnTo>
                  <a:lnTo>
                    <a:pt x="3193" y="868"/>
                  </a:lnTo>
                  <a:lnTo>
                    <a:pt x="3199" y="858"/>
                  </a:lnTo>
                  <a:lnTo>
                    <a:pt x="3196" y="848"/>
                  </a:lnTo>
                  <a:lnTo>
                    <a:pt x="3211" y="844"/>
                  </a:lnTo>
                  <a:lnTo>
                    <a:pt x="3220" y="844"/>
                  </a:lnTo>
                  <a:lnTo>
                    <a:pt x="3221" y="839"/>
                  </a:lnTo>
                  <a:lnTo>
                    <a:pt x="3227" y="840"/>
                  </a:lnTo>
                  <a:lnTo>
                    <a:pt x="3231" y="842"/>
                  </a:lnTo>
                  <a:lnTo>
                    <a:pt x="3232" y="839"/>
                  </a:lnTo>
                  <a:lnTo>
                    <a:pt x="3237" y="843"/>
                  </a:lnTo>
                  <a:lnTo>
                    <a:pt x="3241" y="834"/>
                  </a:lnTo>
                  <a:lnTo>
                    <a:pt x="3238" y="827"/>
                  </a:lnTo>
                  <a:lnTo>
                    <a:pt x="3251" y="828"/>
                  </a:lnTo>
                  <a:lnTo>
                    <a:pt x="3258" y="837"/>
                  </a:lnTo>
                  <a:lnTo>
                    <a:pt x="3262" y="844"/>
                  </a:lnTo>
                  <a:lnTo>
                    <a:pt x="3263" y="853"/>
                  </a:lnTo>
                  <a:lnTo>
                    <a:pt x="3267" y="859"/>
                  </a:lnTo>
                  <a:lnTo>
                    <a:pt x="3278" y="873"/>
                  </a:lnTo>
                  <a:lnTo>
                    <a:pt x="3287" y="874"/>
                  </a:lnTo>
                  <a:lnTo>
                    <a:pt x="3285" y="880"/>
                  </a:lnTo>
                  <a:lnTo>
                    <a:pt x="3298" y="896"/>
                  </a:lnTo>
                  <a:lnTo>
                    <a:pt x="3303" y="911"/>
                  </a:lnTo>
                  <a:lnTo>
                    <a:pt x="3300" y="930"/>
                  </a:lnTo>
                  <a:lnTo>
                    <a:pt x="3309" y="933"/>
                  </a:lnTo>
                  <a:lnTo>
                    <a:pt x="3316" y="935"/>
                  </a:lnTo>
                  <a:lnTo>
                    <a:pt x="3330" y="923"/>
                  </a:lnTo>
                  <a:lnTo>
                    <a:pt x="3337" y="916"/>
                  </a:lnTo>
                  <a:lnTo>
                    <a:pt x="3345" y="928"/>
                  </a:lnTo>
                  <a:lnTo>
                    <a:pt x="3350" y="947"/>
                  </a:lnTo>
                  <a:lnTo>
                    <a:pt x="3356" y="966"/>
                  </a:lnTo>
                  <a:lnTo>
                    <a:pt x="3362" y="974"/>
                  </a:lnTo>
                  <a:lnTo>
                    <a:pt x="3362" y="989"/>
                  </a:lnTo>
                  <a:lnTo>
                    <a:pt x="3367" y="999"/>
                  </a:lnTo>
                  <a:lnTo>
                    <a:pt x="3364" y="1009"/>
                  </a:lnTo>
                  <a:lnTo>
                    <a:pt x="3367" y="1021"/>
                  </a:lnTo>
                  <a:lnTo>
                    <a:pt x="3363" y="1036"/>
                  </a:lnTo>
                  <a:lnTo>
                    <a:pt x="3362" y="1045"/>
                  </a:lnTo>
                  <a:lnTo>
                    <a:pt x="3366" y="1053"/>
                  </a:lnTo>
                  <a:lnTo>
                    <a:pt x="3367" y="1044"/>
                  </a:lnTo>
                  <a:lnTo>
                    <a:pt x="3374" y="1051"/>
                  </a:lnTo>
                  <a:lnTo>
                    <a:pt x="3382" y="1060"/>
                  </a:lnTo>
                  <a:lnTo>
                    <a:pt x="3385" y="1067"/>
                  </a:lnTo>
                  <a:lnTo>
                    <a:pt x="3389" y="1073"/>
                  </a:lnTo>
                  <a:lnTo>
                    <a:pt x="3393" y="1079"/>
                  </a:lnTo>
                  <a:lnTo>
                    <a:pt x="3392" y="1091"/>
                  </a:lnTo>
                  <a:lnTo>
                    <a:pt x="3398" y="1098"/>
                  </a:lnTo>
                  <a:lnTo>
                    <a:pt x="3400" y="1110"/>
                  </a:lnTo>
                  <a:lnTo>
                    <a:pt x="3408" y="1121"/>
                  </a:lnTo>
                  <a:lnTo>
                    <a:pt x="3410" y="1128"/>
                  </a:lnTo>
                  <a:lnTo>
                    <a:pt x="3425" y="1140"/>
                  </a:lnTo>
                  <a:lnTo>
                    <a:pt x="3439" y="1152"/>
                  </a:lnTo>
                  <a:lnTo>
                    <a:pt x="3447" y="1151"/>
                  </a:lnTo>
                  <a:lnTo>
                    <a:pt x="3447" y="1146"/>
                  </a:lnTo>
                  <a:lnTo>
                    <a:pt x="3442" y="1131"/>
                  </a:lnTo>
                  <a:lnTo>
                    <a:pt x="3437" y="1128"/>
                  </a:lnTo>
                  <a:lnTo>
                    <a:pt x="3436" y="1119"/>
                  </a:lnTo>
                  <a:lnTo>
                    <a:pt x="3435" y="1114"/>
                  </a:lnTo>
                  <a:lnTo>
                    <a:pt x="3436" y="1107"/>
                  </a:lnTo>
                  <a:lnTo>
                    <a:pt x="3435" y="1097"/>
                  </a:lnTo>
                  <a:lnTo>
                    <a:pt x="3429" y="1087"/>
                  </a:lnTo>
                  <a:lnTo>
                    <a:pt x="3420" y="1078"/>
                  </a:lnTo>
                  <a:lnTo>
                    <a:pt x="3416" y="1077"/>
                  </a:lnTo>
                  <a:lnTo>
                    <a:pt x="3410" y="1068"/>
                  </a:lnTo>
                  <a:lnTo>
                    <a:pt x="3402" y="1067"/>
                  </a:lnTo>
                  <a:lnTo>
                    <a:pt x="3394" y="1058"/>
                  </a:lnTo>
                  <a:lnTo>
                    <a:pt x="3390" y="1045"/>
                  </a:lnTo>
                  <a:lnTo>
                    <a:pt x="3385" y="1032"/>
                  </a:lnTo>
                  <a:lnTo>
                    <a:pt x="3377" y="1032"/>
                  </a:lnTo>
                  <a:lnTo>
                    <a:pt x="3374" y="1020"/>
                  </a:lnTo>
                  <a:lnTo>
                    <a:pt x="3378" y="1006"/>
                  </a:lnTo>
                  <a:lnTo>
                    <a:pt x="3383" y="985"/>
                  </a:lnTo>
                  <a:lnTo>
                    <a:pt x="3383" y="969"/>
                  </a:lnTo>
                  <a:lnTo>
                    <a:pt x="3394" y="969"/>
                  </a:lnTo>
                  <a:lnTo>
                    <a:pt x="3393" y="980"/>
                  </a:lnTo>
                  <a:lnTo>
                    <a:pt x="3404" y="980"/>
                  </a:lnTo>
                  <a:lnTo>
                    <a:pt x="3416" y="987"/>
                  </a:lnTo>
                  <a:lnTo>
                    <a:pt x="3425" y="1003"/>
                  </a:lnTo>
                  <a:lnTo>
                    <a:pt x="3431" y="1010"/>
                  </a:lnTo>
                  <a:lnTo>
                    <a:pt x="3442" y="1013"/>
                  </a:lnTo>
                  <a:lnTo>
                    <a:pt x="3452" y="1021"/>
                  </a:lnTo>
                  <a:lnTo>
                    <a:pt x="3450" y="1032"/>
                  </a:lnTo>
                  <a:lnTo>
                    <a:pt x="3455" y="1041"/>
                  </a:lnTo>
                  <a:lnTo>
                    <a:pt x="3471" y="1027"/>
                  </a:lnTo>
                  <a:lnTo>
                    <a:pt x="3479" y="1014"/>
                  </a:lnTo>
                  <a:lnTo>
                    <a:pt x="3494" y="1005"/>
                  </a:lnTo>
                  <a:lnTo>
                    <a:pt x="3504" y="995"/>
                  </a:lnTo>
                  <a:lnTo>
                    <a:pt x="3503" y="969"/>
                  </a:lnTo>
                  <a:lnTo>
                    <a:pt x="3494" y="941"/>
                  </a:lnTo>
                  <a:lnTo>
                    <a:pt x="3484" y="928"/>
                  </a:lnTo>
                  <a:lnTo>
                    <a:pt x="3472" y="918"/>
                  </a:lnTo>
                  <a:lnTo>
                    <a:pt x="3456" y="900"/>
                  </a:lnTo>
                  <a:lnTo>
                    <a:pt x="3445" y="885"/>
                  </a:lnTo>
                  <a:lnTo>
                    <a:pt x="3445" y="874"/>
                  </a:lnTo>
                  <a:lnTo>
                    <a:pt x="3453" y="859"/>
                  </a:lnTo>
                  <a:lnTo>
                    <a:pt x="3470" y="847"/>
                  </a:lnTo>
                  <a:lnTo>
                    <a:pt x="3475" y="844"/>
                  </a:lnTo>
                  <a:lnTo>
                    <a:pt x="3493" y="849"/>
                  </a:lnTo>
                  <a:lnTo>
                    <a:pt x="3491" y="855"/>
                  </a:lnTo>
                  <a:lnTo>
                    <a:pt x="3497" y="865"/>
                  </a:lnTo>
                  <a:lnTo>
                    <a:pt x="3503" y="864"/>
                  </a:lnTo>
                  <a:lnTo>
                    <a:pt x="3504" y="849"/>
                  </a:lnTo>
                  <a:lnTo>
                    <a:pt x="3518" y="847"/>
                  </a:lnTo>
                  <a:lnTo>
                    <a:pt x="3534" y="839"/>
                  </a:lnTo>
                  <a:lnTo>
                    <a:pt x="3540" y="832"/>
                  </a:lnTo>
                  <a:lnTo>
                    <a:pt x="3546" y="837"/>
                  </a:lnTo>
                  <a:lnTo>
                    <a:pt x="3552" y="829"/>
                  </a:lnTo>
                  <a:lnTo>
                    <a:pt x="3566" y="828"/>
                  </a:lnTo>
                  <a:lnTo>
                    <a:pt x="3583" y="816"/>
                  </a:lnTo>
                  <a:lnTo>
                    <a:pt x="3597" y="801"/>
                  </a:lnTo>
                  <a:lnTo>
                    <a:pt x="3606" y="784"/>
                  </a:lnTo>
                  <a:lnTo>
                    <a:pt x="3611" y="765"/>
                  </a:lnTo>
                  <a:lnTo>
                    <a:pt x="3615" y="748"/>
                  </a:lnTo>
                  <a:lnTo>
                    <a:pt x="3622" y="746"/>
                  </a:lnTo>
                  <a:lnTo>
                    <a:pt x="3622" y="735"/>
                  </a:lnTo>
                  <a:lnTo>
                    <a:pt x="3620" y="723"/>
                  </a:lnTo>
                  <a:lnTo>
                    <a:pt x="3612" y="718"/>
                  </a:lnTo>
                  <a:lnTo>
                    <a:pt x="3606" y="709"/>
                  </a:lnTo>
                  <a:lnTo>
                    <a:pt x="3612" y="707"/>
                  </a:lnTo>
                  <a:lnTo>
                    <a:pt x="3608" y="694"/>
                  </a:lnTo>
                  <a:lnTo>
                    <a:pt x="3596" y="683"/>
                  </a:lnTo>
                  <a:lnTo>
                    <a:pt x="3583" y="670"/>
                  </a:lnTo>
                  <a:lnTo>
                    <a:pt x="3572" y="655"/>
                  </a:lnTo>
                  <a:lnTo>
                    <a:pt x="3556" y="647"/>
                  </a:lnTo>
                  <a:lnTo>
                    <a:pt x="3557" y="636"/>
                  </a:lnTo>
                  <a:lnTo>
                    <a:pt x="3566" y="628"/>
                  </a:lnTo>
                  <a:lnTo>
                    <a:pt x="3568" y="620"/>
                  </a:lnTo>
                  <a:lnTo>
                    <a:pt x="3585" y="616"/>
                  </a:lnTo>
                  <a:lnTo>
                    <a:pt x="3578" y="609"/>
                  </a:lnTo>
                  <a:lnTo>
                    <a:pt x="3570" y="608"/>
                  </a:lnTo>
                  <a:lnTo>
                    <a:pt x="3557" y="602"/>
                  </a:lnTo>
                  <a:lnTo>
                    <a:pt x="3547" y="613"/>
                  </a:lnTo>
                  <a:lnTo>
                    <a:pt x="3536" y="609"/>
                  </a:lnTo>
                  <a:lnTo>
                    <a:pt x="3533" y="602"/>
                  </a:lnTo>
                  <a:lnTo>
                    <a:pt x="3522" y="599"/>
                  </a:lnTo>
                  <a:lnTo>
                    <a:pt x="3510" y="589"/>
                  </a:lnTo>
                  <a:lnTo>
                    <a:pt x="3513" y="583"/>
                  </a:lnTo>
                  <a:lnTo>
                    <a:pt x="3525" y="582"/>
                  </a:lnTo>
                  <a:lnTo>
                    <a:pt x="3529" y="572"/>
                  </a:lnTo>
                  <a:lnTo>
                    <a:pt x="3536" y="561"/>
                  </a:lnTo>
                  <a:lnTo>
                    <a:pt x="3545" y="557"/>
                  </a:lnTo>
                  <a:lnTo>
                    <a:pt x="3555" y="563"/>
                  </a:lnTo>
                  <a:lnTo>
                    <a:pt x="3550" y="574"/>
                  </a:lnTo>
                  <a:lnTo>
                    <a:pt x="3556" y="580"/>
                  </a:lnTo>
                  <a:lnTo>
                    <a:pt x="3552" y="587"/>
                  </a:lnTo>
                  <a:lnTo>
                    <a:pt x="3564" y="583"/>
                  </a:lnTo>
                  <a:lnTo>
                    <a:pt x="3570" y="576"/>
                  </a:lnTo>
                  <a:lnTo>
                    <a:pt x="3585" y="571"/>
                  </a:lnTo>
                  <a:lnTo>
                    <a:pt x="3592" y="576"/>
                  </a:lnTo>
                  <a:lnTo>
                    <a:pt x="3599" y="577"/>
                  </a:lnTo>
                  <a:lnTo>
                    <a:pt x="3602" y="579"/>
                  </a:lnTo>
                  <a:lnTo>
                    <a:pt x="3603" y="588"/>
                  </a:lnTo>
                  <a:lnTo>
                    <a:pt x="3606" y="589"/>
                  </a:lnTo>
                  <a:lnTo>
                    <a:pt x="3603" y="592"/>
                  </a:lnTo>
                  <a:lnTo>
                    <a:pt x="3603" y="598"/>
                  </a:lnTo>
                  <a:lnTo>
                    <a:pt x="3608" y="600"/>
                  </a:lnTo>
                  <a:lnTo>
                    <a:pt x="3612" y="603"/>
                  </a:lnTo>
                  <a:lnTo>
                    <a:pt x="3613" y="605"/>
                  </a:lnTo>
                  <a:lnTo>
                    <a:pt x="3617" y="604"/>
                  </a:lnTo>
                  <a:lnTo>
                    <a:pt x="3617" y="600"/>
                  </a:lnTo>
                  <a:lnTo>
                    <a:pt x="3623" y="604"/>
                  </a:lnTo>
                  <a:lnTo>
                    <a:pt x="3638" y="618"/>
                  </a:lnTo>
                  <a:lnTo>
                    <a:pt x="3630" y="619"/>
                  </a:lnTo>
                  <a:lnTo>
                    <a:pt x="3643" y="635"/>
                  </a:lnTo>
                  <a:lnTo>
                    <a:pt x="3645" y="646"/>
                  </a:lnTo>
                  <a:lnTo>
                    <a:pt x="3650" y="654"/>
                  </a:lnTo>
                  <a:lnTo>
                    <a:pt x="3661" y="652"/>
                  </a:lnTo>
                  <a:lnTo>
                    <a:pt x="3669" y="647"/>
                  </a:lnTo>
                  <a:lnTo>
                    <a:pt x="3679" y="644"/>
                  </a:lnTo>
                  <a:lnTo>
                    <a:pt x="3680" y="636"/>
                  </a:lnTo>
                  <a:lnTo>
                    <a:pt x="3671" y="619"/>
                  </a:lnTo>
                  <a:lnTo>
                    <a:pt x="3664" y="609"/>
                  </a:lnTo>
                  <a:lnTo>
                    <a:pt x="3645" y="590"/>
                  </a:lnTo>
                  <a:lnTo>
                    <a:pt x="3634" y="585"/>
                  </a:lnTo>
                  <a:lnTo>
                    <a:pt x="3628" y="582"/>
                  </a:lnTo>
                  <a:lnTo>
                    <a:pt x="3628" y="580"/>
                  </a:lnTo>
                  <a:lnTo>
                    <a:pt x="3625" y="574"/>
                  </a:lnTo>
                  <a:lnTo>
                    <a:pt x="3628" y="569"/>
                  </a:lnTo>
                  <a:lnTo>
                    <a:pt x="3635" y="567"/>
                  </a:lnTo>
                  <a:lnTo>
                    <a:pt x="3638" y="563"/>
                  </a:lnTo>
                  <a:lnTo>
                    <a:pt x="3639" y="559"/>
                  </a:lnTo>
                  <a:lnTo>
                    <a:pt x="3643" y="558"/>
                  </a:lnTo>
                  <a:lnTo>
                    <a:pt x="3637" y="547"/>
                  </a:lnTo>
                  <a:lnTo>
                    <a:pt x="3638" y="541"/>
                  </a:lnTo>
                  <a:lnTo>
                    <a:pt x="3640" y="536"/>
                  </a:lnTo>
                  <a:lnTo>
                    <a:pt x="3645" y="537"/>
                  </a:lnTo>
                  <a:lnTo>
                    <a:pt x="3644" y="532"/>
                  </a:lnTo>
                  <a:lnTo>
                    <a:pt x="3653" y="522"/>
                  </a:lnTo>
                  <a:lnTo>
                    <a:pt x="3665" y="530"/>
                  </a:lnTo>
                  <a:lnTo>
                    <a:pt x="3672" y="528"/>
                  </a:lnTo>
                  <a:lnTo>
                    <a:pt x="3682" y="520"/>
                  </a:lnTo>
                  <a:lnTo>
                    <a:pt x="3685" y="511"/>
                  </a:lnTo>
                  <a:lnTo>
                    <a:pt x="3690" y="494"/>
                  </a:lnTo>
                  <a:lnTo>
                    <a:pt x="3695" y="476"/>
                  </a:lnTo>
                  <a:lnTo>
                    <a:pt x="3691" y="467"/>
                  </a:lnTo>
                  <a:lnTo>
                    <a:pt x="3693" y="446"/>
                  </a:lnTo>
                  <a:lnTo>
                    <a:pt x="3681" y="422"/>
                  </a:lnTo>
                  <a:lnTo>
                    <a:pt x="3669" y="406"/>
                  </a:lnTo>
                  <a:lnTo>
                    <a:pt x="3665" y="390"/>
                  </a:lnTo>
                  <a:lnTo>
                    <a:pt x="3654" y="379"/>
                  </a:lnTo>
                  <a:lnTo>
                    <a:pt x="3624" y="363"/>
                  </a:lnTo>
                  <a:lnTo>
                    <a:pt x="3612" y="361"/>
                  </a:lnTo>
                  <a:lnTo>
                    <a:pt x="3611" y="369"/>
                  </a:lnTo>
                  <a:lnTo>
                    <a:pt x="3597" y="366"/>
                  </a:lnTo>
                  <a:lnTo>
                    <a:pt x="3585" y="356"/>
                  </a:lnTo>
                  <a:lnTo>
                    <a:pt x="3565" y="355"/>
                  </a:lnTo>
                  <a:lnTo>
                    <a:pt x="3577" y="322"/>
                  </a:lnTo>
                  <a:lnTo>
                    <a:pt x="3585" y="295"/>
                  </a:lnTo>
                  <a:lnTo>
                    <a:pt x="3615" y="291"/>
                  </a:lnTo>
                  <a:lnTo>
                    <a:pt x="3651" y="292"/>
                  </a:lnTo>
                  <a:lnTo>
                    <a:pt x="3656" y="287"/>
                  </a:lnTo>
                  <a:lnTo>
                    <a:pt x="3676" y="288"/>
                  </a:lnTo>
                  <a:lnTo>
                    <a:pt x="3685" y="298"/>
                  </a:lnTo>
                  <a:lnTo>
                    <a:pt x="3701" y="297"/>
                  </a:lnTo>
                  <a:lnTo>
                    <a:pt x="3719" y="293"/>
                  </a:lnTo>
                  <a:lnTo>
                    <a:pt x="3702" y="285"/>
                  </a:lnTo>
                  <a:lnTo>
                    <a:pt x="3702" y="261"/>
                  </a:lnTo>
                  <a:lnTo>
                    <a:pt x="3723" y="257"/>
                  </a:lnTo>
                  <a:lnTo>
                    <a:pt x="3752" y="273"/>
                  </a:lnTo>
                  <a:lnTo>
                    <a:pt x="3760" y="260"/>
                  </a:lnTo>
                  <a:lnTo>
                    <a:pt x="3753" y="247"/>
                  </a:lnTo>
                  <a:lnTo>
                    <a:pt x="3764" y="246"/>
                  </a:lnTo>
                  <a:lnTo>
                    <a:pt x="3779" y="265"/>
                  </a:lnTo>
                  <a:lnTo>
                    <a:pt x="3773" y="277"/>
                  </a:lnTo>
                  <a:lnTo>
                    <a:pt x="3771" y="291"/>
                  </a:lnTo>
                  <a:lnTo>
                    <a:pt x="3773" y="308"/>
                  </a:lnTo>
                  <a:lnTo>
                    <a:pt x="3759" y="312"/>
                  </a:lnTo>
                  <a:lnTo>
                    <a:pt x="3766" y="318"/>
                  </a:lnTo>
                  <a:lnTo>
                    <a:pt x="3766" y="325"/>
                  </a:lnTo>
                  <a:lnTo>
                    <a:pt x="3780" y="346"/>
                  </a:lnTo>
                  <a:lnTo>
                    <a:pt x="3818" y="377"/>
                  </a:lnTo>
                  <a:lnTo>
                    <a:pt x="3843" y="398"/>
                  </a:lnTo>
                  <a:lnTo>
                    <a:pt x="3857" y="408"/>
                  </a:lnTo>
                  <a:lnTo>
                    <a:pt x="3859" y="395"/>
                  </a:lnTo>
                  <a:lnTo>
                    <a:pt x="3849" y="380"/>
                  </a:lnTo>
                  <a:lnTo>
                    <a:pt x="3863" y="377"/>
                  </a:lnTo>
                  <a:lnTo>
                    <a:pt x="3850" y="360"/>
                  </a:lnTo>
                  <a:lnTo>
                    <a:pt x="3862" y="353"/>
                  </a:lnTo>
                  <a:lnTo>
                    <a:pt x="3852" y="348"/>
                  </a:lnTo>
                  <a:lnTo>
                    <a:pt x="3843" y="335"/>
                  </a:lnTo>
                  <a:lnTo>
                    <a:pt x="3853" y="335"/>
                  </a:lnTo>
                  <a:lnTo>
                    <a:pt x="3831" y="314"/>
                  </a:lnTo>
                  <a:lnTo>
                    <a:pt x="3816" y="312"/>
                  </a:lnTo>
                  <a:lnTo>
                    <a:pt x="3808" y="306"/>
                  </a:lnTo>
                  <a:lnTo>
                    <a:pt x="3806" y="292"/>
                  </a:lnTo>
                  <a:lnTo>
                    <a:pt x="3800" y="283"/>
                  </a:lnTo>
                  <a:lnTo>
                    <a:pt x="3816" y="286"/>
                  </a:lnTo>
                  <a:lnTo>
                    <a:pt x="3818" y="280"/>
                  </a:lnTo>
                  <a:lnTo>
                    <a:pt x="3829" y="285"/>
                  </a:lnTo>
                  <a:lnTo>
                    <a:pt x="3843" y="273"/>
                  </a:lnTo>
                  <a:lnTo>
                    <a:pt x="3870" y="283"/>
                  </a:lnTo>
                  <a:lnTo>
                    <a:pt x="3867" y="277"/>
                  </a:lnTo>
                  <a:lnTo>
                    <a:pt x="3871" y="269"/>
                  </a:lnTo>
                  <a:lnTo>
                    <a:pt x="3875" y="260"/>
                  </a:lnTo>
                  <a:lnTo>
                    <a:pt x="3883" y="257"/>
                  </a:lnTo>
                  <a:lnTo>
                    <a:pt x="3897" y="247"/>
                  </a:lnTo>
                  <a:lnTo>
                    <a:pt x="3920" y="250"/>
                  </a:lnTo>
                  <a:lnTo>
                    <a:pt x="3918" y="246"/>
                  </a:lnTo>
                  <a:lnTo>
                    <a:pt x="3910" y="241"/>
                  </a:lnTo>
                  <a:lnTo>
                    <a:pt x="3900" y="236"/>
                  </a:lnTo>
                  <a:lnTo>
                    <a:pt x="3879" y="226"/>
                  </a:lnTo>
                  <a:lnTo>
                    <a:pt x="3859" y="219"/>
                  </a:lnTo>
                  <a:lnTo>
                    <a:pt x="3874" y="220"/>
                  </a:lnTo>
                  <a:lnTo>
                    <a:pt x="3879" y="214"/>
                  </a:lnTo>
                  <a:lnTo>
                    <a:pt x="3869" y="208"/>
                  </a:lnTo>
                  <a:lnTo>
                    <a:pt x="3859" y="202"/>
                  </a:lnTo>
                  <a:lnTo>
                    <a:pt x="3849" y="195"/>
                  </a:lnTo>
                  <a:lnTo>
                    <a:pt x="3839" y="188"/>
                  </a:lnTo>
                  <a:lnTo>
                    <a:pt x="3829" y="182"/>
                  </a:lnTo>
                  <a:lnTo>
                    <a:pt x="3821" y="174"/>
                  </a:lnTo>
                  <a:lnTo>
                    <a:pt x="3811" y="169"/>
                  </a:lnTo>
                  <a:lnTo>
                    <a:pt x="3800" y="163"/>
                  </a:lnTo>
                  <a:lnTo>
                    <a:pt x="3779" y="157"/>
                  </a:lnTo>
                  <a:lnTo>
                    <a:pt x="3742" y="151"/>
                  </a:lnTo>
                  <a:lnTo>
                    <a:pt x="3723" y="152"/>
                  </a:lnTo>
                  <a:lnTo>
                    <a:pt x="3687" y="148"/>
                  </a:lnTo>
                  <a:lnTo>
                    <a:pt x="3691" y="153"/>
                  </a:lnTo>
                  <a:lnTo>
                    <a:pt x="3711" y="162"/>
                  </a:lnTo>
                  <a:lnTo>
                    <a:pt x="3706" y="167"/>
                  </a:lnTo>
                  <a:lnTo>
                    <a:pt x="3672" y="155"/>
                  </a:lnTo>
                  <a:lnTo>
                    <a:pt x="3655" y="156"/>
                  </a:lnTo>
                  <a:lnTo>
                    <a:pt x="3634" y="153"/>
                  </a:lnTo>
                  <a:lnTo>
                    <a:pt x="3618" y="155"/>
                  </a:lnTo>
                  <a:lnTo>
                    <a:pt x="3609" y="157"/>
                  </a:lnTo>
                  <a:lnTo>
                    <a:pt x="3592" y="153"/>
                  </a:lnTo>
                  <a:lnTo>
                    <a:pt x="3580" y="143"/>
                  </a:lnTo>
                  <a:lnTo>
                    <a:pt x="3564" y="140"/>
                  </a:lnTo>
                  <a:lnTo>
                    <a:pt x="3543" y="137"/>
                  </a:lnTo>
                  <a:lnTo>
                    <a:pt x="3508" y="140"/>
                  </a:lnTo>
                  <a:lnTo>
                    <a:pt x="3471" y="130"/>
                  </a:lnTo>
                  <a:lnTo>
                    <a:pt x="3451" y="122"/>
                  </a:lnTo>
                  <a:lnTo>
                    <a:pt x="3357" y="114"/>
                  </a:lnTo>
                  <a:lnTo>
                    <a:pt x="3352" y="120"/>
                  </a:lnTo>
                  <a:lnTo>
                    <a:pt x="3374" y="131"/>
                  </a:lnTo>
                  <a:lnTo>
                    <a:pt x="3356" y="130"/>
                  </a:lnTo>
                  <a:lnTo>
                    <a:pt x="3355" y="134"/>
                  </a:lnTo>
                  <a:lnTo>
                    <a:pt x="3331" y="130"/>
                  </a:lnTo>
                  <a:lnTo>
                    <a:pt x="3320" y="132"/>
                  </a:lnTo>
                  <a:lnTo>
                    <a:pt x="3298" y="127"/>
                  </a:lnTo>
                  <a:lnTo>
                    <a:pt x="3305" y="141"/>
                  </a:lnTo>
                  <a:lnTo>
                    <a:pt x="3284" y="135"/>
                  </a:lnTo>
                  <a:lnTo>
                    <a:pt x="3261" y="125"/>
                  </a:lnTo>
                  <a:lnTo>
                    <a:pt x="3259" y="120"/>
                  </a:lnTo>
                  <a:lnTo>
                    <a:pt x="3245" y="113"/>
                  </a:lnTo>
                  <a:lnTo>
                    <a:pt x="3222" y="106"/>
                  </a:lnTo>
                  <a:lnTo>
                    <a:pt x="3207" y="106"/>
                  </a:lnTo>
                  <a:lnTo>
                    <a:pt x="3185" y="104"/>
                  </a:lnTo>
                  <a:lnTo>
                    <a:pt x="3198" y="113"/>
                  </a:lnTo>
                  <a:lnTo>
                    <a:pt x="3157" y="113"/>
                  </a:lnTo>
                  <a:lnTo>
                    <a:pt x="3148" y="106"/>
                  </a:lnTo>
                  <a:lnTo>
                    <a:pt x="3116" y="104"/>
                  </a:lnTo>
                  <a:lnTo>
                    <a:pt x="3104" y="106"/>
                  </a:lnTo>
                  <a:lnTo>
                    <a:pt x="3104" y="109"/>
                  </a:lnTo>
                  <a:lnTo>
                    <a:pt x="3089" y="101"/>
                  </a:lnTo>
                  <a:lnTo>
                    <a:pt x="3085" y="104"/>
                  </a:lnTo>
                  <a:lnTo>
                    <a:pt x="3066" y="100"/>
                  </a:lnTo>
                  <a:lnTo>
                    <a:pt x="3054" y="99"/>
                  </a:lnTo>
                  <a:lnTo>
                    <a:pt x="3058" y="95"/>
                  </a:lnTo>
                  <a:lnTo>
                    <a:pt x="3073" y="88"/>
                  </a:lnTo>
                  <a:lnTo>
                    <a:pt x="3079" y="85"/>
                  </a:lnTo>
                  <a:lnTo>
                    <a:pt x="3073" y="80"/>
                  </a:lnTo>
                  <a:lnTo>
                    <a:pt x="3059" y="75"/>
                  </a:lnTo>
                  <a:lnTo>
                    <a:pt x="3033" y="69"/>
                  </a:lnTo>
                  <a:lnTo>
                    <a:pt x="3007" y="69"/>
                  </a:lnTo>
                  <a:lnTo>
                    <a:pt x="3002" y="73"/>
                  </a:lnTo>
                  <a:lnTo>
                    <a:pt x="2993" y="67"/>
                  </a:lnTo>
                  <a:lnTo>
                    <a:pt x="2971" y="64"/>
                  </a:lnTo>
                  <a:lnTo>
                    <a:pt x="2980" y="62"/>
                  </a:lnTo>
                  <a:lnTo>
                    <a:pt x="2961" y="58"/>
                  </a:lnTo>
                  <a:lnTo>
                    <a:pt x="2945" y="63"/>
                  </a:lnTo>
                  <a:lnTo>
                    <a:pt x="2943" y="68"/>
                  </a:lnTo>
                  <a:lnTo>
                    <a:pt x="2946" y="73"/>
                  </a:lnTo>
                  <a:lnTo>
                    <a:pt x="2932" y="73"/>
                  </a:lnTo>
                  <a:lnTo>
                    <a:pt x="2918" y="79"/>
                  </a:lnTo>
                  <a:lnTo>
                    <a:pt x="2908" y="77"/>
                  </a:lnTo>
                  <a:lnTo>
                    <a:pt x="2886" y="78"/>
                  </a:lnTo>
                  <a:lnTo>
                    <a:pt x="2886" y="80"/>
                  </a:lnTo>
                  <a:lnTo>
                    <a:pt x="2865" y="83"/>
                  </a:lnTo>
                  <a:lnTo>
                    <a:pt x="2853" y="87"/>
                  </a:lnTo>
                  <a:lnTo>
                    <a:pt x="2844" y="88"/>
                  </a:lnTo>
                  <a:lnTo>
                    <a:pt x="2840" y="95"/>
                  </a:lnTo>
                  <a:lnTo>
                    <a:pt x="2853" y="101"/>
                  </a:lnTo>
                  <a:lnTo>
                    <a:pt x="2835" y="104"/>
                  </a:lnTo>
                  <a:lnTo>
                    <a:pt x="2813" y="103"/>
                  </a:lnTo>
                  <a:lnTo>
                    <a:pt x="2799" y="105"/>
                  </a:lnTo>
                  <a:lnTo>
                    <a:pt x="2810" y="117"/>
                  </a:lnTo>
                  <a:lnTo>
                    <a:pt x="2827" y="129"/>
                  </a:lnTo>
                  <a:lnTo>
                    <a:pt x="2804" y="121"/>
                  </a:lnTo>
                  <a:lnTo>
                    <a:pt x="2786" y="121"/>
                  </a:lnTo>
                  <a:lnTo>
                    <a:pt x="2773" y="126"/>
                  </a:lnTo>
                  <a:lnTo>
                    <a:pt x="2785" y="136"/>
                  </a:lnTo>
                  <a:lnTo>
                    <a:pt x="2772" y="134"/>
                  </a:lnTo>
                  <a:lnTo>
                    <a:pt x="2767" y="121"/>
                  </a:lnTo>
                  <a:lnTo>
                    <a:pt x="2759" y="114"/>
                  </a:lnTo>
                  <a:lnTo>
                    <a:pt x="2754" y="115"/>
                  </a:lnTo>
                  <a:lnTo>
                    <a:pt x="2762" y="124"/>
                  </a:lnTo>
                  <a:lnTo>
                    <a:pt x="2751" y="132"/>
                  </a:lnTo>
                  <a:lnTo>
                    <a:pt x="2770" y="142"/>
                  </a:lnTo>
                  <a:lnTo>
                    <a:pt x="2771" y="155"/>
                  </a:lnTo>
                  <a:lnTo>
                    <a:pt x="2778" y="162"/>
                  </a:lnTo>
                  <a:lnTo>
                    <a:pt x="2789" y="163"/>
                  </a:lnTo>
                  <a:lnTo>
                    <a:pt x="2791" y="172"/>
                  </a:lnTo>
                  <a:lnTo>
                    <a:pt x="2801" y="178"/>
                  </a:lnTo>
                  <a:lnTo>
                    <a:pt x="2796" y="184"/>
                  </a:lnTo>
                  <a:lnTo>
                    <a:pt x="2797" y="191"/>
                  </a:lnTo>
                  <a:lnTo>
                    <a:pt x="2789" y="194"/>
                  </a:lnTo>
                  <a:lnTo>
                    <a:pt x="2788" y="199"/>
                  </a:lnTo>
                  <a:lnTo>
                    <a:pt x="2775" y="197"/>
                  </a:lnTo>
                  <a:lnTo>
                    <a:pt x="2783" y="178"/>
                  </a:lnTo>
                  <a:lnTo>
                    <a:pt x="2782" y="171"/>
                  </a:lnTo>
                  <a:lnTo>
                    <a:pt x="2766" y="162"/>
                  </a:lnTo>
                  <a:lnTo>
                    <a:pt x="2757" y="145"/>
                  </a:lnTo>
                  <a:lnTo>
                    <a:pt x="2749" y="136"/>
                  </a:lnTo>
                  <a:lnTo>
                    <a:pt x="2740" y="132"/>
                  </a:lnTo>
                  <a:lnTo>
                    <a:pt x="2741" y="122"/>
                  </a:lnTo>
                  <a:lnTo>
                    <a:pt x="2735" y="115"/>
                  </a:lnTo>
                  <a:lnTo>
                    <a:pt x="2708" y="113"/>
                  </a:lnTo>
                  <a:lnTo>
                    <a:pt x="2703" y="114"/>
                  </a:lnTo>
                  <a:lnTo>
                    <a:pt x="2704" y="126"/>
                  </a:lnTo>
                  <a:lnTo>
                    <a:pt x="2695" y="137"/>
                  </a:lnTo>
                  <a:lnTo>
                    <a:pt x="2698" y="141"/>
                  </a:lnTo>
                  <a:lnTo>
                    <a:pt x="2708" y="151"/>
                  </a:lnTo>
                  <a:lnTo>
                    <a:pt x="2709" y="157"/>
                  </a:lnTo>
                  <a:lnTo>
                    <a:pt x="2721" y="158"/>
                  </a:lnTo>
                  <a:lnTo>
                    <a:pt x="2724" y="161"/>
                  </a:lnTo>
                  <a:lnTo>
                    <a:pt x="2736" y="168"/>
                  </a:lnTo>
                  <a:lnTo>
                    <a:pt x="2734" y="173"/>
                  </a:lnTo>
                  <a:lnTo>
                    <a:pt x="2692" y="160"/>
                  </a:lnTo>
                  <a:lnTo>
                    <a:pt x="2674" y="156"/>
                  </a:lnTo>
                  <a:lnTo>
                    <a:pt x="2645" y="151"/>
                  </a:lnTo>
                  <a:lnTo>
                    <a:pt x="2644" y="156"/>
                  </a:lnTo>
                  <a:lnTo>
                    <a:pt x="2656" y="163"/>
                  </a:lnTo>
                  <a:lnTo>
                    <a:pt x="2650" y="172"/>
                  </a:lnTo>
                  <a:lnTo>
                    <a:pt x="2635" y="165"/>
                  </a:lnTo>
                  <a:lnTo>
                    <a:pt x="2623" y="169"/>
                  </a:lnTo>
                  <a:lnTo>
                    <a:pt x="2605" y="169"/>
                  </a:lnTo>
                  <a:lnTo>
                    <a:pt x="2600" y="173"/>
                  </a:lnTo>
                  <a:lnTo>
                    <a:pt x="2587" y="172"/>
                  </a:lnTo>
                  <a:lnTo>
                    <a:pt x="2593" y="165"/>
                  </a:lnTo>
                  <a:lnTo>
                    <a:pt x="2585" y="165"/>
                  </a:lnTo>
                  <a:lnTo>
                    <a:pt x="2557" y="174"/>
                  </a:lnTo>
                  <a:lnTo>
                    <a:pt x="2540" y="181"/>
                  </a:lnTo>
                  <a:lnTo>
                    <a:pt x="2541" y="189"/>
                  </a:lnTo>
                  <a:lnTo>
                    <a:pt x="2526" y="193"/>
                  </a:lnTo>
                  <a:lnTo>
                    <a:pt x="2517" y="188"/>
                  </a:lnTo>
                  <a:lnTo>
                    <a:pt x="2514" y="181"/>
                  </a:lnTo>
                  <a:lnTo>
                    <a:pt x="2525" y="178"/>
                  </a:lnTo>
                  <a:lnTo>
                    <a:pt x="2517" y="172"/>
                  </a:lnTo>
                  <a:lnTo>
                    <a:pt x="2489" y="168"/>
                  </a:lnTo>
                  <a:lnTo>
                    <a:pt x="2498" y="176"/>
                  </a:lnTo>
                  <a:lnTo>
                    <a:pt x="2496" y="183"/>
                  </a:lnTo>
                  <a:lnTo>
                    <a:pt x="2508" y="192"/>
                  </a:lnTo>
                  <a:lnTo>
                    <a:pt x="2505" y="200"/>
                  </a:lnTo>
                  <a:lnTo>
                    <a:pt x="2495" y="195"/>
                  </a:lnTo>
                  <a:lnTo>
                    <a:pt x="2485" y="195"/>
                  </a:lnTo>
                  <a:lnTo>
                    <a:pt x="2465" y="207"/>
                  </a:lnTo>
                  <a:lnTo>
                    <a:pt x="2475" y="218"/>
                  </a:lnTo>
                  <a:lnTo>
                    <a:pt x="2468" y="220"/>
                  </a:lnTo>
                  <a:lnTo>
                    <a:pt x="2441" y="212"/>
                  </a:lnTo>
                  <a:lnTo>
                    <a:pt x="2436" y="218"/>
                  </a:lnTo>
                  <a:lnTo>
                    <a:pt x="2444" y="223"/>
                  </a:lnTo>
                  <a:lnTo>
                    <a:pt x="2444" y="230"/>
                  </a:lnTo>
                  <a:lnTo>
                    <a:pt x="2436" y="226"/>
                  </a:lnTo>
                  <a:lnTo>
                    <a:pt x="2422" y="221"/>
                  </a:lnTo>
                  <a:lnTo>
                    <a:pt x="2417" y="208"/>
                  </a:lnTo>
                  <a:lnTo>
                    <a:pt x="2415" y="202"/>
                  </a:lnTo>
                  <a:lnTo>
                    <a:pt x="2396" y="193"/>
                  </a:lnTo>
                  <a:lnTo>
                    <a:pt x="2404" y="192"/>
                  </a:lnTo>
                  <a:lnTo>
                    <a:pt x="2451" y="202"/>
                  </a:lnTo>
                  <a:lnTo>
                    <a:pt x="2465" y="198"/>
                  </a:lnTo>
                  <a:lnTo>
                    <a:pt x="2474" y="191"/>
                  </a:lnTo>
                  <a:lnTo>
                    <a:pt x="2470" y="182"/>
                  </a:lnTo>
                  <a:lnTo>
                    <a:pt x="2462" y="176"/>
                  </a:lnTo>
                  <a:lnTo>
                    <a:pt x="2420" y="162"/>
                  </a:lnTo>
                  <a:lnTo>
                    <a:pt x="2393" y="158"/>
                  </a:lnTo>
                  <a:lnTo>
                    <a:pt x="2375" y="151"/>
                  </a:lnTo>
                  <a:lnTo>
                    <a:pt x="2367" y="155"/>
                  </a:lnTo>
                  <a:lnTo>
                    <a:pt x="2353" y="147"/>
                  </a:lnTo>
                  <a:lnTo>
                    <a:pt x="2364" y="143"/>
                  </a:lnTo>
                  <a:lnTo>
                    <a:pt x="2332" y="135"/>
                  </a:lnTo>
                  <a:lnTo>
                    <a:pt x="2317" y="137"/>
                  </a:lnTo>
                  <a:lnTo>
                    <a:pt x="2299" y="137"/>
                  </a:lnTo>
                  <a:lnTo>
                    <a:pt x="2287" y="147"/>
                  </a:lnTo>
                  <a:lnTo>
                    <a:pt x="2271" y="146"/>
                  </a:lnTo>
                  <a:lnTo>
                    <a:pt x="2252" y="152"/>
                  </a:lnTo>
                  <a:lnTo>
                    <a:pt x="2228" y="168"/>
                  </a:lnTo>
                  <a:lnTo>
                    <a:pt x="2212" y="177"/>
                  </a:lnTo>
                  <a:lnTo>
                    <a:pt x="2192" y="202"/>
                  </a:lnTo>
                  <a:lnTo>
                    <a:pt x="2175" y="221"/>
                  </a:lnTo>
                  <a:lnTo>
                    <a:pt x="2156" y="234"/>
                  </a:lnTo>
                  <a:lnTo>
                    <a:pt x="2129" y="246"/>
                  </a:lnTo>
                  <a:lnTo>
                    <a:pt x="2120" y="255"/>
                  </a:lnTo>
                  <a:lnTo>
                    <a:pt x="2125" y="286"/>
                  </a:lnTo>
                  <a:lnTo>
                    <a:pt x="2129" y="301"/>
                  </a:lnTo>
                  <a:lnTo>
                    <a:pt x="2144" y="308"/>
                  </a:lnTo>
                  <a:lnTo>
                    <a:pt x="2159" y="304"/>
                  </a:lnTo>
                  <a:lnTo>
                    <a:pt x="2179" y="290"/>
                  </a:lnTo>
                  <a:lnTo>
                    <a:pt x="2186" y="297"/>
                  </a:lnTo>
                  <a:lnTo>
                    <a:pt x="2197" y="317"/>
                  </a:lnTo>
                  <a:lnTo>
                    <a:pt x="2206" y="333"/>
                  </a:lnTo>
                  <a:lnTo>
                    <a:pt x="2211" y="346"/>
                  </a:lnTo>
                  <a:lnTo>
                    <a:pt x="2224" y="345"/>
                  </a:lnTo>
                  <a:lnTo>
                    <a:pt x="2228" y="334"/>
                  </a:lnTo>
                  <a:lnTo>
                    <a:pt x="2243" y="335"/>
                  </a:lnTo>
                  <a:lnTo>
                    <a:pt x="2248" y="322"/>
                  </a:lnTo>
                  <a:lnTo>
                    <a:pt x="2249" y="298"/>
                  </a:lnTo>
                  <a:lnTo>
                    <a:pt x="2259" y="296"/>
                  </a:lnTo>
                  <a:lnTo>
                    <a:pt x="2266" y="281"/>
                  </a:lnTo>
                  <a:lnTo>
                    <a:pt x="2256" y="272"/>
                  </a:lnTo>
                  <a:lnTo>
                    <a:pt x="2248" y="262"/>
                  </a:lnTo>
                  <a:lnTo>
                    <a:pt x="2253" y="244"/>
                  </a:lnTo>
                  <a:lnTo>
                    <a:pt x="2270" y="231"/>
                  </a:lnTo>
                  <a:lnTo>
                    <a:pt x="2285" y="221"/>
                  </a:lnTo>
                  <a:lnTo>
                    <a:pt x="2282" y="214"/>
                  </a:lnTo>
                  <a:lnTo>
                    <a:pt x="2290" y="204"/>
                  </a:lnTo>
                  <a:lnTo>
                    <a:pt x="2306" y="202"/>
                  </a:lnTo>
                  <a:lnTo>
                    <a:pt x="2321" y="207"/>
                  </a:lnTo>
                  <a:lnTo>
                    <a:pt x="2323" y="213"/>
                  </a:lnTo>
                  <a:lnTo>
                    <a:pt x="2317" y="215"/>
                  </a:lnTo>
                  <a:lnTo>
                    <a:pt x="2297" y="230"/>
                  </a:lnTo>
                  <a:lnTo>
                    <a:pt x="2289" y="238"/>
                  </a:lnTo>
                  <a:lnTo>
                    <a:pt x="2286" y="246"/>
                  </a:lnTo>
                  <a:lnTo>
                    <a:pt x="2292" y="259"/>
                  </a:lnTo>
                  <a:lnTo>
                    <a:pt x="2292" y="271"/>
                  </a:lnTo>
                  <a:lnTo>
                    <a:pt x="2303" y="276"/>
                  </a:lnTo>
                  <a:lnTo>
                    <a:pt x="2311" y="283"/>
                  </a:lnTo>
                  <a:lnTo>
                    <a:pt x="2327" y="281"/>
                  </a:lnTo>
                  <a:lnTo>
                    <a:pt x="2346" y="276"/>
                  </a:lnTo>
                  <a:lnTo>
                    <a:pt x="2364" y="275"/>
                  </a:lnTo>
                  <a:lnTo>
                    <a:pt x="2376" y="281"/>
                  </a:lnTo>
                  <a:lnTo>
                    <a:pt x="2365" y="290"/>
                  </a:lnTo>
                  <a:lnTo>
                    <a:pt x="2354" y="290"/>
                  </a:lnTo>
                  <a:lnTo>
                    <a:pt x="2343" y="287"/>
                  </a:lnTo>
                  <a:lnTo>
                    <a:pt x="2329" y="290"/>
                  </a:lnTo>
                  <a:lnTo>
                    <a:pt x="2317" y="292"/>
                  </a:lnTo>
                  <a:lnTo>
                    <a:pt x="2318" y="301"/>
                  </a:lnTo>
                  <a:lnTo>
                    <a:pt x="2327" y="306"/>
                  </a:lnTo>
                  <a:lnTo>
                    <a:pt x="2331" y="303"/>
                  </a:lnTo>
                  <a:lnTo>
                    <a:pt x="2331" y="312"/>
                  </a:lnTo>
                  <a:lnTo>
                    <a:pt x="2331" y="322"/>
                  </a:lnTo>
                  <a:lnTo>
                    <a:pt x="2321" y="323"/>
                  </a:lnTo>
                  <a:lnTo>
                    <a:pt x="2312" y="313"/>
                  </a:lnTo>
                  <a:lnTo>
                    <a:pt x="2302" y="318"/>
                  </a:lnTo>
                  <a:lnTo>
                    <a:pt x="2297" y="325"/>
                  </a:lnTo>
                  <a:lnTo>
                    <a:pt x="2299" y="337"/>
                  </a:lnTo>
                  <a:lnTo>
                    <a:pt x="2303" y="349"/>
                  </a:lnTo>
                  <a:lnTo>
                    <a:pt x="2287" y="353"/>
                  </a:lnTo>
                  <a:lnTo>
                    <a:pt x="2287" y="359"/>
                  </a:lnTo>
                  <a:lnTo>
                    <a:pt x="2276" y="359"/>
                  </a:lnTo>
                  <a:lnTo>
                    <a:pt x="2275" y="355"/>
                  </a:lnTo>
                  <a:lnTo>
                    <a:pt x="2263" y="353"/>
                  </a:lnTo>
                  <a:lnTo>
                    <a:pt x="2250" y="358"/>
                  </a:lnTo>
                  <a:lnTo>
                    <a:pt x="2233" y="365"/>
                  </a:lnTo>
                  <a:lnTo>
                    <a:pt x="2227" y="369"/>
                  </a:lnTo>
                  <a:lnTo>
                    <a:pt x="2221" y="364"/>
                  </a:lnTo>
                  <a:lnTo>
                    <a:pt x="2207" y="359"/>
                  </a:lnTo>
                  <a:lnTo>
                    <a:pt x="2201" y="363"/>
                  </a:lnTo>
                  <a:lnTo>
                    <a:pt x="2191" y="365"/>
                  </a:lnTo>
                  <a:lnTo>
                    <a:pt x="2191" y="360"/>
                  </a:lnTo>
                  <a:lnTo>
                    <a:pt x="2179" y="356"/>
                  </a:lnTo>
                  <a:lnTo>
                    <a:pt x="2177" y="351"/>
                  </a:lnTo>
                  <a:lnTo>
                    <a:pt x="2175" y="345"/>
                  </a:lnTo>
                  <a:lnTo>
                    <a:pt x="2182" y="334"/>
                  </a:lnTo>
                  <a:lnTo>
                    <a:pt x="2186" y="335"/>
                  </a:lnTo>
                  <a:lnTo>
                    <a:pt x="2187" y="330"/>
                  </a:lnTo>
                  <a:lnTo>
                    <a:pt x="2181" y="328"/>
                  </a:lnTo>
                  <a:lnTo>
                    <a:pt x="2180" y="324"/>
                  </a:lnTo>
                  <a:lnTo>
                    <a:pt x="2182" y="320"/>
                  </a:lnTo>
                  <a:lnTo>
                    <a:pt x="2182" y="313"/>
                  </a:lnTo>
                  <a:lnTo>
                    <a:pt x="2174" y="317"/>
                  </a:lnTo>
                  <a:lnTo>
                    <a:pt x="2170" y="320"/>
                  </a:lnTo>
                  <a:lnTo>
                    <a:pt x="2161" y="320"/>
                  </a:lnTo>
                  <a:lnTo>
                    <a:pt x="2159" y="325"/>
                  </a:lnTo>
                  <a:lnTo>
                    <a:pt x="2156" y="329"/>
                  </a:lnTo>
                  <a:lnTo>
                    <a:pt x="2158" y="344"/>
                  </a:lnTo>
                  <a:lnTo>
                    <a:pt x="2164" y="351"/>
                  </a:lnTo>
                  <a:lnTo>
                    <a:pt x="2164" y="360"/>
                  </a:lnTo>
                  <a:lnTo>
                    <a:pt x="2167" y="365"/>
                  </a:lnTo>
                  <a:lnTo>
                    <a:pt x="2160" y="372"/>
                  </a:lnTo>
                  <a:lnTo>
                    <a:pt x="2158" y="369"/>
                  </a:lnTo>
                  <a:lnTo>
                    <a:pt x="2148" y="370"/>
                  </a:lnTo>
                  <a:lnTo>
                    <a:pt x="2145" y="372"/>
                  </a:lnTo>
                  <a:lnTo>
                    <a:pt x="2137" y="372"/>
                  </a:lnTo>
                  <a:lnTo>
                    <a:pt x="2122" y="379"/>
                  </a:lnTo>
                  <a:lnTo>
                    <a:pt x="2112" y="400"/>
                  </a:lnTo>
                  <a:lnTo>
                    <a:pt x="2107" y="403"/>
                  </a:lnTo>
                  <a:lnTo>
                    <a:pt x="2097" y="407"/>
                  </a:lnTo>
                  <a:lnTo>
                    <a:pt x="2087" y="410"/>
                  </a:lnTo>
                  <a:lnTo>
                    <a:pt x="2083" y="421"/>
                  </a:lnTo>
                  <a:close/>
                  <a:moveTo>
                    <a:pt x="2180" y="550"/>
                  </a:moveTo>
                  <a:lnTo>
                    <a:pt x="2184" y="538"/>
                  </a:lnTo>
                  <a:lnTo>
                    <a:pt x="2181" y="526"/>
                  </a:lnTo>
                  <a:lnTo>
                    <a:pt x="2174" y="531"/>
                  </a:lnTo>
                  <a:lnTo>
                    <a:pt x="2171" y="536"/>
                  </a:lnTo>
                  <a:lnTo>
                    <a:pt x="2175" y="547"/>
                  </a:lnTo>
                  <a:lnTo>
                    <a:pt x="2180" y="550"/>
                  </a:lnTo>
                  <a:close/>
                  <a:moveTo>
                    <a:pt x="1194" y="891"/>
                  </a:moveTo>
                  <a:lnTo>
                    <a:pt x="1192" y="894"/>
                  </a:lnTo>
                  <a:lnTo>
                    <a:pt x="1192" y="901"/>
                  </a:lnTo>
                  <a:lnTo>
                    <a:pt x="1199" y="900"/>
                  </a:lnTo>
                  <a:lnTo>
                    <a:pt x="1210" y="900"/>
                  </a:lnTo>
                  <a:lnTo>
                    <a:pt x="1214" y="896"/>
                  </a:lnTo>
                  <a:lnTo>
                    <a:pt x="1212" y="894"/>
                  </a:lnTo>
                  <a:lnTo>
                    <a:pt x="1205" y="892"/>
                  </a:lnTo>
                  <a:lnTo>
                    <a:pt x="1194" y="891"/>
                  </a:lnTo>
                  <a:close/>
                  <a:moveTo>
                    <a:pt x="1058" y="892"/>
                  </a:moveTo>
                  <a:lnTo>
                    <a:pt x="1055" y="891"/>
                  </a:lnTo>
                  <a:lnTo>
                    <a:pt x="1048" y="892"/>
                  </a:lnTo>
                  <a:lnTo>
                    <a:pt x="1047" y="896"/>
                  </a:lnTo>
                  <a:lnTo>
                    <a:pt x="1055" y="902"/>
                  </a:lnTo>
                  <a:lnTo>
                    <a:pt x="1062" y="905"/>
                  </a:lnTo>
                  <a:lnTo>
                    <a:pt x="1066" y="902"/>
                  </a:lnTo>
                  <a:lnTo>
                    <a:pt x="1074" y="901"/>
                  </a:lnTo>
                  <a:lnTo>
                    <a:pt x="1072" y="897"/>
                  </a:lnTo>
                  <a:lnTo>
                    <a:pt x="1067" y="894"/>
                  </a:lnTo>
                  <a:lnTo>
                    <a:pt x="1058" y="892"/>
                  </a:lnTo>
                  <a:close/>
                  <a:moveTo>
                    <a:pt x="1085" y="871"/>
                  </a:moveTo>
                  <a:lnTo>
                    <a:pt x="1094" y="871"/>
                  </a:lnTo>
                  <a:lnTo>
                    <a:pt x="1103" y="869"/>
                  </a:lnTo>
                  <a:lnTo>
                    <a:pt x="1104" y="865"/>
                  </a:lnTo>
                  <a:lnTo>
                    <a:pt x="1097" y="859"/>
                  </a:lnTo>
                  <a:lnTo>
                    <a:pt x="1087" y="858"/>
                  </a:lnTo>
                  <a:lnTo>
                    <a:pt x="1088" y="855"/>
                  </a:lnTo>
                  <a:lnTo>
                    <a:pt x="1081" y="852"/>
                  </a:lnTo>
                  <a:lnTo>
                    <a:pt x="1076" y="853"/>
                  </a:lnTo>
                  <a:lnTo>
                    <a:pt x="1069" y="845"/>
                  </a:lnTo>
                  <a:lnTo>
                    <a:pt x="1059" y="836"/>
                  </a:lnTo>
                  <a:lnTo>
                    <a:pt x="1055" y="832"/>
                  </a:lnTo>
                  <a:lnTo>
                    <a:pt x="1042" y="833"/>
                  </a:lnTo>
                  <a:lnTo>
                    <a:pt x="1038" y="828"/>
                  </a:lnTo>
                  <a:lnTo>
                    <a:pt x="1027" y="824"/>
                  </a:lnTo>
                  <a:lnTo>
                    <a:pt x="1016" y="823"/>
                  </a:lnTo>
                  <a:lnTo>
                    <a:pt x="1006" y="823"/>
                  </a:lnTo>
                  <a:lnTo>
                    <a:pt x="1003" y="824"/>
                  </a:lnTo>
                  <a:lnTo>
                    <a:pt x="991" y="826"/>
                  </a:lnTo>
                  <a:lnTo>
                    <a:pt x="985" y="828"/>
                  </a:lnTo>
                  <a:lnTo>
                    <a:pt x="979" y="831"/>
                  </a:lnTo>
                  <a:lnTo>
                    <a:pt x="975" y="837"/>
                  </a:lnTo>
                  <a:lnTo>
                    <a:pt x="968" y="842"/>
                  </a:lnTo>
                  <a:lnTo>
                    <a:pt x="973" y="843"/>
                  </a:lnTo>
                  <a:lnTo>
                    <a:pt x="980" y="842"/>
                  </a:lnTo>
                  <a:lnTo>
                    <a:pt x="983" y="838"/>
                  </a:lnTo>
                  <a:lnTo>
                    <a:pt x="988" y="837"/>
                  </a:lnTo>
                  <a:lnTo>
                    <a:pt x="998" y="829"/>
                  </a:lnTo>
                  <a:lnTo>
                    <a:pt x="1011" y="829"/>
                  </a:lnTo>
                  <a:lnTo>
                    <a:pt x="1005" y="834"/>
                  </a:lnTo>
                  <a:lnTo>
                    <a:pt x="1010" y="837"/>
                  </a:lnTo>
                  <a:lnTo>
                    <a:pt x="1026" y="839"/>
                  </a:lnTo>
                  <a:lnTo>
                    <a:pt x="1030" y="843"/>
                  </a:lnTo>
                  <a:lnTo>
                    <a:pt x="1042" y="847"/>
                  </a:lnTo>
                  <a:lnTo>
                    <a:pt x="1048" y="847"/>
                  </a:lnTo>
                  <a:lnTo>
                    <a:pt x="1050" y="855"/>
                  </a:lnTo>
                  <a:lnTo>
                    <a:pt x="1055" y="858"/>
                  </a:lnTo>
                  <a:lnTo>
                    <a:pt x="1063" y="859"/>
                  </a:lnTo>
                  <a:lnTo>
                    <a:pt x="1068" y="864"/>
                  </a:lnTo>
                  <a:lnTo>
                    <a:pt x="1058" y="873"/>
                  </a:lnTo>
                  <a:lnTo>
                    <a:pt x="1076" y="870"/>
                  </a:lnTo>
                  <a:lnTo>
                    <a:pt x="1085" y="871"/>
                  </a:lnTo>
                  <a:close/>
                  <a:moveTo>
                    <a:pt x="2725" y="1410"/>
                  </a:moveTo>
                  <a:lnTo>
                    <a:pt x="2728" y="1405"/>
                  </a:lnTo>
                  <a:lnTo>
                    <a:pt x="2730" y="1398"/>
                  </a:lnTo>
                  <a:lnTo>
                    <a:pt x="2726" y="1391"/>
                  </a:lnTo>
                  <a:lnTo>
                    <a:pt x="2725" y="1373"/>
                  </a:lnTo>
                  <a:lnTo>
                    <a:pt x="2723" y="1363"/>
                  </a:lnTo>
                  <a:lnTo>
                    <a:pt x="2719" y="1357"/>
                  </a:lnTo>
                  <a:lnTo>
                    <a:pt x="2715" y="1351"/>
                  </a:lnTo>
                  <a:lnTo>
                    <a:pt x="2710" y="1358"/>
                  </a:lnTo>
                  <a:lnTo>
                    <a:pt x="2709" y="1365"/>
                  </a:lnTo>
                  <a:lnTo>
                    <a:pt x="2703" y="1377"/>
                  </a:lnTo>
                  <a:lnTo>
                    <a:pt x="2697" y="1375"/>
                  </a:lnTo>
                  <a:lnTo>
                    <a:pt x="2698" y="1381"/>
                  </a:lnTo>
                  <a:lnTo>
                    <a:pt x="2694" y="1389"/>
                  </a:lnTo>
                  <a:lnTo>
                    <a:pt x="2682" y="1398"/>
                  </a:lnTo>
                  <a:lnTo>
                    <a:pt x="2674" y="1406"/>
                  </a:lnTo>
                  <a:lnTo>
                    <a:pt x="2670" y="1406"/>
                  </a:lnTo>
                  <a:lnTo>
                    <a:pt x="2665" y="1410"/>
                  </a:lnTo>
                  <a:lnTo>
                    <a:pt x="2656" y="1412"/>
                  </a:lnTo>
                  <a:lnTo>
                    <a:pt x="2650" y="1414"/>
                  </a:lnTo>
                  <a:lnTo>
                    <a:pt x="2647" y="1422"/>
                  </a:lnTo>
                  <a:lnTo>
                    <a:pt x="2644" y="1431"/>
                  </a:lnTo>
                  <a:lnTo>
                    <a:pt x="2644" y="1445"/>
                  </a:lnTo>
                  <a:lnTo>
                    <a:pt x="2644" y="1453"/>
                  </a:lnTo>
                  <a:lnTo>
                    <a:pt x="2646" y="1461"/>
                  </a:lnTo>
                  <a:lnTo>
                    <a:pt x="2645" y="1471"/>
                  </a:lnTo>
                  <a:lnTo>
                    <a:pt x="2639" y="1483"/>
                  </a:lnTo>
                  <a:lnTo>
                    <a:pt x="2639" y="1487"/>
                  </a:lnTo>
                  <a:lnTo>
                    <a:pt x="2632" y="1489"/>
                  </a:lnTo>
                  <a:lnTo>
                    <a:pt x="2629" y="1500"/>
                  </a:lnTo>
                  <a:lnTo>
                    <a:pt x="2629" y="1513"/>
                  </a:lnTo>
                  <a:lnTo>
                    <a:pt x="2632" y="1524"/>
                  </a:lnTo>
                  <a:lnTo>
                    <a:pt x="2632" y="1537"/>
                  </a:lnTo>
                  <a:lnTo>
                    <a:pt x="2636" y="1544"/>
                  </a:lnTo>
                  <a:lnTo>
                    <a:pt x="2645" y="1550"/>
                  </a:lnTo>
                  <a:lnTo>
                    <a:pt x="2652" y="1554"/>
                  </a:lnTo>
                  <a:lnTo>
                    <a:pt x="2665" y="1547"/>
                  </a:lnTo>
                  <a:lnTo>
                    <a:pt x="2674" y="1544"/>
                  </a:lnTo>
                  <a:lnTo>
                    <a:pt x="2682" y="1526"/>
                  </a:lnTo>
                  <a:lnTo>
                    <a:pt x="2689" y="1507"/>
                  </a:lnTo>
                  <a:lnTo>
                    <a:pt x="2699" y="1478"/>
                  </a:lnTo>
                  <a:lnTo>
                    <a:pt x="2707" y="1456"/>
                  </a:lnTo>
                  <a:lnTo>
                    <a:pt x="2713" y="1440"/>
                  </a:lnTo>
                  <a:lnTo>
                    <a:pt x="2715" y="1426"/>
                  </a:lnTo>
                  <a:lnTo>
                    <a:pt x="2719" y="1422"/>
                  </a:lnTo>
                  <a:lnTo>
                    <a:pt x="2720" y="1417"/>
                  </a:lnTo>
                  <a:lnTo>
                    <a:pt x="2719" y="1405"/>
                  </a:lnTo>
                  <a:lnTo>
                    <a:pt x="2721" y="1401"/>
                  </a:lnTo>
                  <a:lnTo>
                    <a:pt x="2725" y="1410"/>
                  </a:lnTo>
                  <a:close/>
                  <a:moveTo>
                    <a:pt x="4254" y="1404"/>
                  </a:moveTo>
                  <a:lnTo>
                    <a:pt x="4257" y="1406"/>
                  </a:lnTo>
                  <a:lnTo>
                    <a:pt x="4257" y="1394"/>
                  </a:lnTo>
                  <a:lnTo>
                    <a:pt x="4252" y="1390"/>
                  </a:lnTo>
                  <a:lnTo>
                    <a:pt x="4250" y="1400"/>
                  </a:lnTo>
                  <a:lnTo>
                    <a:pt x="4251" y="1405"/>
                  </a:lnTo>
                  <a:lnTo>
                    <a:pt x="4254" y="1404"/>
                  </a:lnTo>
                  <a:close/>
                  <a:moveTo>
                    <a:pt x="4255" y="1412"/>
                  </a:moveTo>
                  <a:lnTo>
                    <a:pt x="4257" y="1420"/>
                  </a:lnTo>
                  <a:lnTo>
                    <a:pt x="4262" y="1417"/>
                  </a:lnTo>
                  <a:lnTo>
                    <a:pt x="4256" y="1409"/>
                  </a:lnTo>
                  <a:lnTo>
                    <a:pt x="4255" y="1412"/>
                  </a:lnTo>
                  <a:close/>
                  <a:moveTo>
                    <a:pt x="2380" y="639"/>
                  </a:moveTo>
                  <a:lnTo>
                    <a:pt x="2371" y="640"/>
                  </a:lnTo>
                  <a:lnTo>
                    <a:pt x="2363" y="635"/>
                  </a:lnTo>
                  <a:lnTo>
                    <a:pt x="2362" y="641"/>
                  </a:lnTo>
                  <a:lnTo>
                    <a:pt x="2376" y="644"/>
                  </a:lnTo>
                  <a:lnTo>
                    <a:pt x="2376" y="646"/>
                  </a:lnTo>
                  <a:lnTo>
                    <a:pt x="2395" y="645"/>
                  </a:lnTo>
                  <a:lnTo>
                    <a:pt x="2396" y="641"/>
                  </a:lnTo>
                  <a:lnTo>
                    <a:pt x="2389" y="642"/>
                  </a:lnTo>
                  <a:lnTo>
                    <a:pt x="2390" y="640"/>
                  </a:lnTo>
                  <a:lnTo>
                    <a:pt x="2380" y="639"/>
                  </a:lnTo>
                  <a:close/>
                  <a:moveTo>
                    <a:pt x="1965" y="381"/>
                  </a:moveTo>
                  <a:lnTo>
                    <a:pt x="1956" y="397"/>
                  </a:lnTo>
                  <a:lnTo>
                    <a:pt x="1971" y="398"/>
                  </a:lnTo>
                  <a:lnTo>
                    <a:pt x="1992" y="390"/>
                  </a:lnTo>
                  <a:lnTo>
                    <a:pt x="2001" y="377"/>
                  </a:lnTo>
                  <a:lnTo>
                    <a:pt x="1999" y="368"/>
                  </a:lnTo>
                  <a:lnTo>
                    <a:pt x="2005" y="358"/>
                  </a:lnTo>
                  <a:lnTo>
                    <a:pt x="1994" y="349"/>
                  </a:lnTo>
                  <a:lnTo>
                    <a:pt x="1986" y="350"/>
                  </a:lnTo>
                  <a:lnTo>
                    <a:pt x="1976" y="355"/>
                  </a:lnTo>
                  <a:lnTo>
                    <a:pt x="1961" y="368"/>
                  </a:lnTo>
                  <a:lnTo>
                    <a:pt x="1965" y="381"/>
                  </a:lnTo>
                  <a:close/>
                  <a:moveTo>
                    <a:pt x="4200" y="1472"/>
                  </a:moveTo>
                  <a:lnTo>
                    <a:pt x="4200" y="1477"/>
                  </a:lnTo>
                  <a:lnTo>
                    <a:pt x="4207" y="1487"/>
                  </a:lnTo>
                  <a:lnTo>
                    <a:pt x="4213" y="1495"/>
                  </a:lnTo>
                  <a:lnTo>
                    <a:pt x="4220" y="1502"/>
                  </a:lnTo>
                  <a:lnTo>
                    <a:pt x="4226" y="1507"/>
                  </a:lnTo>
                  <a:lnTo>
                    <a:pt x="4233" y="1503"/>
                  </a:lnTo>
                  <a:lnTo>
                    <a:pt x="4228" y="1495"/>
                  </a:lnTo>
                  <a:lnTo>
                    <a:pt x="4219" y="1485"/>
                  </a:lnTo>
                  <a:lnTo>
                    <a:pt x="4215" y="1483"/>
                  </a:lnTo>
                  <a:lnTo>
                    <a:pt x="4212" y="1477"/>
                  </a:lnTo>
                  <a:lnTo>
                    <a:pt x="4205" y="1472"/>
                  </a:lnTo>
                  <a:lnTo>
                    <a:pt x="4200" y="1472"/>
                  </a:lnTo>
                  <a:close/>
                  <a:moveTo>
                    <a:pt x="4167" y="1292"/>
                  </a:moveTo>
                  <a:lnTo>
                    <a:pt x="4177" y="1299"/>
                  </a:lnTo>
                  <a:lnTo>
                    <a:pt x="4177" y="1295"/>
                  </a:lnTo>
                  <a:lnTo>
                    <a:pt x="4174" y="1290"/>
                  </a:lnTo>
                  <a:lnTo>
                    <a:pt x="4163" y="1284"/>
                  </a:lnTo>
                  <a:lnTo>
                    <a:pt x="4158" y="1279"/>
                  </a:lnTo>
                  <a:lnTo>
                    <a:pt x="4156" y="1281"/>
                  </a:lnTo>
                  <a:lnTo>
                    <a:pt x="4161" y="1286"/>
                  </a:lnTo>
                  <a:lnTo>
                    <a:pt x="4167" y="1292"/>
                  </a:lnTo>
                  <a:close/>
                  <a:moveTo>
                    <a:pt x="4145" y="1281"/>
                  </a:moveTo>
                  <a:lnTo>
                    <a:pt x="4147" y="1280"/>
                  </a:lnTo>
                  <a:lnTo>
                    <a:pt x="4142" y="1275"/>
                  </a:lnTo>
                  <a:lnTo>
                    <a:pt x="4135" y="1269"/>
                  </a:lnTo>
                  <a:lnTo>
                    <a:pt x="4134" y="1271"/>
                  </a:lnTo>
                  <a:lnTo>
                    <a:pt x="4139" y="1277"/>
                  </a:lnTo>
                  <a:lnTo>
                    <a:pt x="4145" y="1281"/>
                  </a:lnTo>
                  <a:close/>
                  <a:moveTo>
                    <a:pt x="4197" y="1333"/>
                  </a:moveTo>
                  <a:lnTo>
                    <a:pt x="4207" y="1333"/>
                  </a:lnTo>
                  <a:lnTo>
                    <a:pt x="4203" y="1327"/>
                  </a:lnTo>
                  <a:lnTo>
                    <a:pt x="4200" y="1327"/>
                  </a:lnTo>
                  <a:lnTo>
                    <a:pt x="4193" y="1323"/>
                  </a:lnTo>
                  <a:lnTo>
                    <a:pt x="4197" y="1333"/>
                  </a:lnTo>
                  <a:close/>
                  <a:moveTo>
                    <a:pt x="4197" y="1317"/>
                  </a:moveTo>
                  <a:lnTo>
                    <a:pt x="4199" y="1313"/>
                  </a:lnTo>
                  <a:lnTo>
                    <a:pt x="4194" y="1306"/>
                  </a:lnTo>
                  <a:lnTo>
                    <a:pt x="4190" y="1295"/>
                  </a:lnTo>
                  <a:lnTo>
                    <a:pt x="4186" y="1295"/>
                  </a:lnTo>
                  <a:lnTo>
                    <a:pt x="4188" y="1303"/>
                  </a:lnTo>
                  <a:lnTo>
                    <a:pt x="4197" y="1317"/>
                  </a:lnTo>
                  <a:close/>
                  <a:moveTo>
                    <a:pt x="4186" y="1313"/>
                  </a:moveTo>
                  <a:lnTo>
                    <a:pt x="4182" y="1311"/>
                  </a:lnTo>
                  <a:lnTo>
                    <a:pt x="4173" y="1308"/>
                  </a:lnTo>
                  <a:lnTo>
                    <a:pt x="4172" y="1315"/>
                  </a:lnTo>
                  <a:lnTo>
                    <a:pt x="4174" y="1317"/>
                  </a:lnTo>
                  <a:lnTo>
                    <a:pt x="4183" y="1318"/>
                  </a:lnTo>
                  <a:lnTo>
                    <a:pt x="4187" y="1318"/>
                  </a:lnTo>
                  <a:lnTo>
                    <a:pt x="4186" y="1313"/>
                  </a:lnTo>
                  <a:close/>
                  <a:moveTo>
                    <a:pt x="4254" y="1739"/>
                  </a:moveTo>
                  <a:lnTo>
                    <a:pt x="4245" y="1738"/>
                  </a:lnTo>
                  <a:lnTo>
                    <a:pt x="4240" y="1733"/>
                  </a:lnTo>
                  <a:lnTo>
                    <a:pt x="4245" y="1721"/>
                  </a:lnTo>
                  <a:lnTo>
                    <a:pt x="4242" y="1718"/>
                  </a:lnTo>
                  <a:lnTo>
                    <a:pt x="4235" y="1728"/>
                  </a:lnTo>
                  <a:lnTo>
                    <a:pt x="4236" y="1712"/>
                  </a:lnTo>
                  <a:lnTo>
                    <a:pt x="4241" y="1698"/>
                  </a:lnTo>
                  <a:lnTo>
                    <a:pt x="4234" y="1695"/>
                  </a:lnTo>
                  <a:lnTo>
                    <a:pt x="4231" y="1687"/>
                  </a:lnTo>
                  <a:lnTo>
                    <a:pt x="4226" y="1689"/>
                  </a:lnTo>
                  <a:lnTo>
                    <a:pt x="4225" y="1698"/>
                  </a:lnTo>
                  <a:lnTo>
                    <a:pt x="4226" y="1712"/>
                  </a:lnTo>
                  <a:lnTo>
                    <a:pt x="4229" y="1718"/>
                  </a:lnTo>
                  <a:lnTo>
                    <a:pt x="4226" y="1721"/>
                  </a:lnTo>
                  <a:lnTo>
                    <a:pt x="4225" y="1731"/>
                  </a:lnTo>
                  <a:lnTo>
                    <a:pt x="4219" y="1741"/>
                  </a:lnTo>
                  <a:lnTo>
                    <a:pt x="4210" y="1752"/>
                  </a:lnTo>
                  <a:lnTo>
                    <a:pt x="4197" y="1757"/>
                  </a:lnTo>
                  <a:lnTo>
                    <a:pt x="4193" y="1762"/>
                  </a:lnTo>
                  <a:lnTo>
                    <a:pt x="4203" y="1769"/>
                  </a:lnTo>
                  <a:lnTo>
                    <a:pt x="4200" y="1776"/>
                  </a:lnTo>
                  <a:lnTo>
                    <a:pt x="4184" y="1789"/>
                  </a:lnTo>
                  <a:lnTo>
                    <a:pt x="4187" y="1790"/>
                  </a:lnTo>
                  <a:lnTo>
                    <a:pt x="4186" y="1795"/>
                  </a:lnTo>
                  <a:lnTo>
                    <a:pt x="4200" y="1789"/>
                  </a:lnTo>
                  <a:lnTo>
                    <a:pt x="4215" y="1779"/>
                  </a:lnTo>
                  <a:lnTo>
                    <a:pt x="4225" y="1770"/>
                  </a:lnTo>
                  <a:lnTo>
                    <a:pt x="4229" y="1768"/>
                  </a:lnTo>
                  <a:lnTo>
                    <a:pt x="4233" y="1762"/>
                  </a:lnTo>
                  <a:lnTo>
                    <a:pt x="4239" y="1757"/>
                  </a:lnTo>
                  <a:lnTo>
                    <a:pt x="4247" y="1757"/>
                  </a:lnTo>
                  <a:lnTo>
                    <a:pt x="4257" y="1749"/>
                  </a:lnTo>
                  <a:lnTo>
                    <a:pt x="4270" y="1736"/>
                  </a:lnTo>
                  <a:lnTo>
                    <a:pt x="4265" y="1733"/>
                  </a:lnTo>
                  <a:lnTo>
                    <a:pt x="4254" y="1739"/>
                  </a:lnTo>
                  <a:close/>
                  <a:moveTo>
                    <a:pt x="4168" y="1783"/>
                  </a:moveTo>
                  <a:lnTo>
                    <a:pt x="4171" y="1778"/>
                  </a:lnTo>
                  <a:lnTo>
                    <a:pt x="4156" y="1784"/>
                  </a:lnTo>
                  <a:lnTo>
                    <a:pt x="4150" y="1793"/>
                  </a:lnTo>
                  <a:lnTo>
                    <a:pt x="4141" y="1796"/>
                  </a:lnTo>
                  <a:lnTo>
                    <a:pt x="4127" y="1807"/>
                  </a:lnTo>
                  <a:lnTo>
                    <a:pt x="4115" y="1815"/>
                  </a:lnTo>
                  <a:lnTo>
                    <a:pt x="4098" y="1822"/>
                  </a:lnTo>
                  <a:lnTo>
                    <a:pt x="4085" y="1828"/>
                  </a:lnTo>
                  <a:lnTo>
                    <a:pt x="4074" y="1831"/>
                  </a:lnTo>
                  <a:lnTo>
                    <a:pt x="4048" y="1845"/>
                  </a:lnTo>
                  <a:lnTo>
                    <a:pt x="4033" y="1857"/>
                  </a:lnTo>
                  <a:lnTo>
                    <a:pt x="4031" y="1862"/>
                  </a:lnTo>
                  <a:lnTo>
                    <a:pt x="4042" y="1863"/>
                  </a:lnTo>
                  <a:lnTo>
                    <a:pt x="4046" y="1868"/>
                  </a:lnTo>
                  <a:lnTo>
                    <a:pt x="4057" y="1868"/>
                  </a:lnTo>
                  <a:lnTo>
                    <a:pt x="4067" y="1864"/>
                  </a:lnTo>
                  <a:lnTo>
                    <a:pt x="4080" y="1857"/>
                  </a:lnTo>
                  <a:lnTo>
                    <a:pt x="4099" y="1842"/>
                  </a:lnTo>
                  <a:lnTo>
                    <a:pt x="4111" y="1833"/>
                  </a:lnTo>
                  <a:lnTo>
                    <a:pt x="4126" y="1827"/>
                  </a:lnTo>
                  <a:lnTo>
                    <a:pt x="4135" y="1827"/>
                  </a:lnTo>
                  <a:lnTo>
                    <a:pt x="4136" y="1820"/>
                  </a:lnTo>
                  <a:lnTo>
                    <a:pt x="4147" y="1814"/>
                  </a:lnTo>
                  <a:lnTo>
                    <a:pt x="4163" y="1804"/>
                  </a:lnTo>
                  <a:lnTo>
                    <a:pt x="4174" y="1796"/>
                  </a:lnTo>
                  <a:lnTo>
                    <a:pt x="4179" y="1790"/>
                  </a:lnTo>
                  <a:lnTo>
                    <a:pt x="4181" y="1783"/>
                  </a:lnTo>
                  <a:lnTo>
                    <a:pt x="4167" y="1789"/>
                  </a:lnTo>
                  <a:lnTo>
                    <a:pt x="4168" y="1783"/>
                  </a:lnTo>
                  <a:close/>
                  <a:moveTo>
                    <a:pt x="4029" y="1578"/>
                  </a:moveTo>
                  <a:lnTo>
                    <a:pt x="4033" y="1570"/>
                  </a:lnTo>
                  <a:lnTo>
                    <a:pt x="4036" y="1561"/>
                  </a:lnTo>
                  <a:lnTo>
                    <a:pt x="4036" y="1549"/>
                  </a:lnTo>
                  <a:lnTo>
                    <a:pt x="4029" y="1537"/>
                  </a:lnTo>
                  <a:lnTo>
                    <a:pt x="4024" y="1531"/>
                  </a:lnTo>
                  <a:lnTo>
                    <a:pt x="4017" y="1521"/>
                  </a:lnTo>
                  <a:lnTo>
                    <a:pt x="4019" y="1507"/>
                  </a:lnTo>
                  <a:lnTo>
                    <a:pt x="4015" y="1509"/>
                  </a:lnTo>
                  <a:lnTo>
                    <a:pt x="4011" y="1502"/>
                  </a:lnTo>
                  <a:lnTo>
                    <a:pt x="4006" y="1505"/>
                  </a:lnTo>
                  <a:lnTo>
                    <a:pt x="4005" y="1488"/>
                  </a:lnTo>
                  <a:lnTo>
                    <a:pt x="3999" y="1479"/>
                  </a:lnTo>
                  <a:lnTo>
                    <a:pt x="4003" y="1476"/>
                  </a:lnTo>
                  <a:lnTo>
                    <a:pt x="3994" y="1469"/>
                  </a:lnTo>
                  <a:lnTo>
                    <a:pt x="3986" y="1462"/>
                  </a:lnTo>
                  <a:lnTo>
                    <a:pt x="3975" y="1453"/>
                  </a:lnTo>
                  <a:lnTo>
                    <a:pt x="3973" y="1445"/>
                  </a:lnTo>
                  <a:lnTo>
                    <a:pt x="3975" y="1436"/>
                  </a:lnTo>
                  <a:lnTo>
                    <a:pt x="3975" y="1422"/>
                  </a:lnTo>
                  <a:lnTo>
                    <a:pt x="3972" y="1422"/>
                  </a:lnTo>
                  <a:lnTo>
                    <a:pt x="3972" y="1415"/>
                  </a:lnTo>
                  <a:lnTo>
                    <a:pt x="3970" y="1401"/>
                  </a:lnTo>
                  <a:lnTo>
                    <a:pt x="3973" y="1394"/>
                  </a:lnTo>
                  <a:lnTo>
                    <a:pt x="3968" y="1389"/>
                  </a:lnTo>
                  <a:lnTo>
                    <a:pt x="3964" y="1383"/>
                  </a:lnTo>
                  <a:lnTo>
                    <a:pt x="3954" y="1389"/>
                  </a:lnTo>
                  <a:lnTo>
                    <a:pt x="3952" y="1377"/>
                  </a:lnTo>
                  <a:lnTo>
                    <a:pt x="3953" y="1370"/>
                  </a:lnTo>
                  <a:lnTo>
                    <a:pt x="3953" y="1363"/>
                  </a:lnTo>
                  <a:lnTo>
                    <a:pt x="3949" y="1355"/>
                  </a:lnTo>
                  <a:lnTo>
                    <a:pt x="3949" y="1348"/>
                  </a:lnTo>
                  <a:lnTo>
                    <a:pt x="3948" y="1347"/>
                  </a:lnTo>
                  <a:lnTo>
                    <a:pt x="3948" y="1337"/>
                  </a:lnTo>
                  <a:lnTo>
                    <a:pt x="3944" y="1331"/>
                  </a:lnTo>
                  <a:lnTo>
                    <a:pt x="3939" y="1334"/>
                  </a:lnTo>
                  <a:lnTo>
                    <a:pt x="3938" y="1339"/>
                  </a:lnTo>
                  <a:lnTo>
                    <a:pt x="3935" y="1348"/>
                  </a:lnTo>
                  <a:lnTo>
                    <a:pt x="3930" y="1357"/>
                  </a:lnTo>
                  <a:lnTo>
                    <a:pt x="3932" y="1362"/>
                  </a:lnTo>
                  <a:lnTo>
                    <a:pt x="3928" y="1363"/>
                  </a:lnTo>
                  <a:lnTo>
                    <a:pt x="3925" y="1375"/>
                  </a:lnTo>
                  <a:lnTo>
                    <a:pt x="3925" y="1384"/>
                  </a:lnTo>
                  <a:lnTo>
                    <a:pt x="3923" y="1389"/>
                  </a:lnTo>
                  <a:lnTo>
                    <a:pt x="3925" y="1395"/>
                  </a:lnTo>
                  <a:lnTo>
                    <a:pt x="3918" y="1407"/>
                  </a:lnTo>
                  <a:lnTo>
                    <a:pt x="3916" y="1416"/>
                  </a:lnTo>
                  <a:lnTo>
                    <a:pt x="3912" y="1422"/>
                  </a:lnTo>
                  <a:lnTo>
                    <a:pt x="3907" y="1430"/>
                  </a:lnTo>
                  <a:lnTo>
                    <a:pt x="3897" y="1436"/>
                  </a:lnTo>
                  <a:lnTo>
                    <a:pt x="3888" y="1430"/>
                  </a:lnTo>
                  <a:lnTo>
                    <a:pt x="3886" y="1425"/>
                  </a:lnTo>
                  <a:lnTo>
                    <a:pt x="3879" y="1422"/>
                  </a:lnTo>
                  <a:lnTo>
                    <a:pt x="3875" y="1422"/>
                  </a:lnTo>
                  <a:lnTo>
                    <a:pt x="3868" y="1414"/>
                  </a:lnTo>
                  <a:lnTo>
                    <a:pt x="3862" y="1407"/>
                  </a:lnTo>
                  <a:lnTo>
                    <a:pt x="3853" y="1403"/>
                  </a:lnTo>
                  <a:lnTo>
                    <a:pt x="3843" y="1394"/>
                  </a:lnTo>
                  <a:lnTo>
                    <a:pt x="3843" y="1391"/>
                  </a:lnTo>
                  <a:lnTo>
                    <a:pt x="3849" y="1384"/>
                  </a:lnTo>
                  <a:lnTo>
                    <a:pt x="3854" y="1375"/>
                  </a:lnTo>
                  <a:lnTo>
                    <a:pt x="3854" y="1369"/>
                  </a:lnTo>
                  <a:lnTo>
                    <a:pt x="3858" y="1369"/>
                  </a:lnTo>
                  <a:lnTo>
                    <a:pt x="3863" y="1363"/>
                  </a:lnTo>
                  <a:lnTo>
                    <a:pt x="3868" y="1355"/>
                  </a:lnTo>
                  <a:lnTo>
                    <a:pt x="3863" y="1348"/>
                  </a:lnTo>
                  <a:lnTo>
                    <a:pt x="3859" y="1351"/>
                  </a:lnTo>
                  <a:lnTo>
                    <a:pt x="3855" y="1349"/>
                  </a:lnTo>
                  <a:lnTo>
                    <a:pt x="3847" y="1354"/>
                  </a:lnTo>
                  <a:lnTo>
                    <a:pt x="3839" y="1349"/>
                  </a:lnTo>
                  <a:lnTo>
                    <a:pt x="3834" y="1351"/>
                  </a:lnTo>
                  <a:lnTo>
                    <a:pt x="3824" y="1347"/>
                  </a:lnTo>
                  <a:lnTo>
                    <a:pt x="3818" y="1341"/>
                  </a:lnTo>
                  <a:lnTo>
                    <a:pt x="3810" y="1337"/>
                  </a:lnTo>
                  <a:lnTo>
                    <a:pt x="3802" y="1338"/>
                  </a:lnTo>
                  <a:lnTo>
                    <a:pt x="3812" y="1344"/>
                  </a:lnTo>
                  <a:lnTo>
                    <a:pt x="3811" y="1352"/>
                  </a:lnTo>
                  <a:lnTo>
                    <a:pt x="3800" y="1354"/>
                  </a:lnTo>
                  <a:lnTo>
                    <a:pt x="3794" y="1353"/>
                  </a:lnTo>
                  <a:lnTo>
                    <a:pt x="3785" y="1358"/>
                  </a:lnTo>
                  <a:lnTo>
                    <a:pt x="3777" y="1367"/>
                  </a:lnTo>
                  <a:lnTo>
                    <a:pt x="3779" y="1370"/>
                  </a:lnTo>
                  <a:lnTo>
                    <a:pt x="3773" y="1374"/>
                  </a:lnTo>
                  <a:lnTo>
                    <a:pt x="3765" y="1386"/>
                  </a:lnTo>
                  <a:lnTo>
                    <a:pt x="3768" y="1394"/>
                  </a:lnTo>
                  <a:lnTo>
                    <a:pt x="3759" y="1393"/>
                  </a:lnTo>
                  <a:lnTo>
                    <a:pt x="3750" y="1393"/>
                  </a:lnTo>
                  <a:lnTo>
                    <a:pt x="3744" y="1384"/>
                  </a:lnTo>
                  <a:lnTo>
                    <a:pt x="3735" y="1377"/>
                  </a:lnTo>
                  <a:lnTo>
                    <a:pt x="3729" y="1379"/>
                  </a:lnTo>
                  <a:lnTo>
                    <a:pt x="3723" y="1381"/>
                  </a:lnTo>
                  <a:lnTo>
                    <a:pt x="3722" y="1385"/>
                  </a:lnTo>
                  <a:lnTo>
                    <a:pt x="3716" y="1384"/>
                  </a:lnTo>
                  <a:lnTo>
                    <a:pt x="3716" y="1388"/>
                  </a:lnTo>
                  <a:lnTo>
                    <a:pt x="3709" y="1390"/>
                  </a:lnTo>
                  <a:lnTo>
                    <a:pt x="3706" y="1395"/>
                  </a:lnTo>
                  <a:lnTo>
                    <a:pt x="3697" y="1404"/>
                  </a:lnTo>
                  <a:lnTo>
                    <a:pt x="3693" y="1415"/>
                  </a:lnTo>
                  <a:lnTo>
                    <a:pt x="3687" y="1411"/>
                  </a:lnTo>
                  <a:lnTo>
                    <a:pt x="3682" y="1420"/>
                  </a:lnTo>
                  <a:lnTo>
                    <a:pt x="3686" y="1426"/>
                  </a:lnTo>
                  <a:lnTo>
                    <a:pt x="3681" y="1429"/>
                  </a:lnTo>
                  <a:lnTo>
                    <a:pt x="3677" y="1416"/>
                  </a:lnTo>
                  <a:lnTo>
                    <a:pt x="3665" y="1429"/>
                  </a:lnTo>
                  <a:lnTo>
                    <a:pt x="3664" y="1437"/>
                  </a:lnTo>
                  <a:lnTo>
                    <a:pt x="3662" y="1443"/>
                  </a:lnTo>
                  <a:lnTo>
                    <a:pt x="3653" y="1451"/>
                  </a:lnTo>
                  <a:lnTo>
                    <a:pt x="3649" y="1458"/>
                  </a:lnTo>
                  <a:lnTo>
                    <a:pt x="3640" y="1464"/>
                  </a:lnTo>
                  <a:lnTo>
                    <a:pt x="3625" y="1469"/>
                  </a:lnTo>
                  <a:lnTo>
                    <a:pt x="3619" y="1469"/>
                  </a:lnTo>
                  <a:lnTo>
                    <a:pt x="3615" y="1471"/>
                  </a:lnTo>
                  <a:lnTo>
                    <a:pt x="3613" y="1474"/>
                  </a:lnTo>
                  <a:lnTo>
                    <a:pt x="3604" y="1476"/>
                  </a:lnTo>
                  <a:lnTo>
                    <a:pt x="3592" y="1482"/>
                  </a:lnTo>
                  <a:lnTo>
                    <a:pt x="3590" y="1479"/>
                  </a:lnTo>
                  <a:lnTo>
                    <a:pt x="3583" y="1481"/>
                  </a:lnTo>
                  <a:lnTo>
                    <a:pt x="3572" y="1485"/>
                  </a:lnTo>
                  <a:lnTo>
                    <a:pt x="3565" y="1492"/>
                  </a:lnTo>
                  <a:lnTo>
                    <a:pt x="3554" y="1498"/>
                  </a:lnTo>
                  <a:lnTo>
                    <a:pt x="3546" y="1508"/>
                  </a:lnTo>
                  <a:lnTo>
                    <a:pt x="3547" y="1497"/>
                  </a:lnTo>
                  <a:lnTo>
                    <a:pt x="3540" y="1508"/>
                  </a:lnTo>
                  <a:lnTo>
                    <a:pt x="3540" y="1515"/>
                  </a:lnTo>
                  <a:lnTo>
                    <a:pt x="3536" y="1523"/>
                  </a:lnTo>
                  <a:lnTo>
                    <a:pt x="3533" y="1528"/>
                  </a:lnTo>
                  <a:lnTo>
                    <a:pt x="3530" y="1536"/>
                  </a:lnTo>
                  <a:lnTo>
                    <a:pt x="3533" y="1541"/>
                  </a:lnTo>
                  <a:lnTo>
                    <a:pt x="3533" y="1545"/>
                  </a:lnTo>
                  <a:lnTo>
                    <a:pt x="3536" y="1557"/>
                  </a:lnTo>
                  <a:lnTo>
                    <a:pt x="3534" y="1565"/>
                  </a:lnTo>
                  <a:lnTo>
                    <a:pt x="3533" y="1559"/>
                  </a:lnTo>
                  <a:lnTo>
                    <a:pt x="3528" y="1554"/>
                  </a:lnTo>
                  <a:lnTo>
                    <a:pt x="3528" y="1568"/>
                  </a:lnTo>
                  <a:lnTo>
                    <a:pt x="3524" y="1562"/>
                  </a:lnTo>
                  <a:lnTo>
                    <a:pt x="3524" y="1568"/>
                  </a:lnTo>
                  <a:lnTo>
                    <a:pt x="3529" y="1580"/>
                  </a:lnTo>
                  <a:lnTo>
                    <a:pt x="3528" y="1592"/>
                  </a:lnTo>
                  <a:lnTo>
                    <a:pt x="3531" y="1598"/>
                  </a:lnTo>
                  <a:lnTo>
                    <a:pt x="3530" y="1602"/>
                  </a:lnTo>
                  <a:lnTo>
                    <a:pt x="3533" y="1612"/>
                  </a:lnTo>
                  <a:lnTo>
                    <a:pt x="3530" y="1620"/>
                  </a:lnTo>
                  <a:lnTo>
                    <a:pt x="3529" y="1629"/>
                  </a:lnTo>
                  <a:lnTo>
                    <a:pt x="3530" y="1644"/>
                  </a:lnTo>
                  <a:lnTo>
                    <a:pt x="3529" y="1653"/>
                  </a:lnTo>
                  <a:lnTo>
                    <a:pt x="3524" y="1663"/>
                  </a:lnTo>
                  <a:lnTo>
                    <a:pt x="3522" y="1669"/>
                  </a:lnTo>
                  <a:lnTo>
                    <a:pt x="3519" y="1672"/>
                  </a:lnTo>
                  <a:lnTo>
                    <a:pt x="3512" y="1674"/>
                  </a:lnTo>
                  <a:lnTo>
                    <a:pt x="3508" y="1684"/>
                  </a:lnTo>
                  <a:lnTo>
                    <a:pt x="3513" y="1686"/>
                  </a:lnTo>
                  <a:lnTo>
                    <a:pt x="3523" y="1695"/>
                  </a:lnTo>
                  <a:lnTo>
                    <a:pt x="3531" y="1695"/>
                  </a:lnTo>
                  <a:lnTo>
                    <a:pt x="3540" y="1696"/>
                  </a:lnTo>
                  <a:lnTo>
                    <a:pt x="3549" y="1691"/>
                  </a:lnTo>
                  <a:lnTo>
                    <a:pt x="3556" y="1687"/>
                  </a:lnTo>
                  <a:lnTo>
                    <a:pt x="3560" y="1689"/>
                  </a:lnTo>
                  <a:lnTo>
                    <a:pt x="3570" y="1680"/>
                  </a:lnTo>
                  <a:lnTo>
                    <a:pt x="3580" y="1679"/>
                  </a:lnTo>
                  <a:lnTo>
                    <a:pt x="3590" y="1677"/>
                  </a:lnTo>
                  <a:lnTo>
                    <a:pt x="3598" y="1680"/>
                  </a:lnTo>
                  <a:lnTo>
                    <a:pt x="3607" y="1679"/>
                  </a:lnTo>
                  <a:lnTo>
                    <a:pt x="3618" y="1679"/>
                  </a:lnTo>
                  <a:lnTo>
                    <a:pt x="3624" y="1672"/>
                  </a:lnTo>
                  <a:lnTo>
                    <a:pt x="3630" y="1664"/>
                  </a:lnTo>
                  <a:lnTo>
                    <a:pt x="3643" y="1661"/>
                  </a:lnTo>
                  <a:lnTo>
                    <a:pt x="3659" y="1654"/>
                  </a:lnTo>
                  <a:lnTo>
                    <a:pt x="3671" y="1654"/>
                  </a:lnTo>
                  <a:lnTo>
                    <a:pt x="3686" y="1649"/>
                  </a:lnTo>
                  <a:lnTo>
                    <a:pt x="3706" y="1644"/>
                  </a:lnTo>
                  <a:lnTo>
                    <a:pt x="3728" y="1643"/>
                  </a:lnTo>
                  <a:lnTo>
                    <a:pt x="3738" y="1650"/>
                  </a:lnTo>
                  <a:lnTo>
                    <a:pt x="3747" y="1650"/>
                  </a:lnTo>
                  <a:lnTo>
                    <a:pt x="3759" y="1660"/>
                  </a:lnTo>
                  <a:lnTo>
                    <a:pt x="3755" y="1663"/>
                  </a:lnTo>
                  <a:lnTo>
                    <a:pt x="3760" y="1667"/>
                  </a:lnTo>
                  <a:lnTo>
                    <a:pt x="3763" y="1679"/>
                  </a:lnTo>
                  <a:lnTo>
                    <a:pt x="3759" y="1687"/>
                  </a:lnTo>
                  <a:lnTo>
                    <a:pt x="3766" y="1692"/>
                  </a:lnTo>
                  <a:lnTo>
                    <a:pt x="3775" y="1681"/>
                  </a:lnTo>
                  <a:lnTo>
                    <a:pt x="3786" y="1676"/>
                  </a:lnTo>
                  <a:lnTo>
                    <a:pt x="3801" y="1663"/>
                  </a:lnTo>
                  <a:lnTo>
                    <a:pt x="3799" y="1675"/>
                  </a:lnTo>
                  <a:lnTo>
                    <a:pt x="3790" y="1682"/>
                  </a:lnTo>
                  <a:lnTo>
                    <a:pt x="3784" y="1691"/>
                  </a:lnTo>
                  <a:lnTo>
                    <a:pt x="3773" y="1698"/>
                  </a:lnTo>
                  <a:lnTo>
                    <a:pt x="3786" y="1696"/>
                  </a:lnTo>
                  <a:lnTo>
                    <a:pt x="3797" y="1686"/>
                  </a:lnTo>
                  <a:lnTo>
                    <a:pt x="3795" y="1696"/>
                  </a:lnTo>
                  <a:lnTo>
                    <a:pt x="3787" y="1703"/>
                  </a:lnTo>
                  <a:lnTo>
                    <a:pt x="3799" y="1706"/>
                  </a:lnTo>
                  <a:lnTo>
                    <a:pt x="3801" y="1712"/>
                  </a:lnTo>
                  <a:lnTo>
                    <a:pt x="3800" y="1719"/>
                  </a:lnTo>
                  <a:lnTo>
                    <a:pt x="3797" y="1731"/>
                  </a:lnTo>
                  <a:lnTo>
                    <a:pt x="3800" y="1741"/>
                  </a:lnTo>
                  <a:lnTo>
                    <a:pt x="3810" y="1744"/>
                  </a:lnTo>
                  <a:lnTo>
                    <a:pt x="3816" y="1745"/>
                  </a:lnTo>
                  <a:lnTo>
                    <a:pt x="3822" y="1748"/>
                  </a:lnTo>
                  <a:lnTo>
                    <a:pt x="3829" y="1752"/>
                  </a:lnTo>
                  <a:lnTo>
                    <a:pt x="3847" y="1742"/>
                  </a:lnTo>
                  <a:lnTo>
                    <a:pt x="3855" y="1738"/>
                  </a:lnTo>
                  <a:lnTo>
                    <a:pt x="3849" y="1747"/>
                  </a:lnTo>
                  <a:lnTo>
                    <a:pt x="3855" y="1749"/>
                  </a:lnTo>
                  <a:lnTo>
                    <a:pt x="3860" y="1755"/>
                  </a:lnTo>
                  <a:lnTo>
                    <a:pt x="3873" y="1749"/>
                  </a:lnTo>
                  <a:lnTo>
                    <a:pt x="3881" y="1743"/>
                  </a:lnTo>
                  <a:lnTo>
                    <a:pt x="3896" y="1737"/>
                  </a:lnTo>
                  <a:lnTo>
                    <a:pt x="3910" y="1737"/>
                  </a:lnTo>
                  <a:lnTo>
                    <a:pt x="3920" y="1731"/>
                  </a:lnTo>
                  <a:lnTo>
                    <a:pt x="3922" y="1726"/>
                  </a:lnTo>
                  <a:lnTo>
                    <a:pt x="3930" y="1717"/>
                  </a:lnTo>
                  <a:lnTo>
                    <a:pt x="3938" y="1705"/>
                  </a:lnTo>
                  <a:lnTo>
                    <a:pt x="3948" y="1697"/>
                  </a:lnTo>
                  <a:lnTo>
                    <a:pt x="3957" y="1685"/>
                  </a:lnTo>
                  <a:lnTo>
                    <a:pt x="3965" y="1677"/>
                  </a:lnTo>
                  <a:lnTo>
                    <a:pt x="3977" y="1665"/>
                  </a:lnTo>
                  <a:lnTo>
                    <a:pt x="3988" y="1659"/>
                  </a:lnTo>
                  <a:lnTo>
                    <a:pt x="4000" y="1644"/>
                  </a:lnTo>
                  <a:lnTo>
                    <a:pt x="4007" y="1633"/>
                  </a:lnTo>
                  <a:lnTo>
                    <a:pt x="4010" y="1625"/>
                  </a:lnTo>
                  <a:lnTo>
                    <a:pt x="4020" y="1612"/>
                  </a:lnTo>
                  <a:lnTo>
                    <a:pt x="4025" y="1604"/>
                  </a:lnTo>
                  <a:lnTo>
                    <a:pt x="4031" y="1592"/>
                  </a:lnTo>
                  <a:lnTo>
                    <a:pt x="4029" y="1578"/>
                  </a:lnTo>
                  <a:close/>
                  <a:moveTo>
                    <a:pt x="3850" y="1784"/>
                  </a:moveTo>
                  <a:lnTo>
                    <a:pt x="3843" y="1786"/>
                  </a:lnTo>
                  <a:lnTo>
                    <a:pt x="3834" y="1781"/>
                  </a:lnTo>
                  <a:lnTo>
                    <a:pt x="3828" y="1780"/>
                  </a:lnTo>
                  <a:lnTo>
                    <a:pt x="3823" y="1786"/>
                  </a:lnTo>
                  <a:lnTo>
                    <a:pt x="3822" y="1800"/>
                  </a:lnTo>
                  <a:lnTo>
                    <a:pt x="3817" y="1810"/>
                  </a:lnTo>
                  <a:lnTo>
                    <a:pt x="3816" y="1822"/>
                  </a:lnTo>
                  <a:lnTo>
                    <a:pt x="3823" y="1822"/>
                  </a:lnTo>
                  <a:lnTo>
                    <a:pt x="3824" y="1823"/>
                  </a:lnTo>
                  <a:lnTo>
                    <a:pt x="3839" y="1812"/>
                  </a:lnTo>
                  <a:lnTo>
                    <a:pt x="3841" y="1817"/>
                  </a:lnTo>
                  <a:lnTo>
                    <a:pt x="3850" y="1806"/>
                  </a:lnTo>
                  <a:lnTo>
                    <a:pt x="3859" y="1800"/>
                  </a:lnTo>
                  <a:lnTo>
                    <a:pt x="3869" y="1783"/>
                  </a:lnTo>
                  <a:lnTo>
                    <a:pt x="3862" y="1781"/>
                  </a:lnTo>
                  <a:lnTo>
                    <a:pt x="3850" y="1784"/>
                  </a:lnTo>
                  <a:close/>
                  <a:moveTo>
                    <a:pt x="3134" y="1031"/>
                  </a:moveTo>
                  <a:lnTo>
                    <a:pt x="3123" y="1022"/>
                  </a:lnTo>
                  <a:lnTo>
                    <a:pt x="3120" y="1047"/>
                  </a:lnTo>
                  <a:lnTo>
                    <a:pt x="3122" y="1068"/>
                  </a:lnTo>
                  <a:lnTo>
                    <a:pt x="3130" y="1081"/>
                  </a:lnTo>
                  <a:lnTo>
                    <a:pt x="3142" y="1077"/>
                  </a:lnTo>
                  <a:lnTo>
                    <a:pt x="3147" y="1072"/>
                  </a:lnTo>
                  <a:lnTo>
                    <a:pt x="3148" y="1057"/>
                  </a:lnTo>
                  <a:lnTo>
                    <a:pt x="3141" y="1041"/>
                  </a:lnTo>
                  <a:lnTo>
                    <a:pt x="3134" y="1031"/>
                  </a:lnTo>
                  <a:close/>
                  <a:moveTo>
                    <a:pt x="3508" y="869"/>
                  </a:moveTo>
                  <a:lnTo>
                    <a:pt x="3500" y="868"/>
                  </a:lnTo>
                  <a:lnTo>
                    <a:pt x="3487" y="873"/>
                  </a:lnTo>
                  <a:lnTo>
                    <a:pt x="3482" y="880"/>
                  </a:lnTo>
                  <a:lnTo>
                    <a:pt x="3484" y="892"/>
                  </a:lnTo>
                  <a:lnTo>
                    <a:pt x="3496" y="897"/>
                  </a:lnTo>
                  <a:lnTo>
                    <a:pt x="3505" y="889"/>
                  </a:lnTo>
                  <a:lnTo>
                    <a:pt x="3507" y="881"/>
                  </a:lnTo>
                  <a:lnTo>
                    <a:pt x="3512" y="875"/>
                  </a:lnTo>
                  <a:lnTo>
                    <a:pt x="3508" y="869"/>
                  </a:lnTo>
                  <a:close/>
                  <a:moveTo>
                    <a:pt x="3623" y="801"/>
                  </a:moveTo>
                  <a:lnTo>
                    <a:pt x="3619" y="817"/>
                  </a:lnTo>
                  <a:lnTo>
                    <a:pt x="3623" y="827"/>
                  </a:lnTo>
                  <a:lnTo>
                    <a:pt x="3632" y="840"/>
                  </a:lnTo>
                  <a:lnTo>
                    <a:pt x="3635" y="828"/>
                  </a:lnTo>
                  <a:lnTo>
                    <a:pt x="3638" y="803"/>
                  </a:lnTo>
                  <a:lnTo>
                    <a:pt x="3639" y="796"/>
                  </a:lnTo>
                  <a:lnTo>
                    <a:pt x="3632" y="791"/>
                  </a:lnTo>
                  <a:lnTo>
                    <a:pt x="3623" y="801"/>
                  </a:lnTo>
                  <a:close/>
                  <a:moveTo>
                    <a:pt x="2170" y="564"/>
                  </a:moveTo>
                  <a:lnTo>
                    <a:pt x="2171" y="583"/>
                  </a:lnTo>
                  <a:lnTo>
                    <a:pt x="2176" y="587"/>
                  </a:lnTo>
                  <a:lnTo>
                    <a:pt x="2181" y="582"/>
                  </a:lnTo>
                  <a:lnTo>
                    <a:pt x="2187" y="583"/>
                  </a:lnTo>
                  <a:lnTo>
                    <a:pt x="2188" y="562"/>
                  </a:lnTo>
                  <a:lnTo>
                    <a:pt x="2180" y="552"/>
                  </a:lnTo>
                  <a:lnTo>
                    <a:pt x="2174" y="557"/>
                  </a:lnTo>
                  <a:lnTo>
                    <a:pt x="2169" y="557"/>
                  </a:lnTo>
                  <a:lnTo>
                    <a:pt x="2170" y="564"/>
                  </a:lnTo>
                  <a:close/>
                  <a:moveTo>
                    <a:pt x="2250" y="598"/>
                  </a:moveTo>
                  <a:lnTo>
                    <a:pt x="2238" y="599"/>
                  </a:lnTo>
                  <a:lnTo>
                    <a:pt x="2223" y="598"/>
                  </a:lnTo>
                  <a:lnTo>
                    <a:pt x="2222" y="606"/>
                  </a:lnTo>
                  <a:lnTo>
                    <a:pt x="2239" y="614"/>
                  </a:lnTo>
                  <a:lnTo>
                    <a:pt x="2245" y="615"/>
                  </a:lnTo>
                  <a:lnTo>
                    <a:pt x="2256" y="620"/>
                  </a:lnTo>
                  <a:lnTo>
                    <a:pt x="2258" y="614"/>
                  </a:lnTo>
                  <a:lnTo>
                    <a:pt x="2256" y="609"/>
                  </a:lnTo>
                  <a:lnTo>
                    <a:pt x="2259" y="597"/>
                  </a:lnTo>
                  <a:lnTo>
                    <a:pt x="2250" y="598"/>
                  </a:lnTo>
                  <a:close/>
                  <a:moveTo>
                    <a:pt x="2202" y="354"/>
                  </a:moveTo>
                  <a:lnTo>
                    <a:pt x="2208" y="343"/>
                  </a:lnTo>
                  <a:lnTo>
                    <a:pt x="2203" y="335"/>
                  </a:lnTo>
                  <a:lnTo>
                    <a:pt x="2188" y="340"/>
                  </a:lnTo>
                  <a:lnTo>
                    <a:pt x="2191" y="346"/>
                  </a:lnTo>
                  <a:lnTo>
                    <a:pt x="2202" y="354"/>
                  </a:lnTo>
                  <a:close/>
                  <a:moveTo>
                    <a:pt x="2007" y="348"/>
                  </a:moveTo>
                  <a:lnTo>
                    <a:pt x="2013" y="340"/>
                  </a:lnTo>
                  <a:lnTo>
                    <a:pt x="2017" y="344"/>
                  </a:lnTo>
                  <a:lnTo>
                    <a:pt x="2013" y="350"/>
                  </a:lnTo>
                  <a:lnTo>
                    <a:pt x="2015" y="354"/>
                  </a:lnTo>
                  <a:lnTo>
                    <a:pt x="2028" y="356"/>
                  </a:lnTo>
                  <a:lnTo>
                    <a:pt x="2035" y="365"/>
                  </a:lnTo>
                  <a:lnTo>
                    <a:pt x="2034" y="374"/>
                  </a:lnTo>
                  <a:lnTo>
                    <a:pt x="2018" y="372"/>
                  </a:lnTo>
                  <a:lnTo>
                    <a:pt x="2015" y="381"/>
                  </a:lnTo>
                  <a:lnTo>
                    <a:pt x="2020" y="390"/>
                  </a:lnTo>
                  <a:lnTo>
                    <a:pt x="2009" y="394"/>
                  </a:lnTo>
                  <a:lnTo>
                    <a:pt x="2012" y="400"/>
                  </a:lnTo>
                  <a:lnTo>
                    <a:pt x="2029" y="402"/>
                  </a:lnTo>
                  <a:lnTo>
                    <a:pt x="2020" y="406"/>
                  </a:lnTo>
                  <a:lnTo>
                    <a:pt x="2002" y="421"/>
                  </a:lnTo>
                  <a:lnTo>
                    <a:pt x="2008" y="423"/>
                  </a:lnTo>
                  <a:lnTo>
                    <a:pt x="2017" y="417"/>
                  </a:lnTo>
                  <a:lnTo>
                    <a:pt x="2026" y="420"/>
                  </a:lnTo>
                  <a:lnTo>
                    <a:pt x="2035" y="412"/>
                  </a:lnTo>
                  <a:lnTo>
                    <a:pt x="2040" y="416"/>
                  </a:lnTo>
                  <a:lnTo>
                    <a:pt x="2060" y="411"/>
                  </a:lnTo>
                  <a:lnTo>
                    <a:pt x="2075" y="411"/>
                  </a:lnTo>
                  <a:lnTo>
                    <a:pt x="2085" y="405"/>
                  </a:lnTo>
                  <a:lnTo>
                    <a:pt x="2080" y="397"/>
                  </a:lnTo>
                  <a:lnTo>
                    <a:pt x="2086" y="392"/>
                  </a:lnTo>
                  <a:lnTo>
                    <a:pt x="2087" y="382"/>
                  </a:lnTo>
                  <a:lnTo>
                    <a:pt x="2075" y="380"/>
                  </a:lnTo>
                  <a:lnTo>
                    <a:pt x="2071" y="375"/>
                  </a:lnTo>
                  <a:lnTo>
                    <a:pt x="2064" y="359"/>
                  </a:lnTo>
                  <a:lnTo>
                    <a:pt x="2056" y="356"/>
                  </a:lnTo>
                  <a:lnTo>
                    <a:pt x="2048" y="340"/>
                  </a:lnTo>
                  <a:lnTo>
                    <a:pt x="2046" y="339"/>
                  </a:lnTo>
                  <a:lnTo>
                    <a:pt x="2034" y="338"/>
                  </a:lnTo>
                  <a:lnTo>
                    <a:pt x="2045" y="324"/>
                  </a:lnTo>
                  <a:lnTo>
                    <a:pt x="2048" y="314"/>
                  </a:lnTo>
                  <a:lnTo>
                    <a:pt x="2035" y="314"/>
                  </a:lnTo>
                  <a:lnTo>
                    <a:pt x="2024" y="316"/>
                  </a:lnTo>
                  <a:lnTo>
                    <a:pt x="2036" y="299"/>
                  </a:lnTo>
                  <a:lnTo>
                    <a:pt x="2023" y="301"/>
                  </a:lnTo>
                  <a:lnTo>
                    <a:pt x="2015" y="301"/>
                  </a:lnTo>
                  <a:lnTo>
                    <a:pt x="2007" y="312"/>
                  </a:lnTo>
                  <a:lnTo>
                    <a:pt x="2002" y="325"/>
                  </a:lnTo>
                  <a:lnTo>
                    <a:pt x="2007" y="333"/>
                  </a:lnTo>
                  <a:lnTo>
                    <a:pt x="2007" y="348"/>
                  </a:lnTo>
                  <a:close/>
                  <a:moveTo>
                    <a:pt x="1866" y="231"/>
                  </a:moveTo>
                  <a:lnTo>
                    <a:pt x="1878" y="234"/>
                  </a:lnTo>
                  <a:lnTo>
                    <a:pt x="1887" y="231"/>
                  </a:lnTo>
                  <a:lnTo>
                    <a:pt x="1918" y="223"/>
                  </a:lnTo>
                  <a:lnTo>
                    <a:pt x="1931" y="213"/>
                  </a:lnTo>
                  <a:lnTo>
                    <a:pt x="1921" y="203"/>
                  </a:lnTo>
                  <a:lnTo>
                    <a:pt x="1925" y="195"/>
                  </a:lnTo>
                  <a:lnTo>
                    <a:pt x="1908" y="194"/>
                  </a:lnTo>
                  <a:lnTo>
                    <a:pt x="1892" y="202"/>
                  </a:lnTo>
                  <a:lnTo>
                    <a:pt x="1879" y="198"/>
                  </a:lnTo>
                  <a:lnTo>
                    <a:pt x="1863" y="204"/>
                  </a:lnTo>
                  <a:lnTo>
                    <a:pt x="1848" y="195"/>
                  </a:lnTo>
                  <a:lnTo>
                    <a:pt x="1835" y="198"/>
                  </a:lnTo>
                  <a:lnTo>
                    <a:pt x="1825" y="205"/>
                  </a:lnTo>
                  <a:lnTo>
                    <a:pt x="1846" y="209"/>
                  </a:lnTo>
                  <a:lnTo>
                    <a:pt x="1845" y="213"/>
                  </a:lnTo>
                  <a:lnTo>
                    <a:pt x="1827" y="215"/>
                  </a:lnTo>
                  <a:lnTo>
                    <a:pt x="1848" y="223"/>
                  </a:lnTo>
                  <a:lnTo>
                    <a:pt x="1837" y="229"/>
                  </a:lnTo>
                  <a:lnTo>
                    <a:pt x="1866" y="231"/>
                  </a:lnTo>
                  <a:close/>
                  <a:moveTo>
                    <a:pt x="3639" y="940"/>
                  </a:moveTo>
                  <a:lnTo>
                    <a:pt x="3641" y="946"/>
                  </a:lnTo>
                  <a:lnTo>
                    <a:pt x="3650" y="953"/>
                  </a:lnTo>
                  <a:lnTo>
                    <a:pt x="3650" y="948"/>
                  </a:lnTo>
                  <a:lnTo>
                    <a:pt x="3654" y="952"/>
                  </a:lnTo>
                  <a:lnTo>
                    <a:pt x="3651" y="956"/>
                  </a:lnTo>
                  <a:lnTo>
                    <a:pt x="3651" y="962"/>
                  </a:lnTo>
                  <a:lnTo>
                    <a:pt x="3658" y="966"/>
                  </a:lnTo>
                  <a:lnTo>
                    <a:pt x="3670" y="963"/>
                  </a:lnTo>
                  <a:lnTo>
                    <a:pt x="3680" y="973"/>
                  </a:lnTo>
                  <a:lnTo>
                    <a:pt x="3681" y="967"/>
                  </a:lnTo>
                  <a:lnTo>
                    <a:pt x="3687" y="975"/>
                  </a:lnTo>
                  <a:lnTo>
                    <a:pt x="3698" y="982"/>
                  </a:lnTo>
                  <a:lnTo>
                    <a:pt x="3700" y="975"/>
                  </a:lnTo>
                  <a:lnTo>
                    <a:pt x="3695" y="972"/>
                  </a:lnTo>
                  <a:lnTo>
                    <a:pt x="3695" y="963"/>
                  </a:lnTo>
                  <a:lnTo>
                    <a:pt x="3677" y="954"/>
                  </a:lnTo>
                  <a:lnTo>
                    <a:pt x="3672" y="957"/>
                  </a:lnTo>
                  <a:lnTo>
                    <a:pt x="3665" y="954"/>
                  </a:lnTo>
                  <a:lnTo>
                    <a:pt x="3660" y="943"/>
                  </a:lnTo>
                  <a:lnTo>
                    <a:pt x="3660" y="931"/>
                  </a:lnTo>
                  <a:lnTo>
                    <a:pt x="3667" y="926"/>
                  </a:lnTo>
                  <a:lnTo>
                    <a:pt x="3669" y="914"/>
                  </a:lnTo>
                  <a:lnTo>
                    <a:pt x="3662" y="902"/>
                  </a:lnTo>
                  <a:lnTo>
                    <a:pt x="3664" y="896"/>
                  </a:lnTo>
                  <a:lnTo>
                    <a:pt x="3661" y="892"/>
                  </a:lnTo>
                  <a:lnTo>
                    <a:pt x="3658" y="896"/>
                  </a:lnTo>
                  <a:lnTo>
                    <a:pt x="3650" y="892"/>
                  </a:lnTo>
                  <a:lnTo>
                    <a:pt x="3641" y="892"/>
                  </a:lnTo>
                  <a:lnTo>
                    <a:pt x="3640" y="906"/>
                  </a:lnTo>
                  <a:lnTo>
                    <a:pt x="3643" y="930"/>
                  </a:lnTo>
                  <a:lnTo>
                    <a:pt x="3635" y="925"/>
                  </a:lnTo>
                  <a:lnTo>
                    <a:pt x="3639" y="940"/>
                  </a:lnTo>
                  <a:close/>
                  <a:moveTo>
                    <a:pt x="3718" y="988"/>
                  </a:moveTo>
                  <a:lnTo>
                    <a:pt x="3713" y="982"/>
                  </a:lnTo>
                  <a:lnTo>
                    <a:pt x="3701" y="982"/>
                  </a:lnTo>
                  <a:lnTo>
                    <a:pt x="3711" y="993"/>
                  </a:lnTo>
                  <a:lnTo>
                    <a:pt x="3711" y="999"/>
                  </a:lnTo>
                  <a:lnTo>
                    <a:pt x="3703" y="998"/>
                  </a:lnTo>
                  <a:lnTo>
                    <a:pt x="3707" y="1006"/>
                  </a:lnTo>
                  <a:lnTo>
                    <a:pt x="3711" y="1006"/>
                  </a:lnTo>
                  <a:lnTo>
                    <a:pt x="3712" y="1018"/>
                  </a:lnTo>
                  <a:lnTo>
                    <a:pt x="3718" y="1014"/>
                  </a:lnTo>
                  <a:lnTo>
                    <a:pt x="3713" y="1006"/>
                  </a:lnTo>
                  <a:lnTo>
                    <a:pt x="3712" y="1000"/>
                  </a:lnTo>
                  <a:lnTo>
                    <a:pt x="3723" y="1005"/>
                  </a:lnTo>
                  <a:lnTo>
                    <a:pt x="3718" y="988"/>
                  </a:lnTo>
                  <a:close/>
                  <a:moveTo>
                    <a:pt x="3735" y="1076"/>
                  </a:moveTo>
                  <a:lnTo>
                    <a:pt x="3739" y="1062"/>
                  </a:lnTo>
                  <a:lnTo>
                    <a:pt x="3738" y="1053"/>
                  </a:lnTo>
                  <a:lnTo>
                    <a:pt x="3735" y="1044"/>
                  </a:lnTo>
                  <a:lnTo>
                    <a:pt x="3734" y="1037"/>
                  </a:lnTo>
                  <a:lnTo>
                    <a:pt x="3732" y="1031"/>
                  </a:lnTo>
                  <a:lnTo>
                    <a:pt x="3721" y="1024"/>
                  </a:lnTo>
                  <a:lnTo>
                    <a:pt x="3722" y="1036"/>
                  </a:lnTo>
                  <a:lnTo>
                    <a:pt x="3713" y="1036"/>
                  </a:lnTo>
                  <a:lnTo>
                    <a:pt x="3711" y="1042"/>
                  </a:lnTo>
                  <a:lnTo>
                    <a:pt x="3702" y="1046"/>
                  </a:lnTo>
                  <a:lnTo>
                    <a:pt x="3697" y="1039"/>
                  </a:lnTo>
                  <a:lnTo>
                    <a:pt x="3690" y="1045"/>
                  </a:lnTo>
                  <a:lnTo>
                    <a:pt x="3681" y="1050"/>
                  </a:lnTo>
                  <a:lnTo>
                    <a:pt x="3679" y="1062"/>
                  </a:lnTo>
                  <a:lnTo>
                    <a:pt x="3681" y="1066"/>
                  </a:lnTo>
                  <a:lnTo>
                    <a:pt x="3688" y="1058"/>
                  </a:lnTo>
                  <a:lnTo>
                    <a:pt x="3696" y="1060"/>
                  </a:lnTo>
                  <a:lnTo>
                    <a:pt x="3700" y="1052"/>
                  </a:lnTo>
                  <a:lnTo>
                    <a:pt x="3708" y="1060"/>
                  </a:lnTo>
                  <a:lnTo>
                    <a:pt x="3705" y="1066"/>
                  </a:lnTo>
                  <a:lnTo>
                    <a:pt x="3709" y="1077"/>
                  </a:lnTo>
                  <a:lnTo>
                    <a:pt x="3724" y="1087"/>
                  </a:lnTo>
                  <a:lnTo>
                    <a:pt x="3728" y="1079"/>
                  </a:lnTo>
                  <a:lnTo>
                    <a:pt x="3723" y="1067"/>
                  </a:lnTo>
                  <a:lnTo>
                    <a:pt x="3729" y="1061"/>
                  </a:lnTo>
                  <a:lnTo>
                    <a:pt x="3735" y="1076"/>
                  </a:lnTo>
                  <a:close/>
                  <a:moveTo>
                    <a:pt x="3630" y="1031"/>
                  </a:moveTo>
                  <a:lnTo>
                    <a:pt x="3637" y="1020"/>
                  </a:lnTo>
                  <a:lnTo>
                    <a:pt x="3644" y="1011"/>
                  </a:lnTo>
                  <a:lnTo>
                    <a:pt x="3640" y="1000"/>
                  </a:lnTo>
                  <a:lnTo>
                    <a:pt x="3635" y="1014"/>
                  </a:lnTo>
                  <a:lnTo>
                    <a:pt x="3628" y="1025"/>
                  </a:lnTo>
                  <a:lnTo>
                    <a:pt x="3620" y="1035"/>
                  </a:lnTo>
                  <a:lnTo>
                    <a:pt x="3614" y="1045"/>
                  </a:lnTo>
                  <a:lnTo>
                    <a:pt x="3630" y="1031"/>
                  </a:lnTo>
                  <a:close/>
                  <a:moveTo>
                    <a:pt x="3655" y="979"/>
                  </a:moveTo>
                  <a:lnTo>
                    <a:pt x="3662" y="987"/>
                  </a:lnTo>
                  <a:lnTo>
                    <a:pt x="3664" y="974"/>
                  </a:lnTo>
                  <a:lnTo>
                    <a:pt x="3659" y="969"/>
                  </a:lnTo>
                  <a:lnTo>
                    <a:pt x="3648" y="968"/>
                  </a:lnTo>
                  <a:lnTo>
                    <a:pt x="3655" y="979"/>
                  </a:lnTo>
                  <a:close/>
                  <a:moveTo>
                    <a:pt x="3675" y="1013"/>
                  </a:moveTo>
                  <a:lnTo>
                    <a:pt x="3682" y="1009"/>
                  </a:lnTo>
                  <a:lnTo>
                    <a:pt x="3687" y="1003"/>
                  </a:lnTo>
                  <a:lnTo>
                    <a:pt x="3687" y="996"/>
                  </a:lnTo>
                  <a:lnTo>
                    <a:pt x="3680" y="996"/>
                  </a:lnTo>
                  <a:lnTo>
                    <a:pt x="3671" y="992"/>
                  </a:lnTo>
                  <a:lnTo>
                    <a:pt x="3674" y="999"/>
                  </a:lnTo>
                  <a:lnTo>
                    <a:pt x="3674" y="1006"/>
                  </a:lnTo>
                  <a:lnTo>
                    <a:pt x="3675" y="1013"/>
                  </a:lnTo>
                  <a:close/>
                  <a:moveTo>
                    <a:pt x="3686" y="1006"/>
                  </a:moveTo>
                  <a:lnTo>
                    <a:pt x="3686" y="1016"/>
                  </a:lnTo>
                  <a:lnTo>
                    <a:pt x="3682" y="1020"/>
                  </a:lnTo>
                  <a:lnTo>
                    <a:pt x="3681" y="1025"/>
                  </a:lnTo>
                  <a:lnTo>
                    <a:pt x="3690" y="1035"/>
                  </a:lnTo>
                  <a:lnTo>
                    <a:pt x="3693" y="1031"/>
                  </a:lnTo>
                  <a:lnTo>
                    <a:pt x="3697" y="1021"/>
                  </a:lnTo>
                  <a:lnTo>
                    <a:pt x="3701" y="1015"/>
                  </a:lnTo>
                  <a:lnTo>
                    <a:pt x="3701" y="1001"/>
                  </a:lnTo>
                  <a:lnTo>
                    <a:pt x="3692" y="1016"/>
                  </a:lnTo>
                  <a:lnTo>
                    <a:pt x="3693" y="1006"/>
                  </a:lnTo>
                  <a:lnTo>
                    <a:pt x="3686" y="1006"/>
                  </a:lnTo>
                  <a:close/>
                  <a:moveTo>
                    <a:pt x="3797" y="526"/>
                  </a:moveTo>
                  <a:lnTo>
                    <a:pt x="3812" y="522"/>
                  </a:lnTo>
                  <a:lnTo>
                    <a:pt x="3799" y="505"/>
                  </a:lnTo>
                  <a:lnTo>
                    <a:pt x="3795" y="511"/>
                  </a:lnTo>
                  <a:lnTo>
                    <a:pt x="3784" y="507"/>
                  </a:lnTo>
                  <a:lnTo>
                    <a:pt x="3770" y="502"/>
                  </a:lnTo>
                  <a:lnTo>
                    <a:pt x="3747" y="488"/>
                  </a:lnTo>
                  <a:lnTo>
                    <a:pt x="3750" y="500"/>
                  </a:lnTo>
                  <a:lnTo>
                    <a:pt x="3761" y="520"/>
                  </a:lnTo>
                  <a:lnTo>
                    <a:pt x="3749" y="521"/>
                  </a:lnTo>
                  <a:lnTo>
                    <a:pt x="3750" y="532"/>
                  </a:lnTo>
                  <a:lnTo>
                    <a:pt x="3761" y="547"/>
                  </a:lnTo>
                  <a:lnTo>
                    <a:pt x="3774" y="547"/>
                  </a:lnTo>
                  <a:lnTo>
                    <a:pt x="3770" y="530"/>
                  </a:lnTo>
                  <a:lnTo>
                    <a:pt x="3797" y="541"/>
                  </a:lnTo>
                  <a:lnTo>
                    <a:pt x="3797" y="526"/>
                  </a:lnTo>
                  <a:close/>
                  <a:moveTo>
                    <a:pt x="3758" y="663"/>
                  </a:moveTo>
                  <a:lnTo>
                    <a:pt x="3754" y="657"/>
                  </a:lnTo>
                  <a:lnTo>
                    <a:pt x="3743" y="654"/>
                  </a:lnTo>
                  <a:lnTo>
                    <a:pt x="3740" y="661"/>
                  </a:lnTo>
                  <a:lnTo>
                    <a:pt x="3733" y="658"/>
                  </a:lnTo>
                  <a:lnTo>
                    <a:pt x="3730" y="668"/>
                  </a:lnTo>
                  <a:lnTo>
                    <a:pt x="3733" y="676"/>
                  </a:lnTo>
                  <a:lnTo>
                    <a:pt x="3742" y="678"/>
                  </a:lnTo>
                  <a:lnTo>
                    <a:pt x="3742" y="671"/>
                  </a:lnTo>
                  <a:lnTo>
                    <a:pt x="3747" y="667"/>
                  </a:lnTo>
                  <a:lnTo>
                    <a:pt x="3754" y="672"/>
                  </a:lnTo>
                  <a:lnTo>
                    <a:pt x="3758" y="663"/>
                  </a:lnTo>
                  <a:close/>
                  <a:moveTo>
                    <a:pt x="3703" y="681"/>
                  </a:moveTo>
                  <a:lnTo>
                    <a:pt x="3712" y="684"/>
                  </a:lnTo>
                  <a:lnTo>
                    <a:pt x="3714" y="699"/>
                  </a:lnTo>
                  <a:lnTo>
                    <a:pt x="3723" y="706"/>
                  </a:lnTo>
                  <a:lnTo>
                    <a:pt x="3729" y="698"/>
                  </a:lnTo>
                  <a:lnTo>
                    <a:pt x="3727" y="673"/>
                  </a:lnTo>
                  <a:lnTo>
                    <a:pt x="3711" y="662"/>
                  </a:lnTo>
                  <a:lnTo>
                    <a:pt x="3724" y="661"/>
                  </a:lnTo>
                  <a:lnTo>
                    <a:pt x="3737" y="654"/>
                  </a:lnTo>
                  <a:lnTo>
                    <a:pt x="3756" y="651"/>
                  </a:lnTo>
                  <a:lnTo>
                    <a:pt x="3761" y="662"/>
                  </a:lnTo>
                  <a:lnTo>
                    <a:pt x="3773" y="668"/>
                  </a:lnTo>
                  <a:lnTo>
                    <a:pt x="3782" y="650"/>
                  </a:lnTo>
                  <a:lnTo>
                    <a:pt x="3803" y="650"/>
                  </a:lnTo>
                  <a:lnTo>
                    <a:pt x="3817" y="644"/>
                  </a:lnTo>
                  <a:lnTo>
                    <a:pt x="3818" y="632"/>
                  </a:lnTo>
                  <a:lnTo>
                    <a:pt x="3812" y="625"/>
                  </a:lnTo>
                  <a:lnTo>
                    <a:pt x="3811" y="614"/>
                  </a:lnTo>
                  <a:lnTo>
                    <a:pt x="3802" y="598"/>
                  </a:lnTo>
                  <a:lnTo>
                    <a:pt x="3805" y="583"/>
                  </a:lnTo>
                  <a:lnTo>
                    <a:pt x="3800" y="571"/>
                  </a:lnTo>
                  <a:lnTo>
                    <a:pt x="3780" y="550"/>
                  </a:lnTo>
                  <a:lnTo>
                    <a:pt x="3770" y="553"/>
                  </a:lnTo>
                  <a:lnTo>
                    <a:pt x="3770" y="562"/>
                  </a:lnTo>
                  <a:lnTo>
                    <a:pt x="3781" y="579"/>
                  </a:lnTo>
                  <a:lnTo>
                    <a:pt x="3784" y="597"/>
                  </a:lnTo>
                  <a:lnTo>
                    <a:pt x="3779" y="603"/>
                  </a:lnTo>
                  <a:lnTo>
                    <a:pt x="3770" y="618"/>
                  </a:lnTo>
                  <a:lnTo>
                    <a:pt x="3758" y="610"/>
                  </a:lnTo>
                  <a:lnTo>
                    <a:pt x="3758" y="637"/>
                  </a:lnTo>
                  <a:lnTo>
                    <a:pt x="3742" y="634"/>
                  </a:lnTo>
                  <a:lnTo>
                    <a:pt x="3719" y="639"/>
                  </a:lnTo>
                  <a:lnTo>
                    <a:pt x="3714" y="649"/>
                  </a:lnTo>
                  <a:lnTo>
                    <a:pt x="3707" y="656"/>
                  </a:lnTo>
                  <a:lnTo>
                    <a:pt x="3703" y="666"/>
                  </a:lnTo>
                  <a:lnTo>
                    <a:pt x="3693" y="671"/>
                  </a:lnTo>
                  <a:lnTo>
                    <a:pt x="3703" y="681"/>
                  </a:lnTo>
                  <a:close/>
                  <a:moveTo>
                    <a:pt x="2488" y="640"/>
                  </a:moveTo>
                  <a:lnTo>
                    <a:pt x="2479" y="640"/>
                  </a:lnTo>
                  <a:lnTo>
                    <a:pt x="2478" y="644"/>
                  </a:lnTo>
                  <a:lnTo>
                    <a:pt x="2477" y="644"/>
                  </a:lnTo>
                  <a:lnTo>
                    <a:pt x="2470" y="644"/>
                  </a:lnTo>
                  <a:lnTo>
                    <a:pt x="2474" y="649"/>
                  </a:lnTo>
                  <a:lnTo>
                    <a:pt x="2480" y="651"/>
                  </a:lnTo>
                  <a:lnTo>
                    <a:pt x="2493" y="646"/>
                  </a:lnTo>
                  <a:lnTo>
                    <a:pt x="2493" y="645"/>
                  </a:lnTo>
                  <a:lnTo>
                    <a:pt x="2491" y="641"/>
                  </a:lnTo>
                  <a:lnTo>
                    <a:pt x="2498" y="635"/>
                  </a:lnTo>
                  <a:lnTo>
                    <a:pt x="2488" y="640"/>
                  </a:lnTo>
                  <a:close/>
                  <a:moveTo>
                    <a:pt x="1256" y="1014"/>
                  </a:moveTo>
                  <a:lnTo>
                    <a:pt x="1252" y="1019"/>
                  </a:lnTo>
                  <a:lnTo>
                    <a:pt x="1255" y="1020"/>
                  </a:lnTo>
                  <a:lnTo>
                    <a:pt x="1266" y="1019"/>
                  </a:lnTo>
                  <a:lnTo>
                    <a:pt x="1267" y="1006"/>
                  </a:lnTo>
                  <a:lnTo>
                    <a:pt x="1265" y="1006"/>
                  </a:lnTo>
                  <a:lnTo>
                    <a:pt x="1256" y="1008"/>
                  </a:lnTo>
                  <a:lnTo>
                    <a:pt x="1256" y="1014"/>
                  </a:lnTo>
                  <a:close/>
                </a:path>
              </a:pathLst>
            </a:custGeom>
            <a:solidFill>
              <a:srgbClr val="FCC2D5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0AC3497E-1F21-FD94-A7D2-D26349418CCC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884C2FF-C26B-2B97-563F-68395982B4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Robinson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5" name="Group 4">
            <a:extLst>
              <a:ext uri="{FF2B5EF4-FFF2-40B4-BE49-F238E27FC236}">
                <a16:creationId xmlns:a16="http://schemas.microsoft.com/office/drawing/2014/main" id="{F8E77E8D-A3A5-6494-33F5-0720BF17D7AE}"/>
              </a:ext>
            </a:extLst>
          </p:cNvPr>
          <p:cNvGrpSpPr/>
          <p:nvPr/>
        </p:nvGrpSpPr>
        <p:grpSpPr>
          <a:xfrm>
            <a:off x="941120" y="1029102"/>
            <a:ext cx="7286574" cy="3916906"/>
            <a:chOff x="885826" y="992188"/>
            <a:chExt cx="7377112" cy="3965575"/>
          </a:xfrm>
          <a:solidFill>
            <a:schemeClr val="accent1"/>
          </a:solidFill>
        </p:grpSpPr>
        <p:sp>
          <p:nvSpPr>
            <p:cNvPr id="6" name="Freeform 10">
              <a:extLst>
                <a:ext uri="{FF2B5EF4-FFF2-40B4-BE49-F238E27FC236}">
                  <a16:creationId xmlns:a16="http://schemas.microsoft.com/office/drawing/2014/main" id="{5AB1B27F-B902-8422-B0EA-811B2CEC4EE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193088" y="3344863"/>
              <a:ext cx="69850" cy="55563"/>
            </a:xfrm>
            <a:custGeom>
              <a:avLst/>
              <a:gdLst>
                <a:gd name="T0" fmla="*/ 43 w 44"/>
                <a:gd name="T1" fmla="*/ 8 h 35"/>
                <a:gd name="T2" fmla="*/ 32 w 44"/>
                <a:gd name="T3" fmla="*/ 11 h 35"/>
                <a:gd name="T4" fmla="*/ 23 w 44"/>
                <a:gd name="T5" fmla="*/ 14 h 35"/>
                <a:gd name="T6" fmla="*/ 22 w 44"/>
                <a:gd name="T7" fmla="*/ 9 h 35"/>
                <a:gd name="T8" fmla="*/ 30 w 44"/>
                <a:gd name="T9" fmla="*/ 5 h 35"/>
                <a:gd name="T10" fmla="*/ 35 w 44"/>
                <a:gd name="T11" fmla="*/ 5 h 35"/>
                <a:gd name="T12" fmla="*/ 44 w 44"/>
                <a:gd name="T13" fmla="*/ 0 h 35"/>
                <a:gd name="T14" fmla="*/ 43 w 44"/>
                <a:gd name="T15" fmla="*/ 8 h 35"/>
                <a:gd name="T16" fmla="*/ 13 w 44"/>
                <a:gd name="T17" fmla="*/ 22 h 35"/>
                <a:gd name="T18" fmla="*/ 17 w 44"/>
                <a:gd name="T19" fmla="*/ 19 h 35"/>
                <a:gd name="T20" fmla="*/ 21 w 44"/>
                <a:gd name="T21" fmla="*/ 24 h 35"/>
                <a:gd name="T22" fmla="*/ 15 w 44"/>
                <a:gd name="T23" fmla="*/ 32 h 35"/>
                <a:gd name="T24" fmla="*/ 8 w 44"/>
                <a:gd name="T25" fmla="*/ 35 h 35"/>
                <a:gd name="T26" fmla="*/ 0 w 44"/>
                <a:gd name="T27" fmla="*/ 32 h 35"/>
                <a:gd name="T28" fmla="*/ 1 w 44"/>
                <a:gd name="T29" fmla="*/ 26 h 35"/>
                <a:gd name="T30" fmla="*/ 8 w 44"/>
                <a:gd name="T31" fmla="*/ 19 h 35"/>
                <a:gd name="T32" fmla="*/ 13 w 44"/>
                <a:gd name="T33" fmla="*/ 22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4" h="35">
                  <a:moveTo>
                    <a:pt x="43" y="8"/>
                  </a:moveTo>
                  <a:lnTo>
                    <a:pt x="32" y="11"/>
                  </a:lnTo>
                  <a:lnTo>
                    <a:pt x="23" y="14"/>
                  </a:lnTo>
                  <a:lnTo>
                    <a:pt x="22" y="9"/>
                  </a:lnTo>
                  <a:lnTo>
                    <a:pt x="30" y="5"/>
                  </a:lnTo>
                  <a:lnTo>
                    <a:pt x="35" y="5"/>
                  </a:lnTo>
                  <a:lnTo>
                    <a:pt x="44" y="0"/>
                  </a:lnTo>
                  <a:lnTo>
                    <a:pt x="43" y="8"/>
                  </a:lnTo>
                  <a:close/>
                  <a:moveTo>
                    <a:pt x="13" y="22"/>
                  </a:moveTo>
                  <a:lnTo>
                    <a:pt x="17" y="19"/>
                  </a:lnTo>
                  <a:lnTo>
                    <a:pt x="21" y="24"/>
                  </a:lnTo>
                  <a:lnTo>
                    <a:pt x="15" y="32"/>
                  </a:lnTo>
                  <a:lnTo>
                    <a:pt x="8" y="35"/>
                  </a:lnTo>
                  <a:lnTo>
                    <a:pt x="0" y="32"/>
                  </a:lnTo>
                  <a:lnTo>
                    <a:pt x="1" y="26"/>
                  </a:lnTo>
                  <a:lnTo>
                    <a:pt x="8" y="19"/>
                  </a:lnTo>
                  <a:lnTo>
                    <a:pt x="13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" name="Freeform 11">
              <a:extLst>
                <a:ext uri="{FF2B5EF4-FFF2-40B4-BE49-F238E27FC236}">
                  <a16:creationId xmlns:a16="http://schemas.microsoft.com/office/drawing/2014/main" id="{5DDD9045-B8D9-185D-A240-7C2B79790D8A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3163" y="2967038"/>
              <a:ext cx="238125" cy="268288"/>
            </a:xfrm>
            <a:custGeom>
              <a:avLst/>
              <a:gdLst>
                <a:gd name="T0" fmla="*/ 64 w 150"/>
                <a:gd name="T1" fmla="*/ 0 h 169"/>
                <a:gd name="T2" fmla="*/ 66 w 150"/>
                <a:gd name="T3" fmla="*/ 0 h 169"/>
                <a:gd name="T4" fmla="*/ 116 w 150"/>
                <a:gd name="T5" fmla="*/ 32 h 169"/>
                <a:gd name="T6" fmla="*/ 117 w 150"/>
                <a:gd name="T7" fmla="*/ 43 h 169"/>
                <a:gd name="T8" fmla="*/ 137 w 150"/>
                <a:gd name="T9" fmla="*/ 58 h 169"/>
                <a:gd name="T10" fmla="*/ 130 w 150"/>
                <a:gd name="T11" fmla="*/ 78 h 169"/>
                <a:gd name="T12" fmla="*/ 131 w 150"/>
                <a:gd name="T13" fmla="*/ 87 h 169"/>
                <a:gd name="T14" fmla="*/ 139 w 150"/>
                <a:gd name="T15" fmla="*/ 92 h 169"/>
                <a:gd name="T16" fmla="*/ 139 w 150"/>
                <a:gd name="T17" fmla="*/ 96 h 169"/>
                <a:gd name="T18" fmla="*/ 135 w 150"/>
                <a:gd name="T19" fmla="*/ 105 h 169"/>
                <a:gd name="T20" fmla="*/ 135 w 150"/>
                <a:gd name="T21" fmla="*/ 110 h 169"/>
                <a:gd name="T22" fmla="*/ 134 w 150"/>
                <a:gd name="T23" fmla="*/ 118 h 169"/>
                <a:gd name="T24" fmla="*/ 139 w 150"/>
                <a:gd name="T25" fmla="*/ 127 h 169"/>
                <a:gd name="T26" fmla="*/ 144 w 150"/>
                <a:gd name="T27" fmla="*/ 144 h 169"/>
                <a:gd name="T28" fmla="*/ 150 w 150"/>
                <a:gd name="T29" fmla="*/ 147 h 169"/>
                <a:gd name="T30" fmla="*/ 138 w 150"/>
                <a:gd name="T31" fmla="*/ 156 h 169"/>
                <a:gd name="T32" fmla="*/ 124 w 150"/>
                <a:gd name="T33" fmla="*/ 162 h 169"/>
                <a:gd name="T34" fmla="*/ 114 w 150"/>
                <a:gd name="T35" fmla="*/ 161 h 169"/>
                <a:gd name="T36" fmla="*/ 109 w 150"/>
                <a:gd name="T37" fmla="*/ 166 h 169"/>
                <a:gd name="T38" fmla="*/ 102 w 150"/>
                <a:gd name="T39" fmla="*/ 166 h 169"/>
                <a:gd name="T40" fmla="*/ 98 w 150"/>
                <a:gd name="T41" fmla="*/ 169 h 169"/>
                <a:gd name="T42" fmla="*/ 79 w 150"/>
                <a:gd name="T43" fmla="*/ 164 h 169"/>
                <a:gd name="T44" fmla="*/ 70 w 150"/>
                <a:gd name="T45" fmla="*/ 165 h 169"/>
                <a:gd name="T46" fmla="*/ 66 w 150"/>
                <a:gd name="T47" fmla="*/ 144 h 169"/>
                <a:gd name="T48" fmla="*/ 63 w 150"/>
                <a:gd name="T49" fmla="*/ 136 h 169"/>
                <a:gd name="T50" fmla="*/ 60 w 150"/>
                <a:gd name="T51" fmla="*/ 132 h 169"/>
                <a:gd name="T52" fmla="*/ 46 w 150"/>
                <a:gd name="T53" fmla="*/ 130 h 169"/>
                <a:gd name="T54" fmla="*/ 39 w 150"/>
                <a:gd name="T55" fmla="*/ 125 h 169"/>
                <a:gd name="T56" fmla="*/ 30 w 150"/>
                <a:gd name="T57" fmla="*/ 123 h 169"/>
                <a:gd name="T58" fmla="*/ 24 w 150"/>
                <a:gd name="T59" fmla="*/ 121 h 169"/>
                <a:gd name="T60" fmla="*/ 18 w 150"/>
                <a:gd name="T61" fmla="*/ 116 h 169"/>
                <a:gd name="T62" fmla="*/ 11 w 150"/>
                <a:gd name="T63" fmla="*/ 95 h 169"/>
                <a:gd name="T64" fmla="*/ 4 w 150"/>
                <a:gd name="T65" fmla="*/ 87 h 169"/>
                <a:gd name="T66" fmla="*/ 0 w 150"/>
                <a:gd name="T67" fmla="*/ 78 h 169"/>
                <a:gd name="T68" fmla="*/ 3 w 150"/>
                <a:gd name="T69" fmla="*/ 70 h 169"/>
                <a:gd name="T70" fmla="*/ 0 w 150"/>
                <a:gd name="T71" fmla="*/ 56 h 169"/>
                <a:gd name="T72" fmla="*/ 5 w 150"/>
                <a:gd name="T73" fmla="*/ 54 h 169"/>
                <a:gd name="T74" fmla="*/ 9 w 150"/>
                <a:gd name="T75" fmla="*/ 49 h 169"/>
                <a:gd name="T76" fmla="*/ 16 w 150"/>
                <a:gd name="T77" fmla="*/ 40 h 169"/>
                <a:gd name="T78" fmla="*/ 20 w 150"/>
                <a:gd name="T79" fmla="*/ 38 h 169"/>
                <a:gd name="T80" fmla="*/ 20 w 150"/>
                <a:gd name="T81" fmla="*/ 31 h 169"/>
                <a:gd name="T82" fmla="*/ 16 w 150"/>
                <a:gd name="T83" fmla="*/ 30 h 169"/>
                <a:gd name="T84" fmla="*/ 16 w 150"/>
                <a:gd name="T85" fmla="*/ 23 h 169"/>
                <a:gd name="T86" fmla="*/ 20 w 150"/>
                <a:gd name="T87" fmla="*/ 21 h 169"/>
                <a:gd name="T88" fmla="*/ 21 w 150"/>
                <a:gd name="T89" fmla="*/ 12 h 169"/>
                <a:gd name="T90" fmla="*/ 14 w 150"/>
                <a:gd name="T91" fmla="*/ 1 h 169"/>
                <a:gd name="T92" fmla="*/ 20 w 150"/>
                <a:gd name="T93" fmla="*/ 0 h 169"/>
                <a:gd name="T94" fmla="*/ 35 w 150"/>
                <a:gd name="T95" fmla="*/ 0 h 169"/>
                <a:gd name="T96" fmla="*/ 64 w 150"/>
                <a:gd name="T97" fmla="*/ 0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0" h="169">
                  <a:moveTo>
                    <a:pt x="64" y="0"/>
                  </a:moveTo>
                  <a:lnTo>
                    <a:pt x="66" y="0"/>
                  </a:lnTo>
                  <a:lnTo>
                    <a:pt x="116" y="32"/>
                  </a:lnTo>
                  <a:lnTo>
                    <a:pt x="117" y="43"/>
                  </a:lnTo>
                  <a:lnTo>
                    <a:pt x="137" y="58"/>
                  </a:lnTo>
                  <a:lnTo>
                    <a:pt x="130" y="78"/>
                  </a:lnTo>
                  <a:lnTo>
                    <a:pt x="131" y="87"/>
                  </a:lnTo>
                  <a:lnTo>
                    <a:pt x="139" y="92"/>
                  </a:lnTo>
                  <a:lnTo>
                    <a:pt x="139" y="96"/>
                  </a:lnTo>
                  <a:lnTo>
                    <a:pt x="135" y="105"/>
                  </a:lnTo>
                  <a:lnTo>
                    <a:pt x="135" y="110"/>
                  </a:lnTo>
                  <a:lnTo>
                    <a:pt x="134" y="118"/>
                  </a:lnTo>
                  <a:lnTo>
                    <a:pt x="139" y="127"/>
                  </a:lnTo>
                  <a:lnTo>
                    <a:pt x="144" y="144"/>
                  </a:lnTo>
                  <a:lnTo>
                    <a:pt x="150" y="147"/>
                  </a:lnTo>
                  <a:lnTo>
                    <a:pt x="138" y="156"/>
                  </a:lnTo>
                  <a:lnTo>
                    <a:pt x="124" y="162"/>
                  </a:lnTo>
                  <a:lnTo>
                    <a:pt x="114" y="161"/>
                  </a:lnTo>
                  <a:lnTo>
                    <a:pt x="109" y="166"/>
                  </a:lnTo>
                  <a:lnTo>
                    <a:pt x="102" y="166"/>
                  </a:lnTo>
                  <a:lnTo>
                    <a:pt x="98" y="169"/>
                  </a:lnTo>
                  <a:lnTo>
                    <a:pt x="79" y="164"/>
                  </a:lnTo>
                  <a:lnTo>
                    <a:pt x="70" y="165"/>
                  </a:lnTo>
                  <a:lnTo>
                    <a:pt x="66" y="144"/>
                  </a:lnTo>
                  <a:lnTo>
                    <a:pt x="63" y="136"/>
                  </a:lnTo>
                  <a:lnTo>
                    <a:pt x="60" y="132"/>
                  </a:lnTo>
                  <a:lnTo>
                    <a:pt x="46" y="130"/>
                  </a:lnTo>
                  <a:lnTo>
                    <a:pt x="39" y="125"/>
                  </a:lnTo>
                  <a:lnTo>
                    <a:pt x="30" y="123"/>
                  </a:lnTo>
                  <a:lnTo>
                    <a:pt x="24" y="121"/>
                  </a:lnTo>
                  <a:lnTo>
                    <a:pt x="18" y="116"/>
                  </a:lnTo>
                  <a:lnTo>
                    <a:pt x="11" y="95"/>
                  </a:lnTo>
                  <a:lnTo>
                    <a:pt x="4" y="87"/>
                  </a:lnTo>
                  <a:lnTo>
                    <a:pt x="0" y="78"/>
                  </a:lnTo>
                  <a:lnTo>
                    <a:pt x="3" y="70"/>
                  </a:lnTo>
                  <a:lnTo>
                    <a:pt x="0" y="56"/>
                  </a:lnTo>
                  <a:lnTo>
                    <a:pt x="5" y="54"/>
                  </a:lnTo>
                  <a:lnTo>
                    <a:pt x="9" y="49"/>
                  </a:lnTo>
                  <a:lnTo>
                    <a:pt x="16" y="40"/>
                  </a:lnTo>
                  <a:lnTo>
                    <a:pt x="20" y="38"/>
                  </a:lnTo>
                  <a:lnTo>
                    <a:pt x="20" y="31"/>
                  </a:lnTo>
                  <a:lnTo>
                    <a:pt x="16" y="30"/>
                  </a:lnTo>
                  <a:lnTo>
                    <a:pt x="16" y="23"/>
                  </a:lnTo>
                  <a:lnTo>
                    <a:pt x="20" y="21"/>
                  </a:lnTo>
                  <a:lnTo>
                    <a:pt x="21" y="12"/>
                  </a:lnTo>
                  <a:lnTo>
                    <a:pt x="14" y="1"/>
                  </a:lnTo>
                  <a:lnTo>
                    <a:pt x="20" y="0"/>
                  </a:lnTo>
                  <a:lnTo>
                    <a:pt x="35" y="0"/>
                  </a:lnTo>
                  <a:lnTo>
                    <a:pt x="6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6" name="Freeform 12">
              <a:extLst>
                <a:ext uri="{FF2B5EF4-FFF2-40B4-BE49-F238E27FC236}">
                  <a16:creationId xmlns:a16="http://schemas.microsoft.com/office/drawing/2014/main" id="{0FC0C057-B97F-2031-A014-3CC7F02792B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251075"/>
              <a:ext cx="185738" cy="166688"/>
            </a:xfrm>
            <a:custGeom>
              <a:avLst/>
              <a:gdLst>
                <a:gd name="T0" fmla="*/ 117 w 117"/>
                <a:gd name="T1" fmla="*/ 0 h 105"/>
                <a:gd name="T2" fmla="*/ 117 w 117"/>
                <a:gd name="T3" fmla="*/ 1 h 105"/>
                <a:gd name="T4" fmla="*/ 117 w 117"/>
                <a:gd name="T5" fmla="*/ 4 h 105"/>
                <a:gd name="T6" fmla="*/ 115 w 117"/>
                <a:gd name="T7" fmla="*/ 28 h 105"/>
                <a:gd name="T8" fmla="*/ 71 w 117"/>
                <a:gd name="T9" fmla="*/ 27 h 105"/>
                <a:gd name="T10" fmla="*/ 70 w 117"/>
                <a:gd name="T11" fmla="*/ 67 h 105"/>
                <a:gd name="T12" fmla="*/ 58 w 117"/>
                <a:gd name="T13" fmla="*/ 69 h 105"/>
                <a:gd name="T14" fmla="*/ 54 w 117"/>
                <a:gd name="T15" fmla="*/ 76 h 105"/>
                <a:gd name="T16" fmla="*/ 57 w 117"/>
                <a:gd name="T17" fmla="*/ 100 h 105"/>
                <a:gd name="T18" fmla="*/ 2 w 117"/>
                <a:gd name="T19" fmla="*/ 100 h 105"/>
                <a:gd name="T20" fmla="*/ 0 w 117"/>
                <a:gd name="T21" fmla="*/ 105 h 105"/>
                <a:gd name="T22" fmla="*/ 0 w 117"/>
                <a:gd name="T23" fmla="*/ 99 h 105"/>
                <a:gd name="T24" fmla="*/ 31 w 117"/>
                <a:gd name="T25" fmla="*/ 97 h 105"/>
                <a:gd name="T26" fmla="*/ 32 w 117"/>
                <a:gd name="T27" fmla="*/ 91 h 105"/>
                <a:gd name="T28" fmla="*/ 39 w 117"/>
                <a:gd name="T29" fmla="*/ 84 h 105"/>
                <a:gd name="T30" fmla="*/ 44 w 117"/>
                <a:gd name="T31" fmla="*/ 62 h 105"/>
                <a:gd name="T32" fmla="*/ 62 w 117"/>
                <a:gd name="T33" fmla="*/ 45 h 105"/>
                <a:gd name="T34" fmla="*/ 70 w 117"/>
                <a:gd name="T35" fmla="*/ 26 h 105"/>
                <a:gd name="T36" fmla="*/ 74 w 117"/>
                <a:gd name="T37" fmla="*/ 24 h 105"/>
                <a:gd name="T38" fmla="*/ 79 w 117"/>
                <a:gd name="T39" fmla="*/ 13 h 105"/>
                <a:gd name="T40" fmla="*/ 89 w 117"/>
                <a:gd name="T41" fmla="*/ 11 h 105"/>
                <a:gd name="T42" fmla="*/ 94 w 117"/>
                <a:gd name="T43" fmla="*/ 13 h 105"/>
                <a:gd name="T44" fmla="*/ 101 w 117"/>
                <a:gd name="T45" fmla="*/ 13 h 105"/>
                <a:gd name="T46" fmla="*/ 106 w 117"/>
                <a:gd name="T47" fmla="*/ 9 h 105"/>
                <a:gd name="T48" fmla="*/ 114 w 117"/>
                <a:gd name="T49" fmla="*/ 9 h 105"/>
                <a:gd name="T50" fmla="*/ 114 w 117"/>
                <a:gd name="T51" fmla="*/ 0 h 105"/>
                <a:gd name="T52" fmla="*/ 117 w 117"/>
                <a:gd name="T53" fmla="*/ 0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7" h="105">
                  <a:moveTo>
                    <a:pt x="117" y="0"/>
                  </a:moveTo>
                  <a:lnTo>
                    <a:pt x="117" y="1"/>
                  </a:lnTo>
                  <a:lnTo>
                    <a:pt x="117" y="4"/>
                  </a:lnTo>
                  <a:lnTo>
                    <a:pt x="115" y="28"/>
                  </a:lnTo>
                  <a:lnTo>
                    <a:pt x="71" y="27"/>
                  </a:lnTo>
                  <a:lnTo>
                    <a:pt x="70" y="67"/>
                  </a:lnTo>
                  <a:lnTo>
                    <a:pt x="58" y="69"/>
                  </a:lnTo>
                  <a:lnTo>
                    <a:pt x="54" y="76"/>
                  </a:lnTo>
                  <a:lnTo>
                    <a:pt x="57" y="100"/>
                  </a:lnTo>
                  <a:lnTo>
                    <a:pt x="2" y="100"/>
                  </a:lnTo>
                  <a:lnTo>
                    <a:pt x="0" y="105"/>
                  </a:lnTo>
                  <a:lnTo>
                    <a:pt x="0" y="99"/>
                  </a:lnTo>
                  <a:lnTo>
                    <a:pt x="31" y="97"/>
                  </a:lnTo>
                  <a:lnTo>
                    <a:pt x="32" y="91"/>
                  </a:lnTo>
                  <a:lnTo>
                    <a:pt x="39" y="84"/>
                  </a:lnTo>
                  <a:lnTo>
                    <a:pt x="44" y="62"/>
                  </a:lnTo>
                  <a:lnTo>
                    <a:pt x="62" y="45"/>
                  </a:lnTo>
                  <a:lnTo>
                    <a:pt x="70" y="26"/>
                  </a:lnTo>
                  <a:lnTo>
                    <a:pt x="74" y="24"/>
                  </a:lnTo>
                  <a:lnTo>
                    <a:pt x="79" y="13"/>
                  </a:lnTo>
                  <a:lnTo>
                    <a:pt x="89" y="11"/>
                  </a:lnTo>
                  <a:lnTo>
                    <a:pt x="94" y="13"/>
                  </a:lnTo>
                  <a:lnTo>
                    <a:pt x="101" y="13"/>
                  </a:lnTo>
                  <a:lnTo>
                    <a:pt x="106" y="9"/>
                  </a:lnTo>
                  <a:lnTo>
                    <a:pt x="114" y="9"/>
                  </a:lnTo>
                  <a:lnTo>
                    <a:pt x="114" y="0"/>
                  </a:lnTo>
                  <a:lnTo>
                    <a:pt x="11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7" name="Freeform 13">
              <a:extLst>
                <a:ext uri="{FF2B5EF4-FFF2-40B4-BE49-F238E27FC236}">
                  <a16:creationId xmlns:a16="http://schemas.microsoft.com/office/drawing/2014/main" id="{37315F56-7C81-9FA9-B8D8-46598740CD1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852613" y="998538"/>
              <a:ext cx="1670050" cy="903288"/>
            </a:xfrm>
            <a:custGeom>
              <a:avLst/>
              <a:gdLst>
                <a:gd name="T0" fmla="*/ 66 w 1052"/>
                <a:gd name="T1" fmla="*/ 351 h 569"/>
                <a:gd name="T2" fmla="*/ 91 w 1052"/>
                <a:gd name="T3" fmla="*/ 208 h 569"/>
                <a:gd name="T4" fmla="*/ 297 w 1052"/>
                <a:gd name="T5" fmla="*/ 148 h 569"/>
                <a:gd name="T6" fmla="*/ 400 w 1052"/>
                <a:gd name="T7" fmla="*/ 183 h 569"/>
                <a:gd name="T8" fmla="*/ 542 w 1052"/>
                <a:gd name="T9" fmla="*/ 182 h 569"/>
                <a:gd name="T10" fmla="*/ 646 w 1052"/>
                <a:gd name="T11" fmla="*/ 130 h 569"/>
                <a:gd name="T12" fmla="*/ 722 w 1052"/>
                <a:gd name="T13" fmla="*/ 156 h 569"/>
                <a:gd name="T14" fmla="*/ 621 w 1052"/>
                <a:gd name="T15" fmla="*/ 234 h 569"/>
                <a:gd name="T16" fmla="*/ 547 w 1052"/>
                <a:gd name="T17" fmla="*/ 336 h 569"/>
                <a:gd name="T18" fmla="*/ 639 w 1052"/>
                <a:gd name="T19" fmla="*/ 378 h 569"/>
                <a:gd name="T20" fmla="*/ 752 w 1052"/>
                <a:gd name="T21" fmla="*/ 261 h 569"/>
                <a:gd name="T22" fmla="*/ 852 w 1052"/>
                <a:gd name="T23" fmla="*/ 300 h 569"/>
                <a:gd name="T24" fmla="*/ 882 w 1052"/>
                <a:gd name="T25" fmla="*/ 418 h 569"/>
                <a:gd name="T26" fmla="*/ 757 w 1052"/>
                <a:gd name="T27" fmla="*/ 453 h 569"/>
                <a:gd name="T28" fmla="*/ 760 w 1052"/>
                <a:gd name="T29" fmla="*/ 527 h 569"/>
                <a:gd name="T30" fmla="*/ 694 w 1052"/>
                <a:gd name="T31" fmla="*/ 503 h 569"/>
                <a:gd name="T32" fmla="*/ 569 w 1052"/>
                <a:gd name="T33" fmla="*/ 540 h 569"/>
                <a:gd name="T34" fmla="*/ 533 w 1052"/>
                <a:gd name="T35" fmla="*/ 539 h 569"/>
                <a:gd name="T36" fmla="*/ 518 w 1052"/>
                <a:gd name="T37" fmla="*/ 488 h 569"/>
                <a:gd name="T38" fmla="*/ 416 w 1052"/>
                <a:gd name="T39" fmla="*/ 449 h 569"/>
                <a:gd name="T40" fmla="*/ 653 w 1052"/>
                <a:gd name="T41" fmla="*/ 257 h 569"/>
                <a:gd name="T42" fmla="*/ 829 w 1052"/>
                <a:gd name="T43" fmla="*/ 117 h 569"/>
                <a:gd name="T44" fmla="*/ 678 w 1052"/>
                <a:gd name="T45" fmla="*/ 94 h 569"/>
                <a:gd name="T46" fmla="*/ 718 w 1052"/>
                <a:gd name="T47" fmla="*/ 59 h 569"/>
                <a:gd name="T48" fmla="*/ 701 w 1052"/>
                <a:gd name="T49" fmla="*/ 84 h 569"/>
                <a:gd name="T50" fmla="*/ 748 w 1052"/>
                <a:gd name="T51" fmla="*/ 83 h 569"/>
                <a:gd name="T52" fmla="*/ 582 w 1052"/>
                <a:gd name="T53" fmla="*/ 53 h 569"/>
                <a:gd name="T54" fmla="*/ 899 w 1052"/>
                <a:gd name="T55" fmla="*/ 421 h 569"/>
                <a:gd name="T56" fmla="*/ 909 w 1052"/>
                <a:gd name="T57" fmla="*/ 491 h 569"/>
                <a:gd name="T58" fmla="*/ 842 w 1052"/>
                <a:gd name="T59" fmla="*/ 462 h 569"/>
                <a:gd name="T60" fmla="*/ 695 w 1052"/>
                <a:gd name="T61" fmla="*/ 243 h 569"/>
                <a:gd name="T62" fmla="*/ 679 w 1052"/>
                <a:gd name="T63" fmla="*/ 219 h 569"/>
                <a:gd name="T64" fmla="*/ 900 w 1052"/>
                <a:gd name="T65" fmla="*/ 182 h 569"/>
                <a:gd name="T66" fmla="*/ 860 w 1052"/>
                <a:gd name="T67" fmla="*/ 253 h 569"/>
                <a:gd name="T68" fmla="*/ 737 w 1052"/>
                <a:gd name="T69" fmla="*/ 232 h 569"/>
                <a:gd name="T70" fmla="*/ 790 w 1052"/>
                <a:gd name="T71" fmla="*/ 156 h 569"/>
                <a:gd name="T72" fmla="*/ 720 w 1052"/>
                <a:gd name="T73" fmla="*/ 107 h 569"/>
                <a:gd name="T74" fmla="*/ 665 w 1052"/>
                <a:gd name="T75" fmla="*/ 117 h 569"/>
                <a:gd name="T76" fmla="*/ 492 w 1052"/>
                <a:gd name="T77" fmla="*/ 71 h 569"/>
                <a:gd name="T78" fmla="*/ 2 w 1052"/>
                <a:gd name="T79" fmla="*/ 382 h 569"/>
                <a:gd name="T80" fmla="*/ 642 w 1052"/>
                <a:gd name="T81" fmla="*/ 39 h 569"/>
                <a:gd name="T82" fmla="*/ 49 w 1052"/>
                <a:gd name="T83" fmla="*/ 440 h 569"/>
                <a:gd name="T84" fmla="*/ 348 w 1052"/>
                <a:gd name="T85" fmla="*/ 141 h 569"/>
                <a:gd name="T86" fmla="*/ 535 w 1052"/>
                <a:gd name="T87" fmla="*/ 91 h 569"/>
                <a:gd name="T88" fmla="*/ 566 w 1052"/>
                <a:gd name="T89" fmla="*/ 68 h 569"/>
                <a:gd name="T90" fmla="*/ 526 w 1052"/>
                <a:gd name="T91" fmla="*/ 170 h 569"/>
                <a:gd name="T92" fmla="*/ 430 w 1052"/>
                <a:gd name="T93" fmla="*/ 150 h 569"/>
                <a:gd name="T94" fmla="*/ 456 w 1052"/>
                <a:gd name="T95" fmla="*/ 118 h 569"/>
                <a:gd name="T96" fmla="*/ 618 w 1052"/>
                <a:gd name="T97" fmla="*/ 106 h 569"/>
                <a:gd name="T98" fmla="*/ 560 w 1052"/>
                <a:gd name="T99" fmla="*/ 106 h 569"/>
                <a:gd name="T100" fmla="*/ 624 w 1052"/>
                <a:gd name="T101" fmla="*/ 74 h 569"/>
                <a:gd name="T102" fmla="*/ 808 w 1052"/>
                <a:gd name="T103" fmla="*/ 35 h 569"/>
                <a:gd name="T104" fmla="*/ 798 w 1052"/>
                <a:gd name="T105" fmla="*/ 13 h 569"/>
                <a:gd name="T106" fmla="*/ 985 w 1052"/>
                <a:gd name="T107" fmla="*/ 0 h 569"/>
                <a:gd name="T108" fmla="*/ 928 w 1052"/>
                <a:gd name="T109" fmla="*/ 35 h 569"/>
                <a:gd name="T110" fmla="*/ 824 w 1052"/>
                <a:gd name="T111" fmla="*/ 75 h 569"/>
                <a:gd name="T112" fmla="*/ 813 w 1052"/>
                <a:gd name="T113" fmla="*/ 42 h 569"/>
                <a:gd name="T114" fmla="*/ 791 w 1052"/>
                <a:gd name="T115" fmla="*/ 187 h 569"/>
                <a:gd name="T116" fmla="*/ 569 w 1052"/>
                <a:gd name="T117" fmla="*/ 167 h 569"/>
                <a:gd name="T118" fmla="*/ 794 w 1052"/>
                <a:gd name="T119" fmla="*/ 449 h 5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052" h="569">
                  <a:moveTo>
                    <a:pt x="73" y="456"/>
                  </a:moveTo>
                  <a:lnTo>
                    <a:pt x="70" y="456"/>
                  </a:lnTo>
                  <a:lnTo>
                    <a:pt x="57" y="440"/>
                  </a:lnTo>
                  <a:lnTo>
                    <a:pt x="52" y="434"/>
                  </a:lnTo>
                  <a:lnTo>
                    <a:pt x="36" y="427"/>
                  </a:lnTo>
                  <a:lnTo>
                    <a:pt x="39" y="414"/>
                  </a:lnTo>
                  <a:lnTo>
                    <a:pt x="48" y="404"/>
                  </a:lnTo>
                  <a:lnTo>
                    <a:pt x="38" y="397"/>
                  </a:lnTo>
                  <a:lnTo>
                    <a:pt x="45" y="387"/>
                  </a:lnTo>
                  <a:lnTo>
                    <a:pt x="40" y="375"/>
                  </a:lnTo>
                  <a:lnTo>
                    <a:pt x="47" y="367"/>
                  </a:lnTo>
                  <a:lnTo>
                    <a:pt x="58" y="361"/>
                  </a:lnTo>
                  <a:lnTo>
                    <a:pt x="66" y="351"/>
                  </a:lnTo>
                  <a:lnTo>
                    <a:pt x="54" y="341"/>
                  </a:lnTo>
                  <a:lnTo>
                    <a:pt x="58" y="325"/>
                  </a:lnTo>
                  <a:lnTo>
                    <a:pt x="61" y="314"/>
                  </a:lnTo>
                  <a:lnTo>
                    <a:pt x="57" y="308"/>
                  </a:lnTo>
                  <a:lnTo>
                    <a:pt x="56" y="301"/>
                  </a:lnTo>
                  <a:lnTo>
                    <a:pt x="57" y="295"/>
                  </a:lnTo>
                  <a:lnTo>
                    <a:pt x="41" y="300"/>
                  </a:lnTo>
                  <a:lnTo>
                    <a:pt x="22" y="306"/>
                  </a:lnTo>
                  <a:lnTo>
                    <a:pt x="22" y="299"/>
                  </a:lnTo>
                  <a:lnTo>
                    <a:pt x="19" y="292"/>
                  </a:lnTo>
                  <a:lnTo>
                    <a:pt x="14" y="287"/>
                  </a:lnTo>
                  <a:lnTo>
                    <a:pt x="4" y="287"/>
                  </a:lnTo>
                  <a:lnTo>
                    <a:pt x="91" y="208"/>
                  </a:lnTo>
                  <a:lnTo>
                    <a:pt x="151" y="157"/>
                  </a:lnTo>
                  <a:lnTo>
                    <a:pt x="166" y="159"/>
                  </a:lnTo>
                  <a:lnTo>
                    <a:pt x="174" y="167"/>
                  </a:lnTo>
                  <a:lnTo>
                    <a:pt x="183" y="167"/>
                  </a:lnTo>
                  <a:lnTo>
                    <a:pt x="199" y="162"/>
                  </a:lnTo>
                  <a:lnTo>
                    <a:pt x="216" y="158"/>
                  </a:lnTo>
                  <a:lnTo>
                    <a:pt x="229" y="159"/>
                  </a:lnTo>
                  <a:lnTo>
                    <a:pt x="251" y="153"/>
                  </a:lnTo>
                  <a:lnTo>
                    <a:pt x="270" y="150"/>
                  </a:lnTo>
                  <a:lnTo>
                    <a:pt x="270" y="156"/>
                  </a:lnTo>
                  <a:lnTo>
                    <a:pt x="282" y="153"/>
                  </a:lnTo>
                  <a:lnTo>
                    <a:pt x="292" y="146"/>
                  </a:lnTo>
                  <a:lnTo>
                    <a:pt x="297" y="148"/>
                  </a:lnTo>
                  <a:lnTo>
                    <a:pt x="300" y="159"/>
                  </a:lnTo>
                  <a:lnTo>
                    <a:pt x="323" y="150"/>
                  </a:lnTo>
                  <a:lnTo>
                    <a:pt x="314" y="161"/>
                  </a:lnTo>
                  <a:lnTo>
                    <a:pt x="329" y="158"/>
                  </a:lnTo>
                  <a:lnTo>
                    <a:pt x="336" y="154"/>
                  </a:lnTo>
                  <a:lnTo>
                    <a:pt x="348" y="156"/>
                  </a:lnTo>
                  <a:lnTo>
                    <a:pt x="357" y="161"/>
                  </a:lnTo>
                  <a:lnTo>
                    <a:pt x="375" y="166"/>
                  </a:lnTo>
                  <a:lnTo>
                    <a:pt x="388" y="169"/>
                  </a:lnTo>
                  <a:lnTo>
                    <a:pt x="397" y="167"/>
                  </a:lnTo>
                  <a:lnTo>
                    <a:pt x="405" y="175"/>
                  </a:lnTo>
                  <a:lnTo>
                    <a:pt x="384" y="180"/>
                  </a:lnTo>
                  <a:lnTo>
                    <a:pt x="400" y="183"/>
                  </a:lnTo>
                  <a:lnTo>
                    <a:pt x="429" y="182"/>
                  </a:lnTo>
                  <a:lnTo>
                    <a:pt x="440" y="179"/>
                  </a:lnTo>
                  <a:lnTo>
                    <a:pt x="444" y="188"/>
                  </a:lnTo>
                  <a:lnTo>
                    <a:pt x="461" y="180"/>
                  </a:lnTo>
                  <a:lnTo>
                    <a:pt x="455" y="176"/>
                  </a:lnTo>
                  <a:lnTo>
                    <a:pt x="466" y="171"/>
                  </a:lnTo>
                  <a:lnTo>
                    <a:pt x="481" y="171"/>
                  </a:lnTo>
                  <a:lnTo>
                    <a:pt x="488" y="170"/>
                  </a:lnTo>
                  <a:lnTo>
                    <a:pt x="494" y="172"/>
                  </a:lnTo>
                  <a:lnTo>
                    <a:pt x="498" y="179"/>
                  </a:lnTo>
                  <a:lnTo>
                    <a:pt x="510" y="178"/>
                  </a:lnTo>
                  <a:lnTo>
                    <a:pt x="522" y="184"/>
                  </a:lnTo>
                  <a:lnTo>
                    <a:pt x="542" y="182"/>
                  </a:lnTo>
                  <a:lnTo>
                    <a:pt x="555" y="182"/>
                  </a:lnTo>
                  <a:lnTo>
                    <a:pt x="561" y="175"/>
                  </a:lnTo>
                  <a:lnTo>
                    <a:pt x="573" y="172"/>
                  </a:lnTo>
                  <a:lnTo>
                    <a:pt x="583" y="176"/>
                  </a:lnTo>
                  <a:lnTo>
                    <a:pt x="574" y="189"/>
                  </a:lnTo>
                  <a:lnTo>
                    <a:pt x="588" y="178"/>
                  </a:lnTo>
                  <a:lnTo>
                    <a:pt x="598" y="178"/>
                  </a:lnTo>
                  <a:lnTo>
                    <a:pt x="612" y="166"/>
                  </a:lnTo>
                  <a:lnTo>
                    <a:pt x="609" y="157"/>
                  </a:lnTo>
                  <a:lnTo>
                    <a:pt x="601" y="152"/>
                  </a:lnTo>
                  <a:lnTo>
                    <a:pt x="614" y="137"/>
                  </a:lnTo>
                  <a:lnTo>
                    <a:pt x="637" y="128"/>
                  </a:lnTo>
                  <a:lnTo>
                    <a:pt x="646" y="130"/>
                  </a:lnTo>
                  <a:lnTo>
                    <a:pt x="651" y="136"/>
                  </a:lnTo>
                  <a:lnTo>
                    <a:pt x="652" y="150"/>
                  </a:lnTo>
                  <a:lnTo>
                    <a:pt x="638" y="157"/>
                  </a:lnTo>
                  <a:lnTo>
                    <a:pt x="655" y="159"/>
                  </a:lnTo>
                  <a:lnTo>
                    <a:pt x="643" y="174"/>
                  </a:lnTo>
                  <a:lnTo>
                    <a:pt x="665" y="163"/>
                  </a:lnTo>
                  <a:lnTo>
                    <a:pt x="672" y="172"/>
                  </a:lnTo>
                  <a:lnTo>
                    <a:pt x="660" y="180"/>
                  </a:lnTo>
                  <a:lnTo>
                    <a:pt x="664" y="191"/>
                  </a:lnTo>
                  <a:lnTo>
                    <a:pt x="681" y="180"/>
                  </a:lnTo>
                  <a:lnTo>
                    <a:pt x="698" y="170"/>
                  </a:lnTo>
                  <a:lnTo>
                    <a:pt x="708" y="154"/>
                  </a:lnTo>
                  <a:lnTo>
                    <a:pt x="722" y="156"/>
                  </a:lnTo>
                  <a:lnTo>
                    <a:pt x="735" y="157"/>
                  </a:lnTo>
                  <a:lnTo>
                    <a:pt x="744" y="165"/>
                  </a:lnTo>
                  <a:lnTo>
                    <a:pt x="739" y="171"/>
                  </a:lnTo>
                  <a:lnTo>
                    <a:pt x="727" y="178"/>
                  </a:lnTo>
                  <a:lnTo>
                    <a:pt x="730" y="184"/>
                  </a:lnTo>
                  <a:lnTo>
                    <a:pt x="724" y="192"/>
                  </a:lnTo>
                  <a:lnTo>
                    <a:pt x="698" y="201"/>
                  </a:lnTo>
                  <a:lnTo>
                    <a:pt x="681" y="204"/>
                  </a:lnTo>
                  <a:lnTo>
                    <a:pt x="673" y="200"/>
                  </a:lnTo>
                  <a:lnTo>
                    <a:pt x="665" y="206"/>
                  </a:lnTo>
                  <a:lnTo>
                    <a:pt x="647" y="218"/>
                  </a:lnTo>
                  <a:lnTo>
                    <a:pt x="640" y="223"/>
                  </a:lnTo>
                  <a:lnTo>
                    <a:pt x="621" y="234"/>
                  </a:lnTo>
                  <a:lnTo>
                    <a:pt x="605" y="235"/>
                  </a:lnTo>
                  <a:lnTo>
                    <a:pt x="592" y="239"/>
                  </a:lnTo>
                  <a:lnTo>
                    <a:pt x="585" y="249"/>
                  </a:lnTo>
                  <a:lnTo>
                    <a:pt x="572" y="250"/>
                  </a:lnTo>
                  <a:lnTo>
                    <a:pt x="549" y="262"/>
                  </a:lnTo>
                  <a:lnTo>
                    <a:pt x="526" y="278"/>
                  </a:lnTo>
                  <a:lnTo>
                    <a:pt x="516" y="289"/>
                  </a:lnTo>
                  <a:lnTo>
                    <a:pt x="503" y="306"/>
                  </a:lnTo>
                  <a:lnTo>
                    <a:pt x="517" y="309"/>
                  </a:lnTo>
                  <a:lnTo>
                    <a:pt x="514" y="323"/>
                  </a:lnTo>
                  <a:lnTo>
                    <a:pt x="512" y="334"/>
                  </a:lnTo>
                  <a:lnTo>
                    <a:pt x="530" y="331"/>
                  </a:lnTo>
                  <a:lnTo>
                    <a:pt x="547" y="336"/>
                  </a:lnTo>
                  <a:lnTo>
                    <a:pt x="555" y="343"/>
                  </a:lnTo>
                  <a:lnTo>
                    <a:pt x="559" y="349"/>
                  </a:lnTo>
                  <a:lnTo>
                    <a:pt x="572" y="354"/>
                  </a:lnTo>
                  <a:lnTo>
                    <a:pt x="579" y="361"/>
                  </a:lnTo>
                  <a:lnTo>
                    <a:pt x="599" y="361"/>
                  </a:lnTo>
                  <a:lnTo>
                    <a:pt x="611" y="364"/>
                  </a:lnTo>
                  <a:lnTo>
                    <a:pt x="601" y="375"/>
                  </a:lnTo>
                  <a:lnTo>
                    <a:pt x="598" y="391"/>
                  </a:lnTo>
                  <a:lnTo>
                    <a:pt x="598" y="406"/>
                  </a:lnTo>
                  <a:lnTo>
                    <a:pt x="609" y="422"/>
                  </a:lnTo>
                  <a:lnTo>
                    <a:pt x="620" y="417"/>
                  </a:lnTo>
                  <a:lnTo>
                    <a:pt x="634" y="401"/>
                  </a:lnTo>
                  <a:lnTo>
                    <a:pt x="639" y="378"/>
                  </a:lnTo>
                  <a:lnTo>
                    <a:pt x="635" y="369"/>
                  </a:lnTo>
                  <a:lnTo>
                    <a:pt x="657" y="364"/>
                  </a:lnTo>
                  <a:lnTo>
                    <a:pt x="676" y="352"/>
                  </a:lnTo>
                  <a:lnTo>
                    <a:pt x="687" y="341"/>
                  </a:lnTo>
                  <a:lnTo>
                    <a:pt x="691" y="332"/>
                  </a:lnTo>
                  <a:lnTo>
                    <a:pt x="690" y="319"/>
                  </a:lnTo>
                  <a:lnTo>
                    <a:pt x="682" y="308"/>
                  </a:lnTo>
                  <a:lnTo>
                    <a:pt x="704" y="293"/>
                  </a:lnTo>
                  <a:lnTo>
                    <a:pt x="707" y="280"/>
                  </a:lnTo>
                  <a:lnTo>
                    <a:pt x="716" y="258"/>
                  </a:lnTo>
                  <a:lnTo>
                    <a:pt x="726" y="254"/>
                  </a:lnTo>
                  <a:lnTo>
                    <a:pt x="742" y="260"/>
                  </a:lnTo>
                  <a:lnTo>
                    <a:pt x="752" y="261"/>
                  </a:lnTo>
                  <a:lnTo>
                    <a:pt x="764" y="257"/>
                  </a:lnTo>
                  <a:lnTo>
                    <a:pt x="770" y="261"/>
                  </a:lnTo>
                  <a:lnTo>
                    <a:pt x="779" y="270"/>
                  </a:lnTo>
                  <a:lnTo>
                    <a:pt x="781" y="275"/>
                  </a:lnTo>
                  <a:lnTo>
                    <a:pt x="799" y="275"/>
                  </a:lnTo>
                  <a:lnTo>
                    <a:pt x="794" y="288"/>
                  </a:lnTo>
                  <a:lnTo>
                    <a:pt x="787" y="306"/>
                  </a:lnTo>
                  <a:lnTo>
                    <a:pt x="798" y="309"/>
                  </a:lnTo>
                  <a:lnTo>
                    <a:pt x="800" y="317"/>
                  </a:lnTo>
                  <a:lnTo>
                    <a:pt x="821" y="309"/>
                  </a:lnTo>
                  <a:lnTo>
                    <a:pt x="839" y="293"/>
                  </a:lnTo>
                  <a:lnTo>
                    <a:pt x="850" y="287"/>
                  </a:lnTo>
                  <a:lnTo>
                    <a:pt x="852" y="300"/>
                  </a:lnTo>
                  <a:lnTo>
                    <a:pt x="859" y="318"/>
                  </a:lnTo>
                  <a:lnTo>
                    <a:pt x="863" y="335"/>
                  </a:lnTo>
                  <a:lnTo>
                    <a:pt x="855" y="344"/>
                  </a:lnTo>
                  <a:lnTo>
                    <a:pt x="866" y="353"/>
                  </a:lnTo>
                  <a:lnTo>
                    <a:pt x="874" y="362"/>
                  </a:lnTo>
                  <a:lnTo>
                    <a:pt x="891" y="365"/>
                  </a:lnTo>
                  <a:lnTo>
                    <a:pt x="896" y="370"/>
                  </a:lnTo>
                  <a:lnTo>
                    <a:pt x="896" y="383"/>
                  </a:lnTo>
                  <a:lnTo>
                    <a:pt x="905" y="386"/>
                  </a:lnTo>
                  <a:lnTo>
                    <a:pt x="908" y="391"/>
                  </a:lnTo>
                  <a:lnTo>
                    <a:pt x="903" y="408"/>
                  </a:lnTo>
                  <a:lnTo>
                    <a:pt x="891" y="413"/>
                  </a:lnTo>
                  <a:lnTo>
                    <a:pt x="882" y="418"/>
                  </a:lnTo>
                  <a:lnTo>
                    <a:pt x="860" y="425"/>
                  </a:lnTo>
                  <a:lnTo>
                    <a:pt x="841" y="436"/>
                  </a:lnTo>
                  <a:lnTo>
                    <a:pt x="820" y="439"/>
                  </a:lnTo>
                  <a:lnTo>
                    <a:pt x="796" y="435"/>
                  </a:lnTo>
                  <a:lnTo>
                    <a:pt x="777" y="435"/>
                  </a:lnTo>
                  <a:lnTo>
                    <a:pt x="765" y="436"/>
                  </a:lnTo>
                  <a:lnTo>
                    <a:pt x="751" y="448"/>
                  </a:lnTo>
                  <a:lnTo>
                    <a:pt x="733" y="455"/>
                  </a:lnTo>
                  <a:lnTo>
                    <a:pt x="707" y="474"/>
                  </a:lnTo>
                  <a:lnTo>
                    <a:pt x="688" y="490"/>
                  </a:lnTo>
                  <a:lnTo>
                    <a:pt x="700" y="487"/>
                  </a:lnTo>
                  <a:lnTo>
                    <a:pt x="726" y="465"/>
                  </a:lnTo>
                  <a:lnTo>
                    <a:pt x="757" y="453"/>
                  </a:lnTo>
                  <a:lnTo>
                    <a:pt x="776" y="452"/>
                  </a:lnTo>
                  <a:lnTo>
                    <a:pt x="783" y="458"/>
                  </a:lnTo>
                  <a:lnTo>
                    <a:pt x="768" y="469"/>
                  </a:lnTo>
                  <a:lnTo>
                    <a:pt x="766" y="487"/>
                  </a:lnTo>
                  <a:lnTo>
                    <a:pt x="766" y="497"/>
                  </a:lnTo>
                  <a:lnTo>
                    <a:pt x="781" y="505"/>
                  </a:lnTo>
                  <a:lnTo>
                    <a:pt x="802" y="503"/>
                  </a:lnTo>
                  <a:lnTo>
                    <a:pt x="820" y="486"/>
                  </a:lnTo>
                  <a:lnTo>
                    <a:pt x="817" y="496"/>
                  </a:lnTo>
                  <a:lnTo>
                    <a:pt x="824" y="503"/>
                  </a:lnTo>
                  <a:lnTo>
                    <a:pt x="804" y="513"/>
                  </a:lnTo>
                  <a:lnTo>
                    <a:pt x="774" y="521"/>
                  </a:lnTo>
                  <a:lnTo>
                    <a:pt x="760" y="527"/>
                  </a:lnTo>
                  <a:lnTo>
                    <a:pt x="742" y="539"/>
                  </a:lnTo>
                  <a:lnTo>
                    <a:pt x="734" y="538"/>
                  </a:lnTo>
                  <a:lnTo>
                    <a:pt x="737" y="525"/>
                  </a:lnTo>
                  <a:lnTo>
                    <a:pt x="764" y="513"/>
                  </a:lnTo>
                  <a:lnTo>
                    <a:pt x="743" y="513"/>
                  </a:lnTo>
                  <a:lnTo>
                    <a:pt x="729" y="516"/>
                  </a:lnTo>
                  <a:lnTo>
                    <a:pt x="724" y="507"/>
                  </a:lnTo>
                  <a:lnTo>
                    <a:pt x="731" y="486"/>
                  </a:lnTo>
                  <a:lnTo>
                    <a:pt x="726" y="481"/>
                  </a:lnTo>
                  <a:lnTo>
                    <a:pt x="717" y="483"/>
                  </a:lnTo>
                  <a:lnTo>
                    <a:pt x="714" y="479"/>
                  </a:lnTo>
                  <a:lnTo>
                    <a:pt x="701" y="490"/>
                  </a:lnTo>
                  <a:lnTo>
                    <a:pt x="694" y="503"/>
                  </a:lnTo>
                  <a:lnTo>
                    <a:pt x="686" y="510"/>
                  </a:lnTo>
                  <a:lnTo>
                    <a:pt x="679" y="512"/>
                  </a:lnTo>
                  <a:lnTo>
                    <a:pt x="676" y="513"/>
                  </a:lnTo>
                  <a:lnTo>
                    <a:pt x="673" y="517"/>
                  </a:lnTo>
                  <a:lnTo>
                    <a:pt x="650" y="517"/>
                  </a:lnTo>
                  <a:lnTo>
                    <a:pt x="631" y="517"/>
                  </a:lnTo>
                  <a:lnTo>
                    <a:pt x="625" y="520"/>
                  </a:lnTo>
                  <a:lnTo>
                    <a:pt x="608" y="530"/>
                  </a:lnTo>
                  <a:lnTo>
                    <a:pt x="605" y="531"/>
                  </a:lnTo>
                  <a:lnTo>
                    <a:pt x="599" y="538"/>
                  </a:lnTo>
                  <a:lnTo>
                    <a:pt x="587" y="538"/>
                  </a:lnTo>
                  <a:lnTo>
                    <a:pt x="575" y="538"/>
                  </a:lnTo>
                  <a:lnTo>
                    <a:pt x="569" y="540"/>
                  </a:lnTo>
                  <a:lnTo>
                    <a:pt x="570" y="544"/>
                  </a:lnTo>
                  <a:lnTo>
                    <a:pt x="569" y="550"/>
                  </a:lnTo>
                  <a:lnTo>
                    <a:pt x="569" y="551"/>
                  </a:lnTo>
                  <a:lnTo>
                    <a:pt x="548" y="557"/>
                  </a:lnTo>
                  <a:lnTo>
                    <a:pt x="535" y="560"/>
                  </a:lnTo>
                  <a:lnTo>
                    <a:pt x="517" y="569"/>
                  </a:lnTo>
                  <a:lnTo>
                    <a:pt x="514" y="569"/>
                  </a:lnTo>
                  <a:lnTo>
                    <a:pt x="510" y="566"/>
                  </a:lnTo>
                  <a:lnTo>
                    <a:pt x="510" y="564"/>
                  </a:lnTo>
                  <a:lnTo>
                    <a:pt x="512" y="563"/>
                  </a:lnTo>
                  <a:lnTo>
                    <a:pt x="516" y="556"/>
                  </a:lnTo>
                  <a:lnTo>
                    <a:pt x="525" y="548"/>
                  </a:lnTo>
                  <a:lnTo>
                    <a:pt x="533" y="539"/>
                  </a:lnTo>
                  <a:lnTo>
                    <a:pt x="535" y="525"/>
                  </a:lnTo>
                  <a:lnTo>
                    <a:pt x="538" y="512"/>
                  </a:lnTo>
                  <a:lnTo>
                    <a:pt x="527" y="504"/>
                  </a:lnTo>
                  <a:lnTo>
                    <a:pt x="530" y="501"/>
                  </a:lnTo>
                  <a:lnTo>
                    <a:pt x="530" y="499"/>
                  </a:lnTo>
                  <a:lnTo>
                    <a:pt x="526" y="499"/>
                  </a:lnTo>
                  <a:lnTo>
                    <a:pt x="525" y="496"/>
                  </a:lnTo>
                  <a:lnTo>
                    <a:pt x="525" y="494"/>
                  </a:lnTo>
                  <a:lnTo>
                    <a:pt x="522" y="495"/>
                  </a:lnTo>
                  <a:lnTo>
                    <a:pt x="518" y="494"/>
                  </a:lnTo>
                  <a:lnTo>
                    <a:pt x="521" y="492"/>
                  </a:lnTo>
                  <a:lnTo>
                    <a:pt x="518" y="491"/>
                  </a:lnTo>
                  <a:lnTo>
                    <a:pt x="518" y="488"/>
                  </a:lnTo>
                  <a:lnTo>
                    <a:pt x="512" y="483"/>
                  </a:lnTo>
                  <a:lnTo>
                    <a:pt x="504" y="478"/>
                  </a:lnTo>
                  <a:lnTo>
                    <a:pt x="495" y="471"/>
                  </a:lnTo>
                  <a:lnTo>
                    <a:pt x="486" y="465"/>
                  </a:lnTo>
                  <a:lnTo>
                    <a:pt x="473" y="470"/>
                  </a:lnTo>
                  <a:lnTo>
                    <a:pt x="469" y="470"/>
                  </a:lnTo>
                  <a:lnTo>
                    <a:pt x="455" y="466"/>
                  </a:lnTo>
                  <a:lnTo>
                    <a:pt x="446" y="468"/>
                  </a:lnTo>
                  <a:lnTo>
                    <a:pt x="435" y="464"/>
                  </a:lnTo>
                  <a:lnTo>
                    <a:pt x="423" y="461"/>
                  </a:lnTo>
                  <a:lnTo>
                    <a:pt x="416" y="460"/>
                  </a:lnTo>
                  <a:lnTo>
                    <a:pt x="413" y="457"/>
                  </a:lnTo>
                  <a:lnTo>
                    <a:pt x="416" y="449"/>
                  </a:lnTo>
                  <a:lnTo>
                    <a:pt x="412" y="449"/>
                  </a:lnTo>
                  <a:lnTo>
                    <a:pt x="408" y="456"/>
                  </a:lnTo>
                  <a:lnTo>
                    <a:pt x="383" y="456"/>
                  </a:lnTo>
                  <a:lnTo>
                    <a:pt x="342" y="456"/>
                  </a:lnTo>
                  <a:lnTo>
                    <a:pt x="300" y="456"/>
                  </a:lnTo>
                  <a:lnTo>
                    <a:pt x="265" y="456"/>
                  </a:lnTo>
                  <a:lnTo>
                    <a:pt x="227" y="456"/>
                  </a:lnTo>
                  <a:lnTo>
                    <a:pt x="192" y="456"/>
                  </a:lnTo>
                  <a:lnTo>
                    <a:pt x="155" y="456"/>
                  </a:lnTo>
                  <a:lnTo>
                    <a:pt x="143" y="456"/>
                  </a:lnTo>
                  <a:lnTo>
                    <a:pt x="106" y="456"/>
                  </a:lnTo>
                  <a:lnTo>
                    <a:pt x="73" y="456"/>
                  </a:lnTo>
                  <a:close/>
                  <a:moveTo>
                    <a:pt x="653" y="257"/>
                  </a:moveTo>
                  <a:lnTo>
                    <a:pt x="666" y="249"/>
                  </a:lnTo>
                  <a:lnTo>
                    <a:pt x="681" y="249"/>
                  </a:lnTo>
                  <a:lnTo>
                    <a:pt x="678" y="253"/>
                  </a:lnTo>
                  <a:lnTo>
                    <a:pt x="661" y="261"/>
                  </a:lnTo>
                  <a:lnTo>
                    <a:pt x="653" y="261"/>
                  </a:lnTo>
                  <a:lnTo>
                    <a:pt x="653" y="257"/>
                  </a:lnTo>
                  <a:close/>
                  <a:moveTo>
                    <a:pt x="795" y="117"/>
                  </a:moveTo>
                  <a:lnTo>
                    <a:pt x="790" y="110"/>
                  </a:lnTo>
                  <a:lnTo>
                    <a:pt x="795" y="106"/>
                  </a:lnTo>
                  <a:lnTo>
                    <a:pt x="799" y="105"/>
                  </a:lnTo>
                  <a:lnTo>
                    <a:pt x="820" y="106"/>
                  </a:lnTo>
                  <a:lnTo>
                    <a:pt x="830" y="114"/>
                  </a:lnTo>
                  <a:lnTo>
                    <a:pt x="829" y="117"/>
                  </a:lnTo>
                  <a:lnTo>
                    <a:pt x="820" y="115"/>
                  </a:lnTo>
                  <a:lnTo>
                    <a:pt x="809" y="115"/>
                  </a:lnTo>
                  <a:lnTo>
                    <a:pt x="798" y="117"/>
                  </a:lnTo>
                  <a:lnTo>
                    <a:pt x="795" y="117"/>
                  </a:lnTo>
                  <a:close/>
                  <a:moveTo>
                    <a:pt x="690" y="262"/>
                  </a:moveTo>
                  <a:lnTo>
                    <a:pt x="698" y="257"/>
                  </a:lnTo>
                  <a:lnTo>
                    <a:pt x="701" y="258"/>
                  </a:lnTo>
                  <a:lnTo>
                    <a:pt x="703" y="261"/>
                  </a:lnTo>
                  <a:lnTo>
                    <a:pt x="694" y="269"/>
                  </a:lnTo>
                  <a:lnTo>
                    <a:pt x="690" y="267"/>
                  </a:lnTo>
                  <a:lnTo>
                    <a:pt x="690" y="262"/>
                  </a:lnTo>
                  <a:close/>
                  <a:moveTo>
                    <a:pt x="687" y="89"/>
                  </a:moveTo>
                  <a:lnTo>
                    <a:pt x="678" y="94"/>
                  </a:lnTo>
                  <a:lnTo>
                    <a:pt x="665" y="93"/>
                  </a:lnTo>
                  <a:lnTo>
                    <a:pt x="657" y="91"/>
                  </a:lnTo>
                  <a:lnTo>
                    <a:pt x="669" y="84"/>
                  </a:lnTo>
                  <a:lnTo>
                    <a:pt x="685" y="83"/>
                  </a:lnTo>
                  <a:lnTo>
                    <a:pt x="688" y="85"/>
                  </a:lnTo>
                  <a:lnTo>
                    <a:pt x="687" y="89"/>
                  </a:lnTo>
                  <a:close/>
                  <a:moveTo>
                    <a:pt x="718" y="59"/>
                  </a:moveTo>
                  <a:lnTo>
                    <a:pt x="714" y="59"/>
                  </a:lnTo>
                  <a:lnTo>
                    <a:pt x="699" y="58"/>
                  </a:lnTo>
                  <a:lnTo>
                    <a:pt x="700" y="55"/>
                  </a:lnTo>
                  <a:lnTo>
                    <a:pt x="718" y="55"/>
                  </a:lnTo>
                  <a:lnTo>
                    <a:pt x="722" y="58"/>
                  </a:lnTo>
                  <a:lnTo>
                    <a:pt x="718" y="59"/>
                  </a:lnTo>
                  <a:close/>
                  <a:moveTo>
                    <a:pt x="711" y="45"/>
                  </a:moveTo>
                  <a:lnTo>
                    <a:pt x="716" y="49"/>
                  </a:lnTo>
                  <a:lnTo>
                    <a:pt x="708" y="53"/>
                  </a:lnTo>
                  <a:lnTo>
                    <a:pt x="692" y="55"/>
                  </a:lnTo>
                  <a:lnTo>
                    <a:pt x="688" y="53"/>
                  </a:lnTo>
                  <a:lnTo>
                    <a:pt x="690" y="49"/>
                  </a:lnTo>
                  <a:lnTo>
                    <a:pt x="696" y="44"/>
                  </a:lnTo>
                  <a:lnTo>
                    <a:pt x="705" y="45"/>
                  </a:lnTo>
                  <a:lnTo>
                    <a:pt x="711" y="45"/>
                  </a:lnTo>
                  <a:close/>
                  <a:moveTo>
                    <a:pt x="733" y="97"/>
                  </a:moveTo>
                  <a:lnTo>
                    <a:pt x="718" y="96"/>
                  </a:lnTo>
                  <a:lnTo>
                    <a:pt x="698" y="91"/>
                  </a:lnTo>
                  <a:lnTo>
                    <a:pt x="701" y="84"/>
                  </a:lnTo>
                  <a:lnTo>
                    <a:pt x="705" y="79"/>
                  </a:lnTo>
                  <a:lnTo>
                    <a:pt x="703" y="74"/>
                  </a:lnTo>
                  <a:lnTo>
                    <a:pt x="685" y="72"/>
                  </a:lnTo>
                  <a:lnTo>
                    <a:pt x="678" y="68"/>
                  </a:lnTo>
                  <a:lnTo>
                    <a:pt x="688" y="63"/>
                  </a:lnTo>
                  <a:lnTo>
                    <a:pt x="705" y="65"/>
                  </a:lnTo>
                  <a:lnTo>
                    <a:pt x="711" y="68"/>
                  </a:lnTo>
                  <a:lnTo>
                    <a:pt x="730" y="68"/>
                  </a:lnTo>
                  <a:lnTo>
                    <a:pt x="734" y="72"/>
                  </a:lnTo>
                  <a:lnTo>
                    <a:pt x="726" y="76"/>
                  </a:lnTo>
                  <a:lnTo>
                    <a:pt x="734" y="80"/>
                  </a:lnTo>
                  <a:lnTo>
                    <a:pt x="737" y="83"/>
                  </a:lnTo>
                  <a:lnTo>
                    <a:pt x="748" y="83"/>
                  </a:lnTo>
                  <a:lnTo>
                    <a:pt x="763" y="83"/>
                  </a:lnTo>
                  <a:lnTo>
                    <a:pt x="778" y="81"/>
                  </a:lnTo>
                  <a:lnTo>
                    <a:pt x="798" y="80"/>
                  </a:lnTo>
                  <a:lnTo>
                    <a:pt x="813" y="81"/>
                  </a:lnTo>
                  <a:lnTo>
                    <a:pt x="818" y="85"/>
                  </a:lnTo>
                  <a:lnTo>
                    <a:pt x="816" y="91"/>
                  </a:lnTo>
                  <a:lnTo>
                    <a:pt x="807" y="93"/>
                  </a:lnTo>
                  <a:lnTo>
                    <a:pt x="791" y="96"/>
                  </a:lnTo>
                  <a:lnTo>
                    <a:pt x="781" y="94"/>
                  </a:lnTo>
                  <a:lnTo>
                    <a:pt x="752" y="97"/>
                  </a:lnTo>
                  <a:lnTo>
                    <a:pt x="733" y="97"/>
                  </a:lnTo>
                  <a:close/>
                  <a:moveTo>
                    <a:pt x="573" y="52"/>
                  </a:moveTo>
                  <a:lnTo>
                    <a:pt x="582" y="53"/>
                  </a:lnTo>
                  <a:lnTo>
                    <a:pt x="575" y="57"/>
                  </a:lnTo>
                  <a:lnTo>
                    <a:pt x="553" y="61"/>
                  </a:lnTo>
                  <a:lnTo>
                    <a:pt x="546" y="57"/>
                  </a:lnTo>
                  <a:lnTo>
                    <a:pt x="557" y="53"/>
                  </a:lnTo>
                  <a:lnTo>
                    <a:pt x="573" y="52"/>
                  </a:lnTo>
                  <a:close/>
                  <a:moveTo>
                    <a:pt x="586" y="45"/>
                  </a:moveTo>
                  <a:lnTo>
                    <a:pt x="594" y="48"/>
                  </a:lnTo>
                  <a:lnTo>
                    <a:pt x="579" y="50"/>
                  </a:lnTo>
                  <a:lnTo>
                    <a:pt x="565" y="50"/>
                  </a:lnTo>
                  <a:lnTo>
                    <a:pt x="568" y="48"/>
                  </a:lnTo>
                  <a:lnTo>
                    <a:pt x="581" y="45"/>
                  </a:lnTo>
                  <a:lnTo>
                    <a:pt x="586" y="45"/>
                  </a:lnTo>
                  <a:close/>
                  <a:moveTo>
                    <a:pt x="899" y="421"/>
                  </a:moveTo>
                  <a:lnTo>
                    <a:pt x="891" y="429"/>
                  </a:lnTo>
                  <a:lnTo>
                    <a:pt x="878" y="443"/>
                  </a:lnTo>
                  <a:lnTo>
                    <a:pt x="889" y="438"/>
                  </a:lnTo>
                  <a:lnTo>
                    <a:pt x="894" y="440"/>
                  </a:lnTo>
                  <a:lnTo>
                    <a:pt x="890" y="447"/>
                  </a:lnTo>
                  <a:lnTo>
                    <a:pt x="898" y="451"/>
                  </a:lnTo>
                  <a:lnTo>
                    <a:pt x="905" y="447"/>
                  </a:lnTo>
                  <a:lnTo>
                    <a:pt x="916" y="452"/>
                  </a:lnTo>
                  <a:lnTo>
                    <a:pt x="909" y="462"/>
                  </a:lnTo>
                  <a:lnTo>
                    <a:pt x="918" y="460"/>
                  </a:lnTo>
                  <a:lnTo>
                    <a:pt x="917" y="468"/>
                  </a:lnTo>
                  <a:lnTo>
                    <a:pt x="918" y="478"/>
                  </a:lnTo>
                  <a:lnTo>
                    <a:pt x="909" y="491"/>
                  </a:lnTo>
                  <a:lnTo>
                    <a:pt x="904" y="491"/>
                  </a:lnTo>
                  <a:lnTo>
                    <a:pt x="896" y="490"/>
                  </a:lnTo>
                  <a:lnTo>
                    <a:pt x="903" y="477"/>
                  </a:lnTo>
                  <a:lnTo>
                    <a:pt x="900" y="474"/>
                  </a:lnTo>
                  <a:lnTo>
                    <a:pt x="882" y="488"/>
                  </a:lnTo>
                  <a:lnTo>
                    <a:pt x="874" y="487"/>
                  </a:lnTo>
                  <a:lnTo>
                    <a:pt x="886" y="481"/>
                  </a:lnTo>
                  <a:lnTo>
                    <a:pt x="874" y="477"/>
                  </a:lnTo>
                  <a:lnTo>
                    <a:pt x="861" y="477"/>
                  </a:lnTo>
                  <a:lnTo>
                    <a:pt x="838" y="477"/>
                  </a:lnTo>
                  <a:lnTo>
                    <a:pt x="837" y="471"/>
                  </a:lnTo>
                  <a:lnTo>
                    <a:pt x="847" y="466"/>
                  </a:lnTo>
                  <a:lnTo>
                    <a:pt x="842" y="462"/>
                  </a:lnTo>
                  <a:lnTo>
                    <a:pt x="856" y="453"/>
                  </a:lnTo>
                  <a:lnTo>
                    <a:pt x="876" y="429"/>
                  </a:lnTo>
                  <a:lnTo>
                    <a:pt x="886" y="421"/>
                  </a:lnTo>
                  <a:lnTo>
                    <a:pt x="898" y="416"/>
                  </a:lnTo>
                  <a:lnTo>
                    <a:pt x="903" y="416"/>
                  </a:lnTo>
                  <a:lnTo>
                    <a:pt x="899" y="421"/>
                  </a:lnTo>
                  <a:close/>
                  <a:moveTo>
                    <a:pt x="679" y="219"/>
                  </a:moveTo>
                  <a:lnTo>
                    <a:pt x="687" y="224"/>
                  </a:lnTo>
                  <a:lnTo>
                    <a:pt x="698" y="228"/>
                  </a:lnTo>
                  <a:lnTo>
                    <a:pt x="694" y="235"/>
                  </a:lnTo>
                  <a:lnTo>
                    <a:pt x="703" y="234"/>
                  </a:lnTo>
                  <a:lnTo>
                    <a:pt x="707" y="239"/>
                  </a:lnTo>
                  <a:lnTo>
                    <a:pt x="695" y="243"/>
                  </a:lnTo>
                  <a:lnTo>
                    <a:pt x="679" y="239"/>
                  </a:lnTo>
                  <a:lnTo>
                    <a:pt x="678" y="234"/>
                  </a:lnTo>
                  <a:lnTo>
                    <a:pt x="663" y="240"/>
                  </a:lnTo>
                  <a:lnTo>
                    <a:pt x="642" y="248"/>
                  </a:lnTo>
                  <a:lnTo>
                    <a:pt x="644" y="239"/>
                  </a:lnTo>
                  <a:lnTo>
                    <a:pt x="629" y="240"/>
                  </a:lnTo>
                  <a:lnTo>
                    <a:pt x="643" y="235"/>
                  </a:lnTo>
                  <a:lnTo>
                    <a:pt x="652" y="223"/>
                  </a:lnTo>
                  <a:lnTo>
                    <a:pt x="665" y="210"/>
                  </a:lnTo>
                  <a:lnTo>
                    <a:pt x="672" y="211"/>
                  </a:lnTo>
                  <a:lnTo>
                    <a:pt x="669" y="218"/>
                  </a:lnTo>
                  <a:lnTo>
                    <a:pt x="676" y="215"/>
                  </a:lnTo>
                  <a:lnTo>
                    <a:pt x="679" y="219"/>
                  </a:lnTo>
                  <a:close/>
                  <a:moveTo>
                    <a:pt x="799" y="122"/>
                  </a:moveTo>
                  <a:lnTo>
                    <a:pt x="813" y="117"/>
                  </a:lnTo>
                  <a:lnTo>
                    <a:pt x="829" y="124"/>
                  </a:lnTo>
                  <a:lnTo>
                    <a:pt x="838" y="130"/>
                  </a:lnTo>
                  <a:lnTo>
                    <a:pt x="835" y="136"/>
                  </a:lnTo>
                  <a:lnTo>
                    <a:pt x="857" y="133"/>
                  </a:lnTo>
                  <a:lnTo>
                    <a:pt x="860" y="141"/>
                  </a:lnTo>
                  <a:lnTo>
                    <a:pt x="882" y="145"/>
                  </a:lnTo>
                  <a:lnTo>
                    <a:pt x="887" y="150"/>
                  </a:lnTo>
                  <a:lnTo>
                    <a:pt x="890" y="163"/>
                  </a:lnTo>
                  <a:lnTo>
                    <a:pt x="866" y="170"/>
                  </a:lnTo>
                  <a:lnTo>
                    <a:pt x="886" y="178"/>
                  </a:lnTo>
                  <a:lnTo>
                    <a:pt x="900" y="182"/>
                  </a:lnTo>
                  <a:lnTo>
                    <a:pt x="908" y="195"/>
                  </a:lnTo>
                  <a:lnTo>
                    <a:pt x="924" y="195"/>
                  </a:lnTo>
                  <a:lnTo>
                    <a:pt x="916" y="205"/>
                  </a:lnTo>
                  <a:lnTo>
                    <a:pt x="890" y="221"/>
                  </a:lnTo>
                  <a:lnTo>
                    <a:pt x="879" y="214"/>
                  </a:lnTo>
                  <a:lnTo>
                    <a:pt x="869" y="202"/>
                  </a:lnTo>
                  <a:lnTo>
                    <a:pt x="856" y="204"/>
                  </a:lnTo>
                  <a:lnTo>
                    <a:pt x="850" y="210"/>
                  </a:lnTo>
                  <a:lnTo>
                    <a:pt x="857" y="219"/>
                  </a:lnTo>
                  <a:lnTo>
                    <a:pt x="866" y="226"/>
                  </a:lnTo>
                  <a:lnTo>
                    <a:pt x="869" y="230"/>
                  </a:lnTo>
                  <a:lnTo>
                    <a:pt x="869" y="243"/>
                  </a:lnTo>
                  <a:lnTo>
                    <a:pt x="860" y="253"/>
                  </a:lnTo>
                  <a:lnTo>
                    <a:pt x="850" y="249"/>
                  </a:lnTo>
                  <a:lnTo>
                    <a:pt x="829" y="239"/>
                  </a:lnTo>
                  <a:lnTo>
                    <a:pt x="837" y="250"/>
                  </a:lnTo>
                  <a:lnTo>
                    <a:pt x="844" y="258"/>
                  </a:lnTo>
                  <a:lnTo>
                    <a:pt x="843" y="263"/>
                  </a:lnTo>
                  <a:lnTo>
                    <a:pt x="817" y="258"/>
                  </a:lnTo>
                  <a:lnTo>
                    <a:pt x="798" y="249"/>
                  </a:lnTo>
                  <a:lnTo>
                    <a:pt x="789" y="243"/>
                  </a:lnTo>
                  <a:lnTo>
                    <a:pt x="795" y="239"/>
                  </a:lnTo>
                  <a:lnTo>
                    <a:pt x="783" y="232"/>
                  </a:lnTo>
                  <a:lnTo>
                    <a:pt x="770" y="224"/>
                  </a:lnTo>
                  <a:lnTo>
                    <a:pt x="769" y="230"/>
                  </a:lnTo>
                  <a:lnTo>
                    <a:pt x="737" y="232"/>
                  </a:lnTo>
                  <a:lnTo>
                    <a:pt x="731" y="227"/>
                  </a:lnTo>
                  <a:lnTo>
                    <a:pt x="744" y="215"/>
                  </a:lnTo>
                  <a:lnTo>
                    <a:pt x="765" y="215"/>
                  </a:lnTo>
                  <a:lnTo>
                    <a:pt x="787" y="214"/>
                  </a:lnTo>
                  <a:lnTo>
                    <a:pt x="786" y="209"/>
                  </a:lnTo>
                  <a:lnTo>
                    <a:pt x="795" y="202"/>
                  </a:lnTo>
                  <a:lnTo>
                    <a:pt x="816" y="189"/>
                  </a:lnTo>
                  <a:lnTo>
                    <a:pt x="817" y="183"/>
                  </a:lnTo>
                  <a:lnTo>
                    <a:pt x="816" y="178"/>
                  </a:lnTo>
                  <a:lnTo>
                    <a:pt x="804" y="172"/>
                  </a:lnTo>
                  <a:lnTo>
                    <a:pt x="786" y="169"/>
                  </a:lnTo>
                  <a:lnTo>
                    <a:pt x="795" y="165"/>
                  </a:lnTo>
                  <a:lnTo>
                    <a:pt x="790" y="156"/>
                  </a:lnTo>
                  <a:lnTo>
                    <a:pt x="782" y="156"/>
                  </a:lnTo>
                  <a:lnTo>
                    <a:pt x="777" y="150"/>
                  </a:lnTo>
                  <a:lnTo>
                    <a:pt x="768" y="154"/>
                  </a:lnTo>
                  <a:lnTo>
                    <a:pt x="750" y="156"/>
                  </a:lnTo>
                  <a:lnTo>
                    <a:pt x="714" y="153"/>
                  </a:lnTo>
                  <a:lnTo>
                    <a:pt x="698" y="149"/>
                  </a:lnTo>
                  <a:lnTo>
                    <a:pt x="682" y="146"/>
                  </a:lnTo>
                  <a:lnTo>
                    <a:pt x="678" y="144"/>
                  </a:lnTo>
                  <a:lnTo>
                    <a:pt x="694" y="137"/>
                  </a:lnTo>
                  <a:lnTo>
                    <a:pt x="679" y="137"/>
                  </a:lnTo>
                  <a:lnTo>
                    <a:pt x="687" y="124"/>
                  </a:lnTo>
                  <a:lnTo>
                    <a:pt x="705" y="113"/>
                  </a:lnTo>
                  <a:lnTo>
                    <a:pt x="720" y="107"/>
                  </a:lnTo>
                  <a:lnTo>
                    <a:pt x="747" y="105"/>
                  </a:lnTo>
                  <a:lnTo>
                    <a:pt x="734" y="113"/>
                  </a:lnTo>
                  <a:lnTo>
                    <a:pt x="735" y="120"/>
                  </a:lnTo>
                  <a:lnTo>
                    <a:pt x="752" y="110"/>
                  </a:lnTo>
                  <a:lnTo>
                    <a:pt x="781" y="105"/>
                  </a:lnTo>
                  <a:lnTo>
                    <a:pt x="786" y="118"/>
                  </a:lnTo>
                  <a:lnTo>
                    <a:pt x="778" y="126"/>
                  </a:lnTo>
                  <a:lnTo>
                    <a:pt x="799" y="122"/>
                  </a:lnTo>
                  <a:close/>
                  <a:moveTo>
                    <a:pt x="669" y="100"/>
                  </a:moveTo>
                  <a:lnTo>
                    <a:pt x="688" y="101"/>
                  </a:lnTo>
                  <a:lnTo>
                    <a:pt x="704" y="104"/>
                  </a:lnTo>
                  <a:lnTo>
                    <a:pt x="678" y="114"/>
                  </a:lnTo>
                  <a:lnTo>
                    <a:pt x="665" y="117"/>
                  </a:lnTo>
                  <a:lnTo>
                    <a:pt x="646" y="127"/>
                  </a:lnTo>
                  <a:lnTo>
                    <a:pt x="635" y="126"/>
                  </a:lnTo>
                  <a:lnTo>
                    <a:pt x="640" y="114"/>
                  </a:lnTo>
                  <a:lnTo>
                    <a:pt x="646" y="109"/>
                  </a:lnTo>
                  <a:lnTo>
                    <a:pt x="656" y="104"/>
                  </a:lnTo>
                  <a:lnTo>
                    <a:pt x="669" y="100"/>
                  </a:lnTo>
                  <a:close/>
                  <a:moveTo>
                    <a:pt x="433" y="76"/>
                  </a:moveTo>
                  <a:lnTo>
                    <a:pt x="461" y="67"/>
                  </a:lnTo>
                  <a:lnTo>
                    <a:pt x="491" y="59"/>
                  </a:lnTo>
                  <a:lnTo>
                    <a:pt x="505" y="59"/>
                  </a:lnTo>
                  <a:lnTo>
                    <a:pt x="520" y="58"/>
                  </a:lnTo>
                  <a:lnTo>
                    <a:pt x="505" y="67"/>
                  </a:lnTo>
                  <a:lnTo>
                    <a:pt x="492" y="71"/>
                  </a:lnTo>
                  <a:lnTo>
                    <a:pt x="485" y="72"/>
                  </a:lnTo>
                  <a:lnTo>
                    <a:pt x="459" y="78"/>
                  </a:lnTo>
                  <a:lnTo>
                    <a:pt x="442" y="79"/>
                  </a:lnTo>
                  <a:lnTo>
                    <a:pt x="433" y="76"/>
                  </a:lnTo>
                  <a:close/>
                  <a:moveTo>
                    <a:pt x="12" y="379"/>
                  </a:moveTo>
                  <a:lnTo>
                    <a:pt x="23" y="378"/>
                  </a:lnTo>
                  <a:lnTo>
                    <a:pt x="6" y="395"/>
                  </a:lnTo>
                  <a:lnTo>
                    <a:pt x="6" y="406"/>
                  </a:lnTo>
                  <a:lnTo>
                    <a:pt x="2" y="406"/>
                  </a:lnTo>
                  <a:lnTo>
                    <a:pt x="0" y="400"/>
                  </a:lnTo>
                  <a:lnTo>
                    <a:pt x="1" y="393"/>
                  </a:lnTo>
                  <a:lnTo>
                    <a:pt x="0" y="388"/>
                  </a:lnTo>
                  <a:lnTo>
                    <a:pt x="2" y="382"/>
                  </a:lnTo>
                  <a:lnTo>
                    <a:pt x="8" y="377"/>
                  </a:lnTo>
                  <a:lnTo>
                    <a:pt x="12" y="379"/>
                  </a:lnTo>
                  <a:close/>
                  <a:moveTo>
                    <a:pt x="642" y="39"/>
                  </a:moveTo>
                  <a:lnTo>
                    <a:pt x="657" y="41"/>
                  </a:lnTo>
                  <a:lnTo>
                    <a:pt x="674" y="45"/>
                  </a:lnTo>
                  <a:lnTo>
                    <a:pt x="674" y="50"/>
                  </a:lnTo>
                  <a:lnTo>
                    <a:pt x="673" y="54"/>
                  </a:lnTo>
                  <a:lnTo>
                    <a:pt x="659" y="53"/>
                  </a:lnTo>
                  <a:lnTo>
                    <a:pt x="650" y="50"/>
                  </a:lnTo>
                  <a:lnTo>
                    <a:pt x="630" y="50"/>
                  </a:lnTo>
                  <a:lnTo>
                    <a:pt x="643" y="46"/>
                  </a:lnTo>
                  <a:lnTo>
                    <a:pt x="637" y="44"/>
                  </a:lnTo>
                  <a:lnTo>
                    <a:pt x="642" y="39"/>
                  </a:lnTo>
                  <a:close/>
                  <a:moveTo>
                    <a:pt x="58" y="462"/>
                  </a:moveTo>
                  <a:lnTo>
                    <a:pt x="51" y="465"/>
                  </a:lnTo>
                  <a:lnTo>
                    <a:pt x="36" y="457"/>
                  </a:lnTo>
                  <a:lnTo>
                    <a:pt x="36" y="453"/>
                  </a:lnTo>
                  <a:lnTo>
                    <a:pt x="28" y="447"/>
                  </a:lnTo>
                  <a:lnTo>
                    <a:pt x="30" y="443"/>
                  </a:lnTo>
                  <a:lnTo>
                    <a:pt x="18" y="440"/>
                  </a:lnTo>
                  <a:lnTo>
                    <a:pt x="19" y="431"/>
                  </a:lnTo>
                  <a:lnTo>
                    <a:pt x="23" y="427"/>
                  </a:lnTo>
                  <a:lnTo>
                    <a:pt x="34" y="431"/>
                  </a:lnTo>
                  <a:lnTo>
                    <a:pt x="40" y="434"/>
                  </a:lnTo>
                  <a:lnTo>
                    <a:pt x="49" y="435"/>
                  </a:lnTo>
                  <a:lnTo>
                    <a:pt x="49" y="440"/>
                  </a:lnTo>
                  <a:lnTo>
                    <a:pt x="51" y="448"/>
                  </a:lnTo>
                  <a:lnTo>
                    <a:pt x="60" y="455"/>
                  </a:lnTo>
                  <a:lnTo>
                    <a:pt x="58" y="462"/>
                  </a:lnTo>
                  <a:close/>
                  <a:moveTo>
                    <a:pt x="418" y="96"/>
                  </a:moveTo>
                  <a:lnTo>
                    <a:pt x="427" y="98"/>
                  </a:lnTo>
                  <a:lnTo>
                    <a:pt x="452" y="100"/>
                  </a:lnTo>
                  <a:lnTo>
                    <a:pt x="456" y="104"/>
                  </a:lnTo>
                  <a:lnTo>
                    <a:pt x="460" y="109"/>
                  </a:lnTo>
                  <a:lnTo>
                    <a:pt x="444" y="113"/>
                  </a:lnTo>
                  <a:lnTo>
                    <a:pt x="410" y="120"/>
                  </a:lnTo>
                  <a:lnTo>
                    <a:pt x="388" y="130"/>
                  </a:lnTo>
                  <a:lnTo>
                    <a:pt x="382" y="135"/>
                  </a:lnTo>
                  <a:lnTo>
                    <a:pt x="348" y="141"/>
                  </a:lnTo>
                  <a:lnTo>
                    <a:pt x="349" y="136"/>
                  </a:lnTo>
                  <a:lnTo>
                    <a:pt x="335" y="128"/>
                  </a:lnTo>
                  <a:lnTo>
                    <a:pt x="345" y="123"/>
                  </a:lnTo>
                  <a:lnTo>
                    <a:pt x="364" y="114"/>
                  </a:lnTo>
                  <a:lnTo>
                    <a:pt x="383" y="106"/>
                  </a:lnTo>
                  <a:lnTo>
                    <a:pt x="383" y="98"/>
                  </a:lnTo>
                  <a:lnTo>
                    <a:pt x="418" y="96"/>
                  </a:lnTo>
                  <a:close/>
                  <a:moveTo>
                    <a:pt x="568" y="80"/>
                  </a:moveTo>
                  <a:lnTo>
                    <a:pt x="579" y="78"/>
                  </a:lnTo>
                  <a:lnTo>
                    <a:pt x="587" y="78"/>
                  </a:lnTo>
                  <a:lnTo>
                    <a:pt x="581" y="83"/>
                  </a:lnTo>
                  <a:lnTo>
                    <a:pt x="569" y="89"/>
                  </a:lnTo>
                  <a:lnTo>
                    <a:pt x="535" y="91"/>
                  </a:lnTo>
                  <a:lnTo>
                    <a:pt x="505" y="97"/>
                  </a:lnTo>
                  <a:lnTo>
                    <a:pt x="490" y="97"/>
                  </a:lnTo>
                  <a:lnTo>
                    <a:pt x="494" y="93"/>
                  </a:lnTo>
                  <a:lnTo>
                    <a:pt x="520" y="87"/>
                  </a:lnTo>
                  <a:lnTo>
                    <a:pt x="477" y="88"/>
                  </a:lnTo>
                  <a:lnTo>
                    <a:pt x="466" y="87"/>
                  </a:lnTo>
                  <a:lnTo>
                    <a:pt x="494" y="75"/>
                  </a:lnTo>
                  <a:lnTo>
                    <a:pt x="508" y="72"/>
                  </a:lnTo>
                  <a:lnTo>
                    <a:pt x="527" y="76"/>
                  </a:lnTo>
                  <a:lnTo>
                    <a:pt x="535" y="83"/>
                  </a:lnTo>
                  <a:lnTo>
                    <a:pt x="549" y="83"/>
                  </a:lnTo>
                  <a:lnTo>
                    <a:pt x="551" y="72"/>
                  </a:lnTo>
                  <a:lnTo>
                    <a:pt x="566" y="68"/>
                  </a:lnTo>
                  <a:lnTo>
                    <a:pt x="574" y="70"/>
                  </a:lnTo>
                  <a:lnTo>
                    <a:pt x="569" y="75"/>
                  </a:lnTo>
                  <a:lnTo>
                    <a:pt x="568" y="80"/>
                  </a:lnTo>
                  <a:close/>
                  <a:moveTo>
                    <a:pt x="540" y="114"/>
                  </a:moveTo>
                  <a:lnTo>
                    <a:pt x="547" y="118"/>
                  </a:lnTo>
                  <a:lnTo>
                    <a:pt x="539" y="131"/>
                  </a:lnTo>
                  <a:lnTo>
                    <a:pt x="534" y="140"/>
                  </a:lnTo>
                  <a:lnTo>
                    <a:pt x="544" y="146"/>
                  </a:lnTo>
                  <a:lnTo>
                    <a:pt x="556" y="153"/>
                  </a:lnTo>
                  <a:lnTo>
                    <a:pt x="548" y="158"/>
                  </a:lnTo>
                  <a:lnTo>
                    <a:pt x="533" y="159"/>
                  </a:lnTo>
                  <a:lnTo>
                    <a:pt x="534" y="165"/>
                  </a:lnTo>
                  <a:lnTo>
                    <a:pt x="526" y="170"/>
                  </a:lnTo>
                  <a:lnTo>
                    <a:pt x="510" y="167"/>
                  </a:lnTo>
                  <a:lnTo>
                    <a:pt x="495" y="163"/>
                  </a:lnTo>
                  <a:lnTo>
                    <a:pt x="483" y="165"/>
                  </a:lnTo>
                  <a:lnTo>
                    <a:pt x="460" y="170"/>
                  </a:lnTo>
                  <a:lnTo>
                    <a:pt x="433" y="171"/>
                  </a:lnTo>
                  <a:lnTo>
                    <a:pt x="413" y="172"/>
                  </a:lnTo>
                  <a:lnTo>
                    <a:pt x="414" y="166"/>
                  </a:lnTo>
                  <a:lnTo>
                    <a:pt x="403" y="162"/>
                  </a:lnTo>
                  <a:lnTo>
                    <a:pt x="392" y="165"/>
                  </a:lnTo>
                  <a:lnTo>
                    <a:pt x="392" y="153"/>
                  </a:lnTo>
                  <a:lnTo>
                    <a:pt x="399" y="152"/>
                  </a:lnTo>
                  <a:lnTo>
                    <a:pt x="418" y="149"/>
                  </a:lnTo>
                  <a:lnTo>
                    <a:pt x="430" y="150"/>
                  </a:lnTo>
                  <a:lnTo>
                    <a:pt x="447" y="148"/>
                  </a:lnTo>
                  <a:lnTo>
                    <a:pt x="430" y="145"/>
                  </a:lnTo>
                  <a:lnTo>
                    <a:pt x="408" y="145"/>
                  </a:lnTo>
                  <a:lnTo>
                    <a:pt x="394" y="145"/>
                  </a:lnTo>
                  <a:lnTo>
                    <a:pt x="394" y="141"/>
                  </a:lnTo>
                  <a:lnTo>
                    <a:pt x="423" y="136"/>
                  </a:lnTo>
                  <a:lnTo>
                    <a:pt x="408" y="136"/>
                  </a:lnTo>
                  <a:lnTo>
                    <a:pt x="394" y="133"/>
                  </a:lnTo>
                  <a:lnTo>
                    <a:pt x="413" y="123"/>
                  </a:lnTo>
                  <a:lnTo>
                    <a:pt x="426" y="118"/>
                  </a:lnTo>
                  <a:lnTo>
                    <a:pt x="461" y="111"/>
                  </a:lnTo>
                  <a:lnTo>
                    <a:pt x="468" y="114"/>
                  </a:lnTo>
                  <a:lnTo>
                    <a:pt x="456" y="118"/>
                  </a:lnTo>
                  <a:lnTo>
                    <a:pt x="482" y="114"/>
                  </a:lnTo>
                  <a:lnTo>
                    <a:pt x="488" y="120"/>
                  </a:lnTo>
                  <a:lnTo>
                    <a:pt x="507" y="114"/>
                  </a:lnTo>
                  <a:lnTo>
                    <a:pt x="510" y="119"/>
                  </a:lnTo>
                  <a:lnTo>
                    <a:pt x="505" y="132"/>
                  </a:lnTo>
                  <a:lnTo>
                    <a:pt x="516" y="126"/>
                  </a:lnTo>
                  <a:lnTo>
                    <a:pt x="522" y="114"/>
                  </a:lnTo>
                  <a:lnTo>
                    <a:pt x="534" y="111"/>
                  </a:lnTo>
                  <a:lnTo>
                    <a:pt x="540" y="114"/>
                  </a:lnTo>
                  <a:close/>
                  <a:moveTo>
                    <a:pt x="595" y="118"/>
                  </a:moveTo>
                  <a:lnTo>
                    <a:pt x="592" y="110"/>
                  </a:lnTo>
                  <a:lnTo>
                    <a:pt x="611" y="104"/>
                  </a:lnTo>
                  <a:lnTo>
                    <a:pt x="618" y="106"/>
                  </a:lnTo>
                  <a:lnTo>
                    <a:pt x="638" y="105"/>
                  </a:lnTo>
                  <a:lnTo>
                    <a:pt x="637" y="109"/>
                  </a:lnTo>
                  <a:lnTo>
                    <a:pt x="621" y="114"/>
                  </a:lnTo>
                  <a:lnTo>
                    <a:pt x="630" y="119"/>
                  </a:lnTo>
                  <a:lnTo>
                    <a:pt x="617" y="132"/>
                  </a:lnTo>
                  <a:lnTo>
                    <a:pt x="598" y="136"/>
                  </a:lnTo>
                  <a:lnTo>
                    <a:pt x="588" y="136"/>
                  </a:lnTo>
                  <a:lnTo>
                    <a:pt x="586" y="131"/>
                  </a:lnTo>
                  <a:lnTo>
                    <a:pt x="573" y="120"/>
                  </a:lnTo>
                  <a:lnTo>
                    <a:pt x="577" y="117"/>
                  </a:lnTo>
                  <a:lnTo>
                    <a:pt x="595" y="118"/>
                  </a:lnTo>
                  <a:close/>
                  <a:moveTo>
                    <a:pt x="548" y="107"/>
                  </a:moveTo>
                  <a:lnTo>
                    <a:pt x="560" y="106"/>
                  </a:lnTo>
                  <a:lnTo>
                    <a:pt x="565" y="110"/>
                  </a:lnTo>
                  <a:lnTo>
                    <a:pt x="548" y="117"/>
                  </a:lnTo>
                  <a:lnTo>
                    <a:pt x="542" y="109"/>
                  </a:lnTo>
                  <a:lnTo>
                    <a:pt x="548" y="107"/>
                  </a:lnTo>
                  <a:close/>
                  <a:moveTo>
                    <a:pt x="666" y="68"/>
                  </a:moveTo>
                  <a:lnTo>
                    <a:pt x="666" y="75"/>
                  </a:lnTo>
                  <a:lnTo>
                    <a:pt x="660" y="81"/>
                  </a:lnTo>
                  <a:lnTo>
                    <a:pt x="646" y="89"/>
                  </a:lnTo>
                  <a:lnTo>
                    <a:pt x="629" y="91"/>
                  </a:lnTo>
                  <a:lnTo>
                    <a:pt x="621" y="88"/>
                  </a:lnTo>
                  <a:lnTo>
                    <a:pt x="629" y="83"/>
                  </a:lnTo>
                  <a:lnTo>
                    <a:pt x="612" y="83"/>
                  </a:lnTo>
                  <a:lnTo>
                    <a:pt x="624" y="74"/>
                  </a:lnTo>
                  <a:lnTo>
                    <a:pt x="633" y="74"/>
                  </a:lnTo>
                  <a:lnTo>
                    <a:pt x="651" y="70"/>
                  </a:lnTo>
                  <a:lnTo>
                    <a:pt x="664" y="71"/>
                  </a:lnTo>
                  <a:lnTo>
                    <a:pt x="666" y="68"/>
                  </a:lnTo>
                  <a:close/>
                  <a:moveTo>
                    <a:pt x="743" y="24"/>
                  </a:moveTo>
                  <a:lnTo>
                    <a:pt x="753" y="22"/>
                  </a:lnTo>
                  <a:lnTo>
                    <a:pt x="763" y="20"/>
                  </a:lnTo>
                  <a:lnTo>
                    <a:pt x="763" y="19"/>
                  </a:lnTo>
                  <a:lnTo>
                    <a:pt x="782" y="19"/>
                  </a:lnTo>
                  <a:lnTo>
                    <a:pt x="786" y="23"/>
                  </a:lnTo>
                  <a:lnTo>
                    <a:pt x="798" y="26"/>
                  </a:lnTo>
                  <a:lnTo>
                    <a:pt x="809" y="28"/>
                  </a:lnTo>
                  <a:lnTo>
                    <a:pt x="808" y="35"/>
                  </a:lnTo>
                  <a:lnTo>
                    <a:pt x="815" y="39"/>
                  </a:lnTo>
                  <a:lnTo>
                    <a:pt x="798" y="42"/>
                  </a:lnTo>
                  <a:lnTo>
                    <a:pt x="772" y="52"/>
                  </a:lnTo>
                  <a:lnTo>
                    <a:pt x="756" y="52"/>
                  </a:lnTo>
                  <a:lnTo>
                    <a:pt x="738" y="50"/>
                  </a:lnTo>
                  <a:lnTo>
                    <a:pt x="735" y="45"/>
                  </a:lnTo>
                  <a:lnTo>
                    <a:pt x="739" y="41"/>
                  </a:lnTo>
                  <a:lnTo>
                    <a:pt x="751" y="39"/>
                  </a:lnTo>
                  <a:lnTo>
                    <a:pt x="735" y="39"/>
                  </a:lnTo>
                  <a:lnTo>
                    <a:pt x="730" y="35"/>
                  </a:lnTo>
                  <a:lnTo>
                    <a:pt x="731" y="29"/>
                  </a:lnTo>
                  <a:lnTo>
                    <a:pt x="743" y="24"/>
                  </a:lnTo>
                  <a:close/>
                  <a:moveTo>
                    <a:pt x="798" y="13"/>
                  </a:moveTo>
                  <a:lnTo>
                    <a:pt x="812" y="10"/>
                  </a:lnTo>
                  <a:lnTo>
                    <a:pt x="822" y="10"/>
                  </a:lnTo>
                  <a:lnTo>
                    <a:pt x="841" y="9"/>
                  </a:lnTo>
                  <a:lnTo>
                    <a:pt x="857" y="5"/>
                  </a:lnTo>
                  <a:lnTo>
                    <a:pt x="866" y="6"/>
                  </a:lnTo>
                  <a:lnTo>
                    <a:pt x="873" y="9"/>
                  </a:lnTo>
                  <a:lnTo>
                    <a:pt x="885" y="3"/>
                  </a:lnTo>
                  <a:lnTo>
                    <a:pt x="898" y="2"/>
                  </a:lnTo>
                  <a:lnTo>
                    <a:pt x="913" y="1"/>
                  </a:lnTo>
                  <a:lnTo>
                    <a:pt x="939" y="0"/>
                  </a:lnTo>
                  <a:lnTo>
                    <a:pt x="942" y="1"/>
                  </a:lnTo>
                  <a:lnTo>
                    <a:pt x="968" y="0"/>
                  </a:lnTo>
                  <a:lnTo>
                    <a:pt x="985" y="0"/>
                  </a:lnTo>
                  <a:lnTo>
                    <a:pt x="1002" y="1"/>
                  </a:lnTo>
                  <a:lnTo>
                    <a:pt x="1022" y="1"/>
                  </a:lnTo>
                  <a:lnTo>
                    <a:pt x="1041" y="2"/>
                  </a:lnTo>
                  <a:lnTo>
                    <a:pt x="1052" y="5"/>
                  </a:lnTo>
                  <a:lnTo>
                    <a:pt x="1050" y="7"/>
                  </a:lnTo>
                  <a:lnTo>
                    <a:pt x="1025" y="13"/>
                  </a:lnTo>
                  <a:lnTo>
                    <a:pt x="1004" y="14"/>
                  </a:lnTo>
                  <a:lnTo>
                    <a:pt x="994" y="16"/>
                  </a:lnTo>
                  <a:lnTo>
                    <a:pt x="1013" y="16"/>
                  </a:lnTo>
                  <a:lnTo>
                    <a:pt x="986" y="22"/>
                  </a:lnTo>
                  <a:lnTo>
                    <a:pt x="970" y="24"/>
                  </a:lnTo>
                  <a:lnTo>
                    <a:pt x="947" y="33"/>
                  </a:lnTo>
                  <a:lnTo>
                    <a:pt x="928" y="35"/>
                  </a:lnTo>
                  <a:lnTo>
                    <a:pt x="920" y="37"/>
                  </a:lnTo>
                  <a:lnTo>
                    <a:pt x="891" y="39"/>
                  </a:lnTo>
                  <a:lnTo>
                    <a:pt x="903" y="40"/>
                  </a:lnTo>
                  <a:lnTo>
                    <a:pt x="894" y="42"/>
                  </a:lnTo>
                  <a:lnTo>
                    <a:pt x="896" y="48"/>
                  </a:lnTo>
                  <a:lnTo>
                    <a:pt x="885" y="52"/>
                  </a:lnTo>
                  <a:lnTo>
                    <a:pt x="866" y="54"/>
                  </a:lnTo>
                  <a:lnTo>
                    <a:pt x="859" y="59"/>
                  </a:lnTo>
                  <a:lnTo>
                    <a:pt x="842" y="63"/>
                  </a:lnTo>
                  <a:lnTo>
                    <a:pt x="841" y="66"/>
                  </a:lnTo>
                  <a:lnTo>
                    <a:pt x="857" y="65"/>
                  </a:lnTo>
                  <a:lnTo>
                    <a:pt x="855" y="68"/>
                  </a:lnTo>
                  <a:lnTo>
                    <a:pt x="824" y="75"/>
                  </a:lnTo>
                  <a:lnTo>
                    <a:pt x="802" y="72"/>
                  </a:lnTo>
                  <a:lnTo>
                    <a:pt x="773" y="74"/>
                  </a:lnTo>
                  <a:lnTo>
                    <a:pt x="763" y="72"/>
                  </a:lnTo>
                  <a:lnTo>
                    <a:pt x="744" y="72"/>
                  </a:lnTo>
                  <a:lnTo>
                    <a:pt x="750" y="66"/>
                  </a:lnTo>
                  <a:lnTo>
                    <a:pt x="769" y="63"/>
                  </a:lnTo>
                  <a:lnTo>
                    <a:pt x="774" y="54"/>
                  </a:lnTo>
                  <a:lnTo>
                    <a:pt x="781" y="54"/>
                  </a:lnTo>
                  <a:lnTo>
                    <a:pt x="799" y="59"/>
                  </a:lnTo>
                  <a:lnTo>
                    <a:pt x="795" y="52"/>
                  </a:lnTo>
                  <a:lnTo>
                    <a:pt x="783" y="50"/>
                  </a:lnTo>
                  <a:lnTo>
                    <a:pt x="795" y="45"/>
                  </a:lnTo>
                  <a:lnTo>
                    <a:pt x="813" y="42"/>
                  </a:lnTo>
                  <a:lnTo>
                    <a:pt x="821" y="39"/>
                  </a:lnTo>
                  <a:lnTo>
                    <a:pt x="813" y="35"/>
                  </a:lnTo>
                  <a:lnTo>
                    <a:pt x="817" y="28"/>
                  </a:lnTo>
                  <a:lnTo>
                    <a:pt x="839" y="28"/>
                  </a:lnTo>
                  <a:lnTo>
                    <a:pt x="844" y="29"/>
                  </a:lnTo>
                  <a:lnTo>
                    <a:pt x="863" y="26"/>
                  </a:lnTo>
                  <a:lnTo>
                    <a:pt x="844" y="24"/>
                  </a:lnTo>
                  <a:lnTo>
                    <a:pt x="815" y="26"/>
                  </a:lnTo>
                  <a:lnTo>
                    <a:pt x="803" y="22"/>
                  </a:lnTo>
                  <a:lnTo>
                    <a:pt x="800" y="19"/>
                  </a:lnTo>
                  <a:lnTo>
                    <a:pt x="795" y="16"/>
                  </a:lnTo>
                  <a:lnTo>
                    <a:pt x="798" y="13"/>
                  </a:lnTo>
                  <a:close/>
                  <a:moveTo>
                    <a:pt x="791" y="187"/>
                  </a:moveTo>
                  <a:lnTo>
                    <a:pt x="781" y="191"/>
                  </a:lnTo>
                  <a:lnTo>
                    <a:pt x="769" y="192"/>
                  </a:lnTo>
                  <a:lnTo>
                    <a:pt x="770" y="185"/>
                  </a:lnTo>
                  <a:lnTo>
                    <a:pt x="781" y="178"/>
                  </a:lnTo>
                  <a:lnTo>
                    <a:pt x="791" y="176"/>
                  </a:lnTo>
                  <a:lnTo>
                    <a:pt x="798" y="179"/>
                  </a:lnTo>
                  <a:lnTo>
                    <a:pt x="794" y="185"/>
                  </a:lnTo>
                  <a:lnTo>
                    <a:pt x="791" y="187"/>
                  </a:lnTo>
                  <a:close/>
                  <a:moveTo>
                    <a:pt x="598" y="159"/>
                  </a:moveTo>
                  <a:lnTo>
                    <a:pt x="599" y="165"/>
                  </a:lnTo>
                  <a:lnTo>
                    <a:pt x="588" y="170"/>
                  </a:lnTo>
                  <a:lnTo>
                    <a:pt x="579" y="166"/>
                  </a:lnTo>
                  <a:lnTo>
                    <a:pt x="569" y="167"/>
                  </a:lnTo>
                  <a:lnTo>
                    <a:pt x="560" y="161"/>
                  </a:lnTo>
                  <a:lnTo>
                    <a:pt x="573" y="157"/>
                  </a:lnTo>
                  <a:lnTo>
                    <a:pt x="585" y="150"/>
                  </a:lnTo>
                  <a:lnTo>
                    <a:pt x="592" y="154"/>
                  </a:lnTo>
                  <a:lnTo>
                    <a:pt x="596" y="157"/>
                  </a:lnTo>
                  <a:lnTo>
                    <a:pt x="598" y="159"/>
                  </a:lnTo>
                  <a:close/>
                  <a:moveTo>
                    <a:pt x="785" y="442"/>
                  </a:moveTo>
                  <a:lnTo>
                    <a:pt x="790" y="440"/>
                  </a:lnTo>
                  <a:lnTo>
                    <a:pt x="804" y="444"/>
                  </a:lnTo>
                  <a:lnTo>
                    <a:pt x="815" y="451"/>
                  </a:lnTo>
                  <a:lnTo>
                    <a:pt x="815" y="455"/>
                  </a:lnTo>
                  <a:lnTo>
                    <a:pt x="808" y="455"/>
                  </a:lnTo>
                  <a:lnTo>
                    <a:pt x="794" y="449"/>
                  </a:lnTo>
                  <a:lnTo>
                    <a:pt x="785" y="442"/>
                  </a:lnTo>
                  <a:close/>
                  <a:moveTo>
                    <a:pt x="777" y="486"/>
                  </a:moveTo>
                  <a:lnTo>
                    <a:pt x="778" y="492"/>
                  </a:lnTo>
                  <a:lnTo>
                    <a:pt x="787" y="495"/>
                  </a:lnTo>
                  <a:lnTo>
                    <a:pt x="798" y="494"/>
                  </a:lnTo>
                  <a:lnTo>
                    <a:pt x="791" y="500"/>
                  </a:lnTo>
                  <a:lnTo>
                    <a:pt x="786" y="501"/>
                  </a:lnTo>
                  <a:lnTo>
                    <a:pt x="772" y="495"/>
                  </a:lnTo>
                  <a:lnTo>
                    <a:pt x="770" y="490"/>
                  </a:lnTo>
                  <a:lnTo>
                    <a:pt x="777" y="48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8" name="Freeform 14">
              <a:extLst>
                <a:ext uri="{FF2B5EF4-FFF2-40B4-BE49-F238E27FC236}">
                  <a16:creationId xmlns:a16="http://schemas.microsoft.com/office/drawing/2014/main" id="{D13FFC65-C3BD-48EF-897B-875069203E8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85826" y="1214438"/>
              <a:ext cx="2127250" cy="1255713"/>
            </a:xfrm>
            <a:custGeom>
              <a:avLst/>
              <a:gdLst>
                <a:gd name="T0" fmla="*/ 874 w 1340"/>
                <a:gd name="T1" fmla="*/ 320 h 791"/>
                <a:gd name="T2" fmla="*/ 1022 w 1340"/>
                <a:gd name="T3" fmla="*/ 321 h 791"/>
                <a:gd name="T4" fmla="*/ 1082 w 1340"/>
                <a:gd name="T5" fmla="*/ 334 h 791"/>
                <a:gd name="T6" fmla="*/ 1130 w 1340"/>
                <a:gd name="T7" fmla="*/ 356 h 791"/>
                <a:gd name="T8" fmla="*/ 1139 w 1340"/>
                <a:gd name="T9" fmla="*/ 365 h 791"/>
                <a:gd name="T10" fmla="*/ 1121 w 1340"/>
                <a:gd name="T11" fmla="*/ 427 h 791"/>
                <a:gd name="T12" fmla="*/ 1178 w 1340"/>
                <a:gd name="T13" fmla="*/ 415 h 791"/>
                <a:gd name="T14" fmla="*/ 1214 w 1340"/>
                <a:gd name="T15" fmla="*/ 395 h 791"/>
                <a:gd name="T16" fmla="*/ 1288 w 1340"/>
                <a:gd name="T17" fmla="*/ 376 h 791"/>
                <a:gd name="T18" fmla="*/ 1340 w 1340"/>
                <a:gd name="T19" fmla="*/ 350 h 791"/>
                <a:gd name="T20" fmla="*/ 1282 w 1340"/>
                <a:gd name="T21" fmla="*/ 411 h 791"/>
                <a:gd name="T22" fmla="*/ 1285 w 1340"/>
                <a:gd name="T23" fmla="*/ 433 h 791"/>
                <a:gd name="T24" fmla="*/ 1252 w 1340"/>
                <a:gd name="T25" fmla="*/ 442 h 791"/>
                <a:gd name="T26" fmla="*/ 1221 w 1340"/>
                <a:gd name="T27" fmla="*/ 463 h 791"/>
                <a:gd name="T28" fmla="*/ 1204 w 1340"/>
                <a:gd name="T29" fmla="*/ 484 h 791"/>
                <a:gd name="T30" fmla="*/ 1187 w 1340"/>
                <a:gd name="T31" fmla="*/ 479 h 791"/>
                <a:gd name="T32" fmla="*/ 1183 w 1340"/>
                <a:gd name="T33" fmla="*/ 529 h 791"/>
                <a:gd name="T34" fmla="*/ 1110 w 1340"/>
                <a:gd name="T35" fmla="*/ 576 h 791"/>
                <a:gd name="T36" fmla="*/ 1092 w 1340"/>
                <a:gd name="T37" fmla="*/ 646 h 791"/>
                <a:gd name="T38" fmla="*/ 1074 w 1340"/>
                <a:gd name="T39" fmla="*/ 685 h 791"/>
                <a:gd name="T40" fmla="*/ 1056 w 1340"/>
                <a:gd name="T41" fmla="*/ 616 h 791"/>
                <a:gd name="T42" fmla="*/ 995 w 1340"/>
                <a:gd name="T43" fmla="*/ 610 h 791"/>
                <a:gd name="T44" fmla="*/ 971 w 1340"/>
                <a:gd name="T45" fmla="*/ 627 h 791"/>
                <a:gd name="T46" fmla="*/ 908 w 1340"/>
                <a:gd name="T47" fmla="*/ 624 h 791"/>
                <a:gd name="T48" fmla="*/ 862 w 1340"/>
                <a:gd name="T49" fmla="*/ 681 h 791"/>
                <a:gd name="T50" fmla="*/ 827 w 1340"/>
                <a:gd name="T51" fmla="*/ 636 h 791"/>
                <a:gd name="T52" fmla="*/ 776 w 1340"/>
                <a:gd name="T53" fmla="*/ 614 h 791"/>
                <a:gd name="T54" fmla="*/ 725 w 1340"/>
                <a:gd name="T55" fmla="*/ 596 h 791"/>
                <a:gd name="T56" fmla="*/ 624 w 1340"/>
                <a:gd name="T57" fmla="*/ 568 h 791"/>
                <a:gd name="T58" fmla="*/ 591 w 1340"/>
                <a:gd name="T59" fmla="*/ 542 h 791"/>
                <a:gd name="T60" fmla="*/ 584 w 1340"/>
                <a:gd name="T61" fmla="*/ 463 h 791"/>
                <a:gd name="T62" fmla="*/ 634 w 1340"/>
                <a:gd name="T63" fmla="*/ 373 h 791"/>
                <a:gd name="T64" fmla="*/ 671 w 1340"/>
                <a:gd name="T65" fmla="*/ 345 h 791"/>
                <a:gd name="T66" fmla="*/ 57 w 1340"/>
                <a:gd name="T67" fmla="*/ 783 h 791"/>
                <a:gd name="T68" fmla="*/ 41 w 1340"/>
                <a:gd name="T69" fmla="*/ 776 h 791"/>
                <a:gd name="T70" fmla="*/ 44 w 1340"/>
                <a:gd name="T71" fmla="*/ 763 h 791"/>
                <a:gd name="T72" fmla="*/ 46 w 1340"/>
                <a:gd name="T73" fmla="*/ 761 h 791"/>
                <a:gd name="T74" fmla="*/ 23 w 1340"/>
                <a:gd name="T75" fmla="*/ 748 h 791"/>
                <a:gd name="T76" fmla="*/ 5 w 1340"/>
                <a:gd name="T77" fmla="*/ 742 h 791"/>
                <a:gd name="T78" fmla="*/ 339 w 1340"/>
                <a:gd name="T79" fmla="*/ 151 h 791"/>
                <a:gd name="T80" fmla="*/ 445 w 1340"/>
                <a:gd name="T81" fmla="*/ 186 h 791"/>
                <a:gd name="T82" fmla="*/ 440 w 1340"/>
                <a:gd name="T83" fmla="*/ 185 h 791"/>
                <a:gd name="T84" fmla="*/ 631 w 1340"/>
                <a:gd name="T85" fmla="*/ 170 h 791"/>
                <a:gd name="T86" fmla="*/ 663 w 1340"/>
                <a:gd name="T87" fmla="*/ 205 h 791"/>
                <a:gd name="T88" fmla="*/ 652 w 1340"/>
                <a:gd name="T89" fmla="*/ 196 h 791"/>
                <a:gd name="T90" fmla="*/ 592 w 1340"/>
                <a:gd name="T91" fmla="*/ 155 h 791"/>
                <a:gd name="T92" fmla="*/ 506 w 1340"/>
                <a:gd name="T93" fmla="*/ 160 h 791"/>
                <a:gd name="T94" fmla="*/ 498 w 1340"/>
                <a:gd name="T95" fmla="*/ 144 h 791"/>
                <a:gd name="T96" fmla="*/ 385 w 1340"/>
                <a:gd name="T97" fmla="*/ 199 h 791"/>
                <a:gd name="T98" fmla="*/ 275 w 1340"/>
                <a:gd name="T99" fmla="*/ 233 h 791"/>
                <a:gd name="T100" fmla="*/ 337 w 1340"/>
                <a:gd name="T101" fmla="*/ 207 h 791"/>
                <a:gd name="T102" fmla="*/ 393 w 1340"/>
                <a:gd name="T103" fmla="*/ 173 h 791"/>
                <a:gd name="T104" fmla="*/ 362 w 1340"/>
                <a:gd name="T105" fmla="*/ 165 h 791"/>
                <a:gd name="T106" fmla="*/ 356 w 1340"/>
                <a:gd name="T107" fmla="*/ 134 h 791"/>
                <a:gd name="T108" fmla="*/ 440 w 1340"/>
                <a:gd name="T109" fmla="*/ 105 h 791"/>
                <a:gd name="T110" fmla="*/ 441 w 1340"/>
                <a:gd name="T111" fmla="*/ 94 h 791"/>
                <a:gd name="T112" fmla="*/ 466 w 1340"/>
                <a:gd name="T113" fmla="*/ 64 h 791"/>
                <a:gd name="T114" fmla="*/ 483 w 1340"/>
                <a:gd name="T115" fmla="*/ 43 h 791"/>
                <a:gd name="T116" fmla="*/ 574 w 1340"/>
                <a:gd name="T117" fmla="*/ 10 h 791"/>
                <a:gd name="T118" fmla="*/ 667 w 1340"/>
                <a:gd name="T119" fmla="*/ 7 h 791"/>
                <a:gd name="T120" fmla="*/ 741 w 1340"/>
                <a:gd name="T121" fmla="*/ 14 h 791"/>
                <a:gd name="T122" fmla="*/ 352 w 1340"/>
                <a:gd name="T123" fmla="*/ 105 h 791"/>
                <a:gd name="T124" fmla="*/ 328 w 1340"/>
                <a:gd name="T125" fmla="*/ 107 h 7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340" h="791">
                  <a:moveTo>
                    <a:pt x="682" y="320"/>
                  </a:moveTo>
                  <a:lnTo>
                    <a:pt x="715" y="320"/>
                  </a:lnTo>
                  <a:lnTo>
                    <a:pt x="752" y="320"/>
                  </a:lnTo>
                  <a:lnTo>
                    <a:pt x="764" y="320"/>
                  </a:lnTo>
                  <a:lnTo>
                    <a:pt x="801" y="320"/>
                  </a:lnTo>
                  <a:lnTo>
                    <a:pt x="836" y="320"/>
                  </a:lnTo>
                  <a:lnTo>
                    <a:pt x="874" y="320"/>
                  </a:lnTo>
                  <a:lnTo>
                    <a:pt x="909" y="320"/>
                  </a:lnTo>
                  <a:lnTo>
                    <a:pt x="951" y="320"/>
                  </a:lnTo>
                  <a:lnTo>
                    <a:pt x="992" y="320"/>
                  </a:lnTo>
                  <a:lnTo>
                    <a:pt x="1017" y="320"/>
                  </a:lnTo>
                  <a:lnTo>
                    <a:pt x="1021" y="313"/>
                  </a:lnTo>
                  <a:lnTo>
                    <a:pt x="1025" y="313"/>
                  </a:lnTo>
                  <a:lnTo>
                    <a:pt x="1022" y="321"/>
                  </a:lnTo>
                  <a:lnTo>
                    <a:pt x="1025" y="324"/>
                  </a:lnTo>
                  <a:lnTo>
                    <a:pt x="1032" y="325"/>
                  </a:lnTo>
                  <a:lnTo>
                    <a:pt x="1044" y="328"/>
                  </a:lnTo>
                  <a:lnTo>
                    <a:pt x="1055" y="332"/>
                  </a:lnTo>
                  <a:lnTo>
                    <a:pt x="1064" y="330"/>
                  </a:lnTo>
                  <a:lnTo>
                    <a:pt x="1078" y="334"/>
                  </a:lnTo>
                  <a:lnTo>
                    <a:pt x="1082" y="334"/>
                  </a:lnTo>
                  <a:lnTo>
                    <a:pt x="1095" y="329"/>
                  </a:lnTo>
                  <a:lnTo>
                    <a:pt x="1104" y="335"/>
                  </a:lnTo>
                  <a:lnTo>
                    <a:pt x="1113" y="342"/>
                  </a:lnTo>
                  <a:lnTo>
                    <a:pt x="1121" y="347"/>
                  </a:lnTo>
                  <a:lnTo>
                    <a:pt x="1127" y="352"/>
                  </a:lnTo>
                  <a:lnTo>
                    <a:pt x="1127" y="355"/>
                  </a:lnTo>
                  <a:lnTo>
                    <a:pt x="1130" y="356"/>
                  </a:lnTo>
                  <a:lnTo>
                    <a:pt x="1127" y="358"/>
                  </a:lnTo>
                  <a:lnTo>
                    <a:pt x="1131" y="359"/>
                  </a:lnTo>
                  <a:lnTo>
                    <a:pt x="1134" y="358"/>
                  </a:lnTo>
                  <a:lnTo>
                    <a:pt x="1134" y="360"/>
                  </a:lnTo>
                  <a:lnTo>
                    <a:pt x="1135" y="363"/>
                  </a:lnTo>
                  <a:lnTo>
                    <a:pt x="1139" y="363"/>
                  </a:lnTo>
                  <a:lnTo>
                    <a:pt x="1139" y="365"/>
                  </a:lnTo>
                  <a:lnTo>
                    <a:pt x="1136" y="368"/>
                  </a:lnTo>
                  <a:lnTo>
                    <a:pt x="1147" y="376"/>
                  </a:lnTo>
                  <a:lnTo>
                    <a:pt x="1144" y="389"/>
                  </a:lnTo>
                  <a:lnTo>
                    <a:pt x="1142" y="403"/>
                  </a:lnTo>
                  <a:lnTo>
                    <a:pt x="1134" y="412"/>
                  </a:lnTo>
                  <a:lnTo>
                    <a:pt x="1125" y="420"/>
                  </a:lnTo>
                  <a:lnTo>
                    <a:pt x="1121" y="427"/>
                  </a:lnTo>
                  <a:lnTo>
                    <a:pt x="1119" y="428"/>
                  </a:lnTo>
                  <a:lnTo>
                    <a:pt x="1119" y="430"/>
                  </a:lnTo>
                  <a:lnTo>
                    <a:pt x="1123" y="433"/>
                  </a:lnTo>
                  <a:lnTo>
                    <a:pt x="1126" y="433"/>
                  </a:lnTo>
                  <a:lnTo>
                    <a:pt x="1144" y="424"/>
                  </a:lnTo>
                  <a:lnTo>
                    <a:pt x="1157" y="421"/>
                  </a:lnTo>
                  <a:lnTo>
                    <a:pt x="1178" y="415"/>
                  </a:lnTo>
                  <a:lnTo>
                    <a:pt x="1178" y="414"/>
                  </a:lnTo>
                  <a:lnTo>
                    <a:pt x="1179" y="408"/>
                  </a:lnTo>
                  <a:lnTo>
                    <a:pt x="1178" y="404"/>
                  </a:lnTo>
                  <a:lnTo>
                    <a:pt x="1184" y="402"/>
                  </a:lnTo>
                  <a:lnTo>
                    <a:pt x="1196" y="402"/>
                  </a:lnTo>
                  <a:lnTo>
                    <a:pt x="1208" y="402"/>
                  </a:lnTo>
                  <a:lnTo>
                    <a:pt x="1214" y="395"/>
                  </a:lnTo>
                  <a:lnTo>
                    <a:pt x="1217" y="394"/>
                  </a:lnTo>
                  <a:lnTo>
                    <a:pt x="1234" y="384"/>
                  </a:lnTo>
                  <a:lnTo>
                    <a:pt x="1240" y="381"/>
                  </a:lnTo>
                  <a:lnTo>
                    <a:pt x="1259" y="381"/>
                  </a:lnTo>
                  <a:lnTo>
                    <a:pt x="1282" y="381"/>
                  </a:lnTo>
                  <a:lnTo>
                    <a:pt x="1285" y="377"/>
                  </a:lnTo>
                  <a:lnTo>
                    <a:pt x="1288" y="376"/>
                  </a:lnTo>
                  <a:lnTo>
                    <a:pt x="1295" y="374"/>
                  </a:lnTo>
                  <a:lnTo>
                    <a:pt x="1303" y="367"/>
                  </a:lnTo>
                  <a:lnTo>
                    <a:pt x="1310" y="354"/>
                  </a:lnTo>
                  <a:lnTo>
                    <a:pt x="1323" y="343"/>
                  </a:lnTo>
                  <a:lnTo>
                    <a:pt x="1326" y="347"/>
                  </a:lnTo>
                  <a:lnTo>
                    <a:pt x="1335" y="345"/>
                  </a:lnTo>
                  <a:lnTo>
                    <a:pt x="1340" y="350"/>
                  </a:lnTo>
                  <a:lnTo>
                    <a:pt x="1333" y="371"/>
                  </a:lnTo>
                  <a:lnTo>
                    <a:pt x="1338" y="380"/>
                  </a:lnTo>
                  <a:lnTo>
                    <a:pt x="1338" y="385"/>
                  </a:lnTo>
                  <a:lnTo>
                    <a:pt x="1322" y="391"/>
                  </a:lnTo>
                  <a:lnTo>
                    <a:pt x="1308" y="397"/>
                  </a:lnTo>
                  <a:lnTo>
                    <a:pt x="1292" y="402"/>
                  </a:lnTo>
                  <a:lnTo>
                    <a:pt x="1282" y="411"/>
                  </a:lnTo>
                  <a:lnTo>
                    <a:pt x="1281" y="415"/>
                  </a:lnTo>
                  <a:lnTo>
                    <a:pt x="1278" y="421"/>
                  </a:lnTo>
                  <a:lnTo>
                    <a:pt x="1279" y="430"/>
                  </a:lnTo>
                  <a:lnTo>
                    <a:pt x="1283" y="430"/>
                  </a:lnTo>
                  <a:lnTo>
                    <a:pt x="1283" y="425"/>
                  </a:lnTo>
                  <a:lnTo>
                    <a:pt x="1286" y="429"/>
                  </a:lnTo>
                  <a:lnTo>
                    <a:pt x="1285" y="433"/>
                  </a:lnTo>
                  <a:lnTo>
                    <a:pt x="1275" y="436"/>
                  </a:lnTo>
                  <a:lnTo>
                    <a:pt x="1269" y="436"/>
                  </a:lnTo>
                  <a:lnTo>
                    <a:pt x="1259" y="438"/>
                  </a:lnTo>
                  <a:lnTo>
                    <a:pt x="1252" y="440"/>
                  </a:lnTo>
                  <a:lnTo>
                    <a:pt x="1246" y="440"/>
                  </a:lnTo>
                  <a:lnTo>
                    <a:pt x="1234" y="445"/>
                  </a:lnTo>
                  <a:lnTo>
                    <a:pt x="1252" y="442"/>
                  </a:lnTo>
                  <a:lnTo>
                    <a:pt x="1256" y="445"/>
                  </a:lnTo>
                  <a:lnTo>
                    <a:pt x="1236" y="449"/>
                  </a:lnTo>
                  <a:lnTo>
                    <a:pt x="1229" y="449"/>
                  </a:lnTo>
                  <a:lnTo>
                    <a:pt x="1229" y="447"/>
                  </a:lnTo>
                  <a:lnTo>
                    <a:pt x="1223" y="451"/>
                  </a:lnTo>
                  <a:lnTo>
                    <a:pt x="1227" y="451"/>
                  </a:lnTo>
                  <a:lnTo>
                    <a:pt x="1221" y="463"/>
                  </a:lnTo>
                  <a:lnTo>
                    <a:pt x="1209" y="476"/>
                  </a:lnTo>
                  <a:lnTo>
                    <a:pt x="1209" y="472"/>
                  </a:lnTo>
                  <a:lnTo>
                    <a:pt x="1207" y="471"/>
                  </a:lnTo>
                  <a:lnTo>
                    <a:pt x="1203" y="467"/>
                  </a:lnTo>
                  <a:lnTo>
                    <a:pt x="1203" y="476"/>
                  </a:lnTo>
                  <a:lnTo>
                    <a:pt x="1205" y="479"/>
                  </a:lnTo>
                  <a:lnTo>
                    <a:pt x="1204" y="484"/>
                  </a:lnTo>
                  <a:lnTo>
                    <a:pt x="1197" y="490"/>
                  </a:lnTo>
                  <a:lnTo>
                    <a:pt x="1188" y="503"/>
                  </a:lnTo>
                  <a:lnTo>
                    <a:pt x="1187" y="502"/>
                  </a:lnTo>
                  <a:lnTo>
                    <a:pt x="1194" y="492"/>
                  </a:lnTo>
                  <a:lnTo>
                    <a:pt x="1188" y="485"/>
                  </a:lnTo>
                  <a:lnTo>
                    <a:pt x="1191" y="472"/>
                  </a:lnTo>
                  <a:lnTo>
                    <a:pt x="1187" y="479"/>
                  </a:lnTo>
                  <a:lnTo>
                    <a:pt x="1187" y="489"/>
                  </a:lnTo>
                  <a:lnTo>
                    <a:pt x="1179" y="486"/>
                  </a:lnTo>
                  <a:lnTo>
                    <a:pt x="1186" y="492"/>
                  </a:lnTo>
                  <a:lnTo>
                    <a:pt x="1183" y="507"/>
                  </a:lnTo>
                  <a:lnTo>
                    <a:pt x="1186" y="508"/>
                  </a:lnTo>
                  <a:lnTo>
                    <a:pt x="1186" y="512"/>
                  </a:lnTo>
                  <a:lnTo>
                    <a:pt x="1183" y="529"/>
                  </a:lnTo>
                  <a:lnTo>
                    <a:pt x="1171" y="541"/>
                  </a:lnTo>
                  <a:lnTo>
                    <a:pt x="1157" y="545"/>
                  </a:lnTo>
                  <a:lnTo>
                    <a:pt x="1145" y="554"/>
                  </a:lnTo>
                  <a:lnTo>
                    <a:pt x="1139" y="555"/>
                  </a:lnTo>
                  <a:lnTo>
                    <a:pt x="1130" y="560"/>
                  </a:lnTo>
                  <a:lnTo>
                    <a:pt x="1127" y="567"/>
                  </a:lnTo>
                  <a:lnTo>
                    <a:pt x="1110" y="576"/>
                  </a:lnTo>
                  <a:lnTo>
                    <a:pt x="1101" y="584"/>
                  </a:lnTo>
                  <a:lnTo>
                    <a:pt x="1094" y="593"/>
                  </a:lnTo>
                  <a:lnTo>
                    <a:pt x="1088" y="603"/>
                  </a:lnTo>
                  <a:lnTo>
                    <a:pt x="1088" y="615"/>
                  </a:lnTo>
                  <a:lnTo>
                    <a:pt x="1090" y="629"/>
                  </a:lnTo>
                  <a:lnTo>
                    <a:pt x="1094" y="640"/>
                  </a:lnTo>
                  <a:lnTo>
                    <a:pt x="1092" y="646"/>
                  </a:lnTo>
                  <a:lnTo>
                    <a:pt x="1095" y="666"/>
                  </a:lnTo>
                  <a:lnTo>
                    <a:pt x="1094" y="675"/>
                  </a:lnTo>
                  <a:lnTo>
                    <a:pt x="1092" y="681"/>
                  </a:lnTo>
                  <a:lnTo>
                    <a:pt x="1087" y="692"/>
                  </a:lnTo>
                  <a:lnTo>
                    <a:pt x="1082" y="694"/>
                  </a:lnTo>
                  <a:lnTo>
                    <a:pt x="1075" y="692"/>
                  </a:lnTo>
                  <a:lnTo>
                    <a:pt x="1074" y="685"/>
                  </a:lnTo>
                  <a:lnTo>
                    <a:pt x="1070" y="681"/>
                  </a:lnTo>
                  <a:lnTo>
                    <a:pt x="1065" y="667"/>
                  </a:lnTo>
                  <a:lnTo>
                    <a:pt x="1062" y="655"/>
                  </a:lnTo>
                  <a:lnTo>
                    <a:pt x="1061" y="649"/>
                  </a:lnTo>
                  <a:lnTo>
                    <a:pt x="1065" y="638"/>
                  </a:lnTo>
                  <a:lnTo>
                    <a:pt x="1064" y="631"/>
                  </a:lnTo>
                  <a:lnTo>
                    <a:pt x="1056" y="616"/>
                  </a:lnTo>
                  <a:lnTo>
                    <a:pt x="1051" y="614"/>
                  </a:lnTo>
                  <a:lnTo>
                    <a:pt x="1035" y="622"/>
                  </a:lnTo>
                  <a:lnTo>
                    <a:pt x="1034" y="622"/>
                  </a:lnTo>
                  <a:lnTo>
                    <a:pt x="1030" y="614"/>
                  </a:lnTo>
                  <a:lnTo>
                    <a:pt x="1022" y="610"/>
                  </a:lnTo>
                  <a:lnTo>
                    <a:pt x="1005" y="611"/>
                  </a:lnTo>
                  <a:lnTo>
                    <a:pt x="995" y="610"/>
                  </a:lnTo>
                  <a:lnTo>
                    <a:pt x="984" y="611"/>
                  </a:lnTo>
                  <a:lnTo>
                    <a:pt x="978" y="614"/>
                  </a:lnTo>
                  <a:lnTo>
                    <a:pt x="979" y="618"/>
                  </a:lnTo>
                  <a:lnTo>
                    <a:pt x="978" y="624"/>
                  </a:lnTo>
                  <a:lnTo>
                    <a:pt x="979" y="628"/>
                  </a:lnTo>
                  <a:lnTo>
                    <a:pt x="977" y="629"/>
                  </a:lnTo>
                  <a:lnTo>
                    <a:pt x="971" y="627"/>
                  </a:lnTo>
                  <a:lnTo>
                    <a:pt x="967" y="631"/>
                  </a:lnTo>
                  <a:lnTo>
                    <a:pt x="957" y="629"/>
                  </a:lnTo>
                  <a:lnTo>
                    <a:pt x="949" y="622"/>
                  </a:lnTo>
                  <a:lnTo>
                    <a:pt x="938" y="623"/>
                  </a:lnTo>
                  <a:lnTo>
                    <a:pt x="929" y="619"/>
                  </a:lnTo>
                  <a:lnTo>
                    <a:pt x="919" y="620"/>
                  </a:lnTo>
                  <a:lnTo>
                    <a:pt x="908" y="624"/>
                  </a:lnTo>
                  <a:lnTo>
                    <a:pt x="892" y="635"/>
                  </a:lnTo>
                  <a:lnTo>
                    <a:pt x="877" y="642"/>
                  </a:lnTo>
                  <a:lnTo>
                    <a:pt x="869" y="650"/>
                  </a:lnTo>
                  <a:lnTo>
                    <a:pt x="864" y="658"/>
                  </a:lnTo>
                  <a:lnTo>
                    <a:pt x="861" y="667"/>
                  </a:lnTo>
                  <a:lnTo>
                    <a:pt x="861" y="675"/>
                  </a:lnTo>
                  <a:lnTo>
                    <a:pt x="862" y="681"/>
                  </a:lnTo>
                  <a:lnTo>
                    <a:pt x="856" y="681"/>
                  </a:lnTo>
                  <a:lnTo>
                    <a:pt x="847" y="677"/>
                  </a:lnTo>
                  <a:lnTo>
                    <a:pt x="839" y="672"/>
                  </a:lnTo>
                  <a:lnTo>
                    <a:pt x="836" y="666"/>
                  </a:lnTo>
                  <a:lnTo>
                    <a:pt x="836" y="655"/>
                  </a:lnTo>
                  <a:lnTo>
                    <a:pt x="830" y="645"/>
                  </a:lnTo>
                  <a:lnTo>
                    <a:pt x="827" y="636"/>
                  </a:lnTo>
                  <a:lnTo>
                    <a:pt x="823" y="625"/>
                  </a:lnTo>
                  <a:lnTo>
                    <a:pt x="815" y="619"/>
                  </a:lnTo>
                  <a:lnTo>
                    <a:pt x="805" y="620"/>
                  </a:lnTo>
                  <a:lnTo>
                    <a:pt x="792" y="633"/>
                  </a:lnTo>
                  <a:lnTo>
                    <a:pt x="783" y="628"/>
                  </a:lnTo>
                  <a:lnTo>
                    <a:pt x="778" y="623"/>
                  </a:lnTo>
                  <a:lnTo>
                    <a:pt x="776" y="614"/>
                  </a:lnTo>
                  <a:lnTo>
                    <a:pt x="775" y="605"/>
                  </a:lnTo>
                  <a:lnTo>
                    <a:pt x="769" y="599"/>
                  </a:lnTo>
                  <a:lnTo>
                    <a:pt x="764" y="594"/>
                  </a:lnTo>
                  <a:lnTo>
                    <a:pt x="760" y="588"/>
                  </a:lnTo>
                  <a:lnTo>
                    <a:pt x="738" y="588"/>
                  </a:lnTo>
                  <a:lnTo>
                    <a:pt x="735" y="596"/>
                  </a:lnTo>
                  <a:lnTo>
                    <a:pt x="725" y="596"/>
                  </a:lnTo>
                  <a:lnTo>
                    <a:pt x="697" y="596"/>
                  </a:lnTo>
                  <a:lnTo>
                    <a:pt x="671" y="584"/>
                  </a:lnTo>
                  <a:lnTo>
                    <a:pt x="654" y="576"/>
                  </a:lnTo>
                  <a:lnTo>
                    <a:pt x="657" y="572"/>
                  </a:lnTo>
                  <a:lnTo>
                    <a:pt x="639" y="575"/>
                  </a:lnTo>
                  <a:lnTo>
                    <a:pt x="624" y="576"/>
                  </a:lnTo>
                  <a:lnTo>
                    <a:pt x="624" y="568"/>
                  </a:lnTo>
                  <a:lnTo>
                    <a:pt x="619" y="559"/>
                  </a:lnTo>
                  <a:lnTo>
                    <a:pt x="614" y="557"/>
                  </a:lnTo>
                  <a:lnTo>
                    <a:pt x="614" y="553"/>
                  </a:lnTo>
                  <a:lnTo>
                    <a:pt x="606" y="551"/>
                  </a:lnTo>
                  <a:lnTo>
                    <a:pt x="604" y="547"/>
                  </a:lnTo>
                  <a:lnTo>
                    <a:pt x="593" y="545"/>
                  </a:lnTo>
                  <a:lnTo>
                    <a:pt x="591" y="542"/>
                  </a:lnTo>
                  <a:lnTo>
                    <a:pt x="592" y="536"/>
                  </a:lnTo>
                  <a:lnTo>
                    <a:pt x="586" y="519"/>
                  </a:lnTo>
                  <a:lnTo>
                    <a:pt x="586" y="497"/>
                  </a:lnTo>
                  <a:lnTo>
                    <a:pt x="587" y="493"/>
                  </a:lnTo>
                  <a:lnTo>
                    <a:pt x="584" y="488"/>
                  </a:lnTo>
                  <a:lnTo>
                    <a:pt x="580" y="476"/>
                  </a:lnTo>
                  <a:lnTo>
                    <a:pt x="584" y="463"/>
                  </a:lnTo>
                  <a:lnTo>
                    <a:pt x="582" y="454"/>
                  </a:lnTo>
                  <a:lnTo>
                    <a:pt x="592" y="441"/>
                  </a:lnTo>
                  <a:lnTo>
                    <a:pt x="598" y="428"/>
                  </a:lnTo>
                  <a:lnTo>
                    <a:pt x="601" y="416"/>
                  </a:lnTo>
                  <a:lnTo>
                    <a:pt x="614" y="401"/>
                  </a:lnTo>
                  <a:lnTo>
                    <a:pt x="624" y="386"/>
                  </a:lnTo>
                  <a:lnTo>
                    <a:pt x="634" y="373"/>
                  </a:lnTo>
                  <a:lnTo>
                    <a:pt x="645" y="352"/>
                  </a:lnTo>
                  <a:lnTo>
                    <a:pt x="649" y="339"/>
                  </a:lnTo>
                  <a:lnTo>
                    <a:pt x="650" y="332"/>
                  </a:lnTo>
                  <a:lnTo>
                    <a:pt x="654" y="329"/>
                  </a:lnTo>
                  <a:lnTo>
                    <a:pt x="667" y="334"/>
                  </a:lnTo>
                  <a:lnTo>
                    <a:pt x="665" y="348"/>
                  </a:lnTo>
                  <a:lnTo>
                    <a:pt x="671" y="345"/>
                  </a:lnTo>
                  <a:lnTo>
                    <a:pt x="678" y="332"/>
                  </a:lnTo>
                  <a:lnTo>
                    <a:pt x="682" y="320"/>
                  </a:lnTo>
                  <a:close/>
                  <a:moveTo>
                    <a:pt x="52" y="772"/>
                  </a:moveTo>
                  <a:lnTo>
                    <a:pt x="54" y="774"/>
                  </a:lnTo>
                  <a:lnTo>
                    <a:pt x="55" y="776"/>
                  </a:lnTo>
                  <a:lnTo>
                    <a:pt x="58" y="781"/>
                  </a:lnTo>
                  <a:lnTo>
                    <a:pt x="57" y="783"/>
                  </a:lnTo>
                  <a:lnTo>
                    <a:pt x="50" y="785"/>
                  </a:lnTo>
                  <a:lnTo>
                    <a:pt x="45" y="788"/>
                  </a:lnTo>
                  <a:lnTo>
                    <a:pt x="42" y="791"/>
                  </a:lnTo>
                  <a:lnTo>
                    <a:pt x="40" y="789"/>
                  </a:lnTo>
                  <a:lnTo>
                    <a:pt x="41" y="784"/>
                  </a:lnTo>
                  <a:lnTo>
                    <a:pt x="41" y="779"/>
                  </a:lnTo>
                  <a:lnTo>
                    <a:pt x="41" y="776"/>
                  </a:lnTo>
                  <a:lnTo>
                    <a:pt x="45" y="774"/>
                  </a:lnTo>
                  <a:lnTo>
                    <a:pt x="45" y="771"/>
                  </a:lnTo>
                  <a:lnTo>
                    <a:pt x="46" y="768"/>
                  </a:lnTo>
                  <a:lnTo>
                    <a:pt x="46" y="770"/>
                  </a:lnTo>
                  <a:lnTo>
                    <a:pt x="52" y="772"/>
                  </a:lnTo>
                  <a:close/>
                  <a:moveTo>
                    <a:pt x="46" y="761"/>
                  </a:moveTo>
                  <a:lnTo>
                    <a:pt x="44" y="763"/>
                  </a:lnTo>
                  <a:lnTo>
                    <a:pt x="39" y="765"/>
                  </a:lnTo>
                  <a:lnTo>
                    <a:pt x="37" y="761"/>
                  </a:lnTo>
                  <a:lnTo>
                    <a:pt x="36" y="759"/>
                  </a:lnTo>
                  <a:lnTo>
                    <a:pt x="36" y="759"/>
                  </a:lnTo>
                  <a:lnTo>
                    <a:pt x="39" y="758"/>
                  </a:lnTo>
                  <a:lnTo>
                    <a:pt x="42" y="759"/>
                  </a:lnTo>
                  <a:lnTo>
                    <a:pt x="46" y="761"/>
                  </a:lnTo>
                  <a:close/>
                  <a:moveTo>
                    <a:pt x="37" y="755"/>
                  </a:moveTo>
                  <a:lnTo>
                    <a:pt x="36" y="757"/>
                  </a:lnTo>
                  <a:lnTo>
                    <a:pt x="29" y="757"/>
                  </a:lnTo>
                  <a:lnTo>
                    <a:pt x="31" y="754"/>
                  </a:lnTo>
                  <a:lnTo>
                    <a:pt x="37" y="755"/>
                  </a:lnTo>
                  <a:close/>
                  <a:moveTo>
                    <a:pt x="22" y="746"/>
                  </a:moveTo>
                  <a:lnTo>
                    <a:pt x="23" y="748"/>
                  </a:lnTo>
                  <a:lnTo>
                    <a:pt x="26" y="753"/>
                  </a:lnTo>
                  <a:lnTo>
                    <a:pt x="24" y="754"/>
                  </a:lnTo>
                  <a:lnTo>
                    <a:pt x="19" y="753"/>
                  </a:lnTo>
                  <a:lnTo>
                    <a:pt x="18" y="749"/>
                  </a:lnTo>
                  <a:lnTo>
                    <a:pt x="22" y="746"/>
                  </a:lnTo>
                  <a:close/>
                  <a:moveTo>
                    <a:pt x="5" y="739"/>
                  </a:moveTo>
                  <a:lnTo>
                    <a:pt x="5" y="742"/>
                  </a:lnTo>
                  <a:lnTo>
                    <a:pt x="3" y="744"/>
                  </a:lnTo>
                  <a:lnTo>
                    <a:pt x="0" y="741"/>
                  </a:lnTo>
                  <a:lnTo>
                    <a:pt x="1" y="740"/>
                  </a:lnTo>
                  <a:lnTo>
                    <a:pt x="3" y="739"/>
                  </a:lnTo>
                  <a:lnTo>
                    <a:pt x="5" y="739"/>
                  </a:lnTo>
                  <a:close/>
                  <a:moveTo>
                    <a:pt x="332" y="150"/>
                  </a:moveTo>
                  <a:lnTo>
                    <a:pt x="339" y="151"/>
                  </a:lnTo>
                  <a:lnTo>
                    <a:pt x="333" y="157"/>
                  </a:lnTo>
                  <a:lnTo>
                    <a:pt x="323" y="159"/>
                  </a:lnTo>
                  <a:lnTo>
                    <a:pt x="319" y="156"/>
                  </a:lnTo>
                  <a:lnTo>
                    <a:pt x="318" y="152"/>
                  </a:lnTo>
                  <a:lnTo>
                    <a:pt x="332" y="150"/>
                  </a:lnTo>
                  <a:close/>
                  <a:moveTo>
                    <a:pt x="440" y="185"/>
                  </a:moveTo>
                  <a:lnTo>
                    <a:pt x="445" y="186"/>
                  </a:lnTo>
                  <a:lnTo>
                    <a:pt x="445" y="191"/>
                  </a:lnTo>
                  <a:lnTo>
                    <a:pt x="430" y="196"/>
                  </a:lnTo>
                  <a:lnTo>
                    <a:pt x="411" y="203"/>
                  </a:lnTo>
                  <a:lnTo>
                    <a:pt x="409" y="199"/>
                  </a:lnTo>
                  <a:lnTo>
                    <a:pt x="415" y="192"/>
                  </a:lnTo>
                  <a:lnTo>
                    <a:pt x="431" y="187"/>
                  </a:lnTo>
                  <a:lnTo>
                    <a:pt x="440" y="185"/>
                  </a:lnTo>
                  <a:close/>
                  <a:moveTo>
                    <a:pt x="760" y="21"/>
                  </a:moveTo>
                  <a:lnTo>
                    <a:pt x="700" y="72"/>
                  </a:lnTo>
                  <a:lnTo>
                    <a:pt x="613" y="151"/>
                  </a:lnTo>
                  <a:lnTo>
                    <a:pt x="623" y="151"/>
                  </a:lnTo>
                  <a:lnTo>
                    <a:pt x="628" y="156"/>
                  </a:lnTo>
                  <a:lnTo>
                    <a:pt x="631" y="163"/>
                  </a:lnTo>
                  <a:lnTo>
                    <a:pt x="631" y="170"/>
                  </a:lnTo>
                  <a:lnTo>
                    <a:pt x="650" y="164"/>
                  </a:lnTo>
                  <a:lnTo>
                    <a:pt x="666" y="159"/>
                  </a:lnTo>
                  <a:lnTo>
                    <a:pt x="665" y="165"/>
                  </a:lnTo>
                  <a:lnTo>
                    <a:pt x="666" y="172"/>
                  </a:lnTo>
                  <a:lnTo>
                    <a:pt x="670" y="178"/>
                  </a:lnTo>
                  <a:lnTo>
                    <a:pt x="667" y="189"/>
                  </a:lnTo>
                  <a:lnTo>
                    <a:pt x="663" y="205"/>
                  </a:lnTo>
                  <a:lnTo>
                    <a:pt x="675" y="215"/>
                  </a:lnTo>
                  <a:lnTo>
                    <a:pt x="667" y="225"/>
                  </a:lnTo>
                  <a:lnTo>
                    <a:pt x="656" y="231"/>
                  </a:lnTo>
                  <a:lnTo>
                    <a:pt x="654" y="226"/>
                  </a:lnTo>
                  <a:lnTo>
                    <a:pt x="648" y="221"/>
                  </a:lnTo>
                  <a:lnTo>
                    <a:pt x="656" y="208"/>
                  </a:lnTo>
                  <a:lnTo>
                    <a:pt x="652" y="196"/>
                  </a:lnTo>
                  <a:lnTo>
                    <a:pt x="658" y="182"/>
                  </a:lnTo>
                  <a:lnTo>
                    <a:pt x="649" y="182"/>
                  </a:lnTo>
                  <a:lnTo>
                    <a:pt x="631" y="181"/>
                  </a:lnTo>
                  <a:lnTo>
                    <a:pt x="622" y="177"/>
                  </a:lnTo>
                  <a:lnTo>
                    <a:pt x="614" y="163"/>
                  </a:lnTo>
                  <a:lnTo>
                    <a:pt x="605" y="160"/>
                  </a:lnTo>
                  <a:lnTo>
                    <a:pt x="592" y="155"/>
                  </a:lnTo>
                  <a:lnTo>
                    <a:pt x="575" y="156"/>
                  </a:lnTo>
                  <a:lnTo>
                    <a:pt x="561" y="148"/>
                  </a:lnTo>
                  <a:lnTo>
                    <a:pt x="554" y="142"/>
                  </a:lnTo>
                  <a:lnTo>
                    <a:pt x="537" y="146"/>
                  </a:lnTo>
                  <a:lnTo>
                    <a:pt x="530" y="156"/>
                  </a:lnTo>
                  <a:lnTo>
                    <a:pt x="523" y="157"/>
                  </a:lnTo>
                  <a:lnTo>
                    <a:pt x="506" y="160"/>
                  </a:lnTo>
                  <a:lnTo>
                    <a:pt x="491" y="165"/>
                  </a:lnTo>
                  <a:lnTo>
                    <a:pt x="475" y="166"/>
                  </a:lnTo>
                  <a:lnTo>
                    <a:pt x="483" y="160"/>
                  </a:lnTo>
                  <a:lnTo>
                    <a:pt x="504" y="144"/>
                  </a:lnTo>
                  <a:lnTo>
                    <a:pt x="521" y="140"/>
                  </a:lnTo>
                  <a:lnTo>
                    <a:pt x="522" y="137"/>
                  </a:lnTo>
                  <a:lnTo>
                    <a:pt x="498" y="144"/>
                  </a:lnTo>
                  <a:lnTo>
                    <a:pt x="480" y="155"/>
                  </a:lnTo>
                  <a:lnTo>
                    <a:pt x="453" y="165"/>
                  </a:lnTo>
                  <a:lnTo>
                    <a:pt x="453" y="172"/>
                  </a:lnTo>
                  <a:lnTo>
                    <a:pt x="431" y="182"/>
                  </a:lnTo>
                  <a:lnTo>
                    <a:pt x="411" y="189"/>
                  </a:lnTo>
                  <a:lnTo>
                    <a:pt x="396" y="194"/>
                  </a:lnTo>
                  <a:lnTo>
                    <a:pt x="385" y="199"/>
                  </a:lnTo>
                  <a:lnTo>
                    <a:pt x="361" y="207"/>
                  </a:lnTo>
                  <a:lnTo>
                    <a:pt x="349" y="215"/>
                  </a:lnTo>
                  <a:lnTo>
                    <a:pt x="330" y="221"/>
                  </a:lnTo>
                  <a:lnTo>
                    <a:pt x="322" y="220"/>
                  </a:lnTo>
                  <a:lnTo>
                    <a:pt x="307" y="224"/>
                  </a:lnTo>
                  <a:lnTo>
                    <a:pt x="289" y="228"/>
                  </a:lnTo>
                  <a:lnTo>
                    <a:pt x="275" y="233"/>
                  </a:lnTo>
                  <a:lnTo>
                    <a:pt x="252" y="237"/>
                  </a:lnTo>
                  <a:lnTo>
                    <a:pt x="252" y="234"/>
                  </a:lnTo>
                  <a:lnTo>
                    <a:pt x="272" y="228"/>
                  </a:lnTo>
                  <a:lnTo>
                    <a:pt x="288" y="224"/>
                  </a:lnTo>
                  <a:lnTo>
                    <a:pt x="309" y="216"/>
                  </a:lnTo>
                  <a:lnTo>
                    <a:pt x="324" y="213"/>
                  </a:lnTo>
                  <a:lnTo>
                    <a:pt x="337" y="207"/>
                  </a:lnTo>
                  <a:lnTo>
                    <a:pt x="362" y="198"/>
                  </a:lnTo>
                  <a:lnTo>
                    <a:pt x="369" y="196"/>
                  </a:lnTo>
                  <a:lnTo>
                    <a:pt x="382" y="191"/>
                  </a:lnTo>
                  <a:lnTo>
                    <a:pt x="397" y="179"/>
                  </a:lnTo>
                  <a:lnTo>
                    <a:pt x="411" y="170"/>
                  </a:lnTo>
                  <a:lnTo>
                    <a:pt x="395" y="176"/>
                  </a:lnTo>
                  <a:lnTo>
                    <a:pt x="393" y="173"/>
                  </a:lnTo>
                  <a:lnTo>
                    <a:pt x="380" y="178"/>
                  </a:lnTo>
                  <a:lnTo>
                    <a:pt x="382" y="170"/>
                  </a:lnTo>
                  <a:lnTo>
                    <a:pt x="374" y="176"/>
                  </a:lnTo>
                  <a:lnTo>
                    <a:pt x="378" y="168"/>
                  </a:lnTo>
                  <a:lnTo>
                    <a:pt x="359" y="174"/>
                  </a:lnTo>
                  <a:lnTo>
                    <a:pt x="352" y="174"/>
                  </a:lnTo>
                  <a:lnTo>
                    <a:pt x="362" y="165"/>
                  </a:lnTo>
                  <a:lnTo>
                    <a:pt x="370" y="161"/>
                  </a:lnTo>
                  <a:lnTo>
                    <a:pt x="369" y="156"/>
                  </a:lnTo>
                  <a:lnTo>
                    <a:pt x="350" y="159"/>
                  </a:lnTo>
                  <a:lnTo>
                    <a:pt x="349" y="152"/>
                  </a:lnTo>
                  <a:lnTo>
                    <a:pt x="346" y="148"/>
                  </a:lnTo>
                  <a:lnTo>
                    <a:pt x="356" y="139"/>
                  </a:lnTo>
                  <a:lnTo>
                    <a:pt x="356" y="134"/>
                  </a:lnTo>
                  <a:lnTo>
                    <a:pt x="370" y="126"/>
                  </a:lnTo>
                  <a:lnTo>
                    <a:pt x="388" y="117"/>
                  </a:lnTo>
                  <a:lnTo>
                    <a:pt x="402" y="111"/>
                  </a:lnTo>
                  <a:lnTo>
                    <a:pt x="411" y="109"/>
                  </a:lnTo>
                  <a:lnTo>
                    <a:pt x="415" y="112"/>
                  </a:lnTo>
                  <a:lnTo>
                    <a:pt x="433" y="104"/>
                  </a:lnTo>
                  <a:lnTo>
                    <a:pt x="440" y="105"/>
                  </a:lnTo>
                  <a:lnTo>
                    <a:pt x="453" y="103"/>
                  </a:lnTo>
                  <a:lnTo>
                    <a:pt x="459" y="96"/>
                  </a:lnTo>
                  <a:lnTo>
                    <a:pt x="457" y="94"/>
                  </a:lnTo>
                  <a:lnTo>
                    <a:pt x="471" y="87"/>
                  </a:lnTo>
                  <a:lnTo>
                    <a:pt x="465" y="87"/>
                  </a:lnTo>
                  <a:lnTo>
                    <a:pt x="449" y="91"/>
                  </a:lnTo>
                  <a:lnTo>
                    <a:pt x="441" y="94"/>
                  </a:lnTo>
                  <a:lnTo>
                    <a:pt x="439" y="91"/>
                  </a:lnTo>
                  <a:lnTo>
                    <a:pt x="421" y="92"/>
                  </a:lnTo>
                  <a:lnTo>
                    <a:pt x="409" y="88"/>
                  </a:lnTo>
                  <a:lnTo>
                    <a:pt x="413" y="83"/>
                  </a:lnTo>
                  <a:lnTo>
                    <a:pt x="410" y="75"/>
                  </a:lnTo>
                  <a:lnTo>
                    <a:pt x="433" y="70"/>
                  </a:lnTo>
                  <a:lnTo>
                    <a:pt x="466" y="64"/>
                  </a:lnTo>
                  <a:lnTo>
                    <a:pt x="474" y="64"/>
                  </a:lnTo>
                  <a:lnTo>
                    <a:pt x="463" y="70"/>
                  </a:lnTo>
                  <a:lnTo>
                    <a:pt x="485" y="70"/>
                  </a:lnTo>
                  <a:lnTo>
                    <a:pt x="489" y="61"/>
                  </a:lnTo>
                  <a:lnTo>
                    <a:pt x="483" y="56"/>
                  </a:lnTo>
                  <a:lnTo>
                    <a:pt x="485" y="48"/>
                  </a:lnTo>
                  <a:lnTo>
                    <a:pt x="483" y="43"/>
                  </a:lnTo>
                  <a:lnTo>
                    <a:pt x="475" y="39"/>
                  </a:lnTo>
                  <a:lnTo>
                    <a:pt x="492" y="33"/>
                  </a:lnTo>
                  <a:lnTo>
                    <a:pt x="509" y="31"/>
                  </a:lnTo>
                  <a:lnTo>
                    <a:pt x="532" y="25"/>
                  </a:lnTo>
                  <a:lnTo>
                    <a:pt x="543" y="18"/>
                  </a:lnTo>
                  <a:lnTo>
                    <a:pt x="563" y="12"/>
                  </a:lnTo>
                  <a:lnTo>
                    <a:pt x="574" y="10"/>
                  </a:lnTo>
                  <a:lnTo>
                    <a:pt x="601" y="5"/>
                  </a:lnTo>
                  <a:lnTo>
                    <a:pt x="609" y="7"/>
                  </a:lnTo>
                  <a:lnTo>
                    <a:pt x="635" y="0"/>
                  </a:lnTo>
                  <a:lnTo>
                    <a:pt x="645" y="3"/>
                  </a:lnTo>
                  <a:lnTo>
                    <a:pt x="644" y="8"/>
                  </a:lnTo>
                  <a:lnTo>
                    <a:pt x="653" y="5"/>
                  </a:lnTo>
                  <a:lnTo>
                    <a:pt x="667" y="7"/>
                  </a:lnTo>
                  <a:lnTo>
                    <a:pt x="662" y="9"/>
                  </a:lnTo>
                  <a:lnTo>
                    <a:pt x="675" y="10"/>
                  </a:lnTo>
                  <a:lnTo>
                    <a:pt x="688" y="9"/>
                  </a:lnTo>
                  <a:lnTo>
                    <a:pt x="702" y="14"/>
                  </a:lnTo>
                  <a:lnTo>
                    <a:pt x="721" y="16"/>
                  </a:lnTo>
                  <a:lnTo>
                    <a:pt x="725" y="17"/>
                  </a:lnTo>
                  <a:lnTo>
                    <a:pt x="741" y="14"/>
                  </a:lnTo>
                  <a:lnTo>
                    <a:pt x="752" y="18"/>
                  </a:lnTo>
                  <a:lnTo>
                    <a:pt x="760" y="21"/>
                  </a:lnTo>
                  <a:lnTo>
                    <a:pt x="760" y="21"/>
                  </a:lnTo>
                  <a:close/>
                  <a:moveTo>
                    <a:pt x="336" y="103"/>
                  </a:moveTo>
                  <a:lnTo>
                    <a:pt x="340" y="104"/>
                  </a:lnTo>
                  <a:lnTo>
                    <a:pt x="348" y="103"/>
                  </a:lnTo>
                  <a:lnTo>
                    <a:pt x="352" y="105"/>
                  </a:lnTo>
                  <a:lnTo>
                    <a:pt x="359" y="108"/>
                  </a:lnTo>
                  <a:lnTo>
                    <a:pt x="357" y="109"/>
                  </a:lnTo>
                  <a:lnTo>
                    <a:pt x="345" y="113"/>
                  </a:lnTo>
                  <a:lnTo>
                    <a:pt x="341" y="109"/>
                  </a:lnTo>
                  <a:lnTo>
                    <a:pt x="340" y="107"/>
                  </a:lnTo>
                  <a:lnTo>
                    <a:pt x="330" y="108"/>
                  </a:lnTo>
                  <a:lnTo>
                    <a:pt x="328" y="107"/>
                  </a:lnTo>
                  <a:lnTo>
                    <a:pt x="336" y="10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9" name="Freeform 15">
              <a:extLst>
                <a:ext uri="{FF2B5EF4-FFF2-40B4-BE49-F238E27FC236}">
                  <a16:creationId xmlns:a16="http://schemas.microsoft.com/office/drawing/2014/main" id="{58E300F4-6EA7-0BE0-C321-F05C245B93F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35576" y="1570038"/>
              <a:ext cx="782638" cy="354013"/>
            </a:xfrm>
            <a:custGeom>
              <a:avLst/>
              <a:gdLst>
                <a:gd name="T0" fmla="*/ 488 w 493"/>
                <a:gd name="T1" fmla="*/ 101 h 223"/>
                <a:gd name="T2" fmla="*/ 484 w 493"/>
                <a:gd name="T3" fmla="*/ 119 h 223"/>
                <a:gd name="T4" fmla="*/ 454 w 493"/>
                <a:gd name="T5" fmla="*/ 121 h 223"/>
                <a:gd name="T6" fmla="*/ 452 w 493"/>
                <a:gd name="T7" fmla="*/ 152 h 223"/>
                <a:gd name="T8" fmla="*/ 452 w 493"/>
                <a:gd name="T9" fmla="*/ 186 h 223"/>
                <a:gd name="T10" fmla="*/ 448 w 493"/>
                <a:gd name="T11" fmla="*/ 197 h 223"/>
                <a:gd name="T12" fmla="*/ 432 w 493"/>
                <a:gd name="T13" fmla="*/ 191 h 223"/>
                <a:gd name="T14" fmla="*/ 391 w 493"/>
                <a:gd name="T15" fmla="*/ 188 h 223"/>
                <a:gd name="T16" fmla="*/ 367 w 493"/>
                <a:gd name="T17" fmla="*/ 183 h 223"/>
                <a:gd name="T18" fmla="*/ 362 w 493"/>
                <a:gd name="T19" fmla="*/ 195 h 223"/>
                <a:gd name="T20" fmla="*/ 332 w 493"/>
                <a:gd name="T21" fmla="*/ 192 h 223"/>
                <a:gd name="T22" fmla="*/ 324 w 493"/>
                <a:gd name="T23" fmla="*/ 203 h 223"/>
                <a:gd name="T24" fmla="*/ 310 w 493"/>
                <a:gd name="T25" fmla="*/ 223 h 223"/>
                <a:gd name="T26" fmla="*/ 298 w 493"/>
                <a:gd name="T27" fmla="*/ 217 h 223"/>
                <a:gd name="T28" fmla="*/ 276 w 493"/>
                <a:gd name="T29" fmla="*/ 204 h 223"/>
                <a:gd name="T30" fmla="*/ 266 w 493"/>
                <a:gd name="T31" fmla="*/ 188 h 223"/>
                <a:gd name="T32" fmla="*/ 226 w 493"/>
                <a:gd name="T33" fmla="*/ 178 h 223"/>
                <a:gd name="T34" fmla="*/ 196 w 493"/>
                <a:gd name="T35" fmla="*/ 166 h 223"/>
                <a:gd name="T36" fmla="*/ 162 w 493"/>
                <a:gd name="T37" fmla="*/ 149 h 223"/>
                <a:gd name="T38" fmla="*/ 131 w 493"/>
                <a:gd name="T39" fmla="*/ 157 h 223"/>
                <a:gd name="T40" fmla="*/ 139 w 493"/>
                <a:gd name="T41" fmla="*/ 216 h 223"/>
                <a:gd name="T42" fmla="*/ 118 w 493"/>
                <a:gd name="T43" fmla="*/ 199 h 223"/>
                <a:gd name="T44" fmla="*/ 100 w 493"/>
                <a:gd name="T45" fmla="*/ 206 h 223"/>
                <a:gd name="T46" fmla="*/ 100 w 493"/>
                <a:gd name="T47" fmla="*/ 196 h 223"/>
                <a:gd name="T48" fmla="*/ 80 w 493"/>
                <a:gd name="T49" fmla="*/ 186 h 223"/>
                <a:gd name="T50" fmla="*/ 63 w 493"/>
                <a:gd name="T51" fmla="*/ 167 h 223"/>
                <a:gd name="T52" fmla="*/ 74 w 493"/>
                <a:gd name="T53" fmla="*/ 164 h 223"/>
                <a:gd name="T54" fmla="*/ 82 w 493"/>
                <a:gd name="T55" fmla="*/ 150 h 223"/>
                <a:gd name="T56" fmla="*/ 92 w 493"/>
                <a:gd name="T57" fmla="*/ 137 h 223"/>
                <a:gd name="T58" fmla="*/ 74 w 493"/>
                <a:gd name="T59" fmla="*/ 130 h 223"/>
                <a:gd name="T60" fmla="*/ 50 w 493"/>
                <a:gd name="T61" fmla="*/ 131 h 223"/>
                <a:gd name="T62" fmla="*/ 33 w 493"/>
                <a:gd name="T63" fmla="*/ 132 h 223"/>
                <a:gd name="T64" fmla="*/ 22 w 493"/>
                <a:gd name="T65" fmla="*/ 114 h 223"/>
                <a:gd name="T66" fmla="*/ 1 w 493"/>
                <a:gd name="T67" fmla="*/ 104 h 223"/>
                <a:gd name="T68" fmla="*/ 0 w 493"/>
                <a:gd name="T69" fmla="*/ 91 h 223"/>
                <a:gd name="T70" fmla="*/ 19 w 493"/>
                <a:gd name="T71" fmla="*/ 82 h 223"/>
                <a:gd name="T72" fmla="*/ 37 w 493"/>
                <a:gd name="T73" fmla="*/ 54 h 223"/>
                <a:gd name="T74" fmla="*/ 87 w 493"/>
                <a:gd name="T75" fmla="*/ 65 h 223"/>
                <a:gd name="T76" fmla="*/ 113 w 493"/>
                <a:gd name="T77" fmla="*/ 65 h 223"/>
                <a:gd name="T78" fmla="*/ 150 w 493"/>
                <a:gd name="T79" fmla="*/ 71 h 223"/>
                <a:gd name="T80" fmla="*/ 169 w 493"/>
                <a:gd name="T81" fmla="*/ 67 h 223"/>
                <a:gd name="T82" fmla="*/ 146 w 493"/>
                <a:gd name="T83" fmla="*/ 50 h 223"/>
                <a:gd name="T84" fmla="*/ 152 w 493"/>
                <a:gd name="T85" fmla="*/ 39 h 223"/>
                <a:gd name="T86" fmla="*/ 149 w 493"/>
                <a:gd name="T87" fmla="*/ 24 h 223"/>
                <a:gd name="T88" fmla="*/ 193 w 493"/>
                <a:gd name="T89" fmla="*/ 14 h 223"/>
                <a:gd name="T90" fmla="*/ 224 w 493"/>
                <a:gd name="T91" fmla="*/ 5 h 223"/>
                <a:gd name="T92" fmla="*/ 256 w 493"/>
                <a:gd name="T93" fmla="*/ 2 h 223"/>
                <a:gd name="T94" fmla="*/ 276 w 493"/>
                <a:gd name="T95" fmla="*/ 14 h 223"/>
                <a:gd name="T96" fmla="*/ 296 w 493"/>
                <a:gd name="T97" fmla="*/ 27 h 223"/>
                <a:gd name="T98" fmla="*/ 330 w 493"/>
                <a:gd name="T99" fmla="*/ 11 h 223"/>
                <a:gd name="T100" fmla="*/ 349 w 493"/>
                <a:gd name="T101" fmla="*/ 28 h 223"/>
                <a:gd name="T102" fmla="*/ 396 w 493"/>
                <a:gd name="T103" fmla="*/ 59 h 223"/>
                <a:gd name="T104" fmla="*/ 432 w 493"/>
                <a:gd name="T105" fmla="*/ 65 h 223"/>
                <a:gd name="T106" fmla="*/ 449 w 493"/>
                <a:gd name="T107" fmla="*/ 75 h 223"/>
                <a:gd name="T108" fmla="*/ 467 w 493"/>
                <a:gd name="T109" fmla="*/ 84 h 223"/>
                <a:gd name="T110" fmla="*/ 493 w 493"/>
                <a:gd name="T111" fmla="*/ 92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493" h="223">
                  <a:moveTo>
                    <a:pt x="493" y="92"/>
                  </a:moveTo>
                  <a:lnTo>
                    <a:pt x="488" y="101"/>
                  </a:lnTo>
                  <a:lnTo>
                    <a:pt x="478" y="104"/>
                  </a:lnTo>
                  <a:lnTo>
                    <a:pt x="484" y="119"/>
                  </a:lnTo>
                  <a:lnTo>
                    <a:pt x="480" y="126"/>
                  </a:lnTo>
                  <a:lnTo>
                    <a:pt x="454" y="121"/>
                  </a:lnTo>
                  <a:lnTo>
                    <a:pt x="457" y="149"/>
                  </a:lnTo>
                  <a:lnTo>
                    <a:pt x="452" y="152"/>
                  </a:lnTo>
                  <a:lnTo>
                    <a:pt x="430" y="158"/>
                  </a:lnTo>
                  <a:lnTo>
                    <a:pt x="452" y="186"/>
                  </a:lnTo>
                  <a:lnTo>
                    <a:pt x="444" y="190"/>
                  </a:lnTo>
                  <a:lnTo>
                    <a:pt x="448" y="197"/>
                  </a:lnTo>
                  <a:lnTo>
                    <a:pt x="440" y="195"/>
                  </a:lnTo>
                  <a:lnTo>
                    <a:pt x="432" y="191"/>
                  </a:lnTo>
                  <a:lnTo>
                    <a:pt x="412" y="190"/>
                  </a:lnTo>
                  <a:lnTo>
                    <a:pt x="391" y="188"/>
                  </a:lnTo>
                  <a:lnTo>
                    <a:pt x="387" y="191"/>
                  </a:lnTo>
                  <a:lnTo>
                    <a:pt x="367" y="183"/>
                  </a:lnTo>
                  <a:lnTo>
                    <a:pt x="361" y="187"/>
                  </a:lnTo>
                  <a:lnTo>
                    <a:pt x="362" y="195"/>
                  </a:lnTo>
                  <a:lnTo>
                    <a:pt x="340" y="191"/>
                  </a:lnTo>
                  <a:lnTo>
                    <a:pt x="332" y="192"/>
                  </a:lnTo>
                  <a:lnTo>
                    <a:pt x="331" y="199"/>
                  </a:lnTo>
                  <a:lnTo>
                    <a:pt x="324" y="203"/>
                  </a:lnTo>
                  <a:lnTo>
                    <a:pt x="313" y="213"/>
                  </a:lnTo>
                  <a:lnTo>
                    <a:pt x="310" y="223"/>
                  </a:lnTo>
                  <a:lnTo>
                    <a:pt x="305" y="223"/>
                  </a:lnTo>
                  <a:lnTo>
                    <a:pt x="298" y="217"/>
                  </a:lnTo>
                  <a:lnTo>
                    <a:pt x="283" y="217"/>
                  </a:lnTo>
                  <a:lnTo>
                    <a:pt x="276" y="204"/>
                  </a:lnTo>
                  <a:lnTo>
                    <a:pt x="270" y="204"/>
                  </a:lnTo>
                  <a:lnTo>
                    <a:pt x="266" y="188"/>
                  </a:lnTo>
                  <a:lnTo>
                    <a:pt x="248" y="177"/>
                  </a:lnTo>
                  <a:lnTo>
                    <a:pt x="226" y="178"/>
                  </a:lnTo>
                  <a:lnTo>
                    <a:pt x="213" y="180"/>
                  </a:lnTo>
                  <a:lnTo>
                    <a:pt x="196" y="166"/>
                  </a:lnTo>
                  <a:lnTo>
                    <a:pt x="185" y="161"/>
                  </a:lnTo>
                  <a:lnTo>
                    <a:pt x="162" y="149"/>
                  </a:lnTo>
                  <a:lnTo>
                    <a:pt x="159" y="148"/>
                  </a:lnTo>
                  <a:lnTo>
                    <a:pt x="131" y="157"/>
                  </a:lnTo>
                  <a:lnTo>
                    <a:pt x="145" y="214"/>
                  </a:lnTo>
                  <a:lnTo>
                    <a:pt x="139" y="216"/>
                  </a:lnTo>
                  <a:lnTo>
                    <a:pt x="128" y="203"/>
                  </a:lnTo>
                  <a:lnTo>
                    <a:pt x="118" y="199"/>
                  </a:lnTo>
                  <a:lnTo>
                    <a:pt x="104" y="201"/>
                  </a:lnTo>
                  <a:lnTo>
                    <a:pt x="100" y="206"/>
                  </a:lnTo>
                  <a:lnTo>
                    <a:pt x="98" y="203"/>
                  </a:lnTo>
                  <a:lnTo>
                    <a:pt x="100" y="196"/>
                  </a:lnTo>
                  <a:lnTo>
                    <a:pt x="96" y="192"/>
                  </a:lnTo>
                  <a:lnTo>
                    <a:pt x="80" y="186"/>
                  </a:lnTo>
                  <a:lnTo>
                    <a:pt x="70" y="171"/>
                  </a:lnTo>
                  <a:lnTo>
                    <a:pt x="63" y="167"/>
                  </a:lnTo>
                  <a:lnTo>
                    <a:pt x="62" y="162"/>
                  </a:lnTo>
                  <a:lnTo>
                    <a:pt x="74" y="164"/>
                  </a:lnTo>
                  <a:lnTo>
                    <a:pt x="71" y="153"/>
                  </a:lnTo>
                  <a:lnTo>
                    <a:pt x="82" y="150"/>
                  </a:lnTo>
                  <a:lnTo>
                    <a:pt x="93" y="153"/>
                  </a:lnTo>
                  <a:lnTo>
                    <a:pt x="92" y="137"/>
                  </a:lnTo>
                  <a:lnTo>
                    <a:pt x="87" y="128"/>
                  </a:lnTo>
                  <a:lnTo>
                    <a:pt x="74" y="130"/>
                  </a:lnTo>
                  <a:lnTo>
                    <a:pt x="63" y="126"/>
                  </a:lnTo>
                  <a:lnTo>
                    <a:pt x="50" y="131"/>
                  </a:lnTo>
                  <a:lnTo>
                    <a:pt x="39" y="135"/>
                  </a:lnTo>
                  <a:lnTo>
                    <a:pt x="33" y="132"/>
                  </a:lnTo>
                  <a:lnTo>
                    <a:pt x="32" y="126"/>
                  </a:lnTo>
                  <a:lnTo>
                    <a:pt x="22" y="114"/>
                  </a:lnTo>
                  <a:lnTo>
                    <a:pt x="13" y="115"/>
                  </a:lnTo>
                  <a:lnTo>
                    <a:pt x="1" y="104"/>
                  </a:lnTo>
                  <a:lnTo>
                    <a:pt x="5" y="93"/>
                  </a:lnTo>
                  <a:lnTo>
                    <a:pt x="0" y="91"/>
                  </a:lnTo>
                  <a:lnTo>
                    <a:pt x="6" y="72"/>
                  </a:lnTo>
                  <a:lnTo>
                    <a:pt x="19" y="82"/>
                  </a:lnTo>
                  <a:lnTo>
                    <a:pt x="18" y="70"/>
                  </a:lnTo>
                  <a:lnTo>
                    <a:pt x="37" y="54"/>
                  </a:lnTo>
                  <a:lnTo>
                    <a:pt x="57" y="54"/>
                  </a:lnTo>
                  <a:lnTo>
                    <a:pt x="87" y="65"/>
                  </a:lnTo>
                  <a:lnTo>
                    <a:pt x="102" y="70"/>
                  </a:lnTo>
                  <a:lnTo>
                    <a:pt x="113" y="65"/>
                  </a:lnTo>
                  <a:lnTo>
                    <a:pt x="131" y="65"/>
                  </a:lnTo>
                  <a:lnTo>
                    <a:pt x="150" y="71"/>
                  </a:lnTo>
                  <a:lnTo>
                    <a:pt x="152" y="66"/>
                  </a:lnTo>
                  <a:lnTo>
                    <a:pt x="169" y="67"/>
                  </a:lnTo>
                  <a:lnTo>
                    <a:pt x="169" y="61"/>
                  </a:lnTo>
                  <a:lnTo>
                    <a:pt x="146" y="50"/>
                  </a:lnTo>
                  <a:lnTo>
                    <a:pt x="156" y="43"/>
                  </a:lnTo>
                  <a:lnTo>
                    <a:pt x="152" y="39"/>
                  </a:lnTo>
                  <a:lnTo>
                    <a:pt x="162" y="35"/>
                  </a:lnTo>
                  <a:lnTo>
                    <a:pt x="149" y="24"/>
                  </a:lnTo>
                  <a:lnTo>
                    <a:pt x="153" y="19"/>
                  </a:lnTo>
                  <a:lnTo>
                    <a:pt x="193" y="14"/>
                  </a:lnTo>
                  <a:lnTo>
                    <a:pt x="197" y="10"/>
                  </a:lnTo>
                  <a:lnTo>
                    <a:pt x="224" y="5"/>
                  </a:lnTo>
                  <a:lnTo>
                    <a:pt x="232" y="0"/>
                  </a:lnTo>
                  <a:lnTo>
                    <a:pt x="256" y="2"/>
                  </a:lnTo>
                  <a:lnTo>
                    <a:pt x="265" y="18"/>
                  </a:lnTo>
                  <a:lnTo>
                    <a:pt x="276" y="14"/>
                  </a:lnTo>
                  <a:lnTo>
                    <a:pt x="293" y="19"/>
                  </a:lnTo>
                  <a:lnTo>
                    <a:pt x="296" y="27"/>
                  </a:lnTo>
                  <a:lnTo>
                    <a:pt x="308" y="27"/>
                  </a:lnTo>
                  <a:lnTo>
                    <a:pt x="330" y="11"/>
                  </a:lnTo>
                  <a:lnTo>
                    <a:pt x="327" y="17"/>
                  </a:lnTo>
                  <a:lnTo>
                    <a:pt x="349" y="28"/>
                  </a:lnTo>
                  <a:lnTo>
                    <a:pt x="393" y="66"/>
                  </a:lnTo>
                  <a:lnTo>
                    <a:pt x="396" y="59"/>
                  </a:lnTo>
                  <a:lnTo>
                    <a:pt x="415" y="67"/>
                  </a:lnTo>
                  <a:lnTo>
                    <a:pt x="432" y="65"/>
                  </a:lnTo>
                  <a:lnTo>
                    <a:pt x="440" y="66"/>
                  </a:lnTo>
                  <a:lnTo>
                    <a:pt x="449" y="75"/>
                  </a:lnTo>
                  <a:lnTo>
                    <a:pt x="460" y="78"/>
                  </a:lnTo>
                  <a:lnTo>
                    <a:pt x="467" y="84"/>
                  </a:lnTo>
                  <a:lnTo>
                    <a:pt x="482" y="83"/>
                  </a:lnTo>
                  <a:lnTo>
                    <a:pt x="493" y="9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0" name="Freeform 16">
              <a:extLst>
                <a:ext uri="{FF2B5EF4-FFF2-40B4-BE49-F238E27FC236}">
                  <a16:creationId xmlns:a16="http://schemas.microsoft.com/office/drawing/2014/main" id="{A28841DA-22C8-99FC-05F7-8440FE979158}"/>
                </a:ext>
              </a:extLst>
            </p:cNvPr>
            <p:cNvSpPr>
              <a:spLocks/>
            </p:cNvSpPr>
            <p:nvPr/>
          </p:nvSpPr>
          <p:spPr bwMode="auto">
            <a:xfrm>
              <a:off x="5443538" y="1804988"/>
              <a:ext cx="371475" cy="207963"/>
            </a:xfrm>
            <a:custGeom>
              <a:avLst/>
              <a:gdLst>
                <a:gd name="T0" fmla="*/ 14 w 234"/>
                <a:gd name="T1" fmla="*/ 66 h 131"/>
                <a:gd name="T2" fmla="*/ 0 w 234"/>
                <a:gd name="T3" fmla="*/ 9 h 131"/>
                <a:gd name="T4" fmla="*/ 28 w 234"/>
                <a:gd name="T5" fmla="*/ 0 h 131"/>
                <a:gd name="T6" fmla="*/ 31 w 234"/>
                <a:gd name="T7" fmla="*/ 1 h 131"/>
                <a:gd name="T8" fmla="*/ 54 w 234"/>
                <a:gd name="T9" fmla="*/ 13 h 131"/>
                <a:gd name="T10" fmla="*/ 65 w 234"/>
                <a:gd name="T11" fmla="*/ 18 h 131"/>
                <a:gd name="T12" fmla="*/ 82 w 234"/>
                <a:gd name="T13" fmla="*/ 32 h 131"/>
                <a:gd name="T14" fmla="*/ 95 w 234"/>
                <a:gd name="T15" fmla="*/ 30 h 131"/>
                <a:gd name="T16" fmla="*/ 117 w 234"/>
                <a:gd name="T17" fmla="*/ 29 h 131"/>
                <a:gd name="T18" fmla="*/ 135 w 234"/>
                <a:gd name="T19" fmla="*/ 40 h 131"/>
                <a:gd name="T20" fmla="*/ 139 w 234"/>
                <a:gd name="T21" fmla="*/ 56 h 131"/>
                <a:gd name="T22" fmla="*/ 145 w 234"/>
                <a:gd name="T23" fmla="*/ 56 h 131"/>
                <a:gd name="T24" fmla="*/ 152 w 234"/>
                <a:gd name="T25" fmla="*/ 69 h 131"/>
                <a:gd name="T26" fmla="*/ 167 w 234"/>
                <a:gd name="T27" fmla="*/ 69 h 131"/>
                <a:gd name="T28" fmla="*/ 174 w 234"/>
                <a:gd name="T29" fmla="*/ 75 h 131"/>
                <a:gd name="T30" fmla="*/ 179 w 234"/>
                <a:gd name="T31" fmla="*/ 75 h 131"/>
                <a:gd name="T32" fmla="*/ 182 w 234"/>
                <a:gd name="T33" fmla="*/ 65 h 131"/>
                <a:gd name="T34" fmla="*/ 193 w 234"/>
                <a:gd name="T35" fmla="*/ 55 h 131"/>
                <a:gd name="T36" fmla="*/ 200 w 234"/>
                <a:gd name="T37" fmla="*/ 51 h 131"/>
                <a:gd name="T38" fmla="*/ 205 w 234"/>
                <a:gd name="T39" fmla="*/ 52 h 131"/>
                <a:gd name="T40" fmla="*/ 197 w 234"/>
                <a:gd name="T41" fmla="*/ 64 h 131"/>
                <a:gd name="T42" fmla="*/ 209 w 234"/>
                <a:gd name="T43" fmla="*/ 69 h 131"/>
                <a:gd name="T44" fmla="*/ 217 w 234"/>
                <a:gd name="T45" fmla="*/ 65 h 131"/>
                <a:gd name="T46" fmla="*/ 234 w 234"/>
                <a:gd name="T47" fmla="*/ 74 h 131"/>
                <a:gd name="T48" fmla="*/ 221 w 234"/>
                <a:gd name="T49" fmla="*/ 84 h 131"/>
                <a:gd name="T50" fmla="*/ 212 w 234"/>
                <a:gd name="T51" fmla="*/ 83 h 131"/>
                <a:gd name="T52" fmla="*/ 206 w 234"/>
                <a:gd name="T53" fmla="*/ 83 h 131"/>
                <a:gd name="T54" fmla="*/ 203 w 234"/>
                <a:gd name="T55" fmla="*/ 78 h 131"/>
                <a:gd name="T56" fmla="*/ 203 w 234"/>
                <a:gd name="T57" fmla="*/ 73 h 131"/>
                <a:gd name="T58" fmla="*/ 187 w 234"/>
                <a:gd name="T59" fmla="*/ 75 h 131"/>
                <a:gd name="T60" fmla="*/ 187 w 234"/>
                <a:gd name="T61" fmla="*/ 86 h 131"/>
                <a:gd name="T62" fmla="*/ 183 w 234"/>
                <a:gd name="T63" fmla="*/ 94 h 131"/>
                <a:gd name="T64" fmla="*/ 171 w 234"/>
                <a:gd name="T65" fmla="*/ 94 h 131"/>
                <a:gd name="T66" fmla="*/ 170 w 234"/>
                <a:gd name="T67" fmla="*/ 100 h 131"/>
                <a:gd name="T68" fmla="*/ 180 w 234"/>
                <a:gd name="T69" fmla="*/ 104 h 131"/>
                <a:gd name="T70" fmla="*/ 187 w 234"/>
                <a:gd name="T71" fmla="*/ 116 h 131"/>
                <a:gd name="T72" fmla="*/ 183 w 234"/>
                <a:gd name="T73" fmla="*/ 131 h 131"/>
                <a:gd name="T74" fmla="*/ 173 w 234"/>
                <a:gd name="T75" fmla="*/ 129 h 131"/>
                <a:gd name="T76" fmla="*/ 165 w 234"/>
                <a:gd name="T77" fmla="*/ 129 h 131"/>
                <a:gd name="T78" fmla="*/ 162 w 234"/>
                <a:gd name="T79" fmla="*/ 118 h 131"/>
                <a:gd name="T80" fmla="*/ 144 w 234"/>
                <a:gd name="T81" fmla="*/ 112 h 131"/>
                <a:gd name="T82" fmla="*/ 129 w 234"/>
                <a:gd name="T83" fmla="*/ 105 h 131"/>
                <a:gd name="T84" fmla="*/ 119 w 234"/>
                <a:gd name="T85" fmla="*/ 97 h 131"/>
                <a:gd name="T86" fmla="*/ 101 w 234"/>
                <a:gd name="T87" fmla="*/ 86 h 131"/>
                <a:gd name="T88" fmla="*/ 91 w 234"/>
                <a:gd name="T89" fmla="*/ 70 h 131"/>
                <a:gd name="T90" fmla="*/ 86 w 234"/>
                <a:gd name="T91" fmla="*/ 68 h 131"/>
                <a:gd name="T92" fmla="*/ 71 w 234"/>
                <a:gd name="T93" fmla="*/ 68 h 131"/>
                <a:gd name="T94" fmla="*/ 66 w 234"/>
                <a:gd name="T95" fmla="*/ 65 h 131"/>
                <a:gd name="T96" fmla="*/ 62 w 234"/>
                <a:gd name="T97" fmla="*/ 52 h 131"/>
                <a:gd name="T98" fmla="*/ 43 w 234"/>
                <a:gd name="T99" fmla="*/ 44 h 131"/>
                <a:gd name="T100" fmla="*/ 34 w 234"/>
                <a:gd name="T101" fmla="*/ 52 h 131"/>
                <a:gd name="T102" fmla="*/ 25 w 234"/>
                <a:gd name="T103" fmla="*/ 58 h 131"/>
                <a:gd name="T104" fmla="*/ 30 w 234"/>
                <a:gd name="T105" fmla="*/ 66 h 131"/>
                <a:gd name="T106" fmla="*/ 14 w 234"/>
                <a:gd name="T107" fmla="*/ 6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34" h="131">
                  <a:moveTo>
                    <a:pt x="14" y="66"/>
                  </a:moveTo>
                  <a:lnTo>
                    <a:pt x="0" y="9"/>
                  </a:lnTo>
                  <a:lnTo>
                    <a:pt x="28" y="0"/>
                  </a:lnTo>
                  <a:lnTo>
                    <a:pt x="31" y="1"/>
                  </a:lnTo>
                  <a:lnTo>
                    <a:pt x="54" y="13"/>
                  </a:lnTo>
                  <a:lnTo>
                    <a:pt x="65" y="18"/>
                  </a:lnTo>
                  <a:lnTo>
                    <a:pt x="82" y="32"/>
                  </a:lnTo>
                  <a:lnTo>
                    <a:pt x="95" y="30"/>
                  </a:lnTo>
                  <a:lnTo>
                    <a:pt x="117" y="29"/>
                  </a:lnTo>
                  <a:lnTo>
                    <a:pt x="135" y="40"/>
                  </a:lnTo>
                  <a:lnTo>
                    <a:pt x="139" y="56"/>
                  </a:lnTo>
                  <a:lnTo>
                    <a:pt x="145" y="56"/>
                  </a:lnTo>
                  <a:lnTo>
                    <a:pt x="152" y="69"/>
                  </a:lnTo>
                  <a:lnTo>
                    <a:pt x="167" y="69"/>
                  </a:lnTo>
                  <a:lnTo>
                    <a:pt x="174" y="75"/>
                  </a:lnTo>
                  <a:lnTo>
                    <a:pt x="179" y="75"/>
                  </a:lnTo>
                  <a:lnTo>
                    <a:pt x="182" y="65"/>
                  </a:lnTo>
                  <a:lnTo>
                    <a:pt x="193" y="55"/>
                  </a:lnTo>
                  <a:lnTo>
                    <a:pt x="200" y="51"/>
                  </a:lnTo>
                  <a:lnTo>
                    <a:pt x="205" y="52"/>
                  </a:lnTo>
                  <a:lnTo>
                    <a:pt x="197" y="64"/>
                  </a:lnTo>
                  <a:lnTo>
                    <a:pt x="209" y="69"/>
                  </a:lnTo>
                  <a:lnTo>
                    <a:pt x="217" y="65"/>
                  </a:lnTo>
                  <a:lnTo>
                    <a:pt x="234" y="74"/>
                  </a:lnTo>
                  <a:lnTo>
                    <a:pt x="221" y="84"/>
                  </a:lnTo>
                  <a:lnTo>
                    <a:pt x="212" y="83"/>
                  </a:lnTo>
                  <a:lnTo>
                    <a:pt x="206" y="83"/>
                  </a:lnTo>
                  <a:lnTo>
                    <a:pt x="203" y="78"/>
                  </a:lnTo>
                  <a:lnTo>
                    <a:pt x="203" y="73"/>
                  </a:lnTo>
                  <a:lnTo>
                    <a:pt x="187" y="75"/>
                  </a:lnTo>
                  <a:lnTo>
                    <a:pt x="187" y="86"/>
                  </a:lnTo>
                  <a:lnTo>
                    <a:pt x="183" y="94"/>
                  </a:lnTo>
                  <a:lnTo>
                    <a:pt x="171" y="94"/>
                  </a:lnTo>
                  <a:lnTo>
                    <a:pt x="170" y="100"/>
                  </a:lnTo>
                  <a:lnTo>
                    <a:pt x="180" y="104"/>
                  </a:lnTo>
                  <a:lnTo>
                    <a:pt x="187" y="116"/>
                  </a:lnTo>
                  <a:lnTo>
                    <a:pt x="183" y="131"/>
                  </a:lnTo>
                  <a:lnTo>
                    <a:pt x="173" y="129"/>
                  </a:lnTo>
                  <a:lnTo>
                    <a:pt x="165" y="129"/>
                  </a:lnTo>
                  <a:lnTo>
                    <a:pt x="162" y="118"/>
                  </a:lnTo>
                  <a:lnTo>
                    <a:pt x="144" y="112"/>
                  </a:lnTo>
                  <a:lnTo>
                    <a:pt x="129" y="105"/>
                  </a:lnTo>
                  <a:lnTo>
                    <a:pt x="119" y="97"/>
                  </a:lnTo>
                  <a:lnTo>
                    <a:pt x="101" y="86"/>
                  </a:lnTo>
                  <a:lnTo>
                    <a:pt x="91" y="70"/>
                  </a:lnTo>
                  <a:lnTo>
                    <a:pt x="86" y="68"/>
                  </a:lnTo>
                  <a:lnTo>
                    <a:pt x="71" y="68"/>
                  </a:lnTo>
                  <a:lnTo>
                    <a:pt x="66" y="65"/>
                  </a:lnTo>
                  <a:lnTo>
                    <a:pt x="62" y="52"/>
                  </a:lnTo>
                  <a:lnTo>
                    <a:pt x="43" y="44"/>
                  </a:lnTo>
                  <a:lnTo>
                    <a:pt x="34" y="52"/>
                  </a:lnTo>
                  <a:lnTo>
                    <a:pt x="25" y="58"/>
                  </a:lnTo>
                  <a:lnTo>
                    <a:pt x="30" y="66"/>
                  </a:lnTo>
                  <a:lnTo>
                    <a:pt x="14" y="6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1" name="Freeform 17">
              <a:extLst>
                <a:ext uri="{FF2B5EF4-FFF2-40B4-BE49-F238E27FC236}">
                  <a16:creationId xmlns:a16="http://schemas.microsoft.com/office/drawing/2014/main" id="{5ECC5F0B-72C0-D966-5B44-DE2D914D94D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35851" y="3006725"/>
              <a:ext cx="333375" cy="203200"/>
            </a:xfrm>
            <a:custGeom>
              <a:avLst/>
              <a:gdLst>
                <a:gd name="T0" fmla="*/ 30 w 210"/>
                <a:gd name="T1" fmla="*/ 11 h 128"/>
                <a:gd name="T2" fmla="*/ 65 w 210"/>
                <a:gd name="T3" fmla="*/ 28 h 128"/>
                <a:gd name="T4" fmla="*/ 74 w 210"/>
                <a:gd name="T5" fmla="*/ 45 h 128"/>
                <a:gd name="T6" fmla="*/ 99 w 210"/>
                <a:gd name="T7" fmla="*/ 65 h 128"/>
                <a:gd name="T8" fmla="*/ 87 w 210"/>
                <a:gd name="T9" fmla="*/ 75 h 128"/>
                <a:gd name="T10" fmla="*/ 107 w 210"/>
                <a:gd name="T11" fmla="*/ 102 h 128"/>
                <a:gd name="T12" fmla="*/ 114 w 210"/>
                <a:gd name="T13" fmla="*/ 109 h 128"/>
                <a:gd name="T14" fmla="*/ 120 w 210"/>
                <a:gd name="T15" fmla="*/ 115 h 128"/>
                <a:gd name="T16" fmla="*/ 131 w 210"/>
                <a:gd name="T17" fmla="*/ 127 h 128"/>
                <a:gd name="T18" fmla="*/ 118 w 210"/>
                <a:gd name="T19" fmla="*/ 123 h 128"/>
                <a:gd name="T20" fmla="*/ 94 w 210"/>
                <a:gd name="T21" fmla="*/ 119 h 128"/>
                <a:gd name="T22" fmla="*/ 78 w 210"/>
                <a:gd name="T23" fmla="*/ 100 h 128"/>
                <a:gd name="T24" fmla="*/ 53 w 210"/>
                <a:gd name="T25" fmla="*/ 79 h 128"/>
                <a:gd name="T26" fmla="*/ 32 w 210"/>
                <a:gd name="T27" fmla="*/ 89 h 128"/>
                <a:gd name="T28" fmla="*/ 22 w 210"/>
                <a:gd name="T29" fmla="*/ 106 h 128"/>
                <a:gd name="T30" fmla="*/ 0 w 210"/>
                <a:gd name="T31" fmla="*/ 102 h 128"/>
                <a:gd name="T32" fmla="*/ 6 w 210"/>
                <a:gd name="T33" fmla="*/ 1 h 128"/>
                <a:gd name="T34" fmla="*/ 173 w 210"/>
                <a:gd name="T35" fmla="*/ 22 h 128"/>
                <a:gd name="T36" fmla="*/ 169 w 210"/>
                <a:gd name="T37" fmla="*/ 35 h 128"/>
                <a:gd name="T38" fmla="*/ 165 w 210"/>
                <a:gd name="T39" fmla="*/ 19 h 128"/>
                <a:gd name="T40" fmla="*/ 151 w 210"/>
                <a:gd name="T41" fmla="*/ 6 h 128"/>
                <a:gd name="T42" fmla="*/ 145 w 210"/>
                <a:gd name="T43" fmla="*/ 0 h 128"/>
                <a:gd name="T44" fmla="*/ 156 w 210"/>
                <a:gd name="T45" fmla="*/ 6 h 128"/>
                <a:gd name="T46" fmla="*/ 168 w 210"/>
                <a:gd name="T47" fmla="*/ 16 h 128"/>
                <a:gd name="T48" fmla="*/ 139 w 210"/>
                <a:gd name="T49" fmla="*/ 55 h 128"/>
                <a:gd name="T50" fmla="*/ 123 w 210"/>
                <a:gd name="T51" fmla="*/ 59 h 128"/>
                <a:gd name="T52" fmla="*/ 105 w 210"/>
                <a:gd name="T53" fmla="*/ 50 h 128"/>
                <a:gd name="T54" fmla="*/ 118 w 210"/>
                <a:gd name="T55" fmla="*/ 48 h 128"/>
                <a:gd name="T56" fmla="*/ 130 w 210"/>
                <a:gd name="T57" fmla="*/ 39 h 128"/>
                <a:gd name="T58" fmla="*/ 132 w 210"/>
                <a:gd name="T59" fmla="*/ 46 h 128"/>
                <a:gd name="T60" fmla="*/ 145 w 210"/>
                <a:gd name="T61" fmla="*/ 40 h 128"/>
                <a:gd name="T62" fmla="*/ 152 w 210"/>
                <a:gd name="T63" fmla="*/ 26 h 128"/>
                <a:gd name="T64" fmla="*/ 162 w 210"/>
                <a:gd name="T65" fmla="*/ 28 h 128"/>
                <a:gd name="T66" fmla="*/ 156 w 210"/>
                <a:gd name="T67" fmla="*/ 45 h 128"/>
                <a:gd name="T68" fmla="*/ 147 w 210"/>
                <a:gd name="T69" fmla="*/ 52 h 128"/>
                <a:gd name="T70" fmla="*/ 200 w 210"/>
                <a:gd name="T71" fmla="*/ 46 h 128"/>
                <a:gd name="T72" fmla="*/ 210 w 210"/>
                <a:gd name="T73" fmla="*/ 63 h 128"/>
                <a:gd name="T74" fmla="*/ 205 w 210"/>
                <a:gd name="T75" fmla="*/ 68 h 128"/>
                <a:gd name="T76" fmla="*/ 195 w 210"/>
                <a:gd name="T77" fmla="*/ 53 h 128"/>
                <a:gd name="T78" fmla="*/ 194 w 210"/>
                <a:gd name="T79" fmla="*/ 39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10" h="128">
                  <a:moveTo>
                    <a:pt x="6" y="1"/>
                  </a:moveTo>
                  <a:lnTo>
                    <a:pt x="30" y="11"/>
                  </a:lnTo>
                  <a:lnTo>
                    <a:pt x="55" y="20"/>
                  </a:lnTo>
                  <a:lnTo>
                    <a:pt x="65" y="28"/>
                  </a:lnTo>
                  <a:lnTo>
                    <a:pt x="71" y="37"/>
                  </a:lnTo>
                  <a:lnTo>
                    <a:pt x="74" y="45"/>
                  </a:lnTo>
                  <a:lnTo>
                    <a:pt x="96" y="55"/>
                  </a:lnTo>
                  <a:lnTo>
                    <a:pt x="99" y="65"/>
                  </a:lnTo>
                  <a:lnTo>
                    <a:pt x="86" y="66"/>
                  </a:lnTo>
                  <a:lnTo>
                    <a:pt x="87" y="75"/>
                  </a:lnTo>
                  <a:lnTo>
                    <a:pt x="100" y="87"/>
                  </a:lnTo>
                  <a:lnTo>
                    <a:pt x="107" y="102"/>
                  </a:lnTo>
                  <a:lnTo>
                    <a:pt x="116" y="102"/>
                  </a:lnTo>
                  <a:lnTo>
                    <a:pt x="114" y="109"/>
                  </a:lnTo>
                  <a:lnTo>
                    <a:pt x="123" y="111"/>
                  </a:lnTo>
                  <a:lnTo>
                    <a:pt x="120" y="115"/>
                  </a:lnTo>
                  <a:lnTo>
                    <a:pt x="134" y="122"/>
                  </a:lnTo>
                  <a:lnTo>
                    <a:pt x="131" y="127"/>
                  </a:lnTo>
                  <a:lnTo>
                    <a:pt x="122" y="128"/>
                  </a:lnTo>
                  <a:lnTo>
                    <a:pt x="118" y="123"/>
                  </a:lnTo>
                  <a:lnTo>
                    <a:pt x="108" y="122"/>
                  </a:lnTo>
                  <a:lnTo>
                    <a:pt x="94" y="119"/>
                  </a:lnTo>
                  <a:lnTo>
                    <a:pt x="84" y="109"/>
                  </a:lnTo>
                  <a:lnTo>
                    <a:pt x="78" y="100"/>
                  </a:lnTo>
                  <a:lnTo>
                    <a:pt x="71" y="87"/>
                  </a:lnTo>
                  <a:lnTo>
                    <a:pt x="53" y="79"/>
                  </a:lnTo>
                  <a:lnTo>
                    <a:pt x="42" y="84"/>
                  </a:lnTo>
                  <a:lnTo>
                    <a:pt x="32" y="89"/>
                  </a:lnTo>
                  <a:lnTo>
                    <a:pt x="34" y="100"/>
                  </a:lnTo>
                  <a:lnTo>
                    <a:pt x="22" y="106"/>
                  </a:lnTo>
                  <a:lnTo>
                    <a:pt x="14" y="104"/>
                  </a:lnTo>
                  <a:lnTo>
                    <a:pt x="0" y="102"/>
                  </a:lnTo>
                  <a:lnTo>
                    <a:pt x="4" y="52"/>
                  </a:lnTo>
                  <a:lnTo>
                    <a:pt x="6" y="1"/>
                  </a:lnTo>
                  <a:close/>
                  <a:moveTo>
                    <a:pt x="168" y="16"/>
                  </a:moveTo>
                  <a:lnTo>
                    <a:pt x="173" y="22"/>
                  </a:lnTo>
                  <a:lnTo>
                    <a:pt x="174" y="31"/>
                  </a:lnTo>
                  <a:lnTo>
                    <a:pt x="169" y="35"/>
                  </a:lnTo>
                  <a:lnTo>
                    <a:pt x="168" y="26"/>
                  </a:lnTo>
                  <a:lnTo>
                    <a:pt x="165" y="19"/>
                  </a:lnTo>
                  <a:lnTo>
                    <a:pt x="158" y="14"/>
                  </a:lnTo>
                  <a:lnTo>
                    <a:pt x="151" y="6"/>
                  </a:lnTo>
                  <a:lnTo>
                    <a:pt x="142" y="3"/>
                  </a:lnTo>
                  <a:lnTo>
                    <a:pt x="145" y="0"/>
                  </a:lnTo>
                  <a:lnTo>
                    <a:pt x="152" y="3"/>
                  </a:lnTo>
                  <a:lnTo>
                    <a:pt x="156" y="6"/>
                  </a:lnTo>
                  <a:lnTo>
                    <a:pt x="162" y="10"/>
                  </a:lnTo>
                  <a:lnTo>
                    <a:pt x="168" y="16"/>
                  </a:lnTo>
                  <a:close/>
                  <a:moveTo>
                    <a:pt x="147" y="52"/>
                  </a:moveTo>
                  <a:lnTo>
                    <a:pt x="139" y="55"/>
                  </a:lnTo>
                  <a:lnTo>
                    <a:pt x="131" y="59"/>
                  </a:lnTo>
                  <a:lnTo>
                    <a:pt x="123" y="59"/>
                  </a:lnTo>
                  <a:lnTo>
                    <a:pt x="114" y="54"/>
                  </a:lnTo>
                  <a:lnTo>
                    <a:pt x="105" y="50"/>
                  </a:lnTo>
                  <a:lnTo>
                    <a:pt x="108" y="45"/>
                  </a:lnTo>
                  <a:lnTo>
                    <a:pt x="118" y="48"/>
                  </a:lnTo>
                  <a:lnTo>
                    <a:pt x="127" y="46"/>
                  </a:lnTo>
                  <a:lnTo>
                    <a:pt x="130" y="39"/>
                  </a:lnTo>
                  <a:lnTo>
                    <a:pt x="131" y="37"/>
                  </a:lnTo>
                  <a:lnTo>
                    <a:pt x="132" y="46"/>
                  </a:lnTo>
                  <a:lnTo>
                    <a:pt x="140" y="45"/>
                  </a:lnTo>
                  <a:lnTo>
                    <a:pt x="145" y="40"/>
                  </a:lnTo>
                  <a:lnTo>
                    <a:pt x="152" y="35"/>
                  </a:lnTo>
                  <a:lnTo>
                    <a:pt x="152" y="26"/>
                  </a:lnTo>
                  <a:lnTo>
                    <a:pt x="160" y="24"/>
                  </a:lnTo>
                  <a:lnTo>
                    <a:pt x="162" y="28"/>
                  </a:lnTo>
                  <a:lnTo>
                    <a:pt x="162" y="37"/>
                  </a:lnTo>
                  <a:lnTo>
                    <a:pt x="156" y="45"/>
                  </a:lnTo>
                  <a:lnTo>
                    <a:pt x="149" y="46"/>
                  </a:lnTo>
                  <a:lnTo>
                    <a:pt x="147" y="52"/>
                  </a:lnTo>
                  <a:close/>
                  <a:moveTo>
                    <a:pt x="195" y="44"/>
                  </a:moveTo>
                  <a:lnTo>
                    <a:pt x="200" y="46"/>
                  </a:lnTo>
                  <a:lnTo>
                    <a:pt x="205" y="57"/>
                  </a:lnTo>
                  <a:lnTo>
                    <a:pt x="210" y="63"/>
                  </a:lnTo>
                  <a:lnTo>
                    <a:pt x="209" y="67"/>
                  </a:lnTo>
                  <a:lnTo>
                    <a:pt x="205" y="68"/>
                  </a:lnTo>
                  <a:lnTo>
                    <a:pt x="200" y="63"/>
                  </a:lnTo>
                  <a:lnTo>
                    <a:pt x="195" y="53"/>
                  </a:lnTo>
                  <a:lnTo>
                    <a:pt x="192" y="40"/>
                  </a:lnTo>
                  <a:lnTo>
                    <a:pt x="194" y="39"/>
                  </a:lnTo>
                  <a:lnTo>
                    <a:pt x="195" y="4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2" name="Freeform 18">
              <a:extLst>
                <a:ext uri="{FF2B5EF4-FFF2-40B4-BE49-F238E27FC236}">
                  <a16:creationId xmlns:a16="http://schemas.microsoft.com/office/drawing/2014/main" id="{8344435D-0947-927B-40E9-A1233FA3738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35726" y="2805113"/>
              <a:ext cx="1009650" cy="396875"/>
            </a:xfrm>
            <a:custGeom>
              <a:avLst/>
              <a:gdLst>
                <a:gd name="T0" fmla="*/ 620 w 636"/>
                <a:gd name="T1" fmla="*/ 218 h 250"/>
                <a:gd name="T2" fmla="*/ 590 w 636"/>
                <a:gd name="T3" fmla="*/ 206 h 250"/>
                <a:gd name="T4" fmla="*/ 565 w 636"/>
                <a:gd name="T5" fmla="*/ 158 h 250"/>
                <a:gd name="T6" fmla="*/ 525 w 636"/>
                <a:gd name="T7" fmla="*/ 151 h 250"/>
                <a:gd name="T8" fmla="*/ 527 w 636"/>
                <a:gd name="T9" fmla="*/ 125 h 250"/>
                <a:gd name="T10" fmla="*/ 509 w 636"/>
                <a:gd name="T11" fmla="*/ 112 h 250"/>
                <a:gd name="T12" fmla="*/ 518 w 636"/>
                <a:gd name="T13" fmla="*/ 93 h 250"/>
                <a:gd name="T14" fmla="*/ 559 w 636"/>
                <a:gd name="T15" fmla="*/ 140 h 250"/>
                <a:gd name="T16" fmla="*/ 612 w 636"/>
                <a:gd name="T17" fmla="*/ 119 h 250"/>
                <a:gd name="T18" fmla="*/ 409 w 636"/>
                <a:gd name="T19" fmla="*/ 229 h 250"/>
                <a:gd name="T20" fmla="*/ 386 w 636"/>
                <a:gd name="T21" fmla="*/ 247 h 250"/>
                <a:gd name="T22" fmla="*/ 538 w 636"/>
                <a:gd name="T23" fmla="*/ 195 h 250"/>
                <a:gd name="T24" fmla="*/ 547 w 636"/>
                <a:gd name="T25" fmla="*/ 177 h 250"/>
                <a:gd name="T26" fmla="*/ 308 w 636"/>
                <a:gd name="T27" fmla="*/ 36 h 250"/>
                <a:gd name="T28" fmla="*/ 314 w 636"/>
                <a:gd name="T29" fmla="*/ 73 h 250"/>
                <a:gd name="T30" fmla="*/ 297 w 636"/>
                <a:gd name="T31" fmla="*/ 125 h 250"/>
                <a:gd name="T32" fmla="*/ 267 w 636"/>
                <a:gd name="T33" fmla="*/ 141 h 250"/>
                <a:gd name="T34" fmla="*/ 230 w 636"/>
                <a:gd name="T35" fmla="*/ 133 h 250"/>
                <a:gd name="T36" fmla="*/ 200 w 636"/>
                <a:gd name="T37" fmla="*/ 107 h 250"/>
                <a:gd name="T38" fmla="*/ 201 w 636"/>
                <a:gd name="T39" fmla="*/ 55 h 250"/>
                <a:gd name="T40" fmla="*/ 231 w 636"/>
                <a:gd name="T41" fmla="*/ 72 h 250"/>
                <a:gd name="T42" fmla="*/ 271 w 636"/>
                <a:gd name="T43" fmla="*/ 64 h 250"/>
                <a:gd name="T44" fmla="*/ 303 w 636"/>
                <a:gd name="T45" fmla="*/ 19 h 250"/>
                <a:gd name="T46" fmla="*/ 495 w 636"/>
                <a:gd name="T47" fmla="*/ 147 h 250"/>
                <a:gd name="T48" fmla="*/ 455 w 636"/>
                <a:gd name="T49" fmla="*/ 140 h 250"/>
                <a:gd name="T50" fmla="*/ 431 w 636"/>
                <a:gd name="T51" fmla="*/ 143 h 250"/>
                <a:gd name="T52" fmla="*/ 439 w 636"/>
                <a:gd name="T53" fmla="*/ 146 h 250"/>
                <a:gd name="T54" fmla="*/ 465 w 636"/>
                <a:gd name="T55" fmla="*/ 69 h 250"/>
                <a:gd name="T56" fmla="*/ 462 w 636"/>
                <a:gd name="T57" fmla="*/ 99 h 250"/>
                <a:gd name="T58" fmla="*/ 451 w 636"/>
                <a:gd name="T59" fmla="*/ 58 h 250"/>
                <a:gd name="T60" fmla="*/ 416 w 636"/>
                <a:gd name="T61" fmla="*/ 60 h 250"/>
                <a:gd name="T62" fmla="*/ 383 w 636"/>
                <a:gd name="T63" fmla="*/ 80 h 250"/>
                <a:gd name="T64" fmla="*/ 358 w 636"/>
                <a:gd name="T65" fmla="*/ 108 h 250"/>
                <a:gd name="T66" fmla="*/ 384 w 636"/>
                <a:gd name="T67" fmla="*/ 102 h 250"/>
                <a:gd name="T68" fmla="*/ 375 w 636"/>
                <a:gd name="T69" fmla="*/ 142 h 250"/>
                <a:gd name="T70" fmla="*/ 374 w 636"/>
                <a:gd name="T71" fmla="*/ 169 h 250"/>
                <a:gd name="T72" fmla="*/ 366 w 636"/>
                <a:gd name="T73" fmla="*/ 153 h 250"/>
                <a:gd name="T74" fmla="*/ 349 w 636"/>
                <a:gd name="T75" fmla="*/ 151 h 250"/>
                <a:gd name="T76" fmla="*/ 339 w 636"/>
                <a:gd name="T77" fmla="*/ 156 h 250"/>
                <a:gd name="T78" fmla="*/ 334 w 636"/>
                <a:gd name="T79" fmla="*/ 120 h 250"/>
                <a:gd name="T80" fmla="*/ 357 w 636"/>
                <a:gd name="T81" fmla="*/ 67 h 250"/>
                <a:gd name="T82" fmla="*/ 325 w 636"/>
                <a:gd name="T83" fmla="*/ 237 h 250"/>
                <a:gd name="T84" fmla="*/ 347 w 636"/>
                <a:gd name="T85" fmla="*/ 247 h 250"/>
                <a:gd name="T86" fmla="*/ 381 w 636"/>
                <a:gd name="T87" fmla="*/ 214 h 250"/>
                <a:gd name="T88" fmla="*/ 339 w 636"/>
                <a:gd name="T89" fmla="*/ 220 h 250"/>
                <a:gd name="T90" fmla="*/ 325 w 636"/>
                <a:gd name="T91" fmla="*/ 218 h 250"/>
                <a:gd name="T92" fmla="*/ 293 w 636"/>
                <a:gd name="T93" fmla="*/ 228 h 250"/>
                <a:gd name="T94" fmla="*/ 316 w 636"/>
                <a:gd name="T95" fmla="*/ 219 h 250"/>
                <a:gd name="T96" fmla="*/ 214 w 636"/>
                <a:gd name="T97" fmla="*/ 189 h 250"/>
                <a:gd name="T98" fmla="*/ 279 w 636"/>
                <a:gd name="T99" fmla="*/ 219 h 250"/>
                <a:gd name="T100" fmla="*/ 222 w 636"/>
                <a:gd name="T101" fmla="*/ 218 h 250"/>
                <a:gd name="T102" fmla="*/ 178 w 636"/>
                <a:gd name="T103" fmla="*/ 208 h 250"/>
                <a:gd name="T104" fmla="*/ 149 w 636"/>
                <a:gd name="T105" fmla="*/ 180 h 250"/>
                <a:gd name="T106" fmla="*/ 127 w 636"/>
                <a:gd name="T107" fmla="*/ 103 h 250"/>
                <a:gd name="T108" fmla="*/ 152 w 636"/>
                <a:gd name="T109" fmla="*/ 134 h 250"/>
                <a:gd name="T110" fmla="*/ 119 w 636"/>
                <a:gd name="T111" fmla="*/ 166 h 250"/>
                <a:gd name="T112" fmla="*/ 80 w 636"/>
                <a:gd name="T113" fmla="*/ 119 h 250"/>
                <a:gd name="T114" fmla="*/ 48 w 636"/>
                <a:gd name="T115" fmla="*/ 58 h 250"/>
                <a:gd name="T116" fmla="*/ 1 w 636"/>
                <a:gd name="T117" fmla="*/ 8 h 250"/>
                <a:gd name="T118" fmla="*/ 43 w 636"/>
                <a:gd name="T119" fmla="*/ 19 h 250"/>
                <a:gd name="T120" fmla="*/ 91 w 636"/>
                <a:gd name="T121" fmla="*/ 54 h 250"/>
                <a:gd name="T122" fmla="*/ 115 w 636"/>
                <a:gd name="T123" fmla="*/ 98 h 2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36" h="250">
                  <a:moveTo>
                    <a:pt x="636" y="128"/>
                  </a:moveTo>
                  <a:lnTo>
                    <a:pt x="634" y="179"/>
                  </a:lnTo>
                  <a:lnTo>
                    <a:pt x="630" y="229"/>
                  </a:lnTo>
                  <a:lnTo>
                    <a:pt x="620" y="218"/>
                  </a:lnTo>
                  <a:lnTo>
                    <a:pt x="605" y="214"/>
                  </a:lnTo>
                  <a:lnTo>
                    <a:pt x="601" y="219"/>
                  </a:lnTo>
                  <a:lnTo>
                    <a:pt x="585" y="219"/>
                  </a:lnTo>
                  <a:lnTo>
                    <a:pt x="590" y="206"/>
                  </a:lnTo>
                  <a:lnTo>
                    <a:pt x="600" y="201"/>
                  </a:lnTo>
                  <a:lnTo>
                    <a:pt x="597" y="185"/>
                  </a:lnTo>
                  <a:lnTo>
                    <a:pt x="591" y="171"/>
                  </a:lnTo>
                  <a:lnTo>
                    <a:pt x="565" y="158"/>
                  </a:lnTo>
                  <a:lnTo>
                    <a:pt x="555" y="156"/>
                  </a:lnTo>
                  <a:lnTo>
                    <a:pt x="534" y="142"/>
                  </a:lnTo>
                  <a:lnTo>
                    <a:pt x="529" y="150"/>
                  </a:lnTo>
                  <a:lnTo>
                    <a:pt x="525" y="151"/>
                  </a:lnTo>
                  <a:lnTo>
                    <a:pt x="522" y="145"/>
                  </a:lnTo>
                  <a:lnTo>
                    <a:pt x="522" y="138"/>
                  </a:lnTo>
                  <a:lnTo>
                    <a:pt x="512" y="132"/>
                  </a:lnTo>
                  <a:lnTo>
                    <a:pt x="527" y="125"/>
                  </a:lnTo>
                  <a:lnTo>
                    <a:pt x="536" y="125"/>
                  </a:lnTo>
                  <a:lnTo>
                    <a:pt x="535" y="121"/>
                  </a:lnTo>
                  <a:lnTo>
                    <a:pt x="516" y="121"/>
                  </a:lnTo>
                  <a:lnTo>
                    <a:pt x="509" y="112"/>
                  </a:lnTo>
                  <a:lnTo>
                    <a:pt x="496" y="108"/>
                  </a:lnTo>
                  <a:lnTo>
                    <a:pt x="492" y="102"/>
                  </a:lnTo>
                  <a:lnTo>
                    <a:pt x="510" y="98"/>
                  </a:lnTo>
                  <a:lnTo>
                    <a:pt x="518" y="93"/>
                  </a:lnTo>
                  <a:lnTo>
                    <a:pt x="540" y="99"/>
                  </a:lnTo>
                  <a:lnTo>
                    <a:pt x="542" y="104"/>
                  </a:lnTo>
                  <a:lnTo>
                    <a:pt x="546" y="130"/>
                  </a:lnTo>
                  <a:lnTo>
                    <a:pt x="559" y="140"/>
                  </a:lnTo>
                  <a:lnTo>
                    <a:pt x="572" y="123"/>
                  </a:lnTo>
                  <a:lnTo>
                    <a:pt x="588" y="114"/>
                  </a:lnTo>
                  <a:lnTo>
                    <a:pt x="600" y="114"/>
                  </a:lnTo>
                  <a:lnTo>
                    <a:pt x="612" y="119"/>
                  </a:lnTo>
                  <a:lnTo>
                    <a:pt x="621" y="125"/>
                  </a:lnTo>
                  <a:lnTo>
                    <a:pt x="636" y="128"/>
                  </a:lnTo>
                  <a:close/>
                  <a:moveTo>
                    <a:pt x="408" y="227"/>
                  </a:moveTo>
                  <a:lnTo>
                    <a:pt x="409" y="229"/>
                  </a:lnTo>
                  <a:lnTo>
                    <a:pt x="409" y="234"/>
                  </a:lnTo>
                  <a:lnTo>
                    <a:pt x="400" y="246"/>
                  </a:lnTo>
                  <a:lnTo>
                    <a:pt x="387" y="250"/>
                  </a:lnTo>
                  <a:lnTo>
                    <a:pt x="386" y="247"/>
                  </a:lnTo>
                  <a:lnTo>
                    <a:pt x="387" y="242"/>
                  </a:lnTo>
                  <a:lnTo>
                    <a:pt x="394" y="232"/>
                  </a:lnTo>
                  <a:lnTo>
                    <a:pt x="408" y="227"/>
                  </a:lnTo>
                  <a:close/>
                  <a:moveTo>
                    <a:pt x="538" y="195"/>
                  </a:moveTo>
                  <a:lnTo>
                    <a:pt x="538" y="184"/>
                  </a:lnTo>
                  <a:lnTo>
                    <a:pt x="540" y="177"/>
                  </a:lnTo>
                  <a:lnTo>
                    <a:pt x="544" y="172"/>
                  </a:lnTo>
                  <a:lnTo>
                    <a:pt x="547" y="177"/>
                  </a:lnTo>
                  <a:lnTo>
                    <a:pt x="547" y="185"/>
                  </a:lnTo>
                  <a:lnTo>
                    <a:pt x="538" y="195"/>
                  </a:lnTo>
                  <a:close/>
                  <a:moveTo>
                    <a:pt x="314" y="21"/>
                  </a:moveTo>
                  <a:lnTo>
                    <a:pt x="308" y="36"/>
                  </a:lnTo>
                  <a:lnTo>
                    <a:pt x="318" y="50"/>
                  </a:lnTo>
                  <a:lnTo>
                    <a:pt x="316" y="58"/>
                  </a:lnTo>
                  <a:lnTo>
                    <a:pt x="331" y="72"/>
                  </a:lnTo>
                  <a:lnTo>
                    <a:pt x="314" y="73"/>
                  </a:lnTo>
                  <a:lnTo>
                    <a:pt x="310" y="85"/>
                  </a:lnTo>
                  <a:lnTo>
                    <a:pt x="310" y="99"/>
                  </a:lnTo>
                  <a:lnTo>
                    <a:pt x="297" y="110"/>
                  </a:lnTo>
                  <a:lnTo>
                    <a:pt x="297" y="125"/>
                  </a:lnTo>
                  <a:lnTo>
                    <a:pt x="291" y="150"/>
                  </a:lnTo>
                  <a:lnTo>
                    <a:pt x="288" y="143"/>
                  </a:lnTo>
                  <a:lnTo>
                    <a:pt x="273" y="151"/>
                  </a:lnTo>
                  <a:lnTo>
                    <a:pt x="267" y="141"/>
                  </a:lnTo>
                  <a:lnTo>
                    <a:pt x="257" y="141"/>
                  </a:lnTo>
                  <a:lnTo>
                    <a:pt x="251" y="134"/>
                  </a:lnTo>
                  <a:lnTo>
                    <a:pt x="234" y="141"/>
                  </a:lnTo>
                  <a:lnTo>
                    <a:pt x="230" y="133"/>
                  </a:lnTo>
                  <a:lnTo>
                    <a:pt x="219" y="134"/>
                  </a:lnTo>
                  <a:lnTo>
                    <a:pt x="209" y="133"/>
                  </a:lnTo>
                  <a:lnTo>
                    <a:pt x="208" y="111"/>
                  </a:lnTo>
                  <a:lnTo>
                    <a:pt x="200" y="107"/>
                  </a:lnTo>
                  <a:lnTo>
                    <a:pt x="193" y="94"/>
                  </a:lnTo>
                  <a:lnTo>
                    <a:pt x="192" y="80"/>
                  </a:lnTo>
                  <a:lnTo>
                    <a:pt x="193" y="65"/>
                  </a:lnTo>
                  <a:lnTo>
                    <a:pt x="201" y="55"/>
                  </a:lnTo>
                  <a:lnTo>
                    <a:pt x="204" y="65"/>
                  </a:lnTo>
                  <a:lnTo>
                    <a:pt x="214" y="73"/>
                  </a:lnTo>
                  <a:lnTo>
                    <a:pt x="222" y="71"/>
                  </a:lnTo>
                  <a:lnTo>
                    <a:pt x="231" y="72"/>
                  </a:lnTo>
                  <a:lnTo>
                    <a:pt x="240" y="64"/>
                  </a:lnTo>
                  <a:lnTo>
                    <a:pt x="247" y="63"/>
                  </a:lnTo>
                  <a:lnTo>
                    <a:pt x="260" y="68"/>
                  </a:lnTo>
                  <a:lnTo>
                    <a:pt x="271" y="64"/>
                  </a:lnTo>
                  <a:lnTo>
                    <a:pt x="278" y="42"/>
                  </a:lnTo>
                  <a:lnTo>
                    <a:pt x="282" y="37"/>
                  </a:lnTo>
                  <a:lnTo>
                    <a:pt x="286" y="19"/>
                  </a:lnTo>
                  <a:lnTo>
                    <a:pt x="303" y="19"/>
                  </a:lnTo>
                  <a:lnTo>
                    <a:pt x="314" y="21"/>
                  </a:lnTo>
                  <a:close/>
                  <a:moveTo>
                    <a:pt x="474" y="130"/>
                  </a:moveTo>
                  <a:lnTo>
                    <a:pt x="491" y="134"/>
                  </a:lnTo>
                  <a:lnTo>
                    <a:pt x="495" y="147"/>
                  </a:lnTo>
                  <a:lnTo>
                    <a:pt x="483" y="141"/>
                  </a:lnTo>
                  <a:lnTo>
                    <a:pt x="471" y="140"/>
                  </a:lnTo>
                  <a:lnTo>
                    <a:pt x="464" y="140"/>
                  </a:lnTo>
                  <a:lnTo>
                    <a:pt x="455" y="140"/>
                  </a:lnTo>
                  <a:lnTo>
                    <a:pt x="458" y="132"/>
                  </a:lnTo>
                  <a:lnTo>
                    <a:pt x="474" y="130"/>
                  </a:lnTo>
                  <a:close/>
                  <a:moveTo>
                    <a:pt x="439" y="146"/>
                  </a:moveTo>
                  <a:lnTo>
                    <a:pt x="431" y="143"/>
                  </a:lnTo>
                  <a:lnTo>
                    <a:pt x="429" y="136"/>
                  </a:lnTo>
                  <a:lnTo>
                    <a:pt x="442" y="136"/>
                  </a:lnTo>
                  <a:lnTo>
                    <a:pt x="445" y="141"/>
                  </a:lnTo>
                  <a:lnTo>
                    <a:pt x="439" y="146"/>
                  </a:lnTo>
                  <a:close/>
                  <a:moveTo>
                    <a:pt x="456" y="52"/>
                  </a:moveTo>
                  <a:lnTo>
                    <a:pt x="457" y="62"/>
                  </a:lnTo>
                  <a:lnTo>
                    <a:pt x="465" y="63"/>
                  </a:lnTo>
                  <a:lnTo>
                    <a:pt x="465" y="69"/>
                  </a:lnTo>
                  <a:lnTo>
                    <a:pt x="465" y="82"/>
                  </a:lnTo>
                  <a:lnTo>
                    <a:pt x="458" y="81"/>
                  </a:lnTo>
                  <a:lnTo>
                    <a:pt x="456" y="90"/>
                  </a:lnTo>
                  <a:lnTo>
                    <a:pt x="462" y="99"/>
                  </a:lnTo>
                  <a:lnTo>
                    <a:pt x="458" y="101"/>
                  </a:lnTo>
                  <a:lnTo>
                    <a:pt x="452" y="90"/>
                  </a:lnTo>
                  <a:lnTo>
                    <a:pt x="448" y="71"/>
                  </a:lnTo>
                  <a:lnTo>
                    <a:pt x="451" y="58"/>
                  </a:lnTo>
                  <a:lnTo>
                    <a:pt x="456" y="52"/>
                  </a:lnTo>
                  <a:close/>
                  <a:moveTo>
                    <a:pt x="386" y="72"/>
                  </a:moveTo>
                  <a:lnTo>
                    <a:pt x="403" y="72"/>
                  </a:lnTo>
                  <a:lnTo>
                    <a:pt x="416" y="60"/>
                  </a:lnTo>
                  <a:lnTo>
                    <a:pt x="418" y="64"/>
                  </a:lnTo>
                  <a:lnTo>
                    <a:pt x="407" y="80"/>
                  </a:lnTo>
                  <a:lnTo>
                    <a:pt x="397" y="82"/>
                  </a:lnTo>
                  <a:lnTo>
                    <a:pt x="383" y="80"/>
                  </a:lnTo>
                  <a:lnTo>
                    <a:pt x="360" y="80"/>
                  </a:lnTo>
                  <a:lnTo>
                    <a:pt x="348" y="82"/>
                  </a:lnTo>
                  <a:lnTo>
                    <a:pt x="345" y="95"/>
                  </a:lnTo>
                  <a:lnTo>
                    <a:pt x="358" y="108"/>
                  </a:lnTo>
                  <a:lnTo>
                    <a:pt x="366" y="102"/>
                  </a:lnTo>
                  <a:lnTo>
                    <a:pt x="392" y="97"/>
                  </a:lnTo>
                  <a:lnTo>
                    <a:pt x="391" y="103"/>
                  </a:lnTo>
                  <a:lnTo>
                    <a:pt x="384" y="102"/>
                  </a:lnTo>
                  <a:lnTo>
                    <a:pt x="378" y="110"/>
                  </a:lnTo>
                  <a:lnTo>
                    <a:pt x="366" y="116"/>
                  </a:lnTo>
                  <a:lnTo>
                    <a:pt x="378" y="136"/>
                  </a:lnTo>
                  <a:lnTo>
                    <a:pt x="375" y="142"/>
                  </a:lnTo>
                  <a:lnTo>
                    <a:pt x="387" y="160"/>
                  </a:lnTo>
                  <a:lnTo>
                    <a:pt x="387" y="171"/>
                  </a:lnTo>
                  <a:lnTo>
                    <a:pt x="379" y="175"/>
                  </a:lnTo>
                  <a:lnTo>
                    <a:pt x="374" y="169"/>
                  </a:lnTo>
                  <a:lnTo>
                    <a:pt x="381" y="156"/>
                  </a:lnTo>
                  <a:lnTo>
                    <a:pt x="368" y="163"/>
                  </a:lnTo>
                  <a:lnTo>
                    <a:pt x="365" y="159"/>
                  </a:lnTo>
                  <a:lnTo>
                    <a:pt x="366" y="153"/>
                  </a:lnTo>
                  <a:lnTo>
                    <a:pt x="357" y="143"/>
                  </a:lnTo>
                  <a:lnTo>
                    <a:pt x="358" y="128"/>
                  </a:lnTo>
                  <a:lnTo>
                    <a:pt x="348" y="133"/>
                  </a:lnTo>
                  <a:lnTo>
                    <a:pt x="349" y="151"/>
                  </a:lnTo>
                  <a:lnTo>
                    <a:pt x="348" y="173"/>
                  </a:lnTo>
                  <a:lnTo>
                    <a:pt x="340" y="176"/>
                  </a:lnTo>
                  <a:lnTo>
                    <a:pt x="335" y="171"/>
                  </a:lnTo>
                  <a:lnTo>
                    <a:pt x="339" y="156"/>
                  </a:lnTo>
                  <a:lnTo>
                    <a:pt x="338" y="141"/>
                  </a:lnTo>
                  <a:lnTo>
                    <a:pt x="331" y="141"/>
                  </a:lnTo>
                  <a:lnTo>
                    <a:pt x="327" y="130"/>
                  </a:lnTo>
                  <a:lnTo>
                    <a:pt x="334" y="120"/>
                  </a:lnTo>
                  <a:lnTo>
                    <a:pt x="336" y="107"/>
                  </a:lnTo>
                  <a:lnTo>
                    <a:pt x="343" y="84"/>
                  </a:lnTo>
                  <a:lnTo>
                    <a:pt x="345" y="77"/>
                  </a:lnTo>
                  <a:lnTo>
                    <a:pt x="357" y="67"/>
                  </a:lnTo>
                  <a:lnTo>
                    <a:pt x="369" y="71"/>
                  </a:lnTo>
                  <a:lnTo>
                    <a:pt x="386" y="72"/>
                  </a:lnTo>
                  <a:close/>
                  <a:moveTo>
                    <a:pt x="340" y="249"/>
                  </a:moveTo>
                  <a:lnTo>
                    <a:pt x="325" y="237"/>
                  </a:lnTo>
                  <a:lnTo>
                    <a:pt x="338" y="233"/>
                  </a:lnTo>
                  <a:lnTo>
                    <a:pt x="344" y="238"/>
                  </a:lnTo>
                  <a:lnTo>
                    <a:pt x="348" y="244"/>
                  </a:lnTo>
                  <a:lnTo>
                    <a:pt x="347" y="247"/>
                  </a:lnTo>
                  <a:lnTo>
                    <a:pt x="340" y="249"/>
                  </a:lnTo>
                  <a:close/>
                  <a:moveTo>
                    <a:pt x="358" y="221"/>
                  </a:moveTo>
                  <a:lnTo>
                    <a:pt x="368" y="220"/>
                  </a:lnTo>
                  <a:lnTo>
                    <a:pt x="381" y="214"/>
                  </a:lnTo>
                  <a:lnTo>
                    <a:pt x="378" y="223"/>
                  </a:lnTo>
                  <a:lnTo>
                    <a:pt x="357" y="227"/>
                  </a:lnTo>
                  <a:lnTo>
                    <a:pt x="339" y="225"/>
                  </a:lnTo>
                  <a:lnTo>
                    <a:pt x="339" y="220"/>
                  </a:lnTo>
                  <a:lnTo>
                    <a:pt x="349" y="216"/>
                  </a:lnTo>
                  <a:lnTo>
                    <a:pt x="358" y="221"/>
                  </a:lnTo>
                  <a:close/>
                  <a:moveTo>
                    <a:pt x="316" y="219"/>
                  </a:moveTo>
                  <a:lnTo>
                    <a:pt x="325" y="218"/>
                  </a:lnTo>
                  <a:lnTo>
                    <a:pt x="327" y="224"/>
                  </a:lnTo>
                  <a:lnTo>
                    <a:pt x="310" y="227"/>
                  </a:lnTo>
                  <a:lnTo>
                    <a:pt x="301" y="228"/>
                  </a:lnTo>
                  <a:lnTo>
                    <a:pt x="293" y="228"/>
                  </a:lnTo>
                  <a:lnTo>
                    <a:pt x="300" y="220"/>
                  </a:lnTo>
                  <a:lnTo>
                    <a:pt x="308" y="220"/>
                  </a:lnTo>
                  <a:lnTo>
                    <a:pt x="310" y="214"/>
                  </a:lnTo>
                  <a:lnTo>
                    <a:pt x="316" y="219"/>
                  </a:lnTo>
                  <a:close/>
                  <a:moveTo>
                    <a:pt x="183" y="188"/>
                  </a:moveTo>
                  <a:lnTo>
                    <a:pt x="184" y="194"/>
                  </a:lnTo>
                  <a:lnTo>
                    <a:pt x="210" y="195"/>
                  </a:lnTo>
                  <a:lnTo>
                    <a:pt x="214" y="189"/>
                  </a:lnTo>
                  <a:lnTo>
                    <a:pt x="239" y="195"/>
                  </a:lnTo>
                  <a:lnTo>
                    <a:pt x="244" y="206"/>
                  </a:lnTo>
                  <a:lnTo>
                    <a:pt x="264" y="208"/>
                  </a:lnTo>
                  <a:lnTo>
                    <a:pt x="279" y="219"/>
                  </a:lnTo>
                  <a:lnTo>
                    <a:pt x="264" y="225"/>
                  </a:lnTo>
                  <a:lnTo>
                    <a:pt x="249" y="218"/>
                  </a:lnTo>
                  <a:lnTo>
                    <a:pt x="238" y="219"/>
                  </a:lnTo>
                  <a:lnTo>
                    <a:pt x="222" y="218"/>
                  </a:lnTo>
                  <a:lnTo>
                    <a:pt x="210" y="215"/>
                  </a:lnTo>
                  <a:lnTo>
                    <a:pt x="193" y="208"/>
                  </a:lnTo>
                  <a:lnTo>
                    <a:pt x="184" y="207"/>
                  </a:lnTo>
                  <a:lnTo>
                    <a:pt x="178" y="208"/>
                  </a:lnTo>
                  <a:lnTo>
                    <a:pt x="153" y="202"/>
                  </a:lnTo>
                  <a:lnTo>
                    <a:pt x="152" y="195"/>
                  </a:lnTo>
                  <a:lnTo>
                    <a:pt x="139" y="195"/>
                  </a:lnTo>
                  <a:lnTo>
                    <a:pt x="149" y="180"/>
                  </a:lnTo>
                  <a:lnTo>
                    <a:pt x="165" y="180"/>
                  </a:lnTo>
                  <a:lnTo>
                    <a:pt x="177" y="186"/>
                  </a:lnTo>
                  <a:lnTo>
                    <a:pt x="183" y="188"/>
                  </a:lnTo>
                  <a:close/>
                  <a:moveTo>
                    <a:pt x="127" y="103"/>
                  </a:moveTo>
                  <a:lnTo>
                    <a:pt x="130" y="115"/>
                  </a:lnTo>
                  <a:lnTo>
                    <a:pt x="135" y="124"/>
                  </a:lnTo>
                  <a:lnTo>
                    <a:pt x="145" y="125"/>
                  </a:lnTo>
                  <a:lnTo>
                    <a:pt x="152" y="134"/>
                  </a:lnTo>
                  <a:lnTo>
                    <a:pt x="148" y="154"/>
                  </a:lnTo>
                  <a:lnTo>
                    <a:pt x="145" y="179"/>
                  </a:lnTo>
                  <a:lnTo>
                    <a:pt x="130" y="179"/>
                  </a:lnTo>
                  <a:lnTo>
                    <a:pt x="119" y="166"/>
                  </a:lnTo>
                  <a:lnTo>
                    <a:pt x="101" y="153"/>
                  </a:lnTo>
                  <a:lnTo>
                    <a:pt x="96" y="143"/>
                  </a:lnTo>
                  <a:lnTo>
                    <a:pt x="87" y="130"/>
                  </a:lnTo>
                  <a:lnTo>
                    <a:pt x="80" y="119"/>
                  </a:lnTo>
                  <a:lnTo>
                    <a:pt x="69" y="97"/>
                  </a:lnTo>
                  <a:lnTo>
                    <a:pt x="58" y="84"/>
                  </a:lnTo>
                  <a:lnTo>
                    <a:pt x="53" y="71"/>
                  </a:lnTo>
                  <a:lnTo>
                    <a:pt x="48" y="58"/>
                  </a:lnTo>
                  <a:lnTo>
                    <a:pt x="35" y="47"/>
                  </a:lnTo>
                  <a:lnTo>
                    <a:pt x="28" y="34"/>
                  </a:lnTo>
                  <a:lnTo>
                    <a:pt x="17" y="25"/>
                  </a:lnTo>
                  <a:lnTo>
                    <a:pt x="1" y="8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4"/>
                  </a:lnTo>
                  <a:lnTo>
                    <a:pt x="43" y="19"/>
                  </a:lnTo>
                  <a:lnTo>
                    <a:pt x="54" y="30"/>
                  </a:lnTo>
                  <a:lnTo>
                    <a:pt x="62" y="37"/>
                  </a:lnTo>
                  <a:lnTo>
                    <a:pt x="76" y="54"/>
                  </a:lnTo>
                  <a:lnTo>
                    <a:pt x="91" y="54"/>
                  </a:lnTo>
                  <a:lnTo>
                    <a:pt x="101" y="64"/>
                  </a:lnTo>
                  <a:lnTo>
                    <a:pt x="110" y="77"/>
                  </a:lnTo>
                  <a:lnTo>
                    <a:pt x="122" y="85"/>
                  </a:lnTo>
                  <a:lnTo>
                    <a:pt x="115" y="98"/>
                  </a:lnTo>
                  <a:lnTo>
                    <a:pt x="123" y="102"/>
                  </a:lnTo>
                  <a:lnTo>
                    <a:pt x="127" y="10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3" name="Freeform 19">
              <a:extLst>
                <a:ext uri="{FF2B5EF4-FFF2-40B4-BE49-F238E27FC236}">
                  <a16:creationId xmlns:a16="http://schemas.microsoft.com/office/drawing/2014/main" id="{0CEFF065-B405-C979-3E10-A53D69D0F5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47976" y="3489325"/>
              <a:ext cx="341313" cy="822325"/>
            </a:xfrm>
            <a:custGeom>
              <a:avLst/>
              <a:gdLst>
                <a:gd name="T0" fmla="*/ 133 w 215"/>
                <a:gd name="T1" fmla="*/ 486 h 518"/>
                <a:gd name="T2" fmla="*/ 163 w 215"/>
                <a:gd name="T3" fmla="*/ 507 h 518"/>
                <a:gd name="T4" fmla="*/ 178 w 215"/>
                <a:gd name="T5" fmla="*/ 517 h 518"/>
                <a:gd name="T6" fmla="*/ 159 w 215"/>
                <a:gd name="T7" fmla="*/ 515 h 518"/>
                <a:gd name="T8" fmla="*/ 139 w 215"/>
                <a:gd name="T9" fmla="*/ 513 h 518"/>
                <a:gd name="T10" fmla="*/ 169 w 215"/>
                <a:gd name="T11" fmla="*/ 131 h 518"/>
                <a:gd name="T12" fmla="*/ 167 w 215"/>
                <a:gd name="T13" fmla="*/ 160 h 518"/>
                <a:gd name="T14" fmla="*/ 168 w 215"/>
                <a:gd name="T15" fmla="*/ 179 h 518"/>
                <a:gd name="T16" fmla="*/ 169 w 215"/>
                <a:gd name="T17" fmla="*/ 199 h 518"/>
                <a:gd name="T18" fmla="*/ 189 w 215"/>
                <a:gd name="T19" fmla="*/ 222 h 518"/>
                <a:gd name="T20" fmla="*/ 199 w 215"/>
                <a:gd name="T21" fmla="*/ 236 h 518"/>
                <a:gd name="T22" fmla="*/ 173 w 215"/>
                <a:gd name="T23" fmla="*/ 265 h 518"/>
                <a:gd name="T24" fmla="*/ 134 w 215"/>
                <a:gd name="T25" fmla="*/ 266 h 518"/>
                <a:gd name="T26" fmla="*/ 139 w 215"/>
                <a:gd name="T27" fmla="*/ 288 h 518"/>
                <a:gd name="T28" fmla="*/ 138 w 215"/>
                <a:gd name="T29" fmla="*/ 301 h 518"/>
                <a:gd name="T30" fmla="*/ 111 w 215"/>
                <a:gd name="T31" fmla="*/ 297 h 518"/>
                <a:gd name="T32" fmla="*/ 113 w 215"/>
                <a:gd name="T33" fmla="*/ 317 h 518"/>
                <a:gd name="T34" fmla="*/ 129 w 215"/>
                <a:gd name="T35" fmla="*/ 317 h 518"/>
                <a:gd name="T36" fmla="*/ 125 w 215"/>
                <a:gd name="T37" fmla="*/ 330 h 518"/>
                <a:gd name="T38" fmla="*/ 121 w 215"/>
                <a:gd name="T39" fmla="*/ 356 h 518"/>
                <a:gd name="T40" fmla="*/ 108 w 215"/>
                <a:gd name="T41" fmla="*/ 364 h 518"/>
                <a:gd name="T42" fmla="*/ 102 w 215"/>
                <a:gd name="T43" fmla="*/ 383 h 518"/>
                <a:gd name="T44" fmla="*/ 130 w 215"/>
                <a:gd name="T45" fmla="*/ 398 h 518"/>
                <a:gd name="T46" fmla="*/ 120 w 215"/>
                <a:gd name="T47" fmla="*/ 421 h 518"/>
                <a:gd name="T48" fmla="*/ 110 w 215"/>
                <a:gd name="T49" fmla="*/ 444 h 518"/>
                <a:gd name="T50" fmla="*/ 117 w 215"/>
                <a:gd name="T51" fmla="*/ 466 h 518"/>
                <a:gd name="T52" fmla="*/ 124 w 215"/>
                <a:gd name="T53" fmla="*/ 474 h 518"/>
                <a:gd name="T54" fmla="*/ 82 w 215"/>
                <a:gd name="T55" fmla="*/ 470 h 518"/>
                <a:gd name="T56" fmla="*/ 69 w 215"/>
                <a:gd name="T57" fmla="*/ 451 h 518"/>
                <a:gd name="T58" fmla="*/ 55 w 215"/>
                <a:gd name="T59" fmla="*/ 446 h 518"/>
                <a:gd name="T60" fmla="*/ 54 w 215"/>
                <a:gd name="T61" fmla="*/ 422 h 518"/>
                <a:gd name="T62" fmla="*/ 50 w 215"/>
                <a:gd name="T63" fmla="*/ 405 h 518"/>
                <a:gd name="T64" fmla="*/ 49 w 215"/>
                <a:gd name="T65" fmla="*/ 372 h 518"/>
                <a:gd name="T66" fmla="*/ 49 w 215"/>
                <a:gd name="T67" fmla="*/ 359 h 518"/>
                <a:gd name="T68" fmla="*/ 39 w 215"/>
                <a:gd name="T69" fmla="*/ 351 h 518"/>
                <a:gd name="T70" fmla="*/ 33 w 215"/>
                <a:gd name="T71" fmla="*/ 338 h 518"/>
                <a:gd name="T72" fmla="*/ 28 w 215"/>
                <a:gd name="T73" fmla="*/ 317 h 518"/>
                <a:gd name="T74" fmla="*/ 17 w 215"/>
                <a:gd name="T75" fmla="*/ 282 h 518"/>
                <a:gd name="T76" fmla="*/ 24 w 215"/>
                <a:gd name="T77" fmla="*/ 262 h 518"/>
                <a:gd name="T78" fmla="*/ 12 w 215"/>
                <a:gd name="T79" fmla="*/ 234 h 518"/>
                <a:gd name="T80" fmla="*/ 15 w 215"/>
                <a:gd name="T81" fmla="*/ 209 h 518"/>
                <a:gd name="T82" fmla="*/ 16 w 215"/>
                <a:gd name="T83" fmla="*/ 179 h 518"/>
                <a:gd name="T84" fmla="*/ 0 w 215"/>
                <a:gd name="T85" fmla="*/ 149 h 518"/>
                <a:gd name="T86" fmla="*/ 2 w 215"/>
                <a:gd name="T87" fmla="*/ 118 h 518"/>
                <a:gd name="T88" fmla="*/ 10 w 215"/>
                <a:gd name="T89" fmla="*/ 88 h 518"/>
                <a:gd name="T90" fmla="*/ 13 w 215"/>
                <a:gd name="T91" fmla="*/ 74 h 518"/>
                <a:gd name="T92" fmla="*/ 11 w 215"/>
                <a:gd name="T93" fmla="*/ 43 h 518"/>
                <a:gd name="T94" fmla="*/ 28 w 215"/>
                <a:gd name="T95" fmla="*/ 17 h 518"/>
                <a:gd name="T96" fmla="*/ 36 w 215"/>
                <a:gd name="T97" fmla="*/ 0 h 518"/>
                <a:gd name="T98" fmla="*/ 63 w 215"/>
                <a:gd name="T99" fmla="*/ 15 h 518"/>
                <a:gd name="T100" fmla="*/ 82 w 215"/>
                <a:gd name="T101" fmla="*/ 2 h 518"/>
                <a:gd name="T102" fmla="*/ 112 w 215"/>
                <a:gd name="T103" fmla="*/ 31 h 518"/>
                <a:gd name="T104" fmla="*/ 141 w 215"/>
                <a:gd name="T105" fmla="*/ 47 h 518"/>
                <a:gd name="T106" fmla="*/ 159 w 215"/>
                <a:gd name="T107" fmla="*/ 58 h 518"/>
                <a:gd name="T108" fmla="*/ 163 w 215"/>
                <a:gd name="T109" fmla="*/ 87 h 518"/>
                <a:gd name="T110" fmla="*/ 189 w 215"/>
                <a:gd name="T111" fmla="*/ 87 h 518"/>
                <a:gd name="T112" fmla="*/ 201 w 215"/>
                <a:gd name="T113" fmla="*/ 61 h 518"/>
                <a:gd name="T114" fmla="*/ 214 w 215"/>
                <a:gd name="T115" fmla="*/ 67 h 518"/>
                <a:gd name="T116" fmla="*/ 204 w 215"/>
                <a:gd name="T117" fmla="*/ 88 h 518"/>
                <a:gd name="T118" fmla="*/ 184 w 215"/>
                <a:gd name="T119" fmla="*/ 109 h 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15" h="518">
                  <a:moveTo>
                    <a:pt x="125" y="481"/>
                  </a:moveTo>
                  <a:lnTo>
                    <a:pt x="133" y="486"/>
                  </a:lnTo>
                  <a:lnTo>
                    <a:pt x="143" y="498"/>
                  </a:lnTo>
                  <a:lnTo>
                    <a:pt x="163" y="507"/>
                  </a:lnTo>
                  <a:lnTo>
                    <a:pt x="180" y="511"/>
                  </a:lnTo>
                  <a:lnTo>
                    <a:pt x="178" y="517"/>
                  </a:lnTo>
                  <a:lnTo>
                    <a:pt x="168" y="518"/>
                  </a:lnTo>
                  <a:lnTo>
                    <a:pt x="159" y="515"/>
                  </a:lnTo>
                  <a:lnTo>
                    <a:pt x="152" y="513"/>
                  </a:lnTo>
                  <a:lnTo>
                    <a:pt x="139" y="513"/>
                  </a:lnTo>
                  <a:lnTo>
                    <a:pt x="125" y="481"/>
                  </a:lnTo>
                  <a:close/>
                  <a:moveTo>
                    <a:pt x="169" y="131"/>
                  </a:moveTo>
                  <a:lnTo>
                    <a:pt x="168" y="144"/>
                  </a:lnTo>
                  <a:lnTo>
                    <a:pt x="167" y="160"/>
                  </a:lnTo>
                  <a:lnTo>
                    <a:pt x="171" y="175"/>
                  </a:lnTo>
                  <a:lnTo>
                    <a:pt x="168" y="179"/>
                  </a:lnTo>
                  <a:lnTo>
                    <a:pt x="169" y="190"/>
                  </a:lnTo>
                  <a:lnTo>
                    <a:pt x="169" y="199"/>
                  </a:lnTo>
                  <a:lnTo>
                    <a:pt x="189" y="210"/>
                  </a:lnTo>
                  <a:lnTo>
                    <a:pt x="189" y="222"/>
                  </a:lnTo>
                  <a:lnTo>
                    <a:pt x="198" y="230"/>
                  </a:lnTo>
                  <a:lnTo>
                    <a:pt x="199" y="236"/>
                  </a:lnTo>
                  <a:lnTo>
                    <a:pt x="191" y="257"/>
                  </a:lnTo>
                  <a:lnTo>
                    <a:pt x="173" y="265"/>
                  </a:lnTo>
                  <a:lnTo>
                    <a:pt x="149" y="268"/>
                  </a:lnTo>
                  <a:lnTo>
                    <a:pt x="134" y="266"/>
                  </a:lnTo>
                  <a:lnTo>
                    <a:pt x="139" y="275"/>
                  </a:lnTo>
                  <a:lnTo>
                    <a:pt x="139" y="288"/>
                  </a:lnTo>
                  <a:lnTo>
                    <a:pt x="143" y="296"/>
                  </a:lnTo>
                  <a:lnTo>
                    <a:pt x="138" y="301"/>
                  </a:lnTo>
                  <a:lnTo>
                    <a:pt x="125" y="303"/>
                  </a:lnTo>
                  <a:lnTo>
                    <a:pt x="111" y="297"/>
                  </a:lnTo>
                  <a:lnTo>
                    <a:pt x="108" y="301"/>
                  </a:lnTo>
                  <a:lnTo>
                    <a:pt x="113" y="317"/>
                  </a:lnTo>
                  <a:lnTo>
                    <a:pt x="124" y="322"/>
                  </a:lnTo>
                  <a:lnTo>
                    <a:pt x="129" y="317"/>
                  </a:lnTo>
                  <a:lnTo>
                    <a:pt x="136" y="326"/>
                  </a:lnTo>
                  <a:lnTo>
                    <a:pt x="125" y="330"/>
                  </a:lnTo>
                  <a:lnTo>
                    <a:pt x="117" y="339"/>
                  </a:lnTo>
                  <a:lnTo>
                    <a:pt x="121" y="356"/>
                  </a:lnTo>
                  <a:lnTo>
                    <a:pt x="120" y="362"/>
                  </a:lnTo>
                  <a:lnTo>
                    <a:pt x="108" y="364"/>
                  </a:lnTo>
                  <a:lnTo>
                    <a:pt x="102" y="372"/>
                  </a:lnTo>
                  <a:lnTo>
                    <a:pt x="102" y="383"/>
                  </a:lnTo>
                  <a:lnTo>
                    <a:pt x="117" y="394"/>
                  </a:lnTo>
                  <a:lnTo>
                    <a:pt x="130" y="398"/>
                  </a:lnTo>
                  <a:lnTo>
                    <a:pt x="132" y="412"/>
                  </a:lnTo>
                  <a:lnTo>
                    <a:pt x="120" y="421"/>
                  </a:lnTo>
                  <a:lnTo>
                    <a:pt x="119" y="438"/>
                  </a:lnTo>
                  <a:lnTo>
                    <a:pt x="110" y="444"/>
                  </a:lnTo>
                  <a:lnTo>
                    <a:pt x="108" y="452"/>
                  </a:lnTo>
                  <a:lnTo>
                    <a:pt x="117" y="466"/>
                  </a:lnTo>
                  <a:lnTo>
                    <a:pt x="129" y="476"/>
                  </a:lnTo>
                  <a:lnTo>
                    <a:pt x="124" y="474"/>
                  </a:lnTo>
                  <a:lnTo>
                    <a:pt x="111" y="473"/>
                  </a:lnTo>
                  <a:lnTo>
                    <a:pt x="82" y="470"/>
                  </a:lnTo>
                  <a:lnTo>
                    <a:pt x="74" y="461"/>
                  </a:lnTo>
                  <a:lnTo>
                    <a:pt x="69" y="451"/>
                  </a:lnTo>
                  <a:lnTo>
                    <a:pt x="61" y="452"/>
                  </a:lnTo>
                  <a:lnTo>
                    <a:pt x="55" y="446"/>
                  </a:lnTo>
                  <a:lnTo>
                    <a:pt x="47" y="429"/>
                  </a:lnTo>
                  <a:lnTo>
                    <a:pt x="54" y="422"/>
                  </a:lnTo>
                  <a:lnTo>
                    <a:pt x="54" y="413"/>
                  </a:lnTo>
                  <a:lnTo>
                    <a:pt x="50" y="405"/>
                  </a:lnTo>
                  <a:lnTo>
                    <a:pt x="51" y="391"/>
                  </a:lnTo>
                  <a:lnTo>
                    <a:pt x="49" y="372"/>
                  </a:lnTo>
                  <a:lnTo>
                    <a:pt x="45" y="362"/>
                  </a:lnTo>
                  <a:lnTo>
                    <a:pt x="49" y="359"/>
                  </a:lnTo>
                  <a:lnTo>
                    <a:pt x="46" y="355"/>
                  </a:lnTo>
                  <a:lnTo>
                    <a:pt x="39" y="351"/>
                  </a:lnTo>
                  <a:lnTo>
                    <a:pt x="41" y="344"/>
                  </a:lnTo>
                  <a:lnTo>
                    <a:pt x="33" y="338"/>
                  </a:lnTo>
                  <a:lnTo>
                    <a:pt x="24" y="321"/>
                  </a:lnTo>
                  <a:lnTo>
                    <a:pt x="28" y="317"/>
                  </a:lnTo>
                  <a:lnTo>
                    <a:pt x="20" y="297"/>
                  </a:lnTo>
                  <a:lnTo>
                    <a:pt x="17" y="282"/>
                  </a:lnTo>
                  <a:lnTo>
                    <a:pt x="17" y="268"/>
                  </a:lnTo>
                  <a:lnTo>
                    <a:pt x="24" y="262"/>
                  </a:lnTo>
                  <a:lnTo>
                    <a:pt x="15" y="247"/>
                  </a:lnTo>
                  <a:lnTo>
                    <a:pt x="12" y="234"/>
                  </a:lnTo>
                  <a:lnTo>
                    <a:pt x="19" y="222"/>
                  </a:lnTo>
                  <a:lnTo>
                    <a:pt x="15" y="209"/>
                  </a:lnTo>
                  <a:lnTo>
                    <a:pt x="19" y="195"/>
                  </a:lnTo>
                  <a:lnTo>
                    <a:pt x="16" y="179"/>
                  </a:lnTo>
                  <a:lnTo>
                    <a:pt x="12" y="177"/>
                  </a:lnTo>
                  <a:lnTo>
                    <a:pt x="0" y="149"/>
                  </a:lnTo>
                  <a:lnTo>
                    <a:pt x="6" y="134"/>
                  </a:lnTo>
                  <a:lnTo>
                    <a:pt x="2" y="118"/>
                  </a:lnTo>
                  <a:lnTo>
                    <a:pt x="3" y="104"/>
                  </a:lnTo>
                  <a:lnTo>
                    <a:pt x="10" y="88"/>
                  </a:lnTo>
                  <a:lnTo>
                    <a:pt x="17" y="79"/>
                  </a:lnTo>
                  <a:lnTo>
                    <a:pt x="13" y="74"/>
                  </a:lnTo>
                  <a:lnTo>
                    <a:pt x="15" y="69"/>
                  </a:lnTo>
                  <a:lnTo>
                    <a:pt x="11" y="43"/>
                  </a:lnTo>
                  <a:lnTo>
                    <a:pt x="25" y="34"/>
                  </a:lnTo>
                  <a:lnTo>
                    <a:pt x="28" y="17"/>
                  </a:lnTo>
                  <a:lnTo>
                    <a:pt x="25" y="14"/>
                  </a:lnTo>
                  <a:lnTo>
                    <a:pt x="36" y="0"/>
                  </a:lnTo>
                  <a:lnTo>
                    <a:pt x="54" y="4"/>
                  </a:lnTo>
                  <a:lnTo>
                    <a:pt x="63" y="15"/>
                  </a:lnTo>
                  <a:lnTo>
                    <a:pt x="67" y="2"/>
                  </a:lnTo>
                  <a:lnTo>
                    <a:pt x="82" y="2"/>
                  </a:lnTo>
                  <a:lnTo>
                    <a:pt x="85" y="6"/>
                  </a:lnTo>
                  <a:lnTo>
                    <a:pt x="112" y="31"/>
                  </a:lnTo>
                  <a:lnTo>
                    <a:pt x="124" y="34"/>
                  </a:lnTo>
                  <a:lnTo>
                    <a:pt x="141" y="47"/>
                  </a:lnTo>
                  <a:lnTo>
                    <a:pt x="156" y="52"/>
                  </a:lnTo>
                  <a:lnTo>
                    <a:pt x="159" y="58"/>
                  </a:lnTo>
                  <a:lnTo>
                    <a:pt x="149" y="82"/>
                  </a:lnTo>
                  <a:lnTo>
                    <a:pt x="163" y="87"/>
                  </a:lnTo>
                  <a:lnTo>
                    <a:pt x="177" y="89"/>
                  </a:lnTo>
                  <a:lnTo>
                    <a:pt x="189" y="87"/>
                  </a:lnTo>
                  <a:lnTo>
                    <a:pt x="199" y="75"/>
                  </a:lnTo>
                  <a:lnTo>
                    <a:pt x="201" y="61"/>
                  </a:lnTo>
                  <a:lnTo>
                    <a:pt x="206" y="57"/>
                  </a:lnTo>
                  <a:lnTo>
                    <a:pt x="214" y="67"/>
                  </a:lnTo>
                  <a:lnTo>
                    <a:pt x="215" y="79"/>
                  </a:lnTo>
                  <a:lnTo>
                    <a:pt x="204" y="88"/>
                  </a:lnTo>
                  <a:lnTo>
                    <a:pt x="197" y="95"/>
                  </a:lnTo>
                  <a:lnTo>
                    <a:pt x="184" y="109"/>
                  </a:lnTo>
                  <a:lnTo>
                    <a:pt x="169" y="13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4" name="Freeform 20">
              <a:extLst>
                <a:ext uri="{FF2B5EF4-FFF2-40B4-BE49-F238E27FC236}">
                  <a16:creationId xmlns:a16="http://schemas.microsoft.com/office/drawing/2014/main" id="{8E1885BA-E1F7-D56A-D9FA-CA97284427E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05113" y="3381375"/>
              <a:ext cx="295275" cy="939800"/>
            </a:xfrm>
            <a:custGeom>
              <a:avLst/>
              <a:gdLst>
                <a:gd name="T0" fmla="*/ 166 w 186"/>
                <a:gd name="T1" fmla="*/ 581 h 592"/>
                <a:gd name="T2" fmla="*/ 186 w 186"/>
                <a:gd name="T3" fmla="*/ 583 h 592"/>
                <a:gd name="T4" fmla="*/ 177 w 186"/>
                <a:gd name="T5" fmla="*/ 592 h 592"/>
                <a:gd name="T6" fmla="*/ 164 w 186"/>
                <a:gd name="T7" fmla="*/ 590 h 592"/>
                <a:gd name="T8" fmla="*/ 140 w 186"/>
                <a:gd name="T9" fmla="*/ 584 h 592"/>
                <a:gd name="T10" fmla="*/ 105 w 186"/>
                <a:gd name="T11" fmla="*/ 567 h 592"/>
                <a:gd name="T12" fmla="*/ 94 w 186"/>
                <a:gd name="T13" fmla="*/ 554 h 592"/>
                <a:gd name="T14" fmla="*/ 133 w 186"/>
                <a:gd name="T15" fmla="*/ 570 h 592"/>
                <a:gd name="T16" fmla="*/ 135 w 186"/>
                <a:gd name="T17" fmla="*/ 553 h 592"/>
                <a:gd name="T18" fmla="*/ 152 w 186"/>
                <a:gd name="T19" fmla="*/ 549 h 592"/>
                <a:gd name="T20" fmla="*/ 17 w 186"/>
                <a:gd name="T21" fmla="*/ 12 h 592"/>
                <a:gd name="T22" fmla="*/ 29 w 186"/>
                <a:gd name="T23" fmla="*/ 29 h 592"/>
                <a:gd name="T24" fmla="*/ 35 w 186"/>
                <a:gd name="T25" fmla="*/ 61 h 592"/>
                <a:gd name="T26" fmla="*/ 52 w 186"/>
                <a:gd name="T27" fmla="*/ 82 h 592"/>
                <a:gd name="T28" fmla="*/ 52 w 186"/>
                <a:gd name="T29" fmla="*/ 102 h 592"/>
                <a:gd name="T30" fmla="*/ 42 w 186"/>
                <a:gd name="T31" fmla="*/ 137 h 592"/>
                <a:gd name="T32" fmla="*/ 44 w 186"/>
                <a:gd name="T33" fmla="*/ 147 h 592"/>
                <a:gd name="T34" fmla="*/ 30 w 186"/>
                <a:gd name="T35" fmla="*/ 172 h 592"/>
                <a:gd name="T36" fmla="*/ 33 w 186"/>
                <a:gd name="T37" fmla="*/ 202 h 592"/>
                <a:gd name="T38" fmla="*/ 39 w 186"/>
                <a:gd name="T39" fmla="*/ 245 h 592"/>
                <a:gd name="T40" fmla="*/ 46 w 186"/>
                <a:gd name="T41" fmla="*/ 263 h 592"/>
                <a:gd name="T42" fmla="*/ 46 w 186"/>
                <a:gd name="T43" fmla="*/ 290 h 592"/>
                <a:gd name="T44" fmla="*/ 42 w 186"/>
                <a:gd name="T45" fmla="*/ 315 h 592"/>
                <a:gd name="T46" fmla="*/ 44 w 186"/>
                <a:gd name="T47" fmla="*/ 336 h 592"/>
                <a:gd name="T48" fmla="*/ 47 w 186"/>
                <a:gd name="T49" fmla="*/ 365 h 592"/>
                <a:gd name="T50" fmla="*/ 51 w 186"/>
                <a:gd name="T51" fmla="*/ 389 h 592"/>
                <a:gd name="T52" fmla="*/ 68 w 186"/>
                <a:gd name="T53" fmla="*/ 412 h 592"/>
                <a:gd name="T54" fmla="*/ 73 w 186"/>
                <a:gd name="T55" fmla="*/ 423 h 592"/>
                <a:gd name="T56" fmla="*/ 72 w 186"/>
                <a:gd name="T57" fmla="*/ 430 h 592"/>
                <a:gd name="T58" fmla="*/ 78 w 186"/>
                <a:gd name="T59" fmla="*/ 459 h 592"/>
                <a:gd name="T60" fmla="*/ 81 w 186"/>
                <a:gd name="T61" fmla="*/ 481 h 592"/>
                <a:gd name="T62" fmla="*/ 74 w 186"/>
                <a:gd name="T63" fmla="*/ 497 h 592"/>
                <a:gd name="T64" fmla="*/ 88 w 186"/>
                <a:gd name="T65" fmla="*/ 520 h 592"/>
                <a:gd name="T66" fmla="*/ 101 w 186"/>
                <a:gd name="T67" fmla="*/ 529 h 592"/>
                <a:gd name="T68" fmla="*/ 138 w 186"/>
                <a:gd name="T69" fmla="*/ 541 h 592"/>
                <a:gd name="T70" fmla="*/ 139 w 186"/>
                <a:gd name="T71" fmla="*/ 542 h 592"/>
                <a:gd name="T72" fmla="*/ 127 w 186"/>
                <a:gd name="T73" fmla="*/ 553 h 592"/>
                <a:gd name="T74" fmla="*/ 127 w 186"/>
                <a:gd name="T75" fmla="*/ 566 h 592"/>
                <a:gd name="T76" fmla="*/ 94 w 186"/>
                <a:gd name="T77" fmla="*/ 551 h 592"/>
                <a:gd name="T78" fmla="*/ 68 w 186"/>
                <a:gd name="T79" fmla="*/ 532 h 592"/>
                <a:gd name="T80" fmla="*/ 56 w 186"/>
                <a:gd name="T81" fmla="*/ 514 h 592"/>
                <a:gd name="T82" fmla="*/ 43 w 186"/>
                <a:gd name="T83" fmla="*/ 473 h 592"/>
                <a:gd name="T84" fmla="*/ 31 w 186"/>
                <a:gd name="T85" fmla="*/ 456 h 592"/>
                <a:gd name="T86" fmla="*/ 33 w 186"/>
                <a:gd name="T87" fmla="*/ 417 h 592"/>
                <a:gd name="T88" fmla="*/ 44 w 186"/>
                <a:gd name="T89" fmla="*/ 390 h 592"/>
                <a:gd name="T90" fmla="*/ 38 w 186"/>
                <a:gd name="T91" fmla="*/ 406 h 592"/>
                <a:gd name="T92" fmla="*/ 25 w 186"/>
                <a:gd name="T93" fmla="*/ 381 h 592"/>
                <a:gd name="T94" fmla="*/ 22 w 186"/>
                <a:gd name="T95" fmla="*/ 341 h 592"/>
                <a:gd name="T96" fmla="*/ 9 w 186"/>
                <a:gd name="T97" fmla="*/ 308 h 592"/>
                <a:gd name="T98" fmla="*/ 14 w 186"/>
                <a:gd name="T99" fmla="*/ 282 h 592"/>
                <a:gd name="T100" fmla="*/ 18 w 186"/>
                <a:gd name="T101" fmla="*/ 234 h 592"/>
                <a:gd name="T102" fmla="*/ 12 w 186"/>
                <a:gd name="T103" fmla="*/ 198 h 592"/>
                <a:gd name="T104" fmla="*/ 11 w 186"/>
                <a:gd name="T105" fmla="*/ 159 h 592"/>
                <a:gd name="T106" fmla="*/ 9 w 186"/>
                <a:gd name="T107" fmla="*/ 95 h 592"/>
                <a:gd name="T108" fmla="*/ 7 w 186"/>
                <a:gd name="T109" fmla="*/ 34 h 592"/>
                <a:gd name="T110" fmla="*/ 8 w 186"/>
                <a:gd name="T111" fmla="*/ 8 h 5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86" h="592">
                  <a:moveTo>
                    <a:pt x="152" y="549"/>
                  </a:moveTo>
                  <a:lnTo>
                    <a:pt x="166" y="581"/>
                  </a:lnTo>
                  <a:lnTo>
                    <a:pt x="179" y="581"/>
                  </a:lnTo>
                  <a:lnTo>
                    <a:pt x="186" y="583"/>
                  </a:lnTo>
                  <a:lnTo>
                    <a:pt x="185" y="588"/>
                  </a:lnTo>
                  <a:lnTo>
                    <a:pt x="177" y="592"/>
                  </a:lnTo>
                  <a:lnTo>
                    <a:pt x="170" y="592"/>
                  </a:lnTo>
                  <a:lnTo>
                    <a:pt x="164" y="590"/>
                  </a:lnTo>
                  <a:lnTo>
                    <a:pt x="153" y="585"/>
                  </a:lnTo>
                  <a:lnTo>
                    <a:pt x="140" y="584"/>
                  </a:lnTo>
                  <a:lnTo>
                    <a:pt x="122" y="576"/>
                  </a:lnTo>
                  <a:lnTo>
                    <a:pt x="105" y="567"/>
                  </a:lnTo>
                  <a:lnTo>
                    <a:pt x="82" y="551"/>
                  </a:lnTo>
                  <a:lnTo>
                    <a:pt x="94" y="554"/>
                  </a:lnTo>
                  <a:lnTo>
                    <a:pt x="114" y="564"/>
                  </a:lnTo>
                  <a:lnTo>
                    <a:pt x="133" y="570"/>
                  </a:lnTo>
                  <a:lnTo>
                    <a:pt x="135" y="562"/>
                  </a:lnTo>
                  <a:lnTo>
                    <a:pt x="135" y="553"/>
                  </a:lnTo>
                  <a:lnTo>
                    <a:pt x="143" y="546"/>
                  </a:lnTo>
                  <a:lnTo>
                    <a:pt x="152" y="549"/>
                  </a:lnTo>
                  <a:close/>
                  <a:moveTo>
                    <a:pt x="11" y="0"/>
                  </a:moveTo>
                  <a:lnTo>
                    <a:pt x="17" y="12"/>
                  </a:lnTo>
                  <a:lnTo>
                    <a:pt x="21" y="22"/>
                  </a:lnTo>
                  <a:lnTo>
                    <a:pt x="29" y="29"/>
                  </a:lnTo>
                  <a:lnTo>
                    <a:pt x="26" y="44"/>
                  </a:lnTo>
                  <a:lnTo>
                    <a:pt x="35" y="61"/>
                  </a:lnTo>
                  <a:lnTo>
                    <a:pt x="42" y="83"/>
                  </a:lnTo>
                  <a:lnTo>
                    <a:pt x="52" y="82"/>
                  </a:lnTo>
                  <a:lnTo>
                    <a:pt x="55" y="85"/>
                  </a:lnTo>
                  <a:lnTo>
                    <a:pt x="52" y="102"/>
                  </a:lnTo>
                  <a:lnTo>
                    <a:pt x="38" y="111"/>
                  </a:lnTo>
                  <a:lnTo>
                    <a:pt x="42" y="137"/>
                  </a:lnTo>
                  <a:lnTo>
                    <a:pt x="40" y="142"/>
                  </a:lnTo>
                  <a:lnTo>
                    <a:pt x="44" y="147"/>
                  </a:lnTo>
                  <a:lnTo>
                    <a:pt x="37" y="156"/>
                  </a:lnTo>
                  <a:lnTo>
                    <a:pt x="30" y="172"/>
                  </a:lnTo>
                  <a:lnTo>
                    <a:pt x="29" y="186"/>
                  </a:lnTo>
                  <a:lnTo>
                    <a:pt x="33" y="202"/>
                  </a:lnTo>
                  <a:lnTo>
                    <a:pt x="27" y="217"/>
                  </a:lnTo>
                  <a:lnTo>
                    <a:pt x="39" y="245"/>
                  </a:lnTo>
                  <a:lnTo>
                    <a:pt x="43" y="247"/>
                  </a:lnTo>
                  <a:lnTo>
                    <a:pt x="46" y="263"/>
                  </a:lnTo>
                  <a:lnTo>
                    <a:pt x="42" y="277"/>
                  </a:lnTo>
                  <a:lnTo>
                    <a:pt x="46" y="290"/>
                  </a:lnTo>
                  <a:lnTo>
                    <a:pt x="39" y="302"/>
                  </a:lnTo>
                  <a:lnTo>
                    <a:pt x="42" y="315"/>
                  </a:lnTo>
                  <a:lnTo>
                    <a:pt x="51" y="330"/>
                  </a:lnTo>
                  <a:lnTo>
                    <a:pt x="44" y="336"/>
                  </a:lnTo>
                  <a:lnTo>
                    <a:pt x="44" y="350"/>
                  </a:lnTo>
                  <a:lnTo>
                    <a:pt x="47" y="365"/>
                  </a:lnTo>
                  <a:lnTo>
                    <a:pt x="55" y="385"/>
                  </a:lnTo>
                  <a:lnTo>
                    <a:pt x="51" y="389"/>
                  </a:lnTo>
                  <a:lnTo>
                    <a:pt x="60" y="406"/>
                  </a:lnTo>
                  <a:lnTo>
                    <a:pt x="68" y="412"/>
                  </a:lnTo>
                  <a:lnTo>
                    <a:pt x="66" y="419"/>
                  </a:lnTo>
                  <a:lnTo>
                    <a:pt x="73" y="423"/>
                  </a:lnTo>
                  <a:lnTo>
                    <a:pt x="76" y="427"/>
                  </a:lnTo>
                  <a:lnTo>
                    <a:pt x="72" y="430"/>
                  </a:lnTo>
                  <a:lnTo>
                    <a:pt x="76" y="440"/>
                  </a:lnTo>
                  <a:lnTo>
                    <a:pt x="78" y="459"/>
                  </a:lnTo>
                  <a:lnTo>
                    <a:pt x="77" y="473"/>
                  </a:lnTo>
                  <a:lnTo>
                    <a:pt x="81" y="481"/>
                  </a:lnTo>
                  <a:lnTo>
                    <a:pt x="81" y="490"/>
                  </a:lnTo>
                  <a:lnTo>
                    <a:pt x="74" y="497"/>
                  </a:lnTo>
                  <a:lnTo>
                    <a:pt x="82" y="514"/>
                  </a:lnTo>
                  <a:lnTo>
                    <a:pt x="88" y="520"/>
                  </a:lnTo>
                  <a:lnTo>
                    <a:pt x="96" y="519"/>
                  </a:lnTo>
                  <a:lnTo>
                    <a:pt x="101" y="529"/>
                  </a:lnTo>
                  <a:lnTo>
                    <a:pt x="109" y="538"/>
                  </a:lnTo>
                  <a:lnTo>
                    <a:pt x="138" y="541"/>
                  </a:lnTo>
                  <a:lnTo>
                    <a:pt x="151" y="542"/>
                  </a:lnTo>
                  <a:lnTo>
                    <a:pt x="139" y="542"/>
                  </a:lnTo>
                  <a:lnTo>
                    <a:pt x="135" y="546"/>
                  </a:lnTo>
                  <a:lnTo>
                    <a:pt x="127" y="553"/>
                  </a:lnTo>
                  <a:lnTo>
                    <a:pt x="133" y="566"/>
                  </a:lnTo>
                  <a:lnTo>
                    <a:pt x="127" y="566"/>
                  </a:lnTo>
                  <a:lnTo>
                    <a:pt x="112" y="560"/>
                  </a:lnTo>
                  <a:lnTo>
                    <a:pt x="94" y="551"/>
                  </a:lnTo>
                  <a:lnTo>
                    <a:pt x="74" y="542"/>
                  </a:lnTo>
                  <a:lnTo>
                    <a:pt x="68" y="532"/>
                  </a:lnTo>
                  <a:lnTo>
                    <a:pt x="66" y="523"/>
                  </a:lnTo>
                  <a:lnTo>
                    <a:pt x="56" y="514"/>
                  </a:lnTo>
                  <a:lnTo>
                    <a:pt x="43" y="488"/>
                  </a:lnTo>
                  <a:lnTo>
                    <a:pt x="43" y="473"/>
                  </a:lnTo>
                  <a:lnTo>
                    <a:pt x="51" y="460"/>
                  </a:lnTo>
                  <a:lnTo>
                    <a:pt x="31" y="456"/>
                  </a:lnTo>
                  <a:lnTo>
                    <a:pt x="38" y="442"/>
                  </a:lnTo>
                  <a:lnTo>
                    <a:pt x="33" y="417"/>
                  </a:lnTo>
                  <a:lnTo>
                    <a:pt x="48" y="423"/>
                  </a:lnTo>
                  <a:lnTo>
                    <a:pt x="44" y="390"/>
                  </a:lnTo>
                  <a:lnTo>
                    <a:pt x="35" y="386"/>
                  </a:lnTo>
                  <a:lnTo>
                    <a:pt x="38" y="406"/>
                  </a:lnTo>
                  <a:lnTo>
                    <a:pt x="29" y="403"/>
                  </a:lnTo>
                  <a:lnTo>
                    <a:pt x="25" y="381"/>
                  </a:lnTo>
                  <a:lnTo>
                    <a:pt x="20" y="352"/>
                  </a:lnTo>
                  <a:lnTo>
                    <a:pt x="22" y="341"/>
                  </a:lnTo>
                  <a:lnTo>
                    <a:pt x="14" y="326"/>
                  </a:lnTo>
                  <a:lnTo>
                    <a:pt x="9" y="308"/>
                  </a:lnTo>
                  <a:lnTo>
                    <a:pt x="13" y="308"/>
                  </a:lnTo>
                  <a:lnTo>
                    <a:pt x="14" y="282"/>
                  </a:lnTo>
                  <a:lnTo>
                    <a:pt x="18" y="258"/>
                  </a:lnTo>
                  <a:lnTo>
                    <a:pt x="18" y="234"/>
                  </a:lnTo>
                  <a:lnTo>
                    <a:pt x="11" y="209"/>
                  </a:lnTo>
                  <a:lnTo>
                    <a:pt x="12" y="198"/>
                  </a:lnTo>
                  <a:lnTo>
                    <a:pt x="8" y="177"/>
                  </a:lnTo>
                  <a:lnTo>
                    <a:pt x="11" y="159"/>
                  </a:lnTo>
                  <a:lnTo>
                    <a:pt x="9" y="128"/>
                  </a:lnTo>
                  <a:lnTo>
                    <a:pt x="9" y="95"/>
                  </a:lnTo>
                  <a:lnTo>
                    <a:pt x="11" y="60"/>
                  </a:lnTo>
                  <a:lnTo>
                    <a:pt x="7" y="34"/>
                  </a:lnTo>
                  <a:lnTo>
                    <a:pt x="0" y="13"/>
                  </a:lnTo>
                  <a:lnTo>
                    <a:pt x="8" y="8"/>
                  </a:lnTo>
                  <a:lnTo>
                    <a:pt x="1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5" name="Freeform 21">
              <a:extLst>
                <a:ext uri="{FF2B5EF4-FFF2-40B4-BE49-F238E27FC236}">
                  <a16:creationId xmlns:a16="http://schemas.microsoft.com/office/drawing/2014/main" id="{B8741C3D-CDEA-EF0C-72E9-8FDCC4C7EC11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2811463"/>
              <a:ext cx="420688" cy="460375"/>
            </a:xfrm>
            <a:custGeom>
              <a:avLst/>
              <a:gdLst>
                <a:gd name="T0" fmla="*/ 242 w 265"/>
                <a:gd name="T1" fmla="*/ 168 h 290"/>
                <a:gd name="T2" fmla="*/ 243 w 265"/>
                <a:gd name="T3" fmla="*/ 185 h 290"/>
                <a:gd name="T4" fmla="*/ 257 w 265"/>
                <a:gd name="T5" fmla="*/ 214 h 290"/>
                <a:gd name="T6" fmla="*/ 233 w 265"/>
                <a:gd name="T7" fmla="*/ 215 h 290"/>
                <a:gd name="T8" fmla="*/ 225 w 265"/>
                <a:gd name="T9" fmla="*/ 227 h 290"/>
                <a:gd name="T10" fmla="*/ 225 w 265"/>
                <a:gd name="T11" fmla="*/ 253 h 290"/>
                <a:gd name="T12" fmla="*/ 226 w 265"/>
                <a:gd name="T13" fmla="*/ 271 h 290"/>
                <a:gd name="T14" fmla="*/ 240 w 265"/>
                <a:gd name="T15" fmla="*/ 275 h 290"/>
                <a:gd name="T16" fmla="*/ 230 w 265"/>
                <a:gd name="T17" fmla="*/ 290 h 290"/>
                <a:gd name="T18" fmla="*/ 220 w 265"/>
                <a:gd name="T19" fmla="*/ 276 h 290"/>
                <a:gd name="T20" fmla="*/ 207 w 265"/>
                <a:gd name="T21" fmla="*/ 266 h 290"/>
                <a:gd name="T22" fmla="*/ 186 w 265"/>
                <a:gd name="T23" fmla="*/ 268 h 290"/>
                <a:gd name="T24" fmla="*/ 174 w 265"/>
                <a:gd name="T25" fmla="*/ 259 h 290"/>
                <a:gd name="T26" fmla="*/ 166 w 265"/>
                <a:gd name="T27" fmla="*/ 254 h 290"/>
                <a:gd name="T28" fmla="*/ 155 w 265"/>
                <a:gd name="T29" fmla="*/ 254 h 290"/>
                <a:gd name="T30" fmla="*/ 140 w 265"/>
                <a:gd name="T31" fmla="*/ 255 h 290"/>
                <a:gd name="T32" fmla="*/ 139 w 265"/>
                <a:gd name="T33" fmla="*/ 238 h 290"/>
                <a:gd name="T34" fmla="*/ 133 w 265"/>
                <a:gd name="T35" fmla="*/ 223 h 290"/>
                <a:gd name="T36" fmla="*/ 133 w 265"/>
                <a:gd name="T37" fmla="*/ 207 h 290"/>
                <a:gd name="T38" fmla="*/ 116 w 265"/>
                <a:gd name="T39" fmla="*/ 197 h 290"/>
                <a:gd name="T40" fmla="*/ 111 w 265"/>
                <a:gd name="T41" fmla="*/ 191 h 290"/>
                <a:gd name="T42" fmla="*/ 100 w 265"/>
                <a:gd name="T43" fmla="*/ 194 h 290"/>
                <a:gd name="T44" fmla="*/ 94 w 265"/>
                <a:gd name="T45" fmla="*/ 208 h 290"/>
                <a:gd name="T46" fmla="*/ 83 w 265"/>
                <a:gd name="T47" fmla="*/ 208 h 290"/>
                <a:gd name="T48" fmla="*/ 68 w 265"/>
                <a:gd name="T49" fmla="*/ 201 h 290"/>
                <a:gd name="T50" fmla="*/ 61 w 265"/>
                <a:gd name="T51" fmla="*/ 188 h 290"/>
                <a:gd name="T52" fmla="*/ 17 w 265"/>
                <a:gd name="T53" fmla="*/ 175 h 290"/>
                <a:gd name="T54" fmla="*/ 8 w 265"/>
                <a:gd name="T55" fmla="*/ 176 h 290"/>
                <a:gd name="T56" fmla="*/ 0 w 265"/>
                <a:gd name="T57" fmla="*/ 173 h 290"/>
                <a:gd name="T58" fmla="*/ 4 w 265"/>
                <a:gd name="T59" fmla="*/ 164 h 290"/>
                <a:gd name="T60" fmla="*/ 12 w 265"/>
                <a:gd name="T61" fmla="*/ 158 h 290"/>
                <a:gd name="T62" fmla="*/ 21 w 265"/>
                <a:gd name="T63" fmla="*/ 154 h 290"/>
                <a:gd name="T64" fmla="*/ 29 w 265"/>
                <a:gd name="T65" fmla="*/ 159 h 290"/>
                <a:gd name="T66" fmla="*/ 42 w 265"/>
                <a:gd name="T67" fmla="*/ 151 h 290"/>
                <a:gd name="T68" fmla="*/ 53 w 265"/>
                <a:gd name="T69" fmla="*/ 138 h 290"/>
                <a:gd name="T70" fmla="*/ 60 w 265"/>
                <a:gd name="T71" fmla="*/ 110 h 290"/>
                <a:gd name="T72" fmla="*/ 74 w 265"/>
                <a:gd name="T73" fmla="*/ 95 h 290"/>
                <a:gd name="T74" fmla="*/ 77 w 265"/>
                <a:gd name="T75" fmla="*/ 84 h 290"/>
                <a:gd name="T76" fmla="*/ 78 w 265"/>
                <a:gd name="T77" fmla="*/ 68 h 290"/>
                <a:gd name="T78" fmla="*/ 83 w 265"/>
                <a:gd name="T79" fmla="*/ 45 h 290"/>
                <a:gd name="T80" fmla="*/ 88 w 265"/>
                <a:gd name="T81" fmla="*/ 28 h 290"/>
                <a:gd name="T82" fmla="*/ 94 w 265"/>
                <a:gd name="T83" fmla="*/ 8 h 290"/>
                <a:gd name="T84" fmla="*/ 113 w 265"/>
                <a:gd name="T85" fmla="*/ 8 h 290"/>
                <a:gd name="T86" fmla="*/ 131 w 265"/>
                <a:gd name="T87" fmla="*/ 16 h 290"/>
                <a:gd name="T88" fmla="*/ 147 w 265"/>
                <a:gd name="T89" fmla="*/ 9 h 290"/>
                <a:gd name="T90" fmla="*/ 155 w 265"/>
                <a:gd name="T91" fmla="*/ 9 h 290"/>
                <a:gd name="T92" fmla="*/ 175 w 265"/>
                <a:gd name="T93" fmla="*/ 4 h 290"/>
                <a:gd name="T94" fmla="*/ 182 w 265"/>
                <a:gd name="T95" fmla="*/ 2 h 290"/>
                <a:gd name="T96" fmla="*/ 198 w 265"/>
                <a:gd name="T97" fmla="*/ 2 h 290"/>
                <a:gd name="T98" fmla="*/ 212 w 265"/>
                <a:gd name="T99" fmla="*/ 0 h 290"/>
                <a:gd name="T100" fmla="*/ 226 w 265"/>
                <a:gd name="T101" fmla="*/ 15 h 290"/>
                <a:gd name="T102" fmla="*/ 237 w 265"/>
                <a:gd name="T103" fmla="*/ 13 h 290"/>
                <a:gd name="T104" fmla="*/ 248 w 265"/>
                <a:gd name="T105" fmla="*/ 16 h 290"/>
                <a:gd name="T106" fmla="*/ 259 w 265"/>
                <a:gd name="T107" fmla="*/ 46 h 290"/>
                <a:gd name="T108" fmla="*/ 260 w 265"/>
                <a:gd name="T109" fmla="*/ 54 h 290"/>
                <a:gd name="T110" fmla="*/ 248 w 265"/>
                <a:gd name="T111" fmla="*/ 67 h 290"/>
                <a:gd name="T112" fmla="*/ 247 w 265"/>
                <a:gd name="T113" fmla="*/ 86 h 290"/>
                <a:gd name="T114" fmla="*/ 243 w 265"/>
                <a:gd name="T115" fmla="*/ 103 h 290"/>
                <a:gd name="T116" fmla="*/ 238 w 265"/>
                <a:gd name="T117" fmla="*/ 117 h 290"/>
                <a:gd name="T118" fmla="*/ 234 w 265"/>
                <a:gd name="T119" fmla="*/ 128 h 290"/>
                <a:gd name="T120" fmla="*/ 239 w 265"/>
                <a:gd name="T121" fmla="*/ 154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65" h="290">
                  <a:moveTo>
                    <a:pt x="239" y="154"/>
                  </a:moveTo>
                  <a:lnTo>
                    <a:pt x="242" y="168"/>
                  </a:lnTo>
                  <a:lnTo>
                    <a:pt x="239" y="176"/>
                  </a:lnTo>
                  <a:lnTo>
                    <a:pt x="243" y="185"/>
                  </a:lnTo>
                  <a:lnTo>
                    <a:pt x="250" y="193"/>
                  </a:lnTo>
                  <a:lnTo>
                    <a:pt x="257" y="214"/>
                  </a:lnTo>
                  <a:lnTo>
                    <a:pt x="251" y="212"/>
                  </a:lnTo>
                  <a:lnTo>
                    <a:pt x="233" y="215"/>
                  </a:lnTo>
                  <a:lnTo>
                    <a:pt x="229" y="217"/>
                  </a:lnTo>
                  <a:lnTo>
                    <a:pt x="225" y="227"/>
                  </a:lnTo>
                  <a:lnTo>
                    <a:pt x="227" y="233"/>
                  </a:lnTo>
                  <a:lnTo>
                    <a:pt x="225" y="253"/>
                  </a:lnTo>
                  <a:lnTo>
                    <a:pt x="222" y="268"/>
                  </a:lnTo>
                  <a:lnTo>
                    <a:pt x="226" y="271"/>
                  </a:lnTo>
                  <a:lnTo>
                    <a:pt x="237" y="277"/>
                  </a:lnTo>
                  <a:lnTo>
                    <a:pt x="240" y="275"/>
                  </a:lnTo>
                  <a:lnTo>
                    <a:pt x="242" y="290"/>
                  </a:lnTo>
                  <a:lnTo>
                    <a:pt x="230" y="290"/>
                  </a:lnTo>
                  <a:lnTo>
                    <a:pt x="225" y="282"/>
                  </a:lnTo>
                  <a:lnTo>
                    <a:pt x="220" y="276"/>
                  </a:lnTo>
                  <a:lnTo>
                    <a:pt x="209" y="273"/>
                  </a:lnTo>
                  <a:lnTo>
                    <a:pt x="207" y="266"/>
                  </a:lnTo>
                  <a:lnTo>
                    <a:pt x="198" y="271"/>
                  </a:lnTo>
                  <a:lnTo>
                    <a:pt x="186" y="268"/>
                  </a:lnTo>
                  <a:lnTo>
                    <a:pt x="183" y="260"/>
                  </a:lnTo>
                  <a:lnTo>
                    <a:pt x="174" y="259"/>
                  </a:lnTo>
                  <a:lnTo>
                    <a:pt x="168" y="259"/>
                  </a:lnTo>
                  <a:lnTo>
                    <a:pt x="166" y="254"/>
                  </a:lnTo>
                  <a:lnTo>
                    <a:pt x="161" y="254"/>
                  </a:lnTo>
                  <a:lnTo>
                    <a:pt x="155" y="254"/>
                  </a:lnTo>
                  <a:lnTo>
                    <a:pt x="147" y="255"/>
                  </a:lnTo>
                  <a:lnTo>
                    <a:pt x="140" y="255"/>
                  </a:lnTo>
                  <a:lnTo>
                    <a:pt x="138" y="256"/>
                  </a:lnTo>
                  <a:lnTo>
                    <a:pt x="139" y="238"/>
                  </a:lnTo>
                  <a:lnTo>
                    <a:pt x="134" y="232"/>
                  </a:lnTo>
                  <a:lnTo>
                    <a:pt x="133" y="223"/>
                  </a:lnTo>
                  <a:lnTo>
                    <a:pt x="135" y="214"/>
                  </a:lnTo>
                  <a:lnTo>
                    <a:pt x="133" y="207"/>
                  </a:lnTo>
                  <a:lnTo>
                    <a:pt x="133" y="197"/>
                  </a:lnTo>
                  <a:lnTo>
                    <a:pt x="116" y="197"/>
                  </a:lnTo>
                  <a:lnTo>
                    <a:pt x="117" y="191"/>
                  </a:lnTo>
                  <a:lnTo>
                    <a:pt x="111" y="191"/>
                  </a:lnTo>
                  <a:lnTo>
                    <a:pt x="109" y="194"/>
                  </a:lnTo>
                  <a:lnTo>
                    <a:pt x="100" y="194"/>
                  </a:lnTo>
                  <a:lnTo>
                    <a:pt x="96" y="204"/>
                  </a:lnTo>
                  <a:lnTo>
                    <a:pt x="94" y="208"/>
                  </a:lnTo>
                  <a:lnTo>
                    <a:pt x="87" y="206"/>
                  </a:lnTo>
                  <a:lnTo>
                    <a:pt x="83" y="208"/>
                  </a:lnTo>
                  <a:lnTo>
                    <a:pt x="73" y="210"/>
                  </a:lnTo>
                  <a:lnTo>
                    <a:pt x="68" y="201"/>
                  </a:lnTo>
                  <a:lnTo>
                    <a:pt x="65" y="195"/>
                  </a:lnTo>
                  <a:lnTo>
                    <a:pt x="61" y="188"/>
                  </a:lnTo>
                  <a:lnTo>
                    <a:pt x="59" y="175"/>
                  </a:lnTo>
                  <a:lnTo>
                    <a:pt x="17" y="175"/>
                  </a:lnTo>
                  <a:lnTo>
                    <a:pt x="12" y="177"/>
                  </a:lnTo>
                  <a:lnTo>
                    <a:pt x="8" y="176"/>
                  </a:lnTo>
                  <a:lnTo>
                    <a:pt x="1" y="178"/>
                  </a:lnTo>
                  <a:lnTo>
                    <a:pt x="0" y="173"/>
                  </a:lnTo>
                  <a:lnTo>
                    <a:pt x="4" y="172"/>
                  </a:lnTo>
                  <a:lnTo>
                    <a:pt x="4" y="164"/>
                  </a:lnTo>
                  <a:lnTo>
                    <a:pt x="7" y="160"/>
                  </a:lnTo>
                  <a:lnTo>
                    <a:pt x="12" y="158"/>
                  </a:lnTo>
                  <a:lnTo>
                    <a:pt x="16" y="160"/>
                  </a:lnTo>
                  <a:lnTo>
                    <a:pt x="21" y="154"/>
                  </a:lnTo>
                  <a:lnTo>
                    <a:pt x="29" y="154"/>
                  </a:lnTo>
                  <a:lnTo>
                    <a:pt x="29" y="159"/>
                  </a:lnTo>
                  <a:lnTo>
                    <a:pt x="33" y="160"/>
                  </a:lnTo>
                  <a:lnTo>
                    <a:pt x="42" y="151"/>
                  </a:lnTo>
                  <a:lnTo>
                    <a:pt x="51" y="143"/>
                  </a:lnTo>
                  <a:lnTo>
                    <a:pt x="53" y="138"/>
                  </a:lnTo>
                  <a:lnTo>
                    <a:pt x="53" y="125"/>
                  </a:lnTo>
                  <a:lnTo>
                    <a:pt x="60" y="110"/>
                  </a:lnTo>
                  <a:lnTo>
                    <a:pt x="65" y="102"/>
                  </a:lnTo>
                  <a:lnTo>
                    <a:pt x="74" y="95"/>
                  </a:lnTo>
                  <a:lnTo>
                    <a:pt x="77" y="89"/>
                  </a:lnTo>
                  <a:lnTo>
                    <a:pt x="77" y="84"/>
                  </a:lnTo>
                  <a:lnTo>
                    <a:pt x="79" y="77"/>
                  </a:lnTo>
                  <a:lnTo>
                    <a:pt x="78" y="68"/>
                  </a:lnTo>
                  <a:lnTo>
                    <a:pt x="81" y="55"/>
                  </a:lnTo>
                  <a:lnTo>
                    <a:pt x="83" y="45"/>
                  </a:lnTo>
                  <a:lnTo>
                    <a:pt x="87" y="37"/>
                  </a:lnTo>
                  <a:lnTo>
                    <a:pt x="88" y="28"/>
                  </a:lnTo>
                  <a:lnTo>
                    <a:pt x="90" y="16"/>
                  </a:lnTo>
                  <a:lnTo>
                    <a:pt x="94" y="8"/>
                  </a:lnTo>
                  <a:lnTo>
                    <a:pt x="101" y="4"/>
                  </a:lnTo>
                  <a:lnTo>
                    <a:pt x="113" y="8"/>
                  </a:lnTo>
                  <a:lnTo>
                    <a:pt x="122" y="15"/>
                  </a:lnTo>
                  <a:lnTo>
                    <a:pt x="131" y="16"/>
                  </a:lnTo>
                  <a:lnTo>
                    <a:pt x="143" y="19"/>
                  </a:lnTo>
                  <a:lnTo>
                    <a:pt x="147" y="9"/>
                  </a:lnTo>
                  <a:lnTo>
                    <a:pt x="148" y="8"/>
                  </a:lnTo>
                  <a:lnTo>
                    <a:pt x="155" y="9"/>
                  </a:lnTo>
                  <a:lnTo>
                    <a:pt x="170" y="3"/>
                  </a:lnTo>
                  <a:lnTo>
                    <a:pt x="175" y="4"/>
                  </a:lnTo>
                  <a:lnTo>
                    <a:pt x="181" y="4"/>
                  </a:lnTo>
                  <a:lnTo>
                    <a:pt x="182" y="2"/>
                  </a:lnTo>
                  <a:lnTo>
                    <a:pt x="187" y="0"/>
                  </a:lnTo>
                  <a:lnTo>
                    <a:pt x="198" y="2"/>
                  </a:lnTo>
                  <a:lnTo>
                    <a:pt x="207" y="2"/>
                  </a:lnTo>
                  <a:lnTo>
                    <a:pt x="212" y="0"/>
                  </a:lnTo>
                  <a:lnTo>
                    <a:pt x="220" y="12"/>
                  </a:lnTo>
                  <a:lnTo>
                    <a:pt x="226" y="15"/>
                  </a:lnTo>
                  <a:lnTo>
                    <a:pt x="230" y="12"/>
                  </a:lnTo>
                  <a:lnTo>
                    <a:pt x="237" y="13"/>
                  </a:lnTo>
                  <a:lnTo>
                    <a:pt x="244" y="9"/>
                  </a:lnTo>
                  <a:lnTo>
                    <a:pt x="248" y="16"/>
                  </a:lnTo>
                  <a:lnTo>
                    <a:pt x="260" y="28"/>
                  </a:lnTo>
                  <a:lnTo>
                    <a:pt x="259" y="46"/>
                  </a:lnTo>
                  <a:lnTo>
                    <a:pt x="265" y="47"/>
                  </a:lnTo>
                  <a:lnTo>
                    <a:pt x="260" y="54"/>
                  </a:lnTo>
                  <a:lnTo>
                    <a:pt x="255" y="58"/>
                  </a:lnTo>
                  <a:lnTo>
                    <a:pt x="248" y="67"/>
                  </a:lnTo>
                  <a:lnTo>
                    <a:pt x="247" y="73"/>
                  </a:lnTo>
                  <a:lnTo>
                    <a:pt x="247" y="86"/>
                  </a:lnTo>
                  <a:lnTo>
                    <a:pt x="243" y="93"/>
                  </a:lnTo>
                  <a:lnTo>
                    <a:pt x="243" y="103"/>
                  </a:lnTo>
                  <a:lnTo>
                    <a:pt x="239" y="108"/>
                  </a:lnTo>
                  <a:lnTo>
                    <a:pt x="238" y="117"/>
                  </a:lnTo>
                  <a:lnTo>
                    <a:pt x="237" y="119"/>
                  </a:lnTo>
                  <a:lnTo>
                    <a:pt x="234" y="128"/>
                  </a:lnTo>
                  <a:lnTo>
                    <a:pt x="238" y="134"/>
                  </a:lnTo>
                  <a:lnTo>
                    <a:pt x="239" y="15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6" name="Freeform 22">
              <a:extLst>
                <a:ext uri="{FF2B5EF4-FFF2-40B4-BE49-F238E27FC236}">
                  <a16:creationId xmlns:a16="http://schemas.microsoft.com/office/drawing/2014/main" id="{F9301DE9-581E-3513-5CE9-05729C11090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6" y="2640013"/>
              <a:ext cx="215900" cy="342900"/>
            </a:xfrm>
            <a:custGeom>
              <a:avLst/>
              <a:gdLst>
                <a:gd name="T0" fmla="*/ 7 w 136"/>
                <a:gd name="T1" fmla="*/ 216 h 216"/>
                <a:gd name="T2" fmla="*/ 0 w 136"/>
                <a:gd name="T3" fmla="*/ 205 h 216"/>
                <a:gd name="T4" fmla="*/ 0 w 136"/>
                <a:gd name="T5" fmla="*/ 146 h 216"/>
                <a:gd name="T6" fmla="*/ 10 w 136"/>
                <a:gd name="T7" fmla="*/ 129 h 216"/>
                <a:gd name="T8" fmla="*/ 14 w 136"/>
                <a:gd name="T9" fmla="*/ 124 h 216"/>
                <a:gd name="T10" fmla="*/ 23 w 136"/>
                <a:gd name="T11" fmla="*/ 123 h 216"/>
                <a:gd name="T12" fmla="*/ 35 w 136"/>
                <a:gd name="T13" fmla="*/ 112 h 216"/>
                <a:gd name="T14" fmla="*/ 54 w 136"/>
                <a:gd name="T15" fmla="*/ 112 h 216"/>
                <a:gd name="T16" fmla="*/ 92 w 136"/>
                <a:gd name="T17" fmla="*/ 64 h 216"/>
                <a:gd name="T18" fmla="*/ 101 w 136"/>
                <a:gd name="T19" fmla="*/ 51 h 216"/>
                <a:gd name="T20" fmla="*/ 106 w 136"/>
                <a:gd name="T21" fmla="*/ 42 h 216"/>
                <a:gd name="T22" fmla="*/ 106 w 136"/>
                <a:gd name="T23" fmla="*/ 33 h 216"/>
                <a:gd name="T24" fmla="*/ 106 w 136"/>
                <a:gd name="T25" fmla="*/ 19 h 216"/>
                <a:gd name="T26" fmla="*/ 105 w 136"/>
                <a:gd name="T27" fmla="*/ 11 h 216"/>
                <a:gd name="T28" fmla="*/ 110 w 136"/>
                <a:gd name="T29" fmla="*/ 11 h 216"/>
                <a:gd name="T30" fmla="*/ 117 w 136"/>
                <a:gd name="T31" fmla="*/ 8 h 216"/>
                <a:gd name="T32" fmla="*/ 124 w 136"/>
                <a:gd name="T33" fmla="*/ 7 h 216"/>
                <a:gd name="T34" fmla="*/ 129 w 136"/>
                <a:gd name="T35" fmla="*/ 0 h 216"/>
                <a:gd name="T36" fmla="*/ 135 w 136"/>
                <a:gd name="T37" fmla="*/ 0 h 216"/>
                <a:gd name="T38" fmla="*/ 136 w 136"/>
                <a:gd name="T39" fmla="*/ 6 h 216"/>
                <a:gd name="T40" fmla="*/ 135 w 136"/>
                <a:gd name="T41" fmla="*/ 15 h 216"/>
                <a:gd name="T42" fmla="*/ 135 w 136"/>
                <a:gd name="T43" fmla="*/ 23 h 216"/>
                <a:gd name="T44" fmla="*/ 132 w 136"/>
                <a:gd name="T45" fmla="*/ 28 h 216"/>
                <a:gd name="T46" fmla="*/ 128 w 136"/>
                <a:gd name="T47" fmla="*/ 46 h 216"/>
                <a:gd name="T48" fmla="*/ 123 w 136"/>
                <a:gd name="T49" fmla="*/ 63 h 216"/>
                <a:gd name="T50" fmla="*/ 115 w 136"/>
                <a:gd name="T51" fmla="*/ 82 h 216"/>
                <a:gd name="T52" fmla="*/ 104 w 136"/>
                <a:gd name="T53" fmla="*/ 107 h 216"/>
                <a:gd name="T54" fmla="*/ 93 w 136"/>
                <a:gd name="T55" fmla="*/ 124 h 216"/>
                <a:gd name="T56" fmla="*/ 76 w 136"/>
                <a:gd name="T57" fmla="*/ 145 h 216"/>
                <a:gd name="T58" fmla="*/ 63 w 136"/>
                <a:gd name="T59" fmla="*/ 158 h 216"/>
                <a:gd name="T60" fmla="*/ 41 w 136"/>
                <a:gd name="T61" fmla="*/ 175 h 216"/>
                <a:gd name="T62" fmla="*/ 29 w 136"/>
                <a:gd name="T63" fmla="*/ 185 h 216"/>
                <a:gd name="T64" fmla="*/ 14 w 136"/>
                <a:gd name="T65" fmla="*/ 206 h 216"/>
                <a:gd name="T66" fmla="*/ 10 w 136"/>
                <a:gd name="T67" fmla="*/ 212 h 216"/>
                <a:gd name="T68" fmla="*/ 7 w 136"/>
                <a:gd name="T69" fmla="*/ 216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36" h="216">
                  <a:moveTo>
                    <a:pt x="7" y="216"/>
                  </a:moveTo>
                  <a:lnTo>
                    <a:pt x="0" y="205"/>
                  </a:lnTo>
                  <a:lnTo>
                    <a:pt x="0" y="146"/>
                  </a:lnTo>
                  <a:lnTo>
                    <a:pt x="10" y="129"/>
                  </a:lnTo>
                  <a:lnTo>
                    <a:pt x="14" y="124"/>
                  </a:lnTo>
                  <a:lnTo>
                    <a:pt x="23" y="123"/>
                  </a:lnTo>
                  <a:lnTo>
                    <a:pt x="35" y="112"/>
                  </a:lnTo>
                  <a:lnTo>
                    <a:pt x="54" y="112"/>
                  </a:lnTo>
                  <a:lnTo>
                    <a:pt x="92" y="64"/>
                  </a:lnTo>
                  <a:lnTo>
                    <a:pt x="101" y="51"/>
                  </a:lnTo>
                  <a:lnTo>
                    <a:pt x="106" y="42"/>
                  </a:lnTo>
                  <a:lnTo>
                    <a:pt x="106" y="33"/>
                  </a:lnTo>
                  <a:lnTo>
                    <a:pt x="106" y="19"/>
                  </a:lnTo>
                  <a:lnTo>
                    <a:pt x="105" y="11"/>
                  </a:lnTo>
                  <a:lnTo>
                    <a:pt x="110" y="11"/>
                  </a:lnTo>
                  <a:lnTo>
                    <a:pt x="117" y="8"/>
                  </a:lnTo>
                  <a:lnTo>
                    <a:pt x="124" y="7"/>
                  </a:lnTo>
                  <a:lnTo>
                    <a:pt x="129" y="0"/>
                  </a:lnTo>
                  <a:lnTo>
                    <a:pt x="135" y="0"/>
                  </a:lnTo>
                  <a:lnTo>
                    <a:pt x="136" y="6"/>
                  </a:lnTo>
                  <a:lnTo>
                    <a:pt x="135" y="15"/>
                  </a:lnTo>
                  <a:lnTo>
                    <a:pt x="135" y="23"/>
                  </a:lnTo>
                  <a:lnTo>
                    <a:pt x="132" y="28"/>
                  </a:lnTo>
                  <a:lnTo>
                    <a:pt x="128" y="46"/>
                  </a:lnTo>
                  <a:lnTo>
                    <a:pt x="123" y="63"/>
                  </a:lnTo>
                  <a:lnTo>
                    <a:pt x="115" y="82"/>
                  </a:lnTo>
                  <a:lnTo>
                    <a:pt x="104" y="107"/>
                  </a:lnTo>
                  <a:lnTo>
                    <a:pt x="93" y="124"/>
                  </a:lnTo>
                  <a:lnTo>
                    <a:pt x="76" y="145"/>
                  </a:lnTo>
                  <a:lnTo>
                    <a:pt x="63" y="158"/>
                  </a:lnTo>
                  <a:lnTo>
                    <a:pt x="41" y="175"/>
                  </a:lnTo>
                  <a:lnTo>
                    <a:pt x="29" y="185"/>
                  </a:lnTo>
                  <a:lnTo>
                    <a:pt x="14" y="206"/>
                  </a:lnTo>
                  <a:lnTo>
                    <a:pt x="10" y="212"/>
                  </a:lnTo>
                  <a:lnTo>
                    <a:pt x="7" y="2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7" name="Freeform 23">
              <a:extLst>
                <a:ext uri="{FF2B5EF4-FFF2-40B4-BE49-F238E27FC236}">
                  <a16:creationId xmlns:a16="http://schemas.microsoft.com/office/drawing/2014/main" id="{F9783B96-EBD1-B6E5-39D7-2BD346F15C7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4763" y="2805113"/>
              <a:ext cx="173038" cy="254000"/>
            </a:xfrm>
            <a:custGeom>
              <a:avLst/>
              <a:gdLst>
                <a:gd name="T0" fmla="*/ 73 w 109"/>
                <a:gd name="T1" fmla="*/ 160 h 160"/>
                <a:gd name="T2" fmla="*/ 53 w 109"/>
                <a:gd name="T3" fmla="*/ 145 h 160"/>
                <a:gd name="T4" fmla="*/ 52 w 109"/>
                <a:gd name="T5" fmla="*/ 134 h 160"/>
                <a:gd name="T6" fmla="*/ 2 w 109"/>
                <a:gd name="T7" fmla="*/ 102 h 160"/>
                <a:gd name="T8" fmla="*/ 0 w 109"/>
                <a:gd name="T9" fmla="*/ 102 h 160"/>
                <a:gd name="T10" fmla="*/ 0 w 109"/>
                <a:gd name="T11" fmla="*/ 85 h 160"/>
                <a:gd name="T12" fmla="*/ 4 w 109"/>
                <a:gd name="T13" fmla="*/ 78 h 160"/>
                <a:gd name="T14" fmla="*/ 10 w 109"/>
                <a:gd name="T15" fmla="*/ 68 h 160"/>
                <a:gd name="T16" fmla="*/ 15 w 109"/>
                <a:gd name="T17" fmla="*/ 56 h 160"/>
                <a:gd name="T18" fmla="*/ 9 w 109"/>
                <a:gd name="T19" fmla="*/ 39 h 160"/>
                <a:gd name="T20" fmla="*/ 8 w 109"/>
                <a:gd name="T21" fmla="*/ 30 h 160"/>
                <a:gd name="T22" fmla="*/ 1 w 109"/>
                <a:gd name="T23" fmla="*/ 19 h 160"/>
                <a:gd name="T24" fmla="*/ 9 w 109"/>
                <a:gd name="T25" fmla="*/ 10 h 160"/>
                <a:gd name="T26" fmla="*/ 18 w 109"/>
                <a:gd name="T27" fmla="*/ 0 h 160"/>
                <a:gd name="T28" fmla="*/ 26 w 109"/>
                <a:gd name="T29" fmla="*/ 3 h 160"/>
                <a:gd name="T30" fmla="*/ 26 w 109"/>
                <a:gd name="T31" fmla="*/ 11 h 160"/>
                <a:gd name="T32" fmla="*/ 31 w 109"/>
                <a:gd name="T33" fmla="*/ 16 h 160"/>
                <a:gd name="T34" fmla="*/ 39 w 109"/>
                <a:gd name="T35" fmla="*/ 16 h 160"/>
                <a:gd name="T36" fmla="*/ 58 w 109"/>
                <a:gd name="T37" fmla="*/ 30 h 160"/>
                <a:gd name="T38" fmla="*/ 62 w 109"/>
                <a:gd name="T39" fmla="*/ 30 h 160"/>
                <a:gd name="T40" fmla="*/ 66 w 109"/>
                <a:gd name="T41" fmla="*/ 29 h 160"/>
                <a:gd name="T42" fmla="*/ 69 w 109"/>
                <a:gd name="T43" fmla="*/ 32 h 160"/>
                <a:gd name="T44" fmla="*/ 78 w 109"/>
                <a:gd name="T45" fmla="*/ 33 h 160"/>
                <a:gd name="T46" fmla="*/ 82 w 109"/>
                <a:gd name="T47" fmla="*/ 26 h 160"/>
                <a:gd name="T48" fmla="*/ 95 w 109"/>
                <a:gd name="T49" fmla="*/ 19 h 160"/>
                <a:gd name="T50" fmla="*/ 101 w 109"/>
                <a:gd name="T51" fmla="*/ 25 h 160"/>
                <a:gd name="T52" fmla="*/ 109 w 109"/>
                <a:gd name="T53" fmla="*/ 25 h 160"/>
                <a:gd name="T54" fmla="*/ 99 w 109"/>
                <a:gd name="T55" fmla="*/ 42 h 160"/>
                <a:gd name="T56" fmla="*/ 99 w 109"/>
                <a:gd name="T57" fmla="*/ 101 h 160"/>
                <a:gd name="T58" fmla="*/ 106 w 109"/>
                <a:gd name="T59" fmla="*/ 112 h 160"/>
                <a:gd name="T60" fmla="*/ 97 w 109"/>
                <a:gd name="T61" fmla="*/ 119 h 160"/>
                <a:gd name="T62" fmla="*/ 93 w 109"/>
                <a:gd name="T63" fmla="*/ 127 h 160"/>
                <a:gd name="T64" fmla="*/ 88 w 109"/>
                <a:gd name="T65" fmla="*/ 128 h 160"/>
                <a:gd name="T66" fmla="*/ 86 w 109"/>
                <a:gd name="T67" fmla="*/ 137 h 160"/>
                <a:gd name="T68" fmla="*/ 80 w 109"/>
                <a:gd name="T69" fmla="*/ 145 h 160"/>
                <a:gd name="T70" fmla="*/ 78 w 109"/>
                <a:gd name="T71" fmla="*/ 155 h 160"/>
                <a:gd name="T72" fmla="*/ 73 w 109"/>
                <a:gd name="T73" fmla="*/ 160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9" h="160">
                  <a:moveTo>
                    <a:pt x="73" y="160"/>
                  </a:moveTo>
                  <a:lnTo>
                    <a:pt x="53" y="145"/>
                  </a:lnTo>
                  <a:lnTo>
                    <a:pt x="52" y="134"/>
                  </a:lnTo>
                  <a:lnTo>
                    <a:pt x="2" y="102"/>
                  </a:lnTo>
                  <a:lnTo>
                    <a:pt x="0" y="102"/>
                  </a:lnTo>
                  <a:lnTo>
                    <a:pt x="0" y="85"/>
                  </a:lnTo>
                  <a:lnTo>
                    <a:pt x="4" y="78"/>
                  </a:lnTo>
                  <a:lnTo>
                    <a:pt x="10" y="68"/>
                  </a:lnTo>
                  <a:lnTo>
                    <a:pt x="15" y="56"/>
                  </a:lnTo>
                  <a:lnTo>
                    <a:pt x="9" y="39"/>
                  </a:lnTo>
                  <a:lnTo>
                    <a:pt x="8" y="30"/>
                  </a:lnTo>
                  <a:lnTo>
                    <a:pt x="1" y="19"/>
                  </a:lnTo>
                  <a:lnTo>
                    <a:pt x="9" y="10"/>
                  </a:lnTo>
                  <a:lnTo>
                    <a:pt x="18" y="0"/>
                  </a:lnTo>
                  <a:lnTo>
                    <a:pt x="26" y="3"/>
                  </a:lnTo>
                  <a:lnTo>
                    <a:pt x="26" y="11"/>
                  </a:lnTo>
                  <a:lnTo>
                    <a:pt x="31" y="16"/>
                  </a:lnTo>
                  <a:lnTo>
                    <a:pt x="39" y="16"/>
                  </a:lnTo>
                  <a:lnTo>
                    <a:pt x="58" y="30"/>
                  </a:lnTo>
                  <a:lnTo>
                    <a:pt x="62" y="30"/>
                  </a:lnTo>
                  <a:lnTo>
                    <a:pt x="66" y="29"/>
                  </a:lnTo>
                  <a:lnTo>
                    <a:pt x="69" y="32"/>
                  </a:lnTo>
                  <a:lnTo>
                    <a:pt x="78" y="33"/>
                  </a:lnTo>
                  <a:lnTo>
                    <a:pt x="82" y="26"/>
                  </a:lnTo>
                  <a:lnTo>
                    <a:pt x="95" y="19"/>
                  </a:lnTo>
                  <a:lnTo>
                    <a:pt x="101" y="25"/>
                  </a:lnTo>
                  <a:lnTo>
                    <a:pt x="109" y="25"/>
                  </a:lnTo>
                  <a:lnTo>
                    <a:pt x="99" y="42"/>
                  </a:lnTo>
                  <a:lnTo>
                    <a:pt x="99" y="101"/>
                  </a:lnTo>
                  <a:lnTo>
                    <a:pt x="106" y="112"/>
                  </a:lnTo>
                  <a:lnTo>
                    <a:pt x="97" y="119"/>
                  </a:lnTo>
                  <a:lnTo>
                    <a:pt x="93" y="127"/>
                  </a:lnTo>
                  <a:lnTo>
                    <a:pt x="88" y="128"/>
                  </a:lnTo>
                  <a:lnTo>
                    <a:pt x="86" y="137"/>
                  </a:lnTo>
                  <a:lnTo>
                    <a:pt x="80" y="145"/>
                  </a:lnTo>
                  <a:lnTo>
                    <a:pt x="78" y="155"/>
                  </a:lnTo>
                  <a:lnTo>
                    <a:pt x="73" y="16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8" name="Freeform 24">
              <a:extLst>
                <a:ext uri="{FF2B5EF4-FFF2-40B4-BE49-F238E27FC236}">
                  <a16:creationId xmlns:a16="http://schemas.microsoft.com/office/drawing/2014/main" id="{13212A24-9D72-B13B-0E76-5238E5670828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6476" y="2392363"/>
              <a:ext cx="354013" cy="342900"/>
            </a:xfrm>
            <a:custGeom>
              <a:avLst/>
              <a:gdLst>
                <a:gd name="T0" fmla="*/ 27 w 223"/>
                <a:gd name="T1" fmla="*/ 210 h 216"/>
                <a:gd name="T2" fmla="*/ 21 w 223"/>
                <a:gd name="T3" fmla="*/ 201 h 216"/>
                <a:gd name="T4" fmla="*/ 22 w 223"/>
                <a:gd name="T5" fmla="*/ 188 h 216"/>
                <a:gd name="T6" fmla="*/ 14 w 223"/>
                <a:gd name="T7" fmla="*/ 172 h 216"/>
                <a:gd name="T8" fmla="*/ 8 w 223"/>
                <a:gd name="T9" fmla="*/ 163 h 216"/>
                <a:gd name="T10" fmla="*/ 5 w 223"/>
                <a:gd name="T11" fmla="*/ 147 h 216"/>
                <a:gd name="T12" fmla="*/ 1 w 223"/>
                <a:gd name="T13" fmla="*/ 143 h 216"/>
                <a:gd name="T14" fmla="*/ 3 w 223"/>
                <a:gd name="T15" fmla="*/ 129 h 216"/>
                <a:gd name="T16" fmla="*/ 4 w 223"/>
                <a:gd name="T17" fmla="*/ 120 h 216"/>
                <a:gd name="T18" fmla="*/ 14 w 223"/>
                <a:gd name="T19" fmla="*/ 99 h 216"/>
                <a:gd name="T20" fmla="*/ 22 w 223"/>
                <a:gd name="T21" fmla="*/ 38 h 216"/>
                <a:gd name="T22" fmla="*/ 39 w 223"/>
                <a:gd name="T23" fmla="*/ 32 h 216"/>
                <a:gd name="T24" fmla="*/ 92 w 223"/>
                <a:gd name="T25" fmla="*/ 0 h 216"/>
                <a:gd name="T26" fmla="*/ 199 w 223"/>
                <a:gd name="T27" fmla="*/ 0 h 216"/>
                <a:gd name="T28" fmla="*/ 201 w 223"/>
                <a:gd name="T29" fmla="*/ 17 h 216"/>
                <a:gd name="T30" fmla="*/ 209 w 223"/>
                <a:gd name="T31" fmla="*/ 52 h 216"/>
                <a:gd name="T32" fmla="*/ 223 w 223"/>
                <a:gd name="T33" fmla="*/ 63 h 216"/>
                <a:gd name="T34" fmla="*/ 208 w 223"/>
                <a:gd name="T35" fmla="*/ 75 h 216"/>
                <a:gd name="T36" fmla="*/ 203 w 223"/>
                <a:gd name="T37" fmla="*/ 90 h 216"/>
                <a:gd name="T38" fmla="*/ 199 w 223"/>
                <a:gd name="T39" fmla="*/ 119 h 216"/>
                <a:gd name="T40" fmla="*/ 192 w 223"/>
                <a:gd name="T41" fmla="*/ 147 h 216"/>
                <a:gd name="T42" fmla="*/ 178 w 223"/>
                <a:gd name="T43" fmla="*/ 168 h 216"/>
                <a:gd name="T44" fmla="*/ 171 w 223"/>
                <a:gd name="T45" fmla="*/ 179 h 216"/>
                <a:gd name="T46" fmla="*/ 168 w 223"/>
                <a:gd name="T47" fmla="*/ 210 h 216"/>
                <a:gd name="T48" fmla="*/ 166 w 223"/>
                <a:gd name="T49" fmla="*/ 197 h 216"/>
                <a:gd name="T50" fmla="*/ 164 w 223"/>
                <a:gd name="T51" fmla="*/ 184 h 216"/>
                <a:gd name="T52" fmla="*/ 155 w 223"/>
                <a:gd name="T53" fmla="*/ 167 h 216"/>
                <a:gd name="T54" fmla="*/ 149 w 223"/>
                <a:gd name="T55" fmla="*/ 154 h 216"/>
                <a:gd name="T56" fmla="*/ 140 w 223"/>
                <a:gd name="T57" fmla="*/ 158 h 216"/>
                <a:gd name="T58" fmla="*/ 145 w 223"/>
                <a:gd name="T59" fmla="*/ 172 h 216"/>
                <a:gd name="T60" fmla="*/ 131 w 223"/>
                <a:gd name="T61" fmla="*/ 192 h 216"/>
                <a:gd name="T62" fmla="*/ 113 w 223"/>
                <a:gd name="T63" fmla="*/ 184 h 216"/>
                <a:gd name="T64" fmla="*/ 106 w 223"/>
                <a:gd name="T65" fmla="*/ 193 h 216"/>
                <a:gd name="T66" fmla="*/ 99 w 223"/>
                <a:gd name="T67" fmla="*/ 199 h 216"/>
                <a:gd name="T68" fmla="*/ 83 w 223"/>
                <a:gd name="T69" fmla="*/ 195 h 216"/>
                <a:gd name="T70" fmla="*/ 67 w 223"/>
                <a:gd name="T71" fmla="*/ 198 h 216"/>
                <a:gd name="T72" fmla="*/ 56 w 223"/>
                <a:gd name="T73" fmla="*/ 186 h 216"/>
                <a:gd name="T74" fmla="*/ 44 w 223"/>
                <a:gd name="T75" fmla="*/ 184 h 216"/>
                <a:gd name="T76" fmla="*/ 38 w 223"/>
                <a:gd name="T77" fmla="*/ 206 h 216"/>
                <a:gd name="T78" fmla="*/ 27 w 223"/>
                <a:gd name="T79" fmla="*/ 210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23" h="216">
                  <a:moveTo>
                    <a:pt x="38" y="216"/>
                  </a:moveTo>
                  <a:lnTo>
                    <a:pt x="27" y="210"/>
                  </a:lnTo>
                  <a:lnTo>
                    <a:pt x="22" y="206"/>
                  </a:lnTo>
                  <a:lnTo>
                    <a:pt x="21" y="201"/>
                  </a:lnTo>
                  <a:lnTo>
                    <a:pt x="23" y="194"/>
                  </a:lnTo>
                  <a:lnTo>
                    <a:pt x="22" y="188"/>
                  </a:lnTo>
                  <a:lnTo>
                    <a:pt x="16" y="177"/>
                  </a:lnTo>
                  <a:lnTo>
                    <a:pt x="14" y="172"/>
                  </a:lnTo>
                  <a:lnTo>
                    <a:pt x="14" y="167"/>
                  </a:lnTo>
                  <a:lnTo>
                    <a:pt x="8" y="163"/>
                  </a:lnTo>
                  <a:lnTo>
                    <a:pt x="8" y="153"/>
                  </a:lnTo>
                  <a:lnTo>
                    <a:pt x="5" y="147"/>
                  </a:lnTo>
                  <a:lnTo>
                    <a:pt x="0" y="147"/>
                  </a:lnTo>
                  <a:lnTo>
                    <a:pt x="1" y="143"/>
                  </a:lnTo>
                  <a:lnTo>
                    <a:pt x="5" y="136"/>
                  </a:lnTo>
                  <a:lnTo>
                    <a:pt x="3" y="129"/>
                  </a:lnTo>
                  <a:lnTo>
                    <a:pt x="8" y="124"/>
                  </a:lnTo>
                  <a:lnTo>
                    <a:pt x="4" y="120"/>
                  </a:lnTo>
                  <a:lnTo>
                    <a:pt x="8" y="111"/>
                  </a:lnTo>
                  <a:lnTo>
                    <a:pt x="14" y="99"/>
                  </a:lnTo>
                  <a:lnTo>
                    <a:pt x="25" y="101"/>
                  </a:lnTo>
                  <a:lnTo>
                    <a:pt x="22" y="38"/>
                  </a:lnTo>
                  <a:lnTo>
                    <a:pt x="22" y="32"/>
                  </a:lnTo>
                  <a:lnTo>
                    <a:pt x="39" y="32"/>
                  </a:lnTo>
                  <a:lnTo>
                    <a:pt x="38" y="0"/>
                  </a:lnTo>
                  <a:lnTo>
                    <a:pt x="92" y="0"/>
                  </a:lnTo>
                  <a:lnTo>
                    <a:pt x="145" y="0"/>
                  </a:lnTo>
                  <a:lnTo>
                    <a:pt x="199" y="0"/>
                  </a:lnTo>
                  <a:lnTo>
                    <a:pt x="205" y="16"/>
                  </a:lnTo>
                  <a:lnTo>
                    <a:pt x="201" y="17"/>
                  </a:lnTo>
                  <a:lnTo>
                    <a:pt x="205" y="34"/>
                  </a:lnTo>
                  <a:lnTo>
                    <a:pt x="209" y="52"/>
                  </a:lnTo>
                  <a:lnTo>
                    <a:pt x="216" y="56"/>
                  </a:lnTo>
                  <a:lnTo>
                    <a:pt x="223" y="63"/>
                  </a:lnTo>
                  <a:lnTo>
                    <a:pt x="217" y="72"/>
                  </a:lnTo>
                  <a:lnTo>
                    <a:pt x="208" y="75"/>
                  </a:lnTo>
                  <a:lnTo>
                    <a:pt x="204" y="80"/>
                  </a:lnTo>
                  <a:lnTo>
                    <a:pt x="203" y="90"/>
                  </a:lnTo>
                  <a:lnTo>
                    <a:pt x="197" y="112"/>
                  </a:lnTo>
                  <a:lnTo>
                    <a:pt x="199" y="119"/>
                  </a:lnTo>
                  <a:lnTo>
                    <a:pt x="197" y="133"/>
                  </a:lnTo>
                  <a:lnTo>
                    <a:pt x="192" y="147"/>
                  </a:lnTo>
                  <a:lnTo>
                    <a:pt x="184" y="156"/>
                  </a:lnTo>
                  <a:lnTo>
                    <a:pt x="178" y="168"/>
                  </a:lnTo>
                  <a:lnTo>
                    <a:pt x="177" y="175"/>
                  </a:lnTo>
                  <a:lnTo>
                    <a:pt x="171" y="179"/>
                  </a:lnTo>
                  <a:lnTo>
                    <a:pt x="168" y="195"/>
                  </a:lnTo>
                  <a:lnTo>
                    <a:pt x="168" y="210"/>
                  </a:lnTo>
                  <a:lnTo>
                    <a:pt x="168" y="198"/>
                  </a:lnTo>
                  <a:lnTo>
                    <a:pt x="166" y="197"/>
                  </a:lnTo>
                  <a:lnTo>
                    <a:pt x="166" y="189"/>
                  </a:lnTo>
                  <a:lnTo>
                    <a:pt x="164" y="184"/>
                  </a:lnTo>
                  <a:lnTo>
                    <a:pt x="156" y="177"/>
                  </a:lnTo>
                  <a:lnTo>
                    <a:pt x="155" y="167"/>
                  </a:lnTo>
                  <a:lnTo>
                    <a:pt x="156" y="154"/>
                  </a:lnTo>
                  <a:lnTo>
                    <a:pt x="149" y="154"/>
                  </a:lnTo>
                  <a:lnTo>
                    <a:pt x="148" y="156"/>
                  </a:lnTo>
                  <a:lnTo>
                    <a:pt x="140" y="158"/>
                  </a:lnTo>
                  <a:lnTo>
                    <a:pt x="144" y="163"/>
                  </a:lnTo>
                  <a:lnTo>
                    <a:pt x="145" y="172"/>
                  </a:lnTo>
                  <a:lnTo>
                    <a:pt x="138" y="180"/>
                  </a:lnTo>
                  <a:lnTo>
                    <a:pt x="131" y="192"/>
                  </a:lnTo>
                  <a:lnTo>
                    <a:pt x="123" y="194"/>
                  </a:lnTo>
                  <a:lnTo>
                    <a:pt x="113" y="184"/>
                  </a:lnTo>
                  <a:lnTo>
                    <a:pt x="108" y="188"/>
                  </a:lnTo>
                  <a:lnTo>
                    <a:pt x="106" y="193"/>
                  </a:lnTo>
                  <a:lnTo>
                    <a:pt x="99" y="195"/>
                  </a:lnTo>
                  <a:lnTo>
                    <a:pt x="99" y="199"/>
                  </a:lnTo>
                  <a:lnTo>
                    <a:pt x="84" y="199"/>
                  </a:lnTo>
                  <a:lnTo>
                    <a:pt x="83" y="195"/>
                  </a:lnTo>
                  <a:lnTo>
                    <a:pt x="73" y="195"/>
                  </a:lnTo>
                  <a:lnTo>
                    <a:pt x="67" y="198"/>
                  </a:lnTo>
                  <a:lnTo>
                    <a:pt x="64" y="197"/>
                  </a:lnTo>
                  <a:lnTo>
                    <a:pt x="56" y="186"/>
                  </a:lnTo>
                  <a:lnTo>
                    <a:pt x="53" y="182"/>
                  </a:lnTo>
                  <a:lnTo>
                    <a:pt x="44" y="184"/>
                  </a:lnTo>
                  <a:lnTo>
                    <a:pt x="40" y="192"/>
                  </a:lnTo>
                  <a:lnTo>
                    <a:pt x="38" y="206"/>
                  </a:lnTo>
                  <a:lnTo>
                    <a:pt x="32" y="208"/>
                  </a:lnTo>
                  <a:lnTo>
                    <a:pt x="27" y="210"/>
                  </a:lnTo>
                  <a:lnTo>
                    <a:pt x="38" y="2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9" name="Freeform 25">
              <a:extLst>
                <a:ext uri="{FF2B5EF4-FFF2-40B4-BE49-F238E27FC236}">
                  <a16:creationId xmlns:a16="http://schemas.microsoft.com/office/drawing/2014/main" id="{790918E8-8826-BCB9-632C-0EC68AAEB3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2326" y="2357438"/>
              <a:ext cx="223838" cy="398463"/>
            </a:xfrm>
            <a:custGeom>
              <a:avLst/>
              <a:gdLst>
                <a:gd name="T0" fmla="*/ 138 w 141"/>
                <a:gd name="T1" fmla="*/ 60 h 251"/>
                <a:gd name="T2" fmla="*/ 141 w 141"/>
                <a:gd name="T3" fmla="*/ 123 h 251"/>
                <a:gd name="T4" fmla="*/ 130 w 141"/>
                <a:gd name="T5" fmla="*/ 121 h 251"/>
                <a:gd name="T6" fmla="*/ 124 w 141"/>
                <a:gd name="T7" fmla="*/ 133 h 251"/>
                <a:gd name="T8" fmla="*/ 120 w 141"/>
                <a:gd name="T9" fmla="*/ 142 h 251"/>
                <a:gd name="T10" fmla="*/ 124 w 141"/>
                <a:gd name="T11" fmla="*/ 146 h 251"/>
                <a:gd name="T12" fmla="*/ 119 w 141"/>
                <a:gd name="T13" fmla="*/ 151 h 251"/>
                <a:gd name="T14" fmla="*/ 121 w 141"/>
                <a:gd name="T15" fmla="*/ 158 h 251"/>
                <a:gd name="T16" fmla="*/ 117 w 141"/>
                <a:gd name="T17" fmla="*/ 165 h 251"/>
                <a:gd name="T18" fmla="*/ 116 w 141"/>
                <a:gd name="T19" fmla="*/ 169 h 251"/>
                <a:gd name="T20" fmla="*/ 121 w 141"/>
                <a:gd name="T21" fmla="*/ 169 h 251"/>
                <a:gd name="T22" fmla="*/ 124 w 141"/>
                <a:gd name="T23" fmla="*/ 175 h 251"/>
                <a:gd name="T24" fmla="*/ 124 w 141"/>
                <a:gd name="T25" fmla="*/ 185 h 251"/>
                <a:gd name="T26" fmla="*/ 130 w 141"/>
                <a:gd name="T27" fmla="*/ 189 h 251"/>
                <a:gd name="T28" fmla="*/ 130 w 141"/>
                <a:gd name="T29" fmla="*/ 194 h 251"/>
                <a:gd name="T30" fmla="*/ 121 w 141"/>
                <a:gd name="T31" fmla="*/ 197 h 251"/>
                <a:gd name="T32" fmla="*/ 113 w 141"/>
                <a:gd name="T33" fmla="*/ 202 h 251"/>
                <a:gd name="T34" fmla="*/ 104 w 141"/>
                <a:gd name="T35" fmla="*/ 220 h 251"/>
                <a:gd name="T36" fmla="*/ 91 w 141"/>
                <a:gd name="T37" fmla="*/ 227 h 251"/>
                <a:gd name="T38" fmla="*/ 77 w 141"/>
                <a:gd name="T39" fmla="*/ 227 h 251"/>
                <a:gd name="T40" fmla="*/ 74 w 141"/>
                <a:gd name="T41" fmla="*/ 228 h 251"/>
                <a:gd name="T42" fmla="*/ 74 w 141"/>
                <a:gd name="T43" fmla="*/ 232 h 251"/>
                <a:gd name="T44" fmla="*/ 68 w 141"/>
                <a:gd name="T45" fmla="*/ 238 h 251"/>
                <a:gd name="T46" fmla="*/ 63 w 141"/>
                <a:gd name="T47" fmla="*/ 245 h 251"/>
                <a:gd name="T48" fmla="*/ 44 w 141"/>
                <a:gd name="T49" fmla="*/ 250 h 251"/>
                <a:gd name="T50" fmla="*/ 42 w 141"/>
                <a:gd name="T51" fmla="*/ 247 h 251"/>
                <a:gd name="T52" fmla="*/ 39 w 141"/>
                <a:gd name="T53" fmla="*/ 246 h 251"/>
                <a:gd name="T54" fmla="*/ 37 w 141"/>
                <a:gd name="T55" fmla="*/ 251 h 251"/>
                <a:gd name="T56" fmla="*/ 25 w 141"/>
                <a:gd name="T57" fmla="*/ 251 h 251"/>
                <a:gd name="T58" fmla="*/ 28 w 141"/>
                <a:gd name="T59" fmla="*/ 247 h 251"/>
                <a:gd name="T60" fmla="*/ 22 w 141"/>
                <a:gd name="T61" fmla="*/ 236 h 251"/>
                <a:gd name="T62" fmla="*/ 20 w 141"/>
                <a:gd name="T63" fmla="*/ 229 h 251"/>
                <a:gd name="T64" fmla="*/ 15 w 141"/>
                <a:gd name="T65" fmla="*/ 228 h 251"/>
                <a:gd name="T66" fmla="*/ 7 w 141"/>
                <a:gd name="T67" fmla="*/ 219 h 251"/>
                <a:gd name="T68" fmla="*/ 9 w 141"/>
                <a:gd name="T69" fmla="*/ 211 h 251"/>
                <a:gd name="T70" fmla="*/ 15 w 141"/>
                <a:gd name="T71" fmla="*/ 212 h 251"/>
                <a:gd name="T72" fmla="*/ 20 w 141"/>
                <a:gd name="T73" fmla="*/ 211 h 251"/>
                <a:gd name="T74" fmla="*/ 28 w 141"/>
                <a:gd name="T75" fmla="*/ 211 h 251"/>
                <a:gd name="T76" fmla="*/ 20 w 141"/>
                <a:gd name="T77" fmla="*/ 197 h 251"/>
                <a:gd name="T78" fmla="*/ 20 w 141"/>
                <a:gd name="T79" fmla="*/ 186 h 251"/>
                <a:gd name="T80" fmla="*/ 18 w 141"/>
                <a:gd name="T81" fmla="*/ 176 h 251"/>
                <a:gd name="T82" fmla="*/ 13 w 141"/>
                <a:gd name="T83" fmla="*/ 165 h 251"/>
                <a:gd name="T84" fmla="*/ 15 w 141"/>
                <a:gd name="T85" fmla="*/ 159 h 251"/>
                <a:gd name="T86" fmla="*/ 5 w 141"/>
                <a:gd name="T87" fmla="*/ 159 h 251"/>
                <a:gd name="T88" fmla="*/ 5 w 141"/>
                <a:gd name="T89" fmla="*/ 149 h 251"/>
                <a:gd name="T90" fmla="*/ 0 w 141"/>
                <a:gd name="T91" fmla="*/ 142 h 251"/>
                <a:gd name="T92" fmla="*/ 5 w 141"/>
                <a:gd name="T93" fmla="*/ 121 h 251"/>
                <a:gd name="T94" fmla="*/ 22 w 141"/>
                <a:gd name="T95" fmla="*/ 106 h 251"/>
                <a:gd name="T96" fmla="*/ 22 w 141"/>
                <a:gd name="T97" fmla="*/ 86 h 251"/>
                <a:gd name="T98" fmla="*/ 28 w 141"/>
                <a:gd name="T99" fmla="*/ 54 h 251"/>
                <a:gd name="T100" fmla="*/ 30 w 141"/>
                <a:gd name="T101" fmla="*/ 47 h 251"/>
                <a:gd name="T102" fmla="*/ 24 w 141"/>
                <a:gd name="T103" fmla="*/ 42 h 251"/>
                <a:gd name="T104" fmla="*/ 24 w 141"/>
                <a:gd name="T105" fmla="*/ 38 h 251"/>
                <a:gd name="T106" fmla="*/ 18 w 141"/>
                <a:gd name="T107" fmla="*/ 33 h 251"/>
                <a:gd name="T108" fmla="*/ 15 w 141"/>
                <a:gd name="T109" fmla="*/ 8 h 251"/>
                <a:gd name="T110" fmla="*/ 29 w 141"/>
                <a:gd name="T111" fmla="*/ 0 h 251"/>
                <a:gd name="T112" fmla="*/ 83 w 141"/>
                <a:gd name="T113" fmla="*/ 30 h 251"/>
                <a:gd name="T114" fmla="*/ 138 w 141"/>
                <a:gd name="T115" fmla="*/ 60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1" h="251">
                  <a:moveTo>
                    <a:pt x="138" y="60"/>
                  </a:moveTo>
                  <a:lnTo>
                    <a:pt x="141" y="123"/>
                  </a:lnTo>
                  <a:lnTo>
                    <a:pt x="130" y="121"/>
                  </a:lnTo>
                  <a:lnTo>
                    <a:pt x="124" y="133"/>
                  </a:lnTo>
                  <a:lnTo>
                    <a:pt x="120" y="142"/>
                  </a:lnTo>
                  <a:lnTo>
                    <a:pt x="124" y="146"/>
                  </a:lnTo>
                  <a:lnTo>
                    <a:pt x="119" y="151"/>
                  </a:lnTo>
                  <a:lnTo>
                    <a:pt x="121" y="158"/>
                  </a:lnTo>
                  <a:lnTo>
                    <a:pt x="117" y="165"/>
                  </a:lnTo>
                  <a:lnTo>
                    <a:pt x="116" y="169"/>
                  </a:lnTo>
                  <a:lnTo>
                    <a:pt x="121" y="169"/>
                  </a:lnTo>
                  <a:lnTo>
                    <a:pt x="124" y="175"/>
                  </a:lnTo>
                  <a:lnTo>
                    <a:pt x="124" y="185"/>
                  </a:lnTo>
                  <a:lnTo>
                    <a:pt x="130" y="189"/>
                  </a:lnTo>
                  <a:lnTo>
                    <a:pt x="130" y="194"/>
                  </a:lnTo>
                  <a:lnTo>
                    <a:pt x="121" y="197"/>
                  </a:lnTo>
                  <a:lnTo>
                    <a:pt x="113" y="202"/>
                  </a:lnTo>
                  <a:lnTo>
                    <a:pt x="104" y="220"/>
                  </a:lnTo>
                  <a:lnTo>
                    <a:pt x="91" y="227"/>
                  </a:lnTo>
                  <a:lnTo>
                    <a:pt x="77" y="227"/>
                  </a:lnTo>
                  <a:lnTo>
                    <a:pt x="74" y="228"/>
                  </a:lnTo>
                  <a:lnTo>
                    <a:pt x="74" y="232"/>
                  </a:lnTo>
                  <a:lnTo>
                    <a:pt x="68" y="238"/>
                  </a:lnTo>
                  <a:lnTo>
                    <a:pt x="63" y="245"/>
                  </a:lnTo>
                  <a:lnTo>
                    <a:pt x="44" y="250"/>
                  </a:lnTo>
                  <a:lnTo>
                    <a:pt x="42" y="247"/>
                  </a:lnTo>
                  <a:lnTo>
                    <a:pt x="39" y="246"/>
                  </a:lnTo>
                  <a:lnTo>
                    <a:pt x="37" y="251"/>
                  </a:lnTo>
                  <a:lnTo>
                    <a:pt x="25" y="251"/>
                  </a:lnTo>
                  <a:lnTo>
                    <a:pt x="28" y="247"/>
                  </a:lnTo>
                  <a:lnTo>
                    <a:pt x="22" y="236"/>
                  </a:lnTo>
                  <a:lnTo>
                    <a:pt x="20" y="229"/>
                  </a:lnTo>
                  <a:lnTo>
                    <a:pt x="15" y="228"/>
                  </a:lnTo>
                  <a:lnTo>
                    <a:pt x="7" y="219"/>
                  </a:lnTo>
                  <a:lnTo>
                    <a:pt x="9" y="211"/>
                  </a:lnTo>
                  <a:lnTo>
                    <a:pt x="15" y="212"/>
                  </a:lnTo>
                  <a:lnTo>
                    <a:pt x="20" y="211"/>
                  </a:lnTo>
                  <a:lnTo>
                    <a:pt x="28" y="211"/>
                  </a:lnTo>
                  <a:lnTo>
                    <a:pt x="20" y="197"/>
                  </a:lnTo>
                  <a:lnTo>
                    <a:pt x="20" y="186"/>
                  </a:lnTo>
                  <a:lnTo>
                    <a:pt x="18" y="176"/>
                  </a:lnTo>
                  <a:lnTo>
                    <a:pt x="13" y="165"/>
                  </a:lnTo>
                  <a:lnTo>
                    <a:pt x="15" y="159"/>
                  </a:lnTo>
                  <a:lnTo>
                    <a:pt x="5" y="159"/>
                  </a:lnTo>
                  <a:lnTo>
                    <a:pt x="5" y="149"/>
                  </a:lnTo>
                  <a:lnTo>
                    <a:pt x="0" y="142"/>
                  </a:lnTo>
                  <a:lnTo>
                    <a:pt x="5" y="121"/>
                  </a:lnTo>
                  <a:lnTo>
                    <a:pt x="22" y="106"/>
                  </a:lnTo>
                  <a:lnTo>
                    <a:pt x="22" y="86"/>
                  </a:lnTo>
                  <a:lnTo>
                    <a:pt x="28" y="54"/>
                  </a:lnTo>
                  <a:lnTo>
                    <a:pt x="30" y="47"/>
                  </a:lnTo>
                  <a:lnTo>
                    <a:pt x="24" y="42"/>
                  </a:lnTo>
                  <a:lnTo>
                    <a:pt x="24" y="38"/>
                  </a:lnTo>
                  <a:lnTo>
                    <a:pt x="18" y="33"/>
                  </a:lnTo>
                  <a:lnTo>
                    <a:pt x="15" y="8"/>
                  </a:lnTo>
                  <a:lnTo>
                    <a:pt x="29" y="0"/>
                  </a:lnTo>
                  <a:lnTo>
                    <a:pt x="83" y="30"/>
                  </a:lnTo>
                  <a:lnTo>
                    <a:pt x="138" y="6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0" name="Freeform 26">
              <a:extLst>
                <a:ext uri="{FF2B5EF4-FFF2-40B4-BE49-F238E27FC236}">
                  <a16:creationId xmlns:a16="http://schemas.microsoft.com/office/drawing/2014/main" id="{C5456BBF-6C90-31DB-7B98-CECC27FACD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719388" y="2444750"/>
              <a:ext cx="61913" cy="47625"/>
            </a:xfrm>
            <a:custGeom>
              <a:avLst/>
              <a:gdLst>
                <a:gd name="T0" fmla="*/ 39 w 39"/>
                <a:gd name="T1" fmla="*/ 3 h 30"/>
                <a:gd name="T2" fmla="*/ 39 w 39"/>
                <a:gd name="T3" fmla="*/ 12 h 30"/>
                <a:gd name="T4" fmla="*/ 36 w 39"/>
                <a:gd name="T5" fmla="*/ 17 h 30"/>
                <a:gd name="T6" fmla="*/ 33 w 39"/>
                <a:gd name="T7" fmla="*/ 19 h 30"/>
                <a:gd name="T8" fmla="*/ 36 w 39"/>
                <a:gd name="T9" fmla="*/ 25 h 30"/>
                <a:gd name="T10" fmla="*/ 35 w 39"/>
                <a:gd name="T11" fmla="*/ 29 h 30"/>
                <a:gd name="T12" fmla="*/ 27 w 39"/>
                <a:gd name="T13" fmla="*/ 26 h 30"/>
                <a:gd name="T14" fmla="*/ 20 w 39"/>
                <a:gd name="T15" fmla="*/ 27 h 30"/>
                <a:gd name="T16" fmla="*/ 11 w 39"/>
                <a:gd name="T17" fmla="*/ 26 h 30"/>
                <a:gd name="T18" fmla="*/ 5 w 39"/>
                <a:gd name="T19" fmla="*/ 30 h 30"/>
                <a:gd name="T20" fmla="*/ 0 w 39"/>
                <a:gd name="T21" fmla="*/ 25 h 30"/>
                <a:gd name="T22" fmla="*/ 1 w 39"/>
                <a:gd name="T23" fmla="*/ 19 h 30"/>
                <a:gd name="T24" fmla="*/ 13 w 39"/>
                <a:gd name="T25" fmla="*/ 21 h 30"/>
                <a:gd name="T26" fmla="*/ 23 w 39"/>
                <a:gd name="T27" fmla="*/ 22 h 30"/>
                <a:gd name="T28" fmla="*/ 28 w 39"/>
                <a:gd name="T29" fmla="*/ 19 h 30"/>
                <a:gd name="T30" fmla="*/ 23 w 39"/>
                <a:gd name="T31" fmla="*/ 13 h 30"/>
                <a:gd name="T32" fmla="*/ 24 w 39"/>
                <a:gd name="T33" fmla="*/ 6 h 30"/>
                <a:gd name="T34" fmla="*/ 15 w 39"/>
                <a:gd name="T35" fmla="*/ 4 h 30"/>
                <a:gd name="T36" fmla="*/ 19 w 39"/>
                <a:gd name="T37" fmla="*/ 0 h 30"/>
                <a:gd name="T38" fmla="*/ 27 w 39"/>
                <a:gd name="T39" fmla="*/ 0 h 30"/>
                <a:gd name="T40" fmla="*/ 39 w 39"/>
                <a:gd name="T41" fmla="*/ 3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9" h="30">
                  <a:moveTo>
                    <a:pt x="39" y="3"/>
                  </a:moveTo>
                  <a:lnTo>
                    <a:pt x="39" y="12"/>
                  </a:lnTo>
                  <a:lnTo>
                    <a:pt x="36" y="17"/>
                  </a:lnTo>
                  <a:lnTo>
                    <a:pt x="33" y="19"/>
                  </a:lnTo>
                  <a:lnTo>
                    <a:pt x="36" y="25"/>
                  </a:lnTo>
                  <a:lnTo>
                    <a:pt x="35" y="29"/>
                  </a:lnTo>
                  <a:lnTo>
                    <a:pt x="27" y="26"/>
                  </a:lnTo>
                  <a:lnTo>
                    <a:pt x="20" y="27"/>
                  </a:lnTo>
                  <a:lnTo>
                    <a:pt x="11" y="26"/>
                  </a:lnTo>
                  <a:lnTo>
                    <a:pt x="5" y="30"/>
                  </a:lnTo>
                  <a:lnTo>
                    <a:pt x="0" y="25"/>
                  </a:lnTo>
                  <a:lnTo>
                    <a:pt x="1" y="19"/>
                  </a:lnTo>
                  <a:lnTo>
                    <a:pt x="13" y="21"/>
                  </a:lnTo>
                  <a:lnTo>
                    <a:pt x="23" y="22"/>
                  </a:lnTo>
                  <a:lnTo>
                    <a:pt x="28" y="19"/>
                  </a:lnTo>
                  <a:lnTo>
                    <a:pt x="23" y="13"/>
                  </a:lnTo>
                  <a:lnTo>
                    <a:pt x="24" y="6"/>
                  </a:lnTo>
                  <a:lnTo>
                    <a:pt x="15" y="4"/>
                  </a:lnTo>
                  <a:lnTo>
                    <a:pt x="19" y="0"/>
                  </a:lnTo>
                  <a:lnTo>
                    <a:pt x="27" y="0"/>
                  </a:lnTo>
                  <a:lnTo>
                    <a:pt x="39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1" name="Freeform 27">
              <a:extLst>
                <a:ext uri="{FF2B5EF4-FFF2-40B4-BE49-F238E27FC236}">
                  <a16:creationId xmlns:a16="http://schemas.microsoft.com/office/drawing/2014/main" id="{9F1A765B-0727-9A90-7286-B5015714621E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1776" y="2444750"/>
              <a:ext cx="79375" cy="57150"/>
            </a:xfrm>
            <a:custGeom>
              <a:avLst/>
              <a:gdLst>
                <a:gd name="T0" fmla="*/ 2 w 50"/>
                <a:gd name="T1" fmla="*/ 29 h 36"/>
                <a:gd name="T2" fmla="*/ 3 w 50"/>
                <a:gd name="T3" fmla="*/ 25 h 36"/>
                <a:gd name="T4" fmla="*/ 0 w 50"/>
                <a:gd name="T5" fmla="*/ 19 h 36"/>
                <a:gd name="T6" fmla="*/ 3 w 50"/>
                <a:gd name="T7" fmla="*/ 17 h 36"/>
                <a:gd name="T8" fmla="*/ 6 w 50"/>
                <a:gd name="T9" fmla="*/ 12 h 36"/>
                <a:gd name="T10" fmla="*/ 6 w 50"/>
                <a:gd name="T11" fmla="*/ 3 h 36"/>
                <a:gd name="T12" fmla="*/ 7 w 50"/>
                <a:gd name="T13" fmla="*/ 0 h 36"/>
                <a:gd name="T14" fmla="*/ 19 w 50"/>
                <a:gd name="T15" fmla="*/ 0 h 36"/>
                <a:gd name="T16" fmla="*/ 26 w 50"/>
                <a:gd name="T17" fmla="*/ 5 h 36"/>
                <a:gd name="T18" fmla="*/ 30 w 50"/>
                <a:gd name="T19" fmla="*/ 4 h 36"/>
                <a:gd name="T20" fmla="*/ 32 w 50"/>
                <a:gd name="T21" fmla="*/ 10 h 36"/>
                <a:gd name="T22" fmla="*/ 38 w 50"/>
                <a:gd name="T23" fmla="*/ 9 h 36"/>
                <a:gd name="T24" fmla="*/ 38 w 50"/>
                <a:gd name="T25" fmla="*/ 14 h 36"/>
                <a:gd name="T26" fmla="*/ 43 w 50"/>
                <a:gd name="T27" fmla="*/ 16 h 36"/>
                <a:gd name="T28" fmla="*/ 50 w 50"/>
                <a:gd name="T29" fmla="*/ 19 h 36"/>
                <a:gd name="T30" fmla="*/ 45 w 50"/>
                <a:gd name="T31" fmla="*/ 26 h 36"/>
                <a:gd name="T32" fmla="*/ 38 w 50"/>
                <a:gd name="T33" fmla="*/ 23 h 36"/>
                <a:gd name="T34" fmla="*/ 32 w 50"/>
                <a:gd name="T35" fmla="*/ 23 h 36"/>
                <a:gd name="T36" fmla="*/ 28 w 50"/>
                <a:gd name="T37" fmla="*/ 23 h 36"/>
                <a:gd name="T38" fmla="*/ 25 w 50"/>
                <a:gd name="T39" fmla="*/ 26 h 36"/>
                <a:gd name="T40" fmla="*/ 20 w 50"/>
                <a:gd name="T41" fmla="*/ 27 h 36"/>
                <a:gd name="T42" fmla="*/ 17 w 50"/>
                <a:gd name="T43" fmla="*/ 23 h 36"/>
                <a:gd name="T44" fmla="*/ 13 w 50"/>
                <a:gd name="T45" fmla="*/ 25 h 36"/>
                <a:gd name="T46" fmla="*/ 6 w 50"/>
                <a:gd name="T47" fmla="*/ 36 h 36"/>
                <a:gd name="T48" fmla="*/ 3 w 50"/>
                <a:gd name="T49" fmla="*/ 34 h 36"/>
                <a:gd name="T50" fmla="*/ 2 w 50"/>
                <a:gd name="T51" fmla="*/ 29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0" h="36">
                  <a:moveTo>
                    <a:pt x="2" y="29"/>
                  </a:moveTo>
                  <a:lnTo>
                    <a:pt x="3" y="25"/>
                  </a:lnTo>
                  <a:lnTo>
                    <a:pt x="0" y="19"/>
                  </a:lnTo>
                  <a:lnTo>
                    <a:pt x="3" y="17"/>
                  </a:lnTo>
                  <a:lnTo>
                    <a:pt x="6" y="12"/>
                  </a:lnTo>
                  <a:lnTo>
                    <a:pt x="6" y="3"/>
                  </a:lnTo>
                  <a:lnTo>
                    <a:pt x="7" y="0"/>
                  </a:lnTo>
                  <a:lnTo>
                    <a:pt x="19" y="0"/>
                  </a:lnTo>
                  <a:lnTo>
                    <a:pt x="26" y="5"/>
                  </a:lnTo>
                  <a:lnTo>
                    <a:pt x="30" y="4"/>
                  </a:lnTo>
                  <a:lnTo>
                    <a:pt x="32" y="10"/>
                  </a:lnTo>
                  <a:lnTo>
                    <a:pt x="38" y="9"/>
                  </a:lnTo>
                  <a:lnTo>
                    <a:pt x="38" y="14"/>
                  </a:lnTo>
                  <a:lnTo>
                    <a:pt x="43" y="16"/>
                  </a:lnTo>
                  <a:lnTo>
                    <a:pt x="50" y="19"/>
                  </a:lnTo>
                  <a:lnTo>
                    <a:pt x="45" y="26"/>
                  </a:lnTo>
                  <a:lnTo>
                    <a:pt x="38" y="23"/>
                  </a:lnTo>
                  <a:lnTo>
                    <a:pt x="32" y="23"/>
                  </a:lnTo>
                  <a:lnTo>
                    <a:pt x="28" y="23"/>
                  </a:lnTo>
                  <a:lnTo>
                    <a:pt x="25" y="26"/>
                  </a:lnTo>
                  <a:lnTo>
                    <a:pt x="20" y="27"/>
                  </a:lnTo>
                  <a:lnTo>
                    <a:pt x="17" y="23"/>
                  </a:lnTo>
                  <a:lnTo>
                    <a:pt x="13" y="25"/>
                  </a:lnTo>
                  <a:lnTo>
                    <a:pt x="6" y="36"/>
                  </a:lnTo>
                  <a:lnTo>
                    <a:pt x="3" y="34"/>
                  </a:lnTo>
                  <a:lnTo>
                    <a:pt x="2" y="2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2" name="Freeform 28">
              <a:extLst>
                <a:ext uri="{FF2B5EF4-FFF2-40B4-BE49-F238E27FC236}">
                  <a16:creationId xmlns:a16="http://schemas.microsoft.com/office/drawing/2014/main" id="{95100B9E-4FC7-2CE9-5386-5FA530E363F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317626" y="1028700"/>
              <a:ext cx="6105525" cy="885825"/>
            </a:xfrm>
            <a:custGeom>
              <a:avLst/>
              <a:gdLst>
                <a:gd name="T0" fmla="*/ 3803 w 3846"/>
                <a:gd name="T1" fmla="*/ 215 h 558"/>
                <a:gd name="T2" fmla="*/ 3794 w 3846"/>
                <a:gd name="T3" fmla="*/ 274 h 558"/>
                <a:gd name="T4" fmla="*/ 3776 w 3846"/>
                <a:gd name="T5" fmla="*/ 329 h 558"/>
                <a:gd name="T6" fmla="*/ 3740 w 3846"/>
                <a:gd name="T7" fmla="*/ 373 h 558"/>
                <a:gd name="T8" fmla="*/ 3671 w 3846"/>
                <a:gd name="T9" fmla="*/ 237 h 558"/>
                <a:gd name="T10" fmla="*/ 3569 w 3846"/>
                <a:gd name="T11" fmla="*/ 278 h 558"/>
                <a:gd name="T12" fmla="*/ 3536 w 3846"/>
                <a:gd name="T13" fmla="*/ 358 h 558"/>
                <a:gd name="T14" fmla="*/ 3597 w 3846"/>
                <a:gd name="T15" fmla="*/ 523 h 558"/>
                <a:gd name="T16" fmla="*/ 3533 w 3846"/>
                <a:gd name="T17" fmla="*/ 499 h 558"/>
                <a:gd name="T18" fmla="*/ 3490 w 3846"/>
                <a:gd name="T19" fmla="*/ 439 h 558"/>
                <a:gd name="T20" fmla="*/ 3326 w 3846"/>
                <a:gd name="T21" fmla="*/ 372 h 558"/>
                <a:gd name="T22" fmla="*/ 3286 w 3846"/>
                <a:gd name="T23" fmla="*/ 419 h 558"/>
                <a:gd name="T24" fmla="*/ 3160 w 3846"/>
                <a:gd name="T25" fmla="*/ 416 h 558"/>
                <a:gd name="T26" fmla="*/ 3058 w 3846"/>
                <a:gd name="T27" fmla="*/ 421 h 558"/>
                <a:gd name="T28" fmla="*/ 2935 w 3846"/>
                <a:gd name="T29" fmla="*/ 425 h 558"/>
                <a:gd name="T30" fmla="*/ 2798 w 3846"/>
                <a:gd name="T31" fmla="*/ 352 h 558"/>
                <a:gd name="T32" fmla="*/ 2661 w 3846"/>
                <a:gd name="T33" fmla="*/ 355 h 558"/>
                <a:gd name="T34" fmla="*/ 2618 w 3846"/>
                <a:gd name="T35" fmla="*/ 412 h 558"/>
                <a:gd name="T36" fmla="*/ 2468 w 3846"/>
                <a:gd name="T37" fmla="*/ 432 h 558"/>
                <a:gd name="T38" fmla="*/ 2485 w 3846"/>
                <a:gd name="T39" fmla="*/ 503 h 558"/>
                <a:gd name="T40" fmla="*/ 2475 w 3846"/>
                <a:gd name="T41" fmla="*/ 536 h 558"/>
                <a:gd name="T42" fmla="*/ 2357 w 3846"/>
                <a:gd name="T43" fmla="*/ 494 h 558"/>
                <a:gd name="T44" fmla="*/ 2388 w 3846"/>
                <a:gd name="T45" fmla="*/ 447 h 558"/>
                <a:gd name="T46" fmla="*/ 2320 w 3846"/>
                <a:gd name="T47" fmla="*/ 403 h 558"/>
                <a:gd name="T48" fmla="*/ 2270 w 3846"/>
                <a:gd name="T49" fmla="*/ 374 h 558"/>
                <a:gd name="T50" fmla="*/ 2257 w 3846"/>
                <a:gd name="T51" fmla="*/ 338 h 558"/>
                <a:gd name="T52" fmla="*/ 2216 w 3846"/>
                <a:gd name="T53" fmla="*/ 282 h 558"/>
                <a:gd name="T54" fmla="*/ 2218 w 3846"/>
                <a:gd name="T55" fmla="*/ 190 h 558"/>
                <a:gd name="T56" fmla="*/ 2314 w 3846"/>
                <a:gd name="T57" fmla="*/ 161 h 558"/>
                <a:gd name="T58" fmla="*/ 2287 w 3846"/>
                <a:gd name="T59" fmla="*/ 215 h 558"/>
                <a:gd name="T60" fmla="*/ 2360 w 3846"/>
                <a:gd name="T61" fmla="*/ 187 h 558"/>
                <a:gd name="T62" fmla="*/ 2398 w 3846"/>
                <a:gd name="T63" fmla="*/ 176 h 558"/>
                <a:gd name="T64" fmla="*/ 2512 w 3846"/>
                <a:gd name="T65" fmla="*/ 157 h 558"/>
                <a:gd name="T66" fmla="*/ 2574 w 3846"/>
                <a:gd name="T67" fmla="*/ 142 h 558"/>
                <a:gd name="T68" fmla="*/ 2616 w 3846"/>
                <a:gd name="T69" fmla="*/ 120 h 558"/>
                <a:gd name="T70" fmla="*/ 2670 w 3846"/>
                <a:gd name="T71" fmla="*/ 164 h 558"/>
                <a:gd name="T72" fmla="*/ 2635 w 3846"/>
                <a:gd name="T73" fmla="*/ 104 h 558"/>
                <a:gd name="T74" fmla="*/ 2707 w 3846"/>
                <a:gd name="T75" fmla="*/ 86 h 558"/>
                <a:gd name="T76" fmla="*/ 2808 w 3846"/>
                <a:gd name="T77" fmla="*/ 53 h 558"/>
                <a:gd name="T78" fmla="*/ 2915 w 3846"/>
                <a:gd name="T79" fmla="*/ 49 h 558"/>
                <a:gd name="T80" fmla="*/ 2989 w 3846"/>
                <a:gd name="T81" fmla="*/ 91 h 558"/>
                <a:gd name="T82" fmla="*/ 3152 w 3846"/>
                <a:gd name="T83" fmla="*/ 103 h 558"/>
                <a:gd name="T84" fmla="*/ 3250 w 3846"/>
                <a:gd name="T85" fmla="*/ 103 h 558"/>
                <a:gd name="T86" fmla="*/ 3529 w 3846"/>
                <a:gd name="T87" fmla="*/ 139 h 558"/>
                <a:gd name="T88" fmla="*/ 3698 w 3846"/>
                <a:gd name="T89" fmla="*/ 142 h 558"/>
                <a:gd name="T90" fmla="*/ 81 w 3846"/>
                <a:gd name="T91" fmla="*/ 148 h 558"/>
                <a:gd name="T92" fmla="*/ 69 w 3846"/>
                <a:gd name="T93" fmla="*/ 209 h 558"/>
                <a:gd name="T94" fmla="*/ 19 w 3846"/>
                <a:gd name="T95" fmla="*/ 189 h 558"/>
                <a:gd name="T96" fmla="*/ 81 w 3846"/>
                <a:gd name="T97" fmla="*/ 148 h 558"/>
                <a:gd name="T98" fmla="*/ 2698 w 3846"/>
                <a:gd name="T99" fmla="*/ 1 h 558"/>
                <a:gd name="T100" fmla="*/ 2698 w 3846"/>
                <a:gd name="T101" fmla="*/ 1 h 558"/>
                <a:gd name="T102" fmla="*/ 3249 w 3846"/>
                <a:gd name="T103" fmla="*/ 64 h 558"/>
                <a:gd name="T104" fmla="*/ 3290 w 3846"/>
                <a:gd name="T105" fmla="*/ 73 h 558"/>
                <a:gd name="T106" fmla="*/ 3243 w 3846"/>
                <a:gd name="T107" fmla="*/ 92 h 558"/>
                <a:gd name="T108" fmla="*/ 2329 w 3846"/>
                <a:gd name="T109" fmla="*/ 8 h 558"/>
                <a:gd name="T110" fmla="*/ 2131 w 3846"/>
                <a:gd name="T111" fmla="*/ 347 h 558"/>
                <a:gd name="T112" fmla="*/ 2464 w 3846"/>
                <a:gd name="T113" fmla="*/ 56 h 558"/>
                <a:gd name="T114" fmla="*/ 2439 w 3846"/>
                <a:gd name="T115" fmla="*/ 103 h 558"/>
                <a:gd name="T116" fmla="*/ 2420 w 3846"/>
                <a:gd name="T117" fmla="*/ 87 h 558"/>
                <a:gd name="T118" fmla="*/ 3677 w 3846"/>
                <a:gd name="T119" fmla="*/ 480 h 558"/>
                <a:gd name="T120" fmla="*/ 3573 w 3846"/>
                <a:gd name="T121" fmla="*/ 364 h 558"/>
                <a:gd name="T122" fmla="*/ 2336 w 3846"/>
                <a:gd name="T123" fmla="*/ 488 h 558"/>
                <a:gd name="T124" fmla="*/ 2318 w 3846"/>
                <a:gd name="T125" fmla="*/ 485 h 5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46" h="558">
                  <a:moveTo>
                    <a:pt x="3681" y="124"/>
                  </a:moveTo>
                  <a:lnTo>
                    <a:pt x="3672" y="125"/>
                  </a:lnTo>
                  <a:lnTo>
                    <a:pt x="3663" y="120"/>
                  </a:lnTo>
                  <a:lnTo>
                    <a:pt x="3666" y="114"/>
                  </a:lnTo>
                  <a:lnTo>
                    <a:pt x="3673" y="120"/>
                  </a:lnTo>
                  <a:lnTo>
                    <a:pt x="3681" y="124"/>
                  </a:lnTo>
                  <a:close/>
                  <a:moveTo>
                    <a:pt x="3803" y="202"/>
                  </a:moveTo>
                  <a:lnTo>
                    <a:pt x="3798" y="208"/>
                  </a:lnTo>
                  <a:lnTo>
                    <a:pt x="3783" y="207"/>
                  </a:lnTo>
                  <a:lnTo>
                    <a:pt x="3803" y="215"/>
                  </a:lnTo>
                  <a:lnTo>
                    <a:pt x="3825" y="225"/>
                  </a:lnTo>
                  <a:lnTo>
                    <a:pt x="3836" y="230"/>
                  </a:lnTo>
                  <a:lnTo>
                    <a:pt x="3845" y="235"/>
                  </a:lnTo>
                  <a:lnTo>
                    <a:pt x="3846" y="239"/>
                  </a:lnTo>
                  <a:lnTo>
                    <a:pt x="3823" y="237"/>
                  </a:lnTo>
                  <a:lnTo>
                    <a:pt x="3807" y="247"/>
                  </a:lnTo>
                  <a:lnTo>
                    <a:pt x="3799" y="250"/>
                  </a:lnTo>
                  <a:lnTo>
                    <a:pt x="3796" y="259"/>
                  </a:lnTo>
                  <a:lnTo>
                    <a:pt x="3790" y="268"/>
                  </a:lnTo>
                  <a:lnTo>
                    <a:pt x="3794" y="274"/>
                  </a:lnTo>
                  <a:lnTo>
                    <a:pt x="3766" y="264"/>
                  </a:lnTo>
                  <a:lnTo>
                    <a:pt x="3751" y="276"/>
                  </a:lnTo>
                  <a:lnTo>
                    <a:pt x="3740" y="270"/>
                  </a:lnTo>
                  <a:lnTo>
                    <a:pt x="3737" y="277"/>
                  </a:lnTo>
                  <a:lnTo>
                    <a:pt x="3720" y="274"/>
                  </a:lnTo>
                  <a:lnTo>
                    <a:pt x="3727" y="283"/>
                  </a:lnTo>
                  <a:lnTo>
                    <a:pt x="3729" y="298"/>
                  </a:lnTo>
                  <a:lnTo>
                    <a:pt x="3737" y="304"/>
                  </a:lnTo>
                  <a:lnTo>
                    <a:pt x="3753" y="307"/>
                  </a:lnTo>
                  <a:lnTo>
                    <a:pt x="3776" y="329"/>
                  </a:lnTo>
                  <a:lnTo>
                    <a:pt x="3766" y="329"/>
                  </a:lnTo>
                  <a:lnTo>
                    <a:pt x="3775" y="342"/>
                  </a:lnTo>
                  <a:lnTo>
                    <a:pt x="3785" y="347"/>
                  </a:lnTo>
                  <a:lnTo>
                    <a:pt x="3773" y="355"/>
                  </a:lnTo>
                  <a:lnTo>
                    <a:pt x="3786" y="373"/>
                  </a:lnTo>
                  <a:lnTo>
                    <a:pt x="3772" y="376"/>
                  </a:lnTo>
                  <a:lnTo>
                    <a:pt x="3783" y="391"/>
                  </a:lnTo>
                  <a:lnTo>
                    <a:pt x="3780" y="406"/>
                  </a:lnTo>
                  <a:lnTo>
                    <a:pt x="3766" y="395"/>
                  </a:lnTo>
                  <a:lnTo>
                    <a:pt x="3740" y="373"/>
                  </a:lnTo>
                  <a:lnTo>
                    <a:pt x="3699" y="341"/>
                  </a:lnTo>
                  <a:lnTo>
                    <a:pt x="3685" y="319"/>
                  </a:lnTo>
                  <a:lnTo>
                    <a:pt x="3685" y="311"/>
                  </a:lnTo>
                  <a:lnTo>
                    <a:pt x="3677" y="304"/>
                  </a:lnTo>
                  <a:lnTo>
                    <a:pt x="3692" y="300"/>
                  </a:lnTo>
                  <a:lnTo>
                    <a:pt x="3690" y="282"/>
                  </a:lnTo>
                  <a:lnTo>
                    <a:pt x="3692" y="268"/>
                  </a:lnTo>
                  <a:lnTo>
                    <a:pt x="3698" y="255"/>
                  </a:lnTo>
                  <a:lnTo>
                    <a:pt x="3682" y="235"/>
                  </a:lnTo>
                  <a:lnTo>
                    <a:pt x="3671" y="237"/>
                  </a:lnTo>
                  <a:lnTo>
                    <a:pt x="3679" y="250"/>
                  </a:lnTo>
                  <a:lnTo>
                    <a:pt x="3669" y="264"/>
                  </a:lnTo>
                  <a:lnTo>
                    <a:pt x="3640" y="247"/>
                  </a:lnTo>
                  <a:lnTo>
                    <a:pt x="3618" y="251"/>
                  </a:lnTo>
                  <a:lnTo>
                    <a:pt x="3618" y="276"/>
                  </a:lnTo>
                  <a:lnTo>
                    <a:pt x="3636" y="285"/>
                  </a:lnTo>
                  <a:lnTo>
                    <a:pt x="3616" y="289"/>
                  </a:lnTo>
                  <a:lnTo>
                    <a:pt x="3599" y="290"/>
                  </a:lnTo>
                  <a:lnTo>
                    <a:pt x="3590" y="280"/>
                  </a:lnTo>
                  <a:lnTo>
                    <a:pt x="3569" y="278"/>
                  </a:lnTo>
                  <a:lnTo>
                    <a:pt x="3564" y="283"/>
                  </a:lnTo>
                  <a:lnTo>
                    <a:pt x="3527" y="282"/>
                  </a:lnTo>
                  <a:lnTo>
                    <a:pt x="3494" y="286"/>
                  </a:lnTo>
                  <a:lnTo>
                    <a:pt x="3486" y="315"/>
                  </a:lnTo>
                  <a:lnTo>
                    <a:pt x="3473" y="350"/>
                  </a:lnTo>
                  <a:lnTo>
                    <a:pt x="3494" y="351"/>
                  </a:lnTo>
                  <a:lnTo>
                    <a:pt x="3507" y="361"/>
                  </a:lnTo>
                  <a:lnTo>
                    <a:pt x="3521" y="364"/>
                  </a:lnTo>
                  <a:lnTo>
                    <a:pt x="3523" y="356"/>
                  </a:lnTo>
                  <a:lnTo>
                    <a:pt x="3536" y="358"/>
                  </a:lnTo>
                  <a:lnTo>
                    <a:pt x="3567" y="374"/>
                  </a:lnTo>
                  <a:lnTo>
                    <a:pt x="3579" y="386"/>
                  </a:lnTo>
                  <a:lnTo>
                    <a:pt x="3582" y="403"/>
                  </a:lnTo>
                  <a:lnTo>
                    <a:pt x="3595" y="420"/>
                  </a:lnTo>
                  <a:lnTo>
                    <a:pt x="3608" y="445"/>
                  </a:lnTo>
                  <a:lnTo>
                    <a:pt x="3606" y="467"/>
                  </a:lnTo>
                  <a:lnTo>
                    <a:pt x="3610" y="477"/>
                  </a:lnTo>
                  <a:lnTo>
                    <a:pt x="3605" y="495"/>
                  </a:lnTo>
                  <a:lnTo>
                    <a:pt x="3599" y="514"/>
                  </a:lnTo>
                  <a:lnTo>
                    <a:pt x="3597" y="523"/>
                  </a:lnTo>
                  <a:lnTo>
                    <a:pt x="3586" y="532"/>
                  </a:lnTo>
                  <a:lnTo>
                    <a:pt x="3579" y="533"/>
                  </a:lnTo>
                  <a:lnTo>
                    <a:pt x="3566" y="525"/>
                  </a:lnTo>
                  <a:lnTo>
                    <a:pt x="3556" y="536"/>
                  </a:lnTo>
                  <a:lnTo>
                    <a:pt x="3558" y="541"/>
                  </a:lnTo>
                  <a:lnTo>
                    <a:pt x="3554" y="538"/>
                  </a:lnTo>
                  <a:lnTo>
                    <a:pt x="3549" y="531"/>
                  </a:lnTo>
                  <a:lnTo>
                    <a:pt x="3555" y="531"/>
                  </a:lnTo>
                  <a:lnTo>
                    <a:pt x="3546" y="511"/>
                  </a:lnTo>
                  <a:lnTo>
                    <a:pt x="3533" y="499"/>
                  </a:lnTo>
                  <a:lnTo>
                    <a:pt x="3541" y="493"/>
                  </a:lnTo>
                  <a:lnTo>
                    <a:pt x="3559" y="495"/>
                  </a:lnTo>
                  <a:lnTo>
                    <a:pt x="3556" y="480"/>
                  </a:lnTo>
                  <a:lnTo>
                    <a:pt x="3550" y="464"/>
                  </a:lnTo>
                  <a:lnTo>
                    <a:pt x="3550" y="458"/>
                  </a:lnTo>
                  <a:lnTo>
                    <a:pt x="3547" y="443"/>
                  </a:lnTo>
                  <a:lnTo>
                    <a:pt x="3530" y="449"/>
                  </a:lnTo>
                  <a:lnTo>
                    <a:pt x="3524" y="455"/>
                  </a:lnTo>
                  <a:lnTo>
                    <a:pt x="3504" y="455"/>
                  </a:lnTo>
                  <a:lnTo>
                    <a:pt x="3490" y="439"/>
                  </a:lnTo>
                  <a:lnTo>
                    <a:pt x="3469" y="430"/>
                  </a:lnTo>
                  <a:lnTo>
                    <a:pt x="3443" y="425"/>
                  </a:lnTo>
                  <a:lnTo>
                    <a:pt x="3429" y="410"/>
                  </a:lnTo>
                  <a:lnTo>
                    <a:pt x="3417" y="400"/>
                  </a:lnTo>
                  <a:lnTo>
                    <a:pt x="3408" y="394"/>
                  </a:lnTo>
                  <a:lnTo>
                    <a:pt x="3390" y="378"/>
                  </a:lnTo>
                  <a:lnTo>
                    <a:pt x="3376" y="373"/>
                  </a:lnTo>
                  <a:lnTo>
                    <a:pt x="3354" y="369"/>
                  </a:lnTo>
                  <a:lnTo>
                    <a:pt x="3339" y="369"/>
                  </a:lnTo>
                  <a:lnTo>
                    <a:pt x="3326" y="372"/>
                  </a:lnTo>
                  <a:lnTo>
                    <a:pt x="3321" y="378"/>
                  </a:lnTo>
                  <a:lnTo>
                    <a:pt x="3330" y="382"/>
                  </a:lnTo>
                  <a:lnTo>
                    <a:pt x="3337" y="391"/>
                  </a:lnTo>
                  <a:lnTo>
                    <a:pt x="3334" y="397"/>
                  </a:lnTo>
                  <a:lnTo>
                    <a:pt x="3334" y="412"/>
                  </a:lnTo>
                  <a:lnTo>
                    <a:pt x="3339" y="419"/>
                  </a:lnTo>
                  <a:lnTo>
                    <a:pt x="3328" y="429"/>
                  </a:lnTo>
                  <a:lnTo>
                    <a:pt x="3311" y="423"/>
                  </a:lnTo>
                  <a:lnTo>
                    <a:pt x="3297" y="424"/>
                  </a:lnTo>
                  <a:lnTo>
                    <a:pt x="3286" y="419"/>
                  </a:lnTo>
                  <a:lnTo>
                    <a:pt x="3280" y="417"/>
                  </a:lnTo>
                  <a:lnTo>
                    <a:pt x="3268" y="428"/>
                  </a:lnTo>
                  <a:lnTo>
                    <a:pt x="3254" y="430"/>
                  </a:lnTo>
                  <a:lnTo>
                    <a:pt x="3245" y="434"/>
                  </a:lnTo>
                  <a:lnTo>
                    <a:pt x="3228" y="432"/>
                  </a:lnTo>
                  <a:lnTo>
                    <a:pt x="3217" y="432"/>
                  </a:lnTo>
                  <a:lnTo>
                    <a:pt x="3204" y="424"/>
                  </a:lnTo>
                  <a:lnTo>
                    <a:pt x="3189" y="416"/>
                  </a:lnTo>
                  <a:lnTo>
                    <a:pt x="3176" y="415"/>
                  </a:lnTo>
                  <a:lnTo>
                    <a:pt x="3160" y="416"/>
                  </a:lnTo>
                  <a:lnTo>
                    <a:pt x="3151" y="420"/>
                  </a:lnTo>
                  <a:lnTo>
                    <a:pt x="3130" y="412"/>
                  </a:lnTo>
                  <a:lnTo>
                    <a:pt x="3122" y="402"/>
                  </a:lnTo>
                  <a:lnTo>
                    <a:pt x="3104" y="398"/>
                  </a:lnTo>
                  <a:lnTo>
                    <a:pt x="3094" y="397"/>
                  </a:lnTo>
                  <a:lnTo>
                    <a:pt x="3076" y="390"/>
                  </a:lnTo>
                  <a:lnTo>
                    <a:pt x="3073" y="406"/>
                  </a:lnTo>
                  <a:lnTo>
                    <a:pt x="3084" y="415"/>
                  </a:lnTo>
                  <a:lnTo>
                    <a:pt x="3077" y="425"/>
                  </a:lnTo>
                  <a:lnTo>
                    <a:pt x="3058" y="421"/>
                  </a:lnTo>
                  <a:lnTo>
                    <a:pt x="3045" y="420"/>
                  </a:lnTo>
                  <a:lnTo>
                    <a:pt x="3034" y="413"/>
                  </a:lnTo>
                  <a:lnTo>
                    <a:pt x="3021" y="413"/>
                  </a:lnTo>
                  <a:lnTo>
                    <a:pt x="3007" y="408"/>
                  </a:lnTo>
                  <a:lnTo>
                    <a:pt x="2994" y="416"/>
                  </a:lnTo>
                  <a:lnTo>
                    <a:pt x="2976" y="429"/>
                  </a:lnTo>
                  <a:lnTo>
                    <a:pt x="2965" y="432"/>
                  </a:lnTo>
                  <a:lnTo>
                    <a:pt x="2961" y="433"/>
                  </a:lnTo>
                  <a:lnTo>
                    <a:pt x="2950" y="424"/>
                  </a:lnTo>
                  <a:lnTo>
                    <a:pt x="2935" y="425"/>
                  </a:lnTo>
                  <a:lnTo>
                    <a:pt x="2928" y="419"/>
                  </a:lnTo>
                  <a:lnTo>
                    <a:pt x="2917" y="416"/>
                  </a:lnTo>
                  <a:lnTo>
                    <a:pt x="2908" y="407"/>
                  </a:lnTo>
                  <a:lnTo>
                    <a:pt x="2900" y="406"/>
                  </a:lnTo>
                  <a:lnTo>
                    <a:pt x="2883" y="408"/>
                  </a:lnTo>
                  <a:lnTo>
                    <a:pt x="2864" y="400"/>
                  </a:lnTo>
                  <a:lnTo>
                    <a:pt x="2861" y="407"/>
                  </a:lnTo>
                  <a:lnTo>
                    <a:pt x="2817" y="369"/>
                  </a:lnTo>
                  <a:lnTo>
                    <a:pt x="2795" y="358"/>
                  </a:lnTo>
                  <a:lnTo>
                    <a:pt x="2798" y="352"/>
                  </a:lnTo>
                  <a:lnTo>
                    <a:pt x="2776" y="368"/>
                  </a:lnTo>
                  <a:lnTo>
                    <a:pt x="2764" y="368"/>
                  </a:lnTo>
                  <a:lnTo>
                    <a:pt x="2761" y="360"/>
                  </a:lnTo>
                  <a:lnTo>
                    <a:pt x="2744" y="355"/>
                  </a:lnTo>
                  <a:lnTo>
                    <a:pt x="2733" y="359"/>
                  </a:lnTo>
                  <a:lnTo>
                    <a:pt x="2724" y="343"/>
                  </a:lnTo>
                  <a:lnTo>
                    <a:pt x="2700" y="341"/>
                  </a:lnTo>
                  <a:lnTo>
                    <a:pt x="2692" y="346"/>
                  </a:lnTo>
                  <a:lnTo>
                    <a:pt x="2665" y="351"/>
                  </a:lnTo>
                  <a:lnTo>
                    <a:pt x="2661" y="355"/>
                  </a:lnTo>
                  <a:lnTo>
                    <a:pt x="2621" y="360"/>
                  </a:lnTo>
                  <a:lnTo>
                    <a:pt x="2617" y="365"/>
                  </a:lnTo>
                  <a:lnTo>
                    <a:pt x="2630" y="376"/>
                  </a:lnTo>
                  <a:lnTo>
                    <a:pt x="2620" y="380"/>
                  </a:lnTo>
                  <a:lnTo>
                    <a:pt x="2624" y="384"/>
                  </a:lnTo>
                  <a:lnTo>
                    <a:pt x="2614" y="391"/>
                  </a:lnTo>
                  <a:lnTo>
                    <a:pt x="2637" y="402"/>
                  </a:lnTo>
                  <a:lnTo>
                    <a:pt x="2637" y="408"/>
                  </a:lnTo>
                  <a:lnTo>
                    <a:pt x="2620" y="407"/>
                  </a:lnTo>
                  <a:lnTo>
                    <a:pt x="2618" y="412"/>
                  </a:lnTo>
                  <a:lnTo>
                    <a:pt x="2599" y="406"/>
                  </a:lnTo>
                  <a:lnTo>
                    <a:pt x="2581" y="406"/>
                  </a:lnTo>
                  <a:lnTo>
                    <a:pt x="2570" y="411"/>
                  </a:lnTo>
                  <a:lnTo>
                    <a:pt x="2555" y="406"/>
                  </a:lnTo>
                  <a:lnTo>
                    <a:pt x="2525" y="395"/>
                  </a:lnTo>
                  <a:lnTo>
                    <a:pt x="2505" y="395"/>
                  </a:lnTo>
                  <a:lnTo>
                    <a:pt x="2486" y="411"/>
                  </a:lnTo>
                  <a:lnTo>
                    <a:pt x="2487" y="423"/>
                  </a:lnTo>
                  <a:lnTo>
                    <a:pt x="2474" y="413"/>
                  </a:lnTo>
                  <a:lnTo>
                    <a:pt x="2468" y="432"/>
                  </a:lnTo>
                  <a:lnTo>
                    <a:pt x="2473" y="434"/>
                  </a:lnTo>
                  <a:lnTo>
                    <a:pt x="2469" y="445"/>
                  </a:lnTo>
                  <a:lnTo>
                    <a:pt x="2481" y="456"/>
                  </a:lnTo>
                  <a:lnTo>
                    <a:pt x="2490" y="455"/>
                  </a:lnTo>
                  <a:lnTo>
                    <a:pt x="2500" y="467"/>
                  </a:lnTo>
                  <a:lnTo>
                    <a:pt x="2501" y="473"/>
                  </a:lnTo>
                  <a:lnTo>
                    <a:pt x="2507" y="476"/>
                  </a:lnTo>
                  <a:lnTo>
                    <a:pt x="2505" y="485"/>
                  </a:lnTo>
                  <a:lnTo>
                    <a:pt x="2494" y="488"/>
                  </a:lnTo>
                  <a:lnTo>
                    <a:pt x="2485" y="503"/>
                  </a:lnTo>
                  <a:lnTo>
                    <a:pt x="2499" y="519"/>
                  </a:lnTo>
                  <a:lnTo>
                    <a:pt x="2500" y="529"/>
                  </a:lnTo>
                  <a:lnTo>
                    <a:pt x="2517" y="547"/>
                  </a:lnTo>
                  <a:lnTo>
                    <a:pt x="2511" y="554"/>
                  </a:lnTo>
                  <a:lnTo>
                    <a:pt x="2509" y="558"/>
                  </a:lnTo>
                  <a:lnTo>
                    <a:pt x="2505" y="557"/>
                  </a:lnTo>
                  <a:lnTo>
                    <a:pt x="2494" y="547"/>
                  </a:lnTo>
                  <a:lnTo>
                    <a:pt x="2490" y="546"/>
                  </a:lnTo>
                  <a:lnTo>
                    <a:pt x="2481" y="542"/>
                  </a:lnTo>
                  <a:lnTo>
                    <a:pt x="2475" y="536"/>
                  </a:lnTo>
                  <a:lnTo>
                    <a:pt x="2464" y="533"/>
                  </a:lnTo>
                  <a:lnTo>
                    <a:pt x="2456" y="536"/>
                  </a:lnTo>
                  <a:lnTo>
                    <a:pt x="2453" y="533"/>
                  </a:lnTo>
                  <a:lnTo>
                    <a:pt x="2435" y="525"/>
                  </a:lnTo>
                  <a:lnTo>
                    <a:pt x="2416" y="523"/>
                  </a:lnTo>
                  <a:lnTo>
                    <a:pt x="2405" y="520"/>
                  </a:lnTo>
                  <a:lnTo>
                    <a:pt x="2404" y="523"/>
                  </a:lnTo>
                  <a:lnTo>
                    <a:pt x="2385" y="508"/>
                  </a:lnTo>
                  <a:lnTo>
                    <a:pt x="2370" y="502"/>
                  </a:lnTo>
                  <a:lnTo>
                    <a:pt x="2357" y="494"/>
                  </a:lnTo>
                  <a:lnTo>
                    <a:pt x="2366" y="491"/>
                  </a:lnTo>
                  <a:lnTo>
                    <a:pt x="2374" y="478"/>
                  </a:lnTo>
                  <a:lnTo>
                    <a:pt x="2366" y="472"/>
                  </a:lnTo>
                  <a:lnTo>
                    <a:pt x="2382" y="467"/>
                  </a:lnTo>
                  <a:lnTo>
                    <a:pt x="2381" y="463"/>
                  </a:lnTo>
                  <a:lnTo>
                    <a:pt x="2372" y="465"/>
                  </a:lnTo>
                  <a:lnTo>
                    <a:pt x="2370" y="459"/>
                  </a:lnTo>
                  <a:lnTo>
                    <a:pt x="2377" y="454"/>
                  </a:lnTo>
                  <a:lnTo>
                    <a:pt x="2387" y="452"/>
                  </a:lnTo>
                  <a:lnTo>
                    <a:pt x="2388" y="447"/>
                  </a:lnTo>
                  <a:lnTo>
                    <a:pt x="2383" y="439"/>
                  </a:lnTo>
                  <a:lnTo>
                    <a:pt x="2387" y="432"/>
                  </a:lnTo>
                  <a:lnTo>
                    <a:pt x="2386" y="428"/>
                  </a:lnTo>
                  <a:lnTo>
                    <a:pt x="2368" y="423"/>
                  </a:lnTo>
                  <a:lnTo>
                    <a:pt x="2360" y="423"/>
                  </a:lnTo>
                  <a:lnTo>
                    <a:pt x="2351" y="415"/>
                  </a:lnTo>
                  <a:lnTo>
                    <a:pt x="2343" y="417"/>
                  </a:lnTo>
                  <a:lnTo>
                    <a:pt x="2326" y="412"/>
                  </a:lnTo>
                  <a:lnTo>
                    <a:pt x="2325" y="408"/>
                  </a:lnTo>
                  <a:lnTo>
                    <a:pt x="2320" y="403"/>
                  </a:lnTo>
                  <a:lnTo>
                    <a:pt x="2310" y="402"/>
                  </a:lnTo>
                  <a:lnTo>
                    <a:pt x="2309" y="398"/>
                  </a:lnTo>
                  <a:lnTo>
                    <a:pt x="2312" y="394"/>
                  </a:lnTo>
                  <a:lnTo>
                    <a:pt x="2301" y="385"/>
                  </a:lnTo>
                  <a:lnTo>
                    <a:pt x="2288" y="386"/>
                  </a:lnTo>
                  <a:lnTo>
                    <a:pt x="2286" y="386"/>
                  </a:lnTo>
                  <a:lnTo>
                    <a:pt x="2284" y="390"/>
                  </a:lnTo>
                  <a:lnTo>
                    <a:pt x="2279" y="389"/>
                  </a:lnTo>
                  <a:lnTo>
                    <a:pt x="2274" y="378"/>
                  </a:lnTo>
                  <a:lnTo>
                    <a:pt x="2270" y="374"/>
                  </a:lnTo>
                  <a:lnTo>
                    <a:pt x="2273" y="373"/>
                  </a:lnTo>
                  <a:lnTo>
                    <a:pt x="2282" y="374"/>
                  </a:lnTo>
                  <a:lnTo>
                    <a:pt x="2287" y="371"/>
                  </a:lnTo>
                  <a:lnTo>
                    <a:pt x="2282" y="367"/>
                  </a:lnTo>
                  <a:lnTo>
                    <a:pt x="2273" y="364"/>
                  </a:lnTo>
                  <a:lnTo>
                    <a:pt x="2274" y="361"/>
                  </a:lnTo>
                  <a:lnTo>
                    <a:pt x="2268" y="358"/>
                  </a:lnTo>
                  <a:lnTo>
                    <a:pt x="2258" y="348"/>
                  </a:lnTo>
                  <a:lnTo>
                    <a:pt x="2260" y="345"/>
                  </a:lnTo>
                  <a:lnTo>
                    <a:pt x="2257" y="338"/>
                  </a:lnTo>
                  <a:lnTo>
                    <a:pt x="2247" y="334"/>
                  </a:lnTo>
                  <a:lnTo>
                    <a:pt x="2240" y="335"/>
                  </a:lnTo>
                  <a:lnTo>
                    <a:pt x="2238" y="332"/>
                  </a:lnTo>
                  <a:lnTo>
                    <a:pt x="2225" y="328"/>
                  </a:lnTo>
                  <a:lnTo>
                    <a:pt x="2221" y="319"/>
                  </a:lnTo>
                  <a:lnTo>
                    <a:pt x="2218" y="313"/>
                  </a:lnTo>
                  <a:lnTo>
                    <a:pt x="2212" y="309"/>
                  </a:lnTo>
                  <a:lnTo>
                    <a:pt x="2216" y="304"/>
                  </a:lnTo>
                  <a:lnTo>
                    <a:pt x="2209" y="290"/>
                  </a:lnTo>
                  <a:lnTo>
                    <a:pt x="2216" y="282"/>
                  </a:lnTo>
                  <a:lnTo>
                    <a:pt x="2213" y="281"/>
                  </a:lnTo>
                  <a:lnTo>
                    <a:pt x="2225" y="272"/>
                  </a:lnTo>
                  <a:lnTo>
                    <a:pt x="2212" y="265"/>
                  </a:lnTo>
                  <a:lnTo>
                    <a:pt x="2230" y="247"/>
                  </a:lnTo>
                  <a:lnTo>
                    <a:pt x="2239" y="239"/>
                  </a:lnTo>
                  <a:lnTo>
                    <a:pt x="2242" y="231"/>
                  </a:lnTo>
                  <a:lnTo>
                    <a:pt x="2223" y="221"/>
                  </a:lnTo>
                  <a:lnTo>
                    <a:pt x="2225" y="213"/>
                  </a:lnTo>
                  <a:lnTo>
                    <a:pt x="2213" y="202"/>
                  </a:lnTo>
                  <a:lnTo>
                    <a:pt x="2218" y="190"/>
                  </a:lnTo>
                  <a:lnTo>
                    <a:pt x="2201" y="176"/>
                  </a:lnTo>
                  <a:lnTo>
                    <a:pt x="2209" y="164"/>
                  </a:lnTo>
                  <a:lnTo>
                    <a:pt x="2191" y="156"/>
                  </a:lnTo>
                  <a:lnTo>
                    <a:pt x="2191" y="147"/>
                  </a:lnTo>
                  <a:lnTo>
                    <a:pt x="2197" y="146"/>
                  </a:lnTo>
                  <a:lnTo>
                    <a:pt x="2214" y="139"/>
                  </a:lnTo>
                  <a:lnTo>
                    <a:pt x="2223" y="135"/>
                  </a:lnTo>
                  <a:lnTo>
                    <a:pt x="2242" y="143"/>
                  </a:lnTo>
                  <a:lnTo>
                    <a:pt x="2270" y="147"/>
                  </a:lnTo>
                  <a:lnTo>
                    <a:pt x="2314" y="161"/>
                  </a:lnTo>
                  <a:lnTo>
                    <a:pt x="2323" y="168"/>
                  </a:lnTo>
                  <a:lnTo>
                    <a:pt x="2327" y="177"/>
                  </a:lnTo>
                  <a:lnTo>
                    <a:pt x="2318" y="185"/>
                  </a:lnTo>
                  <a:lnTo>
                    <a:pt x="2303" y="189"/>
                  </a:lnTo>
                  <a:lnTo>
                    <a:pt x="2253" y="178"/>
                  </a:lnTo>
                  <a:lnTo>
                    <a:pt x="2245" y="179"/>
                  </a:lnTo>
                  <a:lnTo>
                    <a:pt x="2265" y="189"/>
                  </a:lnTo>
                  <a:lnTo>
                    <a:pt x="2268" y="195"/>
                  </a:lnTo>
                  <a:lnTo>
                    <a:pt x="2273" y="209"/>
                  </a:lnTo>
                  <a:lnTo>
                    <a:pt x="2287" y="215"/>
                  </a:lnTo>
                  <a:lnTo>
                    <a:pt x="2296" y="218"/>
                  </a:lnTo>
                  <a:lnTo>
                    <a:pt x="2296" y="211"/>
                  </a:lnTo>
                  <a:lnTo>
                    <a:pt x="2287" y="205"/>
                  </a:lnTo>
                  <a:lnTo>
                    <a:pt x="2292" y="199"/>
                  </a:lnTo>
                  <a:lnTo>
                    <a:pt x="2321" y="208"/>
                  </a:lnTo>
                  <a:lnTo>
                    <a:pt x="2329" y="205"/>
                  </a:lnTo>
                  <a:lnTo>
                    <a:pt x="2318" y="194"/>
                  </a:lnTo>
                  <a:lnTo>
                    <a:pt x="2339" y="182"/>
                  </a:lnTo>
                  <a:lnTo>
                    <a:pt x="2349" y="182"/>
                  </a:lnTo>
                  <a:lnTo>
                    <a:pt x="2360" y="187"/>
                  </a:lnTo>
                  <a:lnTo>
                    <a:pt x="2362" y="178"/>
                  </a:lnTo>
                  <a:lnTo>
                    <a:pt x="2351" y="169"/>
                  </a:lnTo>
                  <a:lnTo>
                    <a:pt x="2352" y="161"/>
                  </a:lnTo>
                  <a:lnTo>
                    <a:pt x="2343" y="153"/>
                  </a:lnTo>
                  <a:lnTo>
                    <a:pt x="2373" y="157"/>
                  </a:lnTo>
                  <a:lnTo>
                    <a:pt x="2381" y="164"/>
                  </a:lnTo>
                  <a:lnTo>
                    <a:pt x="2369" y="166"/>
                  </a:lnTo>
                  <a:lnTo>
                    <a:pt x="2373" y="174"/>
                  </a:lnTo>
                  <a:lnTo>
                    <a:pt x="2382" y="179"/>
                  </a:lnTo>
                  <a:lnTo>
                    <a:pt x="2398" y="176"/>
                  </a:lnTo>
                  <a:lnTo>
                    <a:pt x="2396" y="166"/>
                  </a:lnTo>
                  <a:lnTo>
                    <a:pt x="2414" y="160"/>
                  </a:lnTo>
                  <a:lnTo>
                    <a:pt x="2444" y="150"/>
                  </a:lnTo>
                  <a:lnTo>
                    <a:pt x="2452" y="150"/>
                  </a:lnTo>
                  <a:lnTo>
                    <a:pt x="2446" y="157"/>
                  </a:lnTo>
                  <a:lnTo>
                    <a:pt x="2460" y="159"/>
                  </a:lnTo>
                  <a:lnTo>
                    <a:pt x="2465" y="155"/>
                  </a:lnTo>
                  <a:lnTo>
                    <a:pt x="2483" y="155"/>
                  </a:lnTo>
                  <a:lnTo>
                    <a:pt x="2496" y="150"/>
                  </a:lnTo>
                  <a:lnTo>
                    <a:pt x="2512" y="157"/>
                  </a:lnTo>
                  <a:lnTo>
                    <a:pt x="2518" y="148"/>
                  </a:lnTo>
                  <a:lnTo>
                    <a:pt x="2505" y="140"/>
                  </a:lnTo>
                  <a:lnTo>
                    <a:pt x="2507" y="135"/>
                  </a:lnTo>
                  <a:lnTo>
                    <a:pt x="2538" y="140"/>
                  </a:lnTo>
                  <a:lnTo>
                    <a:pt x="2556" y="144"/>
                  </a:lnTo>
                  <a:lnTo>
                    <a:pt x="2600" y="159"/>
                  </a:lnTo>
                  <a:lnTo>
                    <a:pt x="2603" y="153"/>
                  </a:lnTo>
                  <a:lnTo>
                    <a:pt x="2590" y="146"/>
                  </a:lnTo>
                  <a:lnTo>
                    <a:pt x="2587" y="143"/>
                  </a:lnTo>
                  <a:lnTo>
                    <a:pt x="2574" y="142"/>
                  </a:lnTo>
                  <a:lnTo>
                    <a:pt x="2573" y="135"/>
                  </a:lnTo>
                  <a:lnTo>
                    <a:pt x="2563" y="125"/>
                  </a:lnTo>
                  <a:lnTo>
                    <a:pt x="2560" y="121"/>
                  </a:lnTo>
                  <a:lnTo>
                    <a:pt x="2569" y="109"/>
                  </a:lnTo>
                  <a:lnTo>
                    <a:pt x="2568" y="96"/>
                  </a:lnTo>
                  <a:lnTo>
                    <a:pt x="2573" y="95"/>
                  </a:lnTo>
                  <a:lnTo>
                    <a:pt x="2601" y="98"/>
                  </a:lnTo>
                  <a:lnTo>
                    <a:pt x="2608" y="105"/>
                  </a:lnTo>
                  <a:lnTo>
                    <a:pt x="2607" y="116"/>
                  </a:lnTo>
                  <a:lnTo>
                    <a:pt x="2616" y="120"/>
                  </a:lnTo>
                  <a:lnTo>
                    <a:pt x="2625" y="129"/>
                  </a:lnTo>
                  <a:lnTo>
                    <a:pt x="2634" y="147"/>
                  </a:lnTo>
                  <a:lnTo>
                    <a:pt x="2651" y="156"/>
                  </a:lnTo>
                  <a:lnTo>
                    <a:pt x="2652" y="164"/>
                  </a:lnTo>
                  <a:lnTo>
                    <a:pt x="2643" y="183"/>
                  </a:lnTo>
                  <a:lnTo>
                    <a:pt x="2657" y="186"/>
                  </a:lnTo>
                  <a:lnTo>
                    <a:pt x="2659" y="181"/>
                  </a:lnTo>
                  <a:lnTo>
                    <a:pt x="2666" y="177"/>
                  </a:lnTo>
                  <a:lnTo>
                    <a:pt x="2665" y="170"/>
                  </a:lnTo>
                  <a:lnTo>
                    <a:pt x="2670" y="164"/>
                  </a:lnTo>
                  <a:lnTo>
                    <a:pt x="2660" y="157"/>
                  </a:lnTo>
                  <a:lnTo>
                    <a:pt x="2659" y="148"/>
                  </a:lnTo>
                  <a:lnTo>
                    <a:pt x="2647" y="147"/>
                  </a:lnTo>
                  <a:lnTo>
                    <a:pt x="2639" y="139"/>
                  </a:lnTo>
                  <a:lnTo>
                    <a:pt x="2638" y="126"/>
                  </a:lnTo>
                  <a:lnTo>
                    <a:pt x="2618" y="116"/>
                  </a:lnTo>
                  <a:lnTo>
                    <a:pt x="2630" y="107"/>
                  </a:lnTo>
                  <a:lnTo>
                    <a:pt x="2621" y="98"/>
                  </a:lnTo>
                  <a:lnTo>
                    <a:pt x="2626" y="96"/>
                  </a:lnTo>
                  <a:lnTo>
                    <a:pt x="2635" y="104"/>
                  </a:lnTo>
                  <a:lnTo>
                    <a:pt x="2640" y="117"/>
                  </a:lnTo>
                  <a:lnTo>
                    <a:pt x="2653" y="120"/>
                  </a:lnTo>
                  <a:lnTo>
                    <a:pt x="2642" y="109"/>
                  </a:lnTo>
                  <a:lnTo>
                    <a:pt x="2655" y="104"/>
                  </a:lnTo>
                  <a:lnTo>
                    <a:pt x="2674" y="104"/>
                  </a:lnTo>
                  <a:lnTo>
                    <a:pt x="2698" y="112"/>
                  </a:lnTo>
                  <a:lnTo>
                    <a:pt x="2681" y="100"/>
                  </a:lnTo>
                  <a:lnTo>
                    <a:pt x="2669" y="87"/>
                  </a:lnTo>
                  <a:lnTo>
                    <a:pt x="2683" y="85"/>
                  </a:lnTo>
                  <a:lnTo>
                    <a:pt x="2707" y="86"/>
                  </a:lnTo>
                  <a:lnTo>
                    <a:pt x="2725" y="83"/>
                  </a:lnTo>
                  <a:lnTo>
                    <a:pt x="2712" y="77"/>
                  </a:lnTo>
                  <a:lnTo>
                    <a:pt x="2716" y="69"/>
                  </a:lnTo>
                  <a:lnTo>
                    <a:pt x="2725" y="68"/>
                  </a:lnTo>
                  <a:lnTo>
                    <a:pt x="2738" y="64"/>
                  </a:lnTo>
                  <a:lnTo>
                    <a:pt x="2760" y="61"/>
                  </a:lnTo>
                  <a:lnTo>
                    <a:pt x="2760" y="59"/>
                  </a:lnTo>
                  <a:lnTo>
                    <a:pt x="2783" y="57"/>
                  </a:lnTo>
                  <a:lnTo>
                    <a:pt x="2794" y="60"/>
                  </a:lnTo>
                  <a:lnTo>
                    <a:pt x="2808" y="53"/>
                  </a:lnTo>
                  <a:lnTo>
                    <a:pt x="2824" y="53"/>
                  </a:lnTo>
                  <a:lnTo>
                    <a:pt x="2820" y="48"/>
                  </a:lnTo>
                  <a:lnTo>
                    <a:pt x="2822" y="43"/>
                  </a:lnTo>
                  <a:lnTo>
                    <a:pt x="2839" y="38"/>
                  </a:lnTo>
                  <a:lnTo>
                    <a:pt x="2859" y="42"/>
                  </a:lnTo>
                  <a:lnTo>
                    <a:pt x="2850" y="44"/>
                  </a:lnTo>
                  <a:lnTo>
                    <a:pt x="2873" y="47"/>
                  </a:lnTo>
                  <a:lnTo>
                    <a:pt x="2882" y="53"/>
                  </a:lnTo>
                  <a:lnTo>
                    <a:pt x="2887" y="49"/>
                  </a:lnTo>
                  <a:lnTo>
                    <a:pt x="2915" y="49"/>
                  </a:lnTo>
                  <a:lnTo>
                    <a:pt x="2942" y="56"/>
                  </a:lnTo>
                  <a:lnTo>
                    <a:pt x="2956" y="61"/>
                  </a:lnTo>
                  <a:lnTo>
                    <a:pt x="2963" y="66"/>
                  </a:lnTo>
                  <a:lnTo>
                    <a:pt x="2956" y="69"/>
                  </a:lnTo>
                  <a:lnTo>
                    <a:pt x="2941" y="77"/>
                  </a:lnTo>
                  <a:lnTo>
                    <a:pt x="2937" y="81"/>
                  </a:lnTo>
                  <a:lnTo>
                    <a:pt x="2950" y="82"/>
                  </a:lnTo>
                  <a:lnTo>
                    <a:pt x="2969" y="86"/>
                  </a:lnTo>
                  <a:lnTo>
                    <a:pt x="2973" y="83"/>
                  </a:lnTo>
                  <a:lnTo>
                    <a:pt x="2989" y="91"/>
                  </a:lnTo>
                  <a:lnTo>
                    <a:pt x="2989" y="88"/>
                  </a:lnTo>
                  <a:lnTo>
                    <a:pt x="3002" y="86"/>
                  </a:lnTo>
                  <a:lnTo>
                    <a:pt x="3035" y="88"/>
                  </a:lnTo>
                  <a:lnTo>
                    <a:pt x="3045" y="95"/>
                  </a:lnTo>
                  <a:lnTo>
                    <a:pt x="3087" y="95"/>
                  </a:lnTo>
                  <a:lnTo>
                    <a:pt x="3074" y="86"/>
                  </a:lnTo>
                  <a:lnTo>
                    <a:pt x="3098" y="88"/>
                  </a:lnTo>
                  <a:lnTo>
                    <a:pt x="3113" y="88"/>
                  </a:lnTo>
                  <a:lnTo>
                    <a:pt x="3137" y="95"/>
                  </a:lnTo>
                  <a:lnTo>
                    <a:pt x="3152" y="103"/>
                  </a:lnTo>
                  <a:lnTo>
                    <a:pt x="3154" y="108"/>
                  </a:lnTo>
                  <a:lnTo>
                    <a:pt x="3178" y="118"/>
                  </a:lnTo>
                  <a:lnTo>
                    <a:pt x="3200" y="125"/>
                  </a:lnTo>
                  <a:lnTo>
                    <a:pt x="3193" y="111"/>
                  </a:lnTo>
                  <a:lnTo>
                    <a:pt x="3216" y="116"/>
                  </a:lnTo>
                  <a:lnTo>
                    <a:pt x="3228" y="113"/>
                  </a:lnTo>
                  <a:lnTo>
                    <a:pt x="3252" y="117"/>
                  </a:lnTo>
                  <a:lnTo>
                    <a:pt x="3254" y="113"/>
                  </a:lnTo>
                  <a:lnTo>
                    <a:pt x="3273" y="114"/>
                  </a:lnTo>
                  <a:lnTo>
                    <a:pt x="3250" y="103"/>
                  </a:lnTo>
                  <a:lnTo>
                    <a:pt x="3255" y="96"/>
                  </a:lnTo>
                  <a:lnTo>
                    <a:pt x="3354" y="105"/>
                  </a:lnTo>
                  <a:lnTo>
                    <a:pt x="3375" y="113"/>
                  </a:lnTo>
                  <a:lnTo>
                    <a:pt x="3414" y="124"/>
                  </a:lnTo>
                  <a:lnTo>
                    <a:pt x="3450" y="121"/>
                  </a:lnTo>
                  <a:lnTo>
                    <a:pt x="3472" y="124"/>
                  </a:lnTo>
                  <a:lnTo>
                    <a:pt x="3489" y="127"/>
                  </a:lnTo>
                  <a:lnTo>
                    <a:pt x="3502" y="138"/>
                  </a:lnTo>
                  <a:lnTo>
                    <a:pt x="3520" y="142"/>
                  </a:lnTo>
                  <a:lnTo>
                    <a:pt x="3529" y="139"/>
                  </a:lnTo>
                  <a:lnTo>
                    <a:pt x="3546" y="138"/>
                  </a:lnTo>
                  <a:lnTo>
                    <a:pt x="3568" y="140"/>
                  </a:lnTo>
                  <a:lnTo>
                    <a:pt x="3586" y="139"/>
                  </a:lnTo>
                  <a:lnTo>
                    <a:pt x="3621" y="152"/>
                  </a:lnTo>
                  <a:lnTo>
                    <a:pt x="3627" y="147"/>
                  </a:lnTo>
                  <a:lnTo>
                    <a:pt x="3606" y="138"/>
                  </a:lnTo>
                  <a:lnTo>
                    <a:pt x="3602" y="133"/>
                  </a:lnTo>
                  <a:lnTo>
                    <a:pt x="3640" y="137"/>
                  </a:lnTo>
                  <a:lnTo>
                    <a:pt x="3659" y="135"/>
                  </a:lnTo>
                  <a:lnTo>
                    <a:pt x="3698" y="142"/>
                  </a:lnTo>
                  <a:lnTo>
                    <a:pt x="3720" y="148"/>
                  </a:lnTo>
                  <a:lnTo>
                    <a:pt x="3732" y="155"/>
                  </a:lnTo>
                  <a:lnTo>
                    <a:pt x="3742" y="160"/>
                  </a:lnTo>
                  <a:lnTo>
                    <a:pt x="3751" y="168"/>
                  </a:lnTo>
                  <a:lnTo>
                    <a:pt x="3762" y="174"/>
                  </a:lnTo>
                  <a:lnTo>
                    <a:pt x="3772" y="182"/>
                  </a:lnTo>
                  <a:lnTo>
                    <a:pt x="3783" y="189"/>
                  </a:lnTo>
                  <a:lnTo>
                    <a:pt x="3793" y="195"/>
                  </a:lnTo>
                  <a:lnTo>
                    <a:pt x="3803" y="202"/>
                  </a:lnTo>
                  <a:close/>
                  <a:moveTo>
                    <a:pt x="81" y="148"/>
                  </a:moveTo>
                  <a:lnTo>
                    <a:pt x="90" y="157"/>
                  </a:lnTo>
                  <a:lnTo>
                    <a:pt x="98" y="172"/>
                  </a:lnTo>
                  <a:lnTo>
                    <a:pt x="84" y="179"/>
                  </a:lnTo>
                  <a:lnTo>
                    <a:pt x="86" y="183"/>
                  </a:lnTo>
                  <a:lnTo>
                    <a:pt x="98" y="173"/>
                  </a:lnTo>
                  <a:lnTo>
                    <a:pt x="124" y="176"/>
                  </a:lnTo>
                  <a:lnTo>
                    <a:pt x="125" y="189"/>
                  </a:lnTo>
                  <a:lnTo>
                    <a:pt x="107" y="194"/>
                  </a:lnTo>
                  <a:lnTo>
                    <a:pt x="87" y="195"/>
                  </a:lnTo>
                  <a:lnTo>
                    <a:pt x="69" y="209"/>
                  </a:lnTo>
                  <a:lnTo>
                    <a:pt x="60" y="212"/>
                  </a:lnTo>
                  <a:lnTo>
                    <a:pt x="51" y="212"/>
                  </a:lnTo>
                  <a:lnTo>
                    <a:pt x="48" y="207"/>
                  </a:lnTo>
                  <a:lnTo>
                    <a:pt x="42" y="203"/>
                  </a:lnTo>
                  <a:lnTo>
                    <a:pt x="47" y="196"/>
                  </a:lnTo>
                  <a:lnTo>
                    <a:pt x="41" y="194"/>
                  </a:lnTo>
                  <a:lnTo>
                    <a:pt x="25" y="196"/>
                  </a:lnTo>
                  <a:lnTo>
                    <a:pt x="26" y="191"/>
                  </a:lnTo>
                  <a:lnTo>
                    <a:pt x="37" y="187"/>
                  </a:lnTo>
                  <a:lnTo>
                    <a:pt x="19" y="189"/>
                  </a:lnTo>
                  <a:lnTo>
                    <a:pt x="13" y="195"/>
                  </a:lnTo>
                  <a:lnTo>
                    <a:pt x="0" y="202"/>
                  </a:lnTo>
                  <a:lnTo>
                    <a:pt x="11" y="195"/>
                  </a:lnTo>
                  <a:lnTo>
                    <a:pt x="20" y="189"/>
                  </a:lnTo>
                  <a:lnTo>
                    <a:pt x="30" y="182"/>
                  </a:lnTo>
                  <a:lnTo>
                    <a:pt x="41" y="174"/>
                  </a:lnTo>
                  <a:lnTo>
                    <a:pt x="50" y="168"/>
                  </a:lnTo>
                  <a:lnTo>
                    <a:pt x="60" y="160"/>
                  </a:lnTo>
                  <a:lnTo>
                    <a:pt x="72" y="155"/>
                  </a:lnTo>
                  <a:lnTo>
                    <a:pt x="81" y="148"/>
                  </a:lnTo>
                  <a:close/>
                  <a:moveTo>
                    <a:pt x="137" y="114"/>
                  </a:moveTo>
                  <a:lnTo>
                    <a:pt x="138" y="114"/>
                  </a:lnTo>
                  <a:lnTo>
                    <a:pt x="146" y="114"/>
                  </a:lnTo>
                  <a:lnTo>
                    <a:pt x="155" y="118"/>
                  </a:lnTo>
                  <a:lnTo>
                    <a:pt x="151" y="120"/>
                  </a:lnTo>
                  <a:lnTo>
                    <a:pt x="136" y="122"/>
                  </a:lnTo>
                  <a:lnTo>
                    <a:pt x="121" y="124"/>
                  </a:lnTo>
                  <a:lnTo>
                    <a:pt x="129" y="120"/>
                  </a:lnTo>
                  <a:lnTo>
                    <a:pt x="137" y="114"/>
                  </a:lnTo>
                  <a:close/>
                  <a:moveTo>
                    <a:pt x="2698" y="1"/>
                  </a:moveTo>
                  <a:lnTo>
                    <a:pt x="2713" y="0"/>
                  </a:lnTo>
                  <a:lnTo>
                    <a:pt x="2737" y="4"/>
                  </a:lnTo>
                  <a:lnTo>
                    <a:pt x="2770" y="14"/>
                  </a:lnTo>
                  <a:lnTo>
                    <a:pt x="2782" y="25"/>
                  </a:lnTo>
                  <a:lnTo>
                    <a:pt x="2764" y="26"/>
                  </a:lnTo>
                  <a:lnTo>
                    <a:pt x="2735" y="23"/>
                  </a:lnTo>
                  <a:lnTo>
                    <a:pt x="2716" y="18"/>
                  </a:lnTo>
                  <a:lnTo>
                    <a:pt x="2699" y="10"/>
                  </a:lnTo>
                  <a:lnTo>
                    <a:pt x="2685" y="8"/>
                  </a:lnTo>
                  <a:lnTo>
                    <a:pt x="2698" y="1"/>
                  </a:lnTo>
                  <a:close/>
                  <a:moveTo>
                    <a:pt x="2800" y="21"/>
                  </a:moveTo>
                  <a:lnTo>
                    <a:pt x="2831" y="27"/>
                  </a:lnTo>
                  <a:lnTo>
                    <a:pt x="2835" y="31"/>
                  </a:lnTo>
                  <a:lnTo>
                    <a:pt x="2791" y="35"/>
                  </a:lnTo>
                  <a:lnTo>
                    <a:pt x="2787" y="21"/>
                  </a:lnTo>
                  <a:lnTo>
                    <a:pt x="2792" y="20"/>
                  </a:lnTo>
                  <a:lnTo>
                    <a:pt x="2800" y="21"/>
                  </a:lnTo>
                  <a:close/>
                  <a:moveTo>
                    <a:pt x="3178" y="57"/>
                  </a:moveTo>
                  <a:lnTo>
                    <a:pt x="3204" y="57"/>
                  </a:lnTo>
                  <a:lnTo>
                    <a:pt x="3249" y="64"/>
                  </a:lnTo>
                  <a:lnTo>
                    <a:pt x="3255" y="73"/>
                  </a:lnTo>
                  <a:lnTo>
                    <a:pt x="3221" y="72"/>
                  </a:lnTo>
                  <a:lnTo>
                    <a:pt x="3208" y="75"/>
                  </a:lnTo>
                  <a:lnTo>
                    <a:pt x="3178" y="66"/>
                  </a:lnTo>
                  <a:lnTo>
                    <a:pt x="3171" y="60"/>
                  </a:lnTo>
                  <a:lnTo>
                    <a:pt x="3178" y="57"/>
                  </a:lnTo>
                  <a:close/>
                  <a:moveTo>
                    <a:pt x="3282" y="65"/>
                  </a:moveTo>
                  <a:lnTo>
                    <a:pt x="3311" y="69"/>
                  </a:lnTo>
                  <a:lnTo>
                    <a:pt x="3307" y="74"/>
                  </a:lnTo>
                  <a:lnTo>
                    <a:pt x="3290" y="73"/>
                  </a:lnTo>
                  <a:lnTo>
                    <a:pt x="3265" y="68"/>
                  </a:lnTo>
                  <a:lnTo>
                    <a:pt x="3260" y="64"/>
                  </a:lnTo>
                  <a:lnTo>
                    <a:pt x="3282" y="65"/>
                  </a:lnTo>
                  <a:close/>
                  <a:moveTo>
                    <a:pt x="3239" y="91"/>
                  </a:moveTo>
                  <a:lnTo>
                    <a:pt x="3242" y="86"/>
                  </a:lnTo>
                  <a:lnTo>
                    <a:pt x="3252" y="85"/>
                  </a:lnTo>
                  <a:lnTo>
                    <a:pt x="3273" y="90"/>
                  </a:lnTo>
                  <a:lnTo>
                    <a:pt x="3278" y="94"/>
                  </a:lnTo>
                  <a:lnTo>
                    <a:pt x="3264" y="94"/>
                  </a:lnTo>
                  <a:lnTo>
                    <a:pt x="3243" y="92"/>
                  </a:lnTo>
                  <a:lnTo>
                    <a:pt x="3239" y="91"/>
                  </a:lnTo>
                  <a:close/>
                  <a:moveTo>
                    <a:pt x="2286" y="5"/>
                  </a:moveTo>
                  <a:lnTo>
                    <a:pt x="2300" y="4"/>
                  </a:lnTo>
                  <a:lnTo>
                    <a:pt x="2313" y="4"/>
                  </a:lnTo>
                  <a:lnTo>
                    <a:pt x="2317" y="7"/>
                  </a:lnTo>
                  <a:lnTo>
                    <a:pt x="2320" y="4"/>
                  </a:lnTo>
                  <a:lnTo>
                    <a:pt x="2327" y="3"/>
                  </a:lnTo>
                  <a:lnTo>
                    <a:pt x="2342" y="4"/>
                  </a:lnTo>
                  <a:lnTo>
                    <a:pt x="2339" y="7"/>
                  </a:lnTo>
                  <a:lnTo>
                    <a:pt x="2329" y="8"/>
                  </a:lnTo>
                  <a:lnTo>
                    <a:pt x="2321" y="8"/>
                  </a:lnTo>
                  <a:lnTo>
                    <a:pt x="2321" y="10"/>
                  </a:lnTo>
                  <a:lnTo>
                    <a:pt x="2313" y="12"/>
                  </a:lnTo>
                  <a:lnTo>
                    <a:pt x="2301" y="9"/>
                  </a:lnTo>
                  <a:lnTo>
                    <a:pt x="2304" y="7"/>
                  </a:lnTo>
                  <a:lnTo>
                    <a:pt x="2286" y="5"/>
                  </a:lnTo>
                  <a:close/>
                  <a:moveTo>
                    <a:pt x="2166" y="355"/>
                  </a:moveTo>
                  <a:lnTo>
                    <a:pt x="2145" y="356"/>
                  </a:lnTo>
                  <a:lnTo>
                    <a:pt x="2131" y="354"/>
                  </a:lnTo>
                  <a:lnTo>
                    <a:pt x="2131" y="347"/>
                  </a:lnTo>
                  <a:lnTo>
                    <a:pt x="2148" y="343"/>
                  </a:lnTo>
                  <a:lnTo>
                    <a:pt x="2161" y="345"/>
                  </a:lnTo>
                  <a:lnTo>
                    <a:pt x="2165" y="347"/>
                  </a:lnTo>
                  <a:lnTo>
                    <a:pt x="2165" y="351"/>
                  </a:lnTo>
                  <a:lnTo>
                    <a:pt x="2166" y="355"/>
                  </a:lnTo>
                  <a:close/>
                  <a:moveTo>
                    <a:pt x="2412" y="86"/>
                  </a:moveTo>
                  <a:lnTo>
                    <a:pt x="2427" y="74"/>
                  </a:lnTo>
                  <a:lnTo>
                    <a:pt x="2421" y="69"/>
                  </a:lnTo>
                  <a:lnTo>
                    <a:pt x="2438" y="64"/>
                  </a:lnTo>
                  <a:lnTo>
                    <a:pt x="2464" y="56"/>
                  </a:lnTo>
                  <a:lnTo>
                    <a:pt x="2492" y="53"/>
                  </a:lnTo>
                  <a:lnTo>
                    <a:pt x="2505" y="48"/>
                  </a:lnTo>
                  <a:lnTo>
                    <a:pt x="2521" y="47"/>
                  </a:lnTo>
                  <a:lnTo>
                    <a:pt x="2531" y="52"/>
                  </a:lnTo>
                  <a:lnTo>
                    <a:pt x="2527" y="56"/>
                  </a:lnTo>
                  <a:lnTo>
                    <a:pt x="2500" y="62"/>
                  </a:lnTo>
                  <a:lnTo>
                    <a:pt x="2474" y="66"/>
                  </a:lnTo>
                  <a:lnTo>
                    <a:pt x="2453" y="79"/>
                  </a:lnTo>
                  <a:lnTo>
                    <a:pt x="2447" y="91"/>
                  </a:lnTo>
                  <a:lnTo>
                    <a:pt x="2439" y="103"/>
                  </a:lnTo>
                  <a:lnTo>
                    <a:pt x="2446" y="114"/>
                  </a:lnTo>
                  <a:lnTo>
                    <a:pt x="2472" y="125"/>
                  </a:lnTo>
                  <a:lnTo>
                    <a:pt x="2466" y="126"/>
                  </a:lnTo>
                  <a:lnTo>
                    <a:pt x="2433" y="125"/>
                  </a:lnTo>
                  <a:lnTo>
                    <a:pt x="2427" y="118"/>
                  </a:lnTo>
                  <a:lnTo>
                    <a:pt x="2408" y="114"/>
                  </a:lnTo>
                  <a:lnTo>
                    <a:pt x="2403" y="108"/>
                  </a:lnTo>
                  <a:lnTo>
                    <a:pt x="2412" y="105"/>
                  </a:lnTo>
                  <a:lnTo>
                    <a:pt x="2408" y="98"/>
                  </a:lnTo>
                  <a:lnTo>
                    <a:pt x="2420" y="87"/>
                  </a:lnTo>
                  <a:lnTo>
                    <a:pt x="2412" y="86"/>
                  </a:lnTo>
                  <a:close/>
                  <a:moveTo>
                    <a:pt x="3579" y="365"/>
                  </a:moveTo>
                  <a:lnTo>
                    <a:pt x="3595" y="378"/>
                  </a:lnTo>
                  <a:lnTo>
                    <a:pt x="3607" y="394"/>
                  </a:lnTo>
                  <a:lnTo>
                    <a:pt x="3625" y="410"/>
                  </a:lnTo>
                  <a:lnTo>
                    <a:pt x="3658" y="437"/>
                  </a:lnTo>
                  <a:lnTo>
                    <a:pt x="3637" y="432"/>
                  </a:lnTo>
                  <a:lnTo>
                    <a:pt x="3646" y="454"/>
                  </a:lnTo>
                  <a:lnTo>
                    <a:pt x="3669" y="471"/>
                  </a:lnTo>
                  <a:lnTo>
                    <a:pt x="3677" y="480"/>
                  </a:lnTo>
                  <a:lnTo>
                    <a:pt x="3660" y="471"/>
                  </a:lnTo>
                  <a:lnTo>
                    <a:pt x="3660" y="482"/>
                  </a:lnTo>
                  <a:lnTo>
                    <a:pt x="3650" y="471"/>
                  </a:lnTo>
                  <a:lnTo>
                    <a:pt x="3640" y="455"/>
                  </a:lnTo>
                  <a:lnTo>
                    <a:pt x="3627" y="438"/>
                  </a:lnTo>
                  <a:lnTo>
                    <a:pt x="3621" y="426"/>
                  </a:lnTo>
                  <a:lnTo>
                    <a:pt x="3605" y="407"/>
                  </a:lnTo>
                  <a:lnTo>
                    <a:pt x="3586" y="391"/>
                  </a:lnTo>
                  <a:lnTo>
                    <a:pt x="3568" y="372"/>
                  </a:lnTo>
                  <a:lnTo>
                    <a:pt x="3573" y="364"/>
                  </a:lnTo>
                  <a:lnTo>
                    <a:pt x="3563" y="358"/>
                  </a:lnTo>
                  <a:lnTo>
                    <a:pt x="3566" y="355"/>
                  </a:lnTo>
                  <a:lnTo>
                    <a:pt x="3579" y="365"/>
                  </a:lnTo>
                  <a:close/>
                  <a:moveTo>
                    <a:pt x="2316" y="482"/>
                  </a:moveTo>
                  <a:lnTo>
                    <a:pt x="2318" y="478"/>
                  </a:lnTo>
                  <a:lnTo>
                    <a:pt x="2327" y="482"/>
                  </a:lnTo>
                  <a:lnTo>
                    <a:pt x="2331" y="482"/>
                  </a:lnTo>
                  <a:lnTo>
                    <a:pt x="2334" y="486"/>
                  </a:lnTo>
                  <a:lnTo>
                    <a:pt x="2335" y="486"/>
                  </a:lnTo>
                  <a:lnTo>
                    <a:pt x="2336" y="488"/>
                  </a:lnTo>
                  <a:lnTo>
                    <a:pt x="2343" y="491"/>
                  </a:lnTo>
                  <a:lnTo>
                    <a:pt x="2355" y="490"/>
                  </a:lnTo>
                  <a:lnTo>
                    <a:pt x="2353" y="497"/>
                  </a:lnTo>
                  <a:lnTo>
                    <a:pt x="2340" y="499"/>
                  </a:lnTo>
                  <a:lnTo>
                    <a:pt x="2325" y="507"/>
                  </a:lnTo>
                  <a:lnTo>
                    <a:pt x="2318" y="505"/>
                  </a:lnTo>
                  <a:lnTo>
                    <a:pt x="2318" y="498"/>
                  </a:lnTo>
                  <a:lnTo>
                    <a:pt x="2305" y="493"/>
                  </a:lnTo>
                  <a:lnTo>
                    <a:pt x="2307" y="490"/>
                  </a:lnTo>
                  <a:lnTo>
                    <a:pt x="2318" y="485"/>
                  </a:lnTo>
                  <a:lnTo>
                    <a:pt x="2316" y="48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3" name="Freeform 29">
              <a:extLst>
                <a:ext uri="{FF2B5EF4-FFF2-40B4-BE49-F238E27FC236}">
                  <a16:creationId xmlns:a16="http://schemas.microsoft.com/office/drawing/2014/main" id="{585EF702-6639-FA79-F5D1-5A254413F4C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646363" y="2266950"/>
              <a:ext cx="41275" cy="82550"/>
            </a:xfrm>
            <a:custGeom>
              <a:avLst/>
              <a:gdLst>
                <a:gd name="T0" fmla="*/ 0 w 26"/>
                <a:gd name="T1" fmla="*/ 3 h 52"/>
                <a:gd name="T2" fmla="*/ 8 w 26"/>
                <a:gd name="T3" fmla="*/ 3 h 52"/>
                <a:gd name="T4" fmla="*/ 17 w 26"/>
                <a:gd name="T5" fmla="*/ 3 h 52"/>
                <a:gd name="T6" fmla="*/ 16 w 26"/>
                <a:gd name="T7" fmla="*/ 7 h 52"/>
                <a:gd name="T8" fmla="*/ 0 w 26"/>
                <a:gd name="T9" fmla="*/ 9 h 52"/>
                <a:gd name="T10" fmla="*/ 0 w 26"/>
                <a:gd name="T11" fmla="*/ 3 h 52"/>
                <a:gd name="T12" fmla="*/ 17 w 26"/>
                <a:gd name="T13" fmla="*/ 0 h 52"/>
                <a:gd name="T14" fmla="*/ 26 w 26"/>
                <a:gd name="T15" fmla="*/ 7 h 52"/>
                <a:gd name="T16" fmla="*/ 22 w 26"/>
                <a:gd name="T17" fmla="*/ 18 h 52"/>
                <a:gd name="T18" fmla="*/ 20 w 26"/>
                <a:gd name="T19" fmla="*/ 16 h 52"/>
                <a:gd name="T20" fmla="*/ 21 w 26"/>
                <a:gd name="T21" fmla="*/ 7 h 52"/>
                <a:gd name="T22" fmla="*/ 17 w 26"/>
                <a:gd name="T23" fmla="*/ 1 h 52"/>
                <a:gd name="T24" fmla="*/ 17 w 26"/>
                <a:gd name="T25" fmla="*/ 0 h 52"/>
                <a:gd name="T26" fmla="*/ 8 w 26"/>
                <a:gd name="T27" fmla="*/ 29 h 52"/>
                <a:gd name="T28" fmla="*/ 12 w 26"/>
                <a:gd name="T29" fmla="*/ 30 h 52"/>
                <a:gd name="T30" fmla="*/ 14 w 26"/>
                <a:gd name="T31" fmla="*/ 42 h 52"/>
                <a:gd name="T32" fmla="*/ 13 w 26"/>
                <a:gd name="T33" fmla="*/ 51 h 52"/>
                <a:gd name="T34" fmla="*/ 9 w 26"/>
                <a:gd name="T35" fmla="*/ 52 h 52"/>
                <a:gd name="T36" fmla="*/ 8 w 26"/>
                <a:gd name="T37" fmla="*/ 43 h 52"/>
                <a:gd name="T38" fmla="*/ 3 w 26"/>
                <a:gd name="T39" fmla="*/ 38 h 52"/>
                <a:gd name="T40" fmla="*/ 8 w 26"/>
                <a:gd name="T41" fmla="*/ 29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6" h="52">
                  <a:moveTo>
                    <a:pt x="0" y="3"/>
                  </a:moveTo>
                  <a:lnTo>
                    <a:pt x="8" y="3"/>
                  </a:lnTo>
                  <a:lnTo>
                    <a:pt x="17" y="3"/>
                  </a:lnTo>
                  <a:lnTo>
                    <a:pt x="16" y="7"/>
                  </a:lnTo>
                  <a:lnTo>
                    <a:pt x="0" y="9"/>
                  </a:lnTo>
                  <a:lnTo>
                    <a:pt x="0" y="3"/>
                  </a:lnTo>
                  <a:close/>
                  <a:moveTo>
                    <a:pt x="17" y="0"/>
                  </a:moveTo>
                  <a:lnTo>
                    <a:pt x="26" y="7"/>
                  </a:lnTo>
                  <a:lnTo>
                    <a:pt x="22" y="18"/>
                  </a:lnTo>
                  <a:lnTo>
                    <a:pt x="20" y="16"/>
                  </a:lnTo>
                  <a:lnTo>
                    <a:pt x="21" y="7"/>
                  </a:lnTo>
                  <a:lnTo>
                    <a:pt x="17" y="1"/>
                  </a:lnTo>
                  <a:lnTo>
                    <a:pt x="17" y="0"/>
                  </a:lnTo>
                  <a:close/>
                  <a:moveTo>
                    <a:pt x="8" y="29"/>
                  </a:moveTo>
                  <a:lnTo>
                    <a:pt x="12" y="30"/>
                  </a:lnTo>
                  <a:lnTo>
                    <a:pt x="14" y="42"/>
                  </a:lnTo>
                  <a:lnTo>
                    <a:pt x="13" y="51"/>
                  </a:lnTo>
                  <a:lnTo>
                    <a:pt x="9" y="52"/>
                  </a:lnTo>
                  <a:lnTo>
                    <a:pt x="8" y="43"/>
                  </a:lnTo>
                  <a:lnTo>
                    <a:pt x="3" y="38"/>
                  </a:lnTo>
                  <a:lnTo>
                    <a:pt x="8" y="2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4" name="Freeform 30">
              <a:extLst>
                <a:ext uri="{FF2B5EF4-FFF2-40B4-BE49-F238E27FC236}">
                  <a16:creationId xmlns:a16="http://schemas.microsoft.com/office/drawing/2014/main" id="{2125B048-E232-92F3-D95A-5BF687E4FC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8176" y="4213225"/>
              <a:ext cx="65088" cy="31750"/>
            </a:xfrm>
            <a:custGeom>
              <a:avLst/>
              <a:gdLst>
                <a:gd name="T0" fmla="*/ 0 w 41"/>
                <a:gd name="T1" fmla="*/ 12 h 20"/>
                <a:gd name="T2" fmla="*/ 12 w 41"/>
                <a:gd name="T3" fmla="*/ 3 h 20"/>
                <a:gd name="T4" fmla="*/ 24 w 41"/>
                <a:gd name="T5" fmla="*/ 7 h 20"/>
                <a:gd name="T6" fmla="*/ 28 w 41"/>
                <a:gd name="T7" fmla="*/ 0 h 20"/>
                <a:gd name="T8" fmla="*/ 41 w 41"/>
                <a:gd name="T9" fmla="*/ 7 h 20"/>
                <a:gd name="T10" fmla="*/ 38 w 41"/>
                <a:gd name="T11" fmla="*/ 13 h 20"/>
                <a:gd name="T12" fmla="*/ 25 w 41"/>
                <a:gd name="T13" fmla="*/ 17 h 20"/>
                <a:gd name="T14" fmla="*/ 17 w 41"/>
                <a:gd name="T15" fmla="*/ 12 h 20"/>
                <a:gd name="T16" fmla="*/ 9 w 41"/>
                <a:gd name="T17" fmla="*/ 20 h 20"/>
                <a:gd name="T18" fmla="*/ 0 w 41"/>
                <a:gd name="T19" fmla="*/ 1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1" h="20">
                  <a:moveTo>
                    <a:pt x="0" y="12"/>
                  </a:moveTo>
                  <a:lnTo>
                    <a:pt x="12" y="3"/>
                  </a:lnTo>
                  <a:lnTo>
                    <a:pt x="24" y="7"/>
                  </a:lnTo>
                  <a:lnTo>
                    <a:pt x="28" y="0"/>
                  </a:lnTo>
                  <a:lnTo>
                    <a:pt x="41" y="7"/>
                  </a:lnTo>
                  <a:lnTo>
                    <a:pt x="38" y="13"/>
                  </a:lnTo>
                  <a:lnTo>
                    <a:pt x="25" y="17"/>
                  </a:lnTo>
                  <a:lnTo>
                    <a:pt x="17" y="12"/>
                  </a:lnTo>
                  <a:lnTo>
                    <a:pt x="9" y="20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5" name="Freeform 31">
              <a:extLst>
                <a:ext uri="{FF2B5EF4-FFF2-40B4-BE49-F238E27FC236}">
                  <a16:creationId xmlns:a16="http://schemas.microsoft.com/office/drawing/2014/main" id="{15A36A6D-2371-A262-62D8-9004B71CF4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2776" y="1036638"/>
              <a:ext cx="409575" cy="468313"/>
            </a:xfrm>
            <a:custGeom>
              <a:avLst/>
              <a:gdLst>
                <a:gd name="T0" fmla="*/ 80 w 258"/>
                <a:gd name="T1" fmla="*/ 7 h 295"/>
                <a:gd name="T2" fmla="*/ 104 w 258"/>
                <a:gd name="T3" fmla="*/ 11 h 295"/>
                <a:gd name="T4" fmla="*/ 113 w 258"/>
                <a:gd name="T5" fmla="*/ 24 h 295"/>
                <a:gd name="T6" fmla="*/ 104 w 258"/>
                <a:gd name="T7" fmla="*/ 34 h 295"/>
                <a:gd name="T8" fmla="*/ 89 w 258"/>
                <a:gd name="T9" fmla="*/ 44 h 295"/>
                <a:gd name="T10" fmla="*/ 78 w 258"/>
                <a:gd name="T11" fmla="*/ 33 h 295"/>
                <a:gd name="T12" fmla="*/ 44 w 258"/>
                <a:gd name="T13" fmla="*/ 20 h 295"/>
                <a:gd name="T14" fmla="*/ 58 w 258"/>
                <a:gd name="T15" fmla="*/ 7 h 295"/>
                <a:gd name="T16" fmla="*/ 78 w 258"/>
                <a:gd name="T17" fmla="*/ 11 h 295"/>
                <a:gd name="T18" fmla="*/ 241 w 258"/>
                <a:gd name="T19" fmla="*/ 141 h 295"/>
                <a:gd name="T20" fmla="*/ 236 w 258"/>
                <a:gd name="T21" fmla="*/ 132 h 295"/>
                <a:gd name="T22" fmla="*/ 206 w 258"/>
                <a:gd name="T23" fmla="*/ 132 h 295"/>
                <a:gd name="T24" fmla="*/ 196 w 258"/>
                <a:gd name="T25" fmla="*/ 147 h 295"/>
                <a:gd name="T26" fmla="*/ 173 w 258"/>
                <a:gd name="T27" fmla="*/ 145 h 295"/>
                <a:gd name="T28" fmla="*/ 153 w 258"/>
                <a:gd name="T29" fmla="*/ 141 h 295"/>
                <a:gd name="T30" fmla="*/ 147 w 258"/>
                <a:gd name="T31" fmla="*/ 151 h 295"/>
                <a:gd name="T32" fmla="*/ 126 w 258"/>
                <a:gd name="T33" fmla="*/ 155 h 295"/>
                <a:gd name="T34" fmla="*/ 111 w 258"/>
                <a:gd name="T35" fmla="*/ 165 h 295"/>
                <a:gd name="T36" fmla="*/ 88 w 258"/>
                <a:gd name="T37" fmla="*/ 199 h 295"/>
                <a:gd name="T38" fmla="*/ 89 w 258"/>
                <a:gd name="T39" fmla="*/ 211 h 295"/>
                <a:gd name="T40" fmla="*/ 74 w 258"/>
                <a:gd name="T41" fmla="*/ 223 h 295"/>
                <a:gd name="T42" fmla="*/ 83 w 258"/>
                <a:gd name="T43" fmla="*/ 249 h 295"/>
                <a:gd name="T44" fmla="*/ 74 w 258"/>
                <a:gd name="T45" fmla="*/ 276 h 295"/>
                <a:gd name="T46" fmla="*/ 61 w 258"/>
                <a:gd name="T47" fmla="*/ 276 h 295"/>
                <a:gd name="T48" fmla="*/ 24 w 258"/>
                <a:gd name="T49" fmla="*/ 295 h 295"/>
                <a:gd name="T50" fmla="*/ 5 w 258"/>
                <a:gd name="T51" fmla="*/ 272 h 295"/>
                <a:gd name="T52" fmla="*/ 9 w 258"/>
                <a:gd name="T53" fmla="*/ 230 h 295"/>
                <a:gd name="T54" fmla="*/ 57 w 258"/>
                <a:gd name="T55" fmla="*/ 204 h 295"/>
                <a:gd name="T56" fmla="*/ 96 w 258"/>
                <a:gd name="T57" fmla="*/ 158 h 295"/>
                <a:gd name="T58" fmla="*/ 137 w 258"/>
                <a:gd name="T59" fmla="*/ 132 h 295"/>
                <a:gd name="T60" fmla="*/ 175 w 258"/>
                <a:gd name="T61" fmla="*/ 126 h 295"/>
                <a:gd name="T62" fmla="*/ 206 w 258"/>
                <a:gd name="T63" fmla="*/ 116 h 295"/>
                <a:gd name="T64" fmla="*/ 256 w 258"/>
                <a:gd name="T65" fmla="*/ 122 h 295"/>
                <a:gd name="T66" fmla="*/ 258 w 258"/>
                <a:gd name="T67" fmla="*/ 134 h 295"/>
                <a:gd name="T68" fmla="*/ 171 w 258"/>
                <a:gd name="T69" fmla="*/ 12 h 295"/>
                <a:gd name="T70" fmla="*/ 119 w 258"/>
                <a:gd name="T71" fmla="*/ 12 h 295"/>
                <a:gd name="T72" fmla="*/ 105 w 258"/>
                <a:gd name="T73" fmla="*/ 8 h 295"/>
                <a:gd name="T74" fmla="*/ 119 w 258"/>
                <a:gd name="T75" fmla="*/ 0 h 295"/>
                <a:gd name="T76" fmla="*/ 141 w 258"/>
                <a:gd name="T77" fmla="*/ 0 h 295"/>
                <a:gd name="T78" fmla="*/ 182 w 258"/>
                <a:gd name="T79" fmla="*/ 7 h 295"/>
                <a:gd name="T80" fmla="*/ 148 w 258"/>
                <a:gd name="T81" fmla="*/ 35 h 295"/>
                <a:gd name="T82" fmla="*/ 137 w 258"/>
                <a:gd name="T83" fmla="*/ 30 h 295"/>
                <a:gd name="T84" fmla="*/ 148 w 258"/>
                <a:gd name="T85" fmla="*/ 25 h 295"/>
                <a:gd name="T86" fmla="*/ 167 w 258"/>
                <a:gd name="T87" fmla="*/ 31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58" h="295">
                  <a:moveTo>
                    <a:pt x="78" y="11"/>
                  </a:moveTo>
                  <a:lnTo>
                    <a:pt x="80" y="7"/>
                  </a:lnTo>
                  <a:lnTo>
                    <a:pt x="92" y="7"/>
                  </a:lnTo>
                  <a:lnTo>
                    <a:pt x="104" y="11"/>
                  </a:lnTo>
                  <a:lnTo>
                    <a:pt x="135" y="20"/>
                  </a:lnTo>
                  <a:lnTo>
                    <a:pt x="113" y="24"/>
                  </a:lnTo>
                  <a:lnTo>
                    <a:pt x="111" y="31"/>
                  </a:lnTo>
                  <a:lnTo>
                    <a:pt x="104" y="34"/>
                  </a:lnTo>
                  <a:lnTo>
                    <a:pt x="101" y="43"/>
                  </a:lnTo>
                  <a:lnTo>
                    <a:pt x="89" y="44"/>
                  </a:lnTo>
                  <a:lnTo>
                    <a:pt x="70" y="37"/>
                  </a:lnTo>
                  <a:lnTo>
                    <a:pt x="78" y="33"/>
                  </a:lnTo>
                  <a:lnTo>
                    <a:pt x="62" y="29"/>
                  </a:lnTo>
                  <a:lnTo>
                    <a:pt x="44" y="20"/>
                  </a:lnTo>
                  <a:lnTo>
                    <a:pt x="36" y="11"/>
                  </a:lnTo>
                  <a:lnTo>
                    <a:pt x="58" y="7"/>
                  </a:lnTo>
                  <a:lnTo>
                    <a:pt x="65" y="11"/>
                  </a:lnTo>
                  <a:lnTo>
                    <a:pt x="78" y="11"/>
                  </a:lnTo>
                  <a:close/>
                  <a:moveTo>
                    <a:pt x="258" y="134"/>
                  </a:moveTo>
                  <a:lnTo>
                    <a:pt x="241" y="141"/>
                  </a:lnTo>
                  <a:lnTo>
                    <a:pt x="235" y="142"/>
                  </a:lnTo>
                  <a:lnTo>
                    <a:pt x="236" y="132"/>
                  </a:lnTo>
                  <a:lnTo>
                    <a:pt x="222" y="126"/>
                  </a:lnTo>
                  <a:lnTo>
                    <a:pt x="206" y="132"/>
                  </a:lnTo>
                  <a:lnTo>
                    <a:pt x="205" y="141"/>
                  </a:lnTo>
                  <a:lnTo>
                    <a:pt x="196" y="147"/>
                  </a:lnTo>
                  <a:lnTo>
                    <a:pt x="184" y="145"/>
                  </a:lnTo>
                  <a:lnTo>
                    <a:pt x="173" y="145"/>
                  </a:lnTo>
                  <a:lnTo>
                    <a:pt x="160" y="137"/>
                  </a:lnTo>
                  <a:lnTo>
                    <a:pt x="153" y="141"/>
                  </a:lnTo>
                  <a:lnTo>
                    <a:pt x="147" y="142"/>
                  </a:lnTo>
                  <a:lnTo>
                    <a:pt x="147" y="151"/>
                  </a:lnTo>
                  <a:lnTo>
                    <a:pt x="128" y="148"/>
                  </a:lnTo>
                  <a:lnTo>
                    <a:pt x="126" y="155"/>
                  </a:lnTo>
                  <a:lnTo>
                    <a:pt x="117" y="155"/>
                  </a:lnTo>
                  <a:lnTo>
                    <a:pt x="111" y="165"/>
                  </a:lnTo>
                  <a:lnTo>
                    <a:pt x="102" y="181"/>
                  </a:lnTo>
                  <a:lnTo>
                    <a:pt x="88" y="199"/>
                  </a:lnTo>
                  <a:lnTo>
                    <a:pt x="93" y="204"/>
                  </a:lnTo>
                  <a:lnTo>
                    <a:pt x="89" y="211"/>
                  </a:lnTo>
                  <a:lnTo>
                    <a:pt x="80" y="210"/>
                  </a:lnTo>
                  <a:lnTo>
                    <a:pt x="74" y="223"/>
                  </a:lnTo>
                  <a:lnTo>
                    <a:pt x="76" y="242"/>
                  </a:lnTo>
                  <a:lnTo>
                    <a:pt x="83" y="249"/>
                  </a:lnTo>
                  <a:lnTo>
                    <a:pt x="82" y="265"/>
                  </a:lnTo>
                  <a:lnTo>
                    <a:pt x="74" y="276"/>
                  </a:lnTo>
                  <a:lnTo>
                    <a:pt x="69" y="284"/>
                  </a:lnTo>
                  <a:lnTo>
                    <a:pt x="61" y="276"/>
                  </a:lnTo>
                  <a:lnTo>
                    <a:pt x="40" y="291"/>
                  </a:lnTo>
                  <a:lnTo>
                    <a:pt x="24" y="295"/>
                  </a:lnTo>
                  <a:lnTo>
                    <a:pt x="9" y="288"/>
                  </a:lnTo>
                  <a:lnTo>
                    <a:pt x="5" y="272"/>
                  </a:lnTo>
                  <a:lnTo>
                    <a:pt x="0" y="239"/>
                  </a:lnTo>
                  <a:lnTo>
                    <a:pt x="9" y="230"/>
                  </a:lnTo>
                  <a:lnTo>
                    <a:pt x="37" y="217"/>
                  </a:lnTo>
                  <a:lnTo>
                    <a:pt x="57" y="204"/>
                  </a:lnTo>
                  <a:lnTo>
                    <a:pt x="75" y="184"/>
                  </a:lnTo>
                  <a:lnTo>
                    <a:pt x="96" y="158"/>
                  </a:lnTo>
                  <a:lnTo>
                    <a:pt x="113" y="148"/>
                  </a:lnTo>
                  <a:lnTo>
                    <a:pt x="137" y="132"/>
                  </a:lnTo>
                  <a:lnTo>
                    <a:pt x="158" y="125"/>
                  </a:lnTo>
                  <a:lnTo>
                    <a:pt x="175" y="126"/>
                  </a:lnTo>
                  <a:lnTo>
                    <a:pt x="187" y="116"/>
                  </a:lnTo>
                  <a:lnTo>
                    <a:pt x="206" y="116"/>
                  </a:lnTo>
                  <a:lnTo>
                    <a:pt x="222" y="113"/>
                  </a:lnTo>
                  <a:lnTo>
                    <a:pt x="256" y="122"/>
                  </a:lnTo>
                  <a:lnTo>
                    <a:pt x="244" y="126"/>
                  </a:lnTo>
                  <a:lnTo>
                    <a:pt x="258" y="134"/>
                  </a:lnTo>
                  <a:close/>
                  <a:moveTo>
                    <a:pt x="182" y="7"/>
                  </a:moveTo>
                  <a:lnTo>
                    <a:pt x="171" y="12"/>
                  </a:lnTo>
                  <a:lnTo>
                    <a:pt x="145" y="15"/>
                  </a:lnTo>
                  <a:lnTo>
                    <a:pt x="119" y="12"/>
                  </a:lnTo>
                  <a:lnTo>
                    <a:pt x="117" y="9"/>
                  </a:lnTo>
                  <a:lnTo>
                    <a:pt x="105" y="8"/>
                  </a:lnTo>
                  <a:lnTo>
                    <a:pt x="95" y="4"/>
                  </a:lnTo>
                  <a:lnTo>
                    <a:pt x="119" y="0"/>
                  </a:lnTo>
                  <a:lnTo>
                    <a:pt x="134" y="3"/>
                  </a:lnTo>
                  <a:lnTo>
                    <a:pt x="141" y="0"/>
                  </a:lnTo>
                  <a:lnTo>
                    <a:pt x="163" y="3"/>
                  </a:lnTo>
                  <a:lnTo>
                    <a:pt x="182" y="7"/>
                  </a:lnTo>
                  <a:close/>
                  <a:moveTo>
                    <a:pt x="167" y="31"/>
                  </a:moveTo>
                  <a:lnTo>
                    <a:pt x="148" y="35"/>
                  </a:lnTo>
                  <a:lnTo>
                    <a:pt x="131" y="33"/>
                  </a:lnTo>
                  <a:lnTo>
                    <a:pt x="137" y="30"/>
                  </a:lnTo>
                  <a:lnTo>
                    <a:pt x="131" y="28"/>
                  </a:lnTo>
                  <a:lnTo>
                    <a:pt x="148" y="25"/>
                  </a:lnTo>
                  <a:lnTo>
                    <a:pt x="153" y="29"/>
                  </a:lnTo>
                  <a:lnTo>
                    <a:pt x="167" y="3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6" name="Freeform 32">
              <a:extLst>
                <a:ext uri="{FF2B5EF4-FFF2-40B4-BE49-F238E27FC236}">
                  <a16:creationId xmlns:a16="http://schemas.microsoft.com/office/drawing/2014/main" id="{FD075623-0586-3BE5-FD66-E5C29A659874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5651" y="992188"/>
              <a:ext cx="874713" cy="468313"/>
            </a:xfrm>
            <a:custGeom>
              <a:avLst/>
              <a:gdLst>
                <a:gd name="T0" fmla="*/ 328 w 551"/>
                <a:gd name="T1" fmla="*/ 4 h 295"/>
                <a:gd name="T2" fmla="*/ 434 w 551"/>
                <a:gd name="T3" fmla="*/ 1 h 295"/>
                <a:gd name="T4" fmla="*/ 434 w 551"/>
                <a:gd name="T5" fmla="*/ 13 h 295"/>
                <a:gd name="T6" fmla="*/ 423 w 551"/>
                <a:gd name="T7" fmla="*/ 14 h 295"/>
                <a:gd name="T8" fmla="*/ 471 w 551"/>
                <a:gd name="T9" fmla="*/ 18 h 295"/>
                <a:gd name="T10" fmla="*/ 523 w 551"/>
                <a:gd name="T11" fmla="*/ 17 h 295"/>
                <a:gd name="T12" fmla="*/ 515 w 551"/>
                <a:gd name="T13" fmla="*/ 28 h 295"/>
                <a:gd name="T14" fmla="*/ 503 w 551"/>
                <a:gd name="T15" fmla="*/ 33 h 295"/>
                <a:gd name="T16" fmla="*/ 478 w 551"/>
                <a:gd name="T17" fmla="*/ 62 h 295"/>
                <a:gd name="T18" fmla="*/ 456 w 551"/>
                <a:gd name="T19" fmla="*/ 74 h 295"/>
                <a:gd name="T20" fmla="*/ 462 w 551"/>
                <a:gd name="T21" fmla="*/ 91 h 295"/>
                <a:gd name="T22" fmla="*/ 460 w 551"/>
                <a:gd name="T23" fmla="*/ 109 h 295"/>
                <a:gd name="T24" fmla="*/ 429 w 551"/>
                <a:gd name="T25" fmla="*/ 115 h 295"/>
                <a:gd name="T26" fmla="*/ 420 w 551"/>
                <a:gd name="T27" fmla="*/ 123 h 295"/>
                <a:gd name="T28" fmla="*/ 438 w 551"/>
                <a:gd name="T29" fmla="*/ 137 h 295"/>
                <a:gd name="T30" fmla="*/ 415 w 551"/>
                <a:gd name="T31" fmla="*/ 147 h 295"/>
                <a:gd name="T32" fmla="*/ 393 w 551"/>
                <a:gd name="T33" fmla="*/ 153 h 295"/>
                <a:gd name="T34" fmla="*/ 403 w 551"/>
                <a:gd name="T35" fmla="*/ 167 h 295"/>
                <a:gd name="T36" fmla="*/ 330 w 551"/>
                <a:gd name="T37" fmla="*/ 182 h 295"/>
                <a:gd name="T38" fmla="*/ 275 w 551"/>
                <a:gd name="T39" fmla="*/ 212 h 295"/>
                <a:gd name="T40" fmla="*/ 237 w 551"/>
                <a:gd name="T41" fmla="*/ 218 h 295"/>
                <a:gd name="T42" fmla="*/ 213 w 551"/>
                <a:gd name="T43" fmla="*/ 245 h 295"/>
                <a:gd name="T44" fmla="*/ 184 w 551"/>
                <a:gd name="T45" fmla="*/ 279 h 295"/>
                <a:gd name="T46" fmla="*/ 146 w 551"/>
                <a:gd name="T47" fmla="*/ 283 h 295"/>
                <a:gd name="T48" fmla="*/ 113 w 551"/>
                <a:gd name="T49" fmla="*/ 261 h 295"/>
                <a:gd name="T50" fmla="*/ 104 w 551"/>
                <a:gd name="T51" fmla="*/ 222 h 295"/>
                <a:gd name="T52" fmla="*/ 99 w 551"/>
                <a:gd name="T53" fmla="*/ 195 h 295"/>
                <a:gd name="T54" fmla="*/ 139 w 551"/>
                <a:gd name="T55" fmla="*/ 169 h 295"/>
                <a:gd name="T56" fmla="*/ 126 w 551"/>
                <a:gd name="T57" fmla="*/ 165 h 295"/>
                <a:gd name="T58" fmla="*/ 110 w 551"/>
                <a:gd name="T59" fmla="*/ 153 h 295"/>
                <a:gd name="T60" fmla="*/ 145 w 551"/>
                <a:gd name="T61" fmla="*/ 149 h 295"/>
                <a:gd name="T62" fmla="*/ 115 w 551"/>
                <a:gd name="T63" fmla="*/ 139 h 295"/>
                <a:gd name="T64" fmla="*/ 123 w 551"/>
                <a:gd name="T65" fmla="*/ 118 h 295"/>
                <a:gd name="T66" fmla="*/ 107 w 551"/>
                <a:gd name="T67" fmla="*/ 92 h 295"/>
                <a:gd name="T68" fmla="*/ 73 w 551"/>
                <a:gd name="T69" fmla="*/ 79 h 295"/>
                <a:gd name="T70" fmla="*/ 16 w 551"/>
                <a:gd name="T71" fmla="*/ 76 h 295"/>
                <a:gd name="T72" fmla="*/ 52 w 551"/>
                <a:gd name="T73" fmla="*/ 65 h 295"/>
                <a:gd name="T74" fmla="*/ 7 w 551"/>
                <a:gd name="T75" fmla="*/ 53 h 295"/>
                <a:gd name="T76" fmla="*/ 89 w 551"/>
                <a:gd name="T77" fmla="*/ 37 h 295"/>
                <a:gd name="T78" fmla="*/ 116 w 551"/>
                <a:gd name="T79" fmla="*/ 23 h 295"/>
                <a:gd name="T80" fmla="*/ 151 w 551"/>
                <a:gd name="T81" fmla="*/ 15 h 295"/>
                <a:gd name="T82" fmla="*/ 211 w 551"/>
                <a:gd name="T83" fmla="*/ 17 h 295"/>
                <a:gd name="T84" fmla="*/ 265 w 551"/>
                <a:gd name="T85" fmla="*/ 15 h 295"/>
                <a:gd name="T86" fmla="*/ 268 w 551"/>
                <a:gd name="T87" fmla="*/ 9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551" h="295">
                  <a:moveTo>
                    <a:pt x="268" y="9"/>
                  </a:moveTo>
                  <a:lnTo>
                    <a:pt x="299" y="4"/>
                  </a:lnTo>
                  <a:lnTo>
                    <a:pt x="328" y="4"/>
                  </a:lnTo>
                  <a:lnTo>
                    <a:pt x="341" y="1"/>
                  </a:lnTo>
                  <a:lnTo>
                    <a:pt x="369" y="0"/>
                  </a:lnTo>
                  <a:lnTo>
                    <a:pt x="434" y="1"/>
                  </a:lnTo>
                  <a:lnTo>
                    <a:pt x="482" y="9"/>
                  </a:lnTo>
                  <a:lnTo>
                    <a:pt x="467" y="13"/>
                  </a:lnTo>
                  <a:lnTo>
                    <a:pt x="434" y="13"/>
                  </a:lnTo>
                  <a:lnTo>
                    <a:pt x="389" y="14"/>
                  </a:lnTo>
                  <a:lnTo>
                    <a:pt x="393" y="15"/>
                  </a:lnTo>
                  <a:lnTo>
                    <a:pt x="423" y="14"/>
                  </a:lnTo>
                  <a:lnTo>
                    <a:pt x="447" y="18"/>
                  </a:lnTo>
                  <a:lnTo>
                    <a:pt x="464" y="14"/>
                  </a:lnTo>
                  <a:lnTo>
                    <a:pt x="471" y="18"/>
                  </a:lnTo>
                  <a:lnTo>
                    <a:pt x="459" y="24"/>
                  </a:lnTo>
                  <a:lnTo>
                    <a:pt x="481" y="20"/>
                  </a:lnTo>
                  <a:lnTo>
                    <a:pt x="523" y="17"/>
                  </a:lnTo>
                  <a:lnTo>
                    <a:pt x="547" y="18"/>
                  </a:lnTo>
                  <a:lnTo>
                    <a:pt x="551" y="23"/>
                  </a:lnTo>
                  <a:lnTo>
                    <a:pt x="515" y="28"/>
                  </a:lnTo>
                  <a:lnTo>
                    <a:pt x="511" y="31"/>
                  </a:lnTo>
                  <a:lnTo>
                    <a:pt x="482" y="33"/>
                  </a:lnTo>
                  <a:lnTo>
                    <a:pt x="503" y="33"/>
                  </a:lnTo>
                  <a:lnTo>
                    <a:pt x="490" y="43"/>
                  </a:lnTo>
                  <a:lnTo>
                    <a:pt x="481" y="49"/>
                  </a:lnTo>
                  <a:lnTo>
                    <a:pt x="478" y="62"/>
                  </a:lnTo>
                  <a:lnTo>
                    <a:pt x="488" y="70"/>
                  </a:lnTo>
                  <a:lnTo>
                    <a:pt x="473" y="70"/>
                  </a:lnTo>
                  <a:lnTo>
                    <a:pt x="456" y="74"/>
                  </a:lnTo>
                  <a:lnTo>
                    <a:pt x="473" y="80"/>
                  </a:lnTo>
                  <a:lnTo>
                    <a:pt x="473" y="89"/>
                  </a:lnTo>
                  <a:lnTo>
                    <a:pt x="462" y="91"/>
                  </a:lnTo>
                  <a:lnTo>
                    <a:pt x="472" y="102"/>
                  </a:lnTo>
                  <a:lnTo>
                    <a:pt x="450" y="104"/>
                  </a:lnTo>
                  <a:lnTo>
                    <a:pt x="460" y="109"/>
                  </a:lnTo>
                  <a:lnTo>
                    <a:pt x="456" y="113"/>
                  </a:lnTo>
                  <a:lnTo>
                    <a:pt x="443" y="115"/>
                  </a:lnTo>
                  <a:lnTo>
                    <a:pt x="429" y="115"/>
                  </a:lnTo>
                  <a:lnTo>
                    <a:pt x="440" y="123"/>
                  </a:lnTo>
                  <a:lnTo>
                    <a:pt x="438" y="128"/>
                  </a:lnTo>
                  <a:lnTo>
                    <a:pt x="420" y="123"/>
                  </a:lnTo>
                  <a:lnTo>
                    <a:pt x="415" y="127"/>
                  </a:lnTo>
                  <a:lnTo>
                    <a:pt x="427" y="130"/>
                  </a:lnTo>
                  <a:lnTo>
                    <a:pt x="438" y="137"/>
                  </a:lnTo>
                  <a:lnTo>
                    <a:pt x="440" y="149"/>
                  </a:lnTo>
                  <a:lnTo>
                    <a:pt x="421" y="150"/>
                  </a:lnTo>
                  <a:lnTo>
                    <a:pt x="415" y="147"/>
                  </a:lnTo>
                  <a:lnTo>
                    <a:pt x="404" y="139"/>
                  </a:lnTo>
                  <a:lnTo>
                    <a:pt x="406" y="148"/>
                  </a:lnTo>
                  <a:lnTo>
                    <a:pt x="393" y="153"/>
                  </a:lnTo>
                  <a:lnTo>
                    <a:pt x="419" y="154"/>
                  </a:lnTo>
                  <a:lnTo>
                    <a:pt x="432" y="154"/>
                  </a:lnTo>
                  <a:lnTo>
                    <a:pt x="403" y="167"/>
                  </a:lnTo>
                  <a:lnTo>
                    <a:pt x="373" y="178"/>
                  </a:lnTo>
                  <a:lnTo>
                    <a:pt x="342" y="182"/>
                  </a:lnTo>
                  <a:lnTo>
                    <a:pt x="330" y="182"/>
                  </a:lnTo>
                  <a:lnTo>
                    <a:pt x="319" y="187"/>
                  </a:lnTo>
                  <a:lnTo>
                    <a:pt x="300" y="201"/>
                  </a:lnTo>
                  <a:lnTo>
                    <a:pt x="275" y="212"/>
                  </a:lnTo>
                  <a:lnTo>
                    <a:pt x="268" y="212"/>
                  </a:lnTo>
                  <a:lnTo>
                    <a:pt x="254" y="214"/>
                  </a:lnTo>
                  <a:lnTo>
                    <a:pt x="237" y="218"/>
                  </a:lnTo>
                  <a:lnTo>
                    <a:pt x="225" y="227"/>
                  </a:lnTo>
                  <a:lnTo>
                    <a:pt x="223" y="238"/>
                  </a:lnTo>
                  <a:lnTo>
                    <a:pt x="213" y="245"/>
                  </a:lnTo>
                  <a:lnTo>
                    <a:pt x="193" y="257"/>
                  </a:lnTo>
                  <a:lnTo>
                    <a:pt x="193" y="269"/>
                  </a:lnTo>
                  <a:lnTo>
                    <a:pt x="184" y="279"/>
                  </a:lnTo>
                  <a:lnTo>
                    <a:pt x="173" y="293"/>
                  </a:lnTo>
                  <a:lnTo>
                    <a:pt x="159" y="295"/>
                  </a:lnTo>
                  <a:lnTo>
                    <a:pt x="146" y="283"/>
                  </a:lnTo>
                  <a:lnTo>
                    <a:pt x="124" y="283"/>
                  </a:lnTo>
                  <a:lnTo>
                    <a:pt x="116" y="274"/>
                  </a:lnTo>
                  <a:lnTo>
                    <a:pt x="113" y="261"/>
                  </a:lnTo>
                  <a:lnTo>
                    <a:pt x="103" y="243"/>
                  </a:lnTo>
                  <a:lnTo>
                    <a:pt x="100" y="235"/>
                  </a:lnTo>
                  <a:lnTo>
                    <a:pt x="104" y="222"/>
                  </a:lnTo>
                  <a:lnTo>
                    <a:pt x="95" y="210"/>
                  </a:lnTo>
                  <a:lnTo>
                    <a:pt x="104" y="200"/>
                  </a:lnTo>
                  <a:lnTo>
                    <a:pt x="99" y="195"/>
                  </a:lnTo>
                  <a:lnTo>
                    <a:pt x="116" y="179"/>
                  </a:lnTo>
                  <a:lnTo>
                    <a:pt x="134" y="174"/>
                  </a:lnTo>
                  <a:lnTo>
                    <a:pt x="139" y="169"/>
                  </a:lnTo>
                  <a:lnTo>
                    <a:pt x="146" y="158"/>
                  </a:lnTo>
                  <a:lnTo>
                    <a:pt x="133" y="162"/>
                  </a:lnTo>
                  <a:lnTo>
                    <a:pt x="126" y="165"/>
                  </a:lnTo>
                  <a:lnTo>
                    <a:pt x="116" y="166"/>
                  </a:lnTo>
                  <a:lnTo>
                    <a:pt x="107" y="162"/>
                  </a:lnTo>
                  <a:lnTo>
                    <a:pt x="110" y="153"/>
                  </a:lnTo>
                  <a:lnTo>
                    <a:pt x="117" y="147"/>
                  </a:lnTo>
                  <a:lnTo>
                    <a:pt x="128" y="147"/>
                  </a:lnTo>
                  <a:lnTo>
                    <a:pt x="145" y="149"/>
                  </a:lnTo>
                  <a:lnTo>
                    <a:pt x="133" y="141"/>
                  </a:lnTo>
                  <a:lnTo>
                    <a:pt x="126" y="137"/>
                  </a:lnTo>
                  <a:lnTo>
                    <a:pt x="115" y="139"/>
                  </a:lnTo>
                  <a:lnTo>
                    <a:pt x="108" y="136"/>
                  </a:lnTo>
                  <a:lnTo>
                    <a:pt x="126" y="123"/>
                  </a:lnTo>
                  <a:lnTo>
                    <a:pt x="123" y="118"/>
                  </a:lnTo>
                  <a:lnTo>
                    <a:pt x="120" y="110"/>
                  </a:lnTo>
                  <a:lnTo>
                    <a:pt x="116" y="97"/>
                  </a:lnTo>
                  <a:lnTo>
                    <a:pt x="107" y="92"/>
                  </a:lnTo>
                  <a:lnTo>
                    <a:pt x="111" y="87"/>
                  </a:lnTo>
                  <a:lnTo>
                    <a:pt x="91" y="80"/>
                  </a:lnTo>
                  <a:lnTo>
                    <a:pt x="73" y="79"/>
                  </a:lnTo>
                  <a:lnTo>
                    <a:pt x="47" y="80"/>
                  </a:lnTo>
                  <a:lnTo>
                    <a:pt x="24" y="82"/>
                  </a:lnTo>
                  <a:lnTo>
                    <a:pt x="16" y="76"/>
                  </a:lnTo>
                  <a:lnTo>
                    <a:pt x="7" y="70"/>
                  </a:lnTo>
                  <a:lnTo>
                    <a:pt x="34" y="66"/>
                  </a:lnTo>
                  <a:lnTo>
                    <a:pt x="52" y="65"/>
                  </a:lnTo>
                  <a:lnTo>
                    <a:pt x="16" y="62"/>
                  </a:lnTo>
                  <a:lnTo>
                    <a:pt x="0" y="57"/>
                  </a:lnTo>
                  <a:lnTo>
                    <a:pt x="7" y="53"/>
                  </a:lnTo>
                  <a:lnTo>
                    <a:pt x="45" y="48"/>
                  </a:lnTo>
                  <a:lnTo>
                    <a:pt x="81" y="43"/>
                  </a:lnTo>
                  <a:lnTo>
                    <a:pt x="89" y="37"/>
                  </a:lnTo>
                  <a:lnTo>
                    <a:pt x="69" y="33"/>
                  </a:lnTo>
                  <a:lnTo>
                    <a:pt x="80" y="30"/>
                  </a:lnTo>
                  <a:lnTo>
                    <a:pt x="116" y="23"/>
                  </a:lnTo>
                  <a:lnTo>
                    <a:pt x="129" y="22"/>
                  </a:lnTo>
                  <a:lnTo>
                    <a:pt x="130" y="18"/>
                  </a:lnTo>
                  <a:lnTo>
                    <a:pt x="151" y="15"/>
                  </a:lnTo>
                  <a:lnTo>
                    <a:pt x="178" y="14"/>
                  </a:lnTo>
                  <a:lnTo>
                    <a:pt x="203" y="14"/>
                  </a:lnTo>
                  <a:lnTo>
                    <a:pt x="211" y="17"/>
                  </a:lnTo>
                  <a:lnTo>
                    <a:pt x="237" y="11"/>
                  </a:lnTo>
                  <a:lnTo>
                    <a:pt x="255" y="15"/>
                  </a:lnTo>
                  <a:lnTo>
                    <a:pt x="265" y="15"/>
                  </a:lnTo>
                  <a:lnTo>
                    <a:pt x="281" y="19"/>
                  </a:lnTo>
                  <a:lnTo>
                    <a:pt x="264" y="14"/>
                  </a:lnTo>
                  <a:lnTo>
                    <a:pt x="268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7" name="Freeform 33">
              <a:extLst>
                <a:ext uri="{FF2B5EF4-FFF2-40B4-BE49-F238E27FC236}">
                  <a16:creationId xmlns:a16="http://schemas.microsoft.com/office/drawing/2014/main" id="{6C01038A-DFB1-B446-C43B-79EE6C0FEA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3088" y="4156075"/>
              <a:ext cx="41275" cy="26988"/>
            </a:xfrm>
            <a:custGeom>
              <a:avLst/>
              <a:gdLst>
                <a:gd name="T0" fmla="*/ 10 w 26"/>
                <a:gd name="T1" fmla="*/ 0 h 17"/>
                <a:gd name="T2" fmla="*/ 16 w 26"/>
                <a:gd name="T3" fmla="*/ 4 h 17"/>
                <a:gd name="T4" fmla="*/ 26 w 26"/>
                <a:gd name="T5" fmla="*/ 5 h 17"/>
                <a:gd name="T6" fmla="*/ 25 w 26"/>
                <a:gd name="T7" fmla="*/ 7 h 17"/>
                <a:gd name="T8" fmla="*/ 20 w 26"/>
                <a:gd name="T9" fmla="*/ 15 h 17"/>
                <a:gd name="T10" fmla="*/ 0 w 26"/>
                <a:gd name="T11" fmla="*/ 17 h 17"/>
                <a:gd name="T12" fmla="*/ 3 w 26"/>
                <a:gd name="T13" fmla="*/ 7 h 17"/>
                <a:gd name="T14" fmla="*/ 8 w 26"/>
                <a:gd name="T15" fmla="*/ 1 h 17"/>
                <a:gd name="T16" fmla="*/ 10 w 26"/>
                <a:gd name="T17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" h="17">
                  <a:moveTo>
                    <a:pt x="10" y="0"/>
                  </a:moveTo>
                  <a:lnTo>
                    <a:pt x="16" y="4"/>
                  </a:lnTo>
                  <a:lnTo>
                    <a:pt x="26" y="5"/>
                  </a:lnTo>
                  <a:lnTo>
                    <a:pt x="25" y="7"/>
                  </a:lnTo>
                  <a:lnTo>
                    <a:pt x="20" y="15"/>
                  </a:lnTo>
                  <a:lnTo>
                    <a:pt x="0" y="17"/>
                  </a:lnTo>
                  <a:lnTo>
                    <a:pt x="3" y="7"/>
                  </a:lnTo>
                  <a:lnTo>
                    <a:pt x="8" y="1"/>
                  </a:lnTo>
                  <a:lnTo>
                    <a:pt x="1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8" name="Freeform 34">
              <a:extLst>
                <a:ext uri="{FF2B5EF4-FFF2-40B4-BE49-F238E27FC236}">
                  <a16:creationId xmlns:a16="http://schemas.microsoft.com/office/drawing/2014/main" id="{DB7E8728-A512-94F7-EF5D-16190C281771}"/>
                </a:ext>
              </a:extLst>
            </p:cNvPr>
            <p:cNvSpPr>
              <a:spLocks/>
            </p:cNvSpPr>
            <p:nvPr/>
          </p:nvSpPr>
          <p:spPr bwMode="auto">
            <a:xfrm>
              <a:off x="7083426" y="3151188"/>
              <a:ext cx="53975" cy="25400"/>
            </a:xfrm>
            <a:custGeom>
              <a:avLst/>
              <a:gdLst>
                <a:gd name="T0" fmla="*/ 0 w 34"/>
                <a:gd name="T1" fmla="*/ 9 h 16"/>
                <a:gd name="T2" fmla="*/ 1 w 34"/>
                <a:gd name="T3" fmla="*/ 5 h 16"/>
                <a:gd name="T4" fmla="*/ 14 w 34"/>
                <a:gd name="T5" fmla="*/ 2 h 16"/>
                <a:gd name="T6" fmla="*/ 24 w 34"/>
                <a:gd name="T7" fmla="*/ 1 h 16"/>
                <a:gd name="T8" fmla="*/ 28 w 34"/>
                <a:gd name="T9" fmla="*/ 0 h 16"/>
                <a:gd name="T10" fmla="*/ 34 w 34"/>
                <a:gd name="T11" fmla="*/ 1 h 16"/>
                <a:gd name="T12" fmla="*/ 27 w 34"/>
                <a:gd name="T13" fmla="*/ 6 h 16"/>
                <a:gd name="T14" fmla="*/ 13 w 34"/>
                <a:gd name="T15" fmla="*/ 11 h 16"/>
                <a:gd name="T16" fmla="*/ 1 w 34"/>
                <a:gd name="T17" fmla="*/ 16 h 16"/>
                <a:gd name="T18" fmla="*/ 1 w 34"/>
                <a:gd name="T19" fmla="*/ 11 h 16"/>
                <a:gd name="T20" fmla="*/ 0 w 34"/>
                <a:gd name="T21" fmla="*/ 9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4" h="16">
                  <a:moveTo>
                    <a:pt x="0" y="9"/>
                  </a:moveTo>
                  <a:lnTo>
                    <a:pt x="1" y="5"/>
                  </a:lnTo>
                  <a:lnTo>
                    <a:pt x="14" y="2"/>
                  </a:lnTo>
                  <a:lnTo>
                    <a:pt x="24" y="1"/>
                  </a:lnTo>
                  <a:lnTo>
                    <a:pt x="28" y="0"/>
                  </a:lnTo>
                  <a:lnTo>
                    <a:pt x="34" y="1"/>
                  </a:lnTo>
                  <a:lnTo>
                    <a:pt x="27" y="6"/>
                  </a:lnTo>
                  <a:lnTo>
                    <a:pt x="13" y="11"/>
                  </a:lnTo>
                  <a:lnTo>
                    <a:pt x="1" y="16"/>
                  </a:lnTo>
                  <a:lnTo>
                    <a:pt x="1" y="11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9" name="Freeform 35">
              <a:extLst>
                <a:ext uri="{FF2B5EF4-FFF2-40B4-BE49-F238E27FC236}">
                  <a16:creationId xmlns:a16="http://schemas.microsoft.com/office/drawing/2014/main" id="{5053029F-7696-9CFF-45FA-A70DD95A612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4713" y="3495675"/>
              <a:ext cx="354013" cy="315913"/>
            </a:xfrm>
            <a:custGeom>
              <a:avLst/>
              <a:gdLst>
                <a:gd name="T0" fmla="*/ 6 w 223"/>
                <a:gd name="T1" fmla="*/ 93 h 199"/>
                <a:gd name="T2" fmla="*/ 13 w 223"/>
                <a:gd name="T3" fmla="*/ 105 h 199"/>
                <a:gd name="T4" fmla="*/ 27 w 223"/>
                <a:gd name="T5" fmla="*/ 109 h 199"/>
                <a:gd name="T6" fmla="*/ 47 w 223"/>
                <a:gd name="T7" fmla="*/ 100 h 199"/>
                <a:gd name="T8" fmla="*/ 53 w 223"/>
                <a:gd name="T9" fmla="*/ 44 h 199"/>
                <a:gd name="T10" fmla="*/ 58 w 223"/>
                <a:gd name="T11" fmla="*/ 69 h 199"/>
                <a:gd name="T12" fmla="*/ 71 w 223"/>
                <a:gd name="T13" fmla="*/ 72 h 199"/>
                <a:gd name="T14" fmla="*/ 84 w 223"/>
                <a:gd name="T15" fmla="*/ 61 h 199"/>
                <a:gd name="T16" fmla="*/ 96 w 223"/>
                <a:gd name="T17" fmla="*/ 49 h 199"/>
                <a:gd name="T18" fmla="*/ 106 w 223"/>
                <a:gd name="T19" fmla="*/ 56 h 199"/>
                <a:gd name="T20" fmla="*/ 127 w 223"/>
                <a:gd name="T21" fmla="*/ 53 h 199"/>
                <a:gd name="T22" fmla="*/ 132 w 223"/>
                <a:gd name="T23" fmla="*/ 41 h 199"/>
                <a:gd name="T24" fmla="*/ 143 w 223"/>
                <a:gd name="T25" fmla="*/ 33 h 199"/>
                <a:gd name="T26" fmla="*/ 161 w 223"/>
                <a:gd name="T27" fmla="*/ 11 h 199"/>
                <a:gd name="T28" fmla="*/ 187 w 223"/>
                <a:gd name="T29" fmla="*/ 0 h 199"/>
                <a:gd name="T30" fmla="*/ 197 w 223"/>
                <a:gd name="T31" fmla="*/ 1 h 199"/>
                <a:gd name="T32" fmla="*/ 210 w 223"/>
                <a:gd name="T33" fmla="*/ 24 h 199"/>
                <a:gd name="T34" fmla="*/ 209 w 223"/>
                <a:gd name="T35" fmla="*/ 53 h 199"/>
                <a:gd name="T36" fmla="*/ 202 w 223"/>
                <a:gd name="T37" fmla="*/ 56 h 199"/>
                <a:gd name="T38" fmla="*/ 197 w 223"/>
                <a:gd name="T39" fmla="*/ 61 h 199"/>
                <a:gd name="T40" fmla="*/ 195 w 223"/>
                <a:gd name="T41" fmla="*/ 74 h 199"/>
                <a:gd name="T42" fmla="*/ 209 w 223"/>
                <a:gd name="T43" fmla="*/ 79 h 199"/>
                <a:gd name="T44" fmla="*/ 223 w 223"/>
                <a:gd name="T45" fmla="*/ 74 h 199"/>
                <a:gd name="T46" fmla="*/ 215 w 223"/>
                <a:gd name="T47" fmla="*/ 97 h 199"/>
                <a:gd name="T48" fmla="*/ 201 w 223"/>
                <a:gd name="T49" fmla="*/ 111 h 199"/>
                <a:gd name="T50" fmla="*/ 193 w 223"/>
                <a:gd name="T51" fmla="*/ 123 h 199"/>
                <a:gd name="T52" fmla="*/ 180 w 223"/>
                <a:gd name="T53" fmla="*/ 141 h 199"/>
                <a:gd name="T54" fmla="*/ 153 w 223"/>
                <a:gd name="T55" fmla="*/ 167 h 199"/>
                <a:gd name="T56" fmla="*/ 128 w 223"/>
                <a:gd name="T57" fmla="*/ 180 h 199"/>
                <a:gd name="T58" fmla="*/ 119 w 223"/>
                <a:gd name="T59" fmla="*/ 186 h 199"/>
                <a:gd name="T60" fmla="*/ 104 w 223"/>
                <a:gd name="T61" fmla="*/ 187 h 199"/>
                <a:gd name="T62" fmla="*/ 83 w 223"/>
                <a:gd name="T63" fmla="*/ 186 h 199"/>
                <a:gd name="T64" fmla="*/ 63 w 223"/>
                <a:gd name="T65" fmla="*/ 191 h 199"/>
                <a:gd name="T66" fmla="*/ 43 w 223"/>
                <a:gd name="T67" fmla="*/ 199 h 199"/>
                <a:gd name="T68" fmla="*/ 32 w 223"/>
                <a:gd name="T69" fmla="*/ 195 h 199"/>
                <a:gd name="T70" fmla="*/ 23 w 223"/>
                <a:gd name="T71" fmla="*/ 187 h 199"/>
                <a:gd name="T72" fmla="*/ 21 w 223"/>
                <a:gd name="T73" fmla="*/ 184 h 199"/>
                <a:gd name="T74" fmla="*/ 17 w 223"/>
                <a:gd name="T75" fmla="*/ 166 h 199"/>
                <a:gd name="T76" fmla="*/ 22 w 223"/>
                <a:gd name="T77" fmla="*/ 150 h 199"/>
                <a:gd name="T78" fmla="*/ 9 w 223"/>
                <a:gd name="T79" fmla="*/ 122 h 199"/>
                <a:gd name="T80" fmla="*/ 167 w 223"/>
                <a:gd name="T81" fmla="*/ 106 h 199"/>
                <a:gd name="T82" fmla="*/ 157 w 223"/>
                <a:gd name="T83" fmla="*/ 105 h 199"/>
                <a:gd name="T84" fmla="*/ 140 w 223"/>
                <a:gd name="T85" fmla="*/ 122 h 199"/>
                <a:gd name="T86" fmla="*/ 154 w 223"/>
                <a:gd name="T87" fmla="*/ 134 h 199"/>
                <a:gd name="T88" fmla="*/ 166 w 223"/>
                <a:gd name="T89" fmla="*/ 126 h 199"/>
                <a:gd name="T90" fmla="*/ 173 w 223"/>
                <a:gd name="T91" fmla="*/ 111 h 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23" h="199">
                  <a:moveTo>
                    <a:pt x="0" y="102"/>
                  </a:moveTo>
                  <a:lnTo>
                    <a:pt x="6" y="93"/>
                  </a:lnTo>
                  <a:lnTo>
                    <a:pt x="10" y="98"/>
                  </a:lnTo>
                  <a:lnTo>
                    <a:pt x="13" y="105"/>
                  </a:lnTo>
                  <a:lnTo>
                    <a:pt x="19" y="105"/>
                  </a:lnTo>
                  <a:lnTo>
                    <a:pt x="27" y="109"/>
                  </a:lnTo>
                  <a:lnTo>
                    <a:pt x="35" y="108"/>
                  </a:lnTo>
                  <a:lnTo>
                    <a:pt x="47" y="100"/>
                  </a:lnTo>
                  <a:lnTo>
                    <a:pt x="49" y="43"/>
                  </a:lnTo>
                  <a:lnTo>
                    <a:pt x="53" y="44"/>
                  </a:lnTo>
                  <a:lnTo>
                    <a:pt x="61" y="59"/>
                  </a:lnTo>
                  <a:lnTo>
                    <a:pt x="58" y="69"/>
                  </a:lnTo>
                  <a:lnTo>
                    <a:pt x="62" y="74"/>
                  </a:lnTo>
                  <a:lnTo>
                    <a:pt x="71" y="72"/>
                  </a:lnTo>
                  <a:lnTo>
                    <a:pt x="78" y="66"/>
                  </a:lnTo>
                  <a:lnTo>
                    <a:pt x="84" y="61"/>
                  </a:lnTo>
                  <a:lnTo>
                    <a:pt x="88" y="53"/>
                  </a:lnTo>
                  <a:lnTo>
                    <a:pt x="96" y="49"/>
                  </a:lnTo>
                  <a:lnTo>
                    <a:pt x="101" y="52"/>
                  </a:lnTo>
                  <a:lnTo>
                    <a:pt x="106" y="56"/>
                  </a:lnTo>
                  <a:lnTo>
                    <a:pt x="118" y="57"/>
                  </a:lnTo>
                  <a:lnTo>
                    <a:pt x="127" y="53"/>
                  </a:lnTo>
                  <a:lnTo>
                    <a:pt x="128" y="48"/>
                  </a:lnTo>
                  <a:lnTo>
                    <a:pt x="132" y="41"/>
                  </a:lnTo>
                  <a:lnTo>
                    <a:pt x="139" y="40"/>
                  </a:lnTo>
                  <a:lnTo>
                    <a:pt x="143" y="33"/>
                  </a:lnTo>
                  <a:lnTo>
                    <a:pt x="148" y="23"/>
                  </a:lnTo>
                  <a:lnTo>
                    <a:pt x="161" y="11"/>
                  </a:lnTo>
                  <a:lnTo>
                    <a:pt x="180" y="0"/>
                  </a:lnTo>
                  <a:lnTo>
                    <a:pt x="187" y="0"/>
                  </a:lnTo>
                  <a:lnTo>
                    <a:pt x="193" y="2"/>
                  </a:lnTo>
                  <a:lnTo>
                    <a:pt x="197" y="1"/>
                  </a:lnTo>
                  <a:lnTo>
                    <a:pt x="204" y="2"/>
                  </a:lnTo>
                  <a:lnTo>
                    <a:pt x="210" y="24"/>
                  </a:lnTo>
                  <a:lnTo>
                    <a:pt x="213" y="36"/>
                  </a:lnTo>
                  <a:lnTo>
                    <a:pt x="209" y="53"/>
                  </a:lnTo>
                  <a:lnTo>
                    <a:pt x="210" y="58"/>
                  </a:lnTo>
                  <a:lnTo>
                    <a:pt x="202" y="56"/>
                  </a:lnTo>
                  <a:lnTo>
                    <a:pt x="199" y="57"/>
                  </a:lnTo>
                  <a:lnTo>
                    <a:pt x="197" y="61"/>
                  </a:lnTo>
                  <a:lnTo>
                    <a:pt x="195" y="67"/>
                  </a:lnTo>
                  <a:lnTo>
                    <a:pt x="195" y="74"/>
                  </a:lnTo>
                  <a:lnTo>
                    <a:pt x="200" y="80"/>
                  </a:lnTo>
                  <a:lnTo>
                    <a:pt x="209" y="79"/>
                  </a:lnTo>
                  <a:lnTo>
                    <a:pt x="212" y="72"/>
                  </a:lnTo>
                  <a:lnTo>
                    <a:pt x="223" y="74"/>
                  </a:lnTo>
                  <a:lnTo>
                    <a:pt x="218" y="84"/>
                  </a:lnTo>
                  <a:lnTo>
                    <a:pt x="215" y="97"/>
                  </a:lnTo>
                  <a:lnTo>
                    <a:pt x="212" y="105"/>
                  </a:lnTo>
                  <a:lnTo>
                    <a:pt x="201" y="111"/>
                  </a:lnTo>
                  <a:lnTo>
                    <a:pt x="199" y="114"/>
                  </a:lnTo>
                  <a:lnTo>
                    <a:pt x="193" y="123"/>
                  </a:lnTo>
                  <a:lnTo>
                    <a:pt x="188" y="131"/>
                  </a:lnTo>
                  <a:lnTo>
                    <a:pt x="180" y="141"/>
                  </a:lnTo>
                  <a:lnTo>
                    <a:pt x="163" y="158"/>
                  </a:lnTo>
                  <a:lnTo>
                    <a:pt x="153" y="167"/>
                  </a:lnTo>
                  <a:lnTo>
                    <a:pt x="143" y="174"/>
                  </a:lnTo>
                  <a:lnTo>
                    <a:pt x="128" y="180"/>
                  </a:lnTo>
                  <a:lnTo>
                    <a:pt x="122" y="182"/>
                  </a:lnTo>
                  <a:lnTo>
                    <a:pt x="119" y="186"/>
                  </a:lnTo>
                  <a:lnTo>
                    <a:pt x="112" y="184"/>
                  </a:lnTo>
                  <a:lnTo>
                    <a:pt x="104" y="187"/>
                  </a:lnTo>
                  <a:lnTo>
                    <a:pt x="91" y="184"/>
                  </a:lnTo>
                  <a:lnTo>
                    <a:pt x="83" y="186"/>
                  </a:lnTo>
                  <a:lnTo>
                    <a:pt x="76" y="184"/>
                  </a:lnTo>
                  <a:lnTo>
                    <a:pt x="63" y="191"/>
                  </a:lnTo>
                  <a:lnTo>
                    <a:pt x="52" y="193"/>
                  </a:lnTo>
                  <a:lnTo>
                    <a:pt x="43" y="199"/>
                  </a:lnTo>
                  <a:lnTo>
                    <a:pt x="37" y="199"/>
                  </a:lnTo>
                  <a:lnTo>
                    <a:pt x="32" y="195"/>
                  </a:lnTo>
                  <a:lnTo>
                    <a:pt x="28" y="195"/>
                  </a:lnTo>
                  <a:lnTo>
                    <a:pt x="23" y="187"/>
                  </a:lnTo>
                  <a:lnTo>
                    <a:pt x="22" y="189"/>
                  </a:lnTo>
                  <a:lnTo>
                    <a:pt x="21" y="184"/>
                  </a:lnTo>
                  <a:lnTo>
                    <a:pt x="21" y="175"/>
                  </a:lnTo>
                  <a:lnTo>
                    <a:pt x="17" y="166"/>
                  </a:lnTo>
                  <a:lnTo>
                    <a:pt x="22" y="162"/>
                  </a:lnTo>
                  <a:lnTo>
                    <a:pt x="22" y="150"/>
                  </a:lnTo>
                  <a:lnTo>
                    <a:pt x="14" y="136"/>
                  </a:lnTo>
                  <a:lnTo>
                    <a:pt x="9" y="122"/>
                  </a:lnTo>
                  <a:lnTo>
                    <a:pt x="0" y="102"/>
                  </a:lnTo>
                  <a:close/>
                  <a:moveTo>
                    <a:pt x="167" y="106"/>
                  </a:moveTo>
                  <a:lnTo>
                    <a:pt x="163" y="104"/>
                  </a:lnTo>
                  <a:lnTo>
                    <a:pt x="157" y="105"/>
                  </a:lnTo>
                  <a:lnTo>
                    <a:pt x="148" y="111"/>
                  </a:lnTo>
                  <a:lnTo>
                    <a:pt x="140" y="122"/>
                  </a:lnTo>
                  <a:lnTo>
                    <a:pt x="149" y="135"/>
                  </a:lnTo>
                  <a:lnTo>
                    <a:pt x="154" y="134"/>
                  </a:lnTo>
                  <a:lnTo>
                    <a:pt x="158" y="128"/>
                  </a:lnTo>
                  <a:lnTo>
                    <a:pt x="166" y="126"/>
                  </a:lnTo>
                  <a:lnTo>
                    <a:pt x="167" y="119"/>
                  </a:lnTo>
                  <a:lnTo>
                    <a:pt x="173" y="111"/>
                  </a:lnTo>
                  <a:lnTo>
                    <a:pt x="167" y="1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0" name="Freeform 36">
              <a:extLst>
                <a:ext uri="{FF2B5EF4-FFF2-40B4-BE49-F238E27FC236}">
                  <a16:creationId xmlns:a16="http://schemas.microsoft.com/office/drawing/2014/main" id="{0D58E83E-ECD9-F495-03FC-598351998ED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3660775"/>
              <a:ext cx="52388" cy="49213"/>
            </a:xfrm>
            <a:custGeom>
              <a:avLst/>
              <a:gdLst>
                <a:gd name="T0" fmla="*/ 27 w 33"/>
                <a:gd name="T1" fmla="*/ 2 h 31"/>
                <a:gd name="T2" fmla="*/ 33 w 33"/>
                <a:gd name="T3" fmla="*/ 7 h 31"/>
                <a:gd name="T4" fmla="*/ 27 w 33"/>
                <a:gd name="T5" fmla="*/ 15 h 31"/>
                <a:gd name="T6" fmla="*/ 26 w 33"/>
                <a:gd name="T7" fmla="*/ 22 h 31"/>
                <a:gd name="T8" fmla="*/ 18 w 33"/>
                <a:gd name="T9" fmla="*/ 24 h 31"/>
                <a:gd name="T10" fmla="*/ 14 w 33"/>
                <a:gd name="T11" fmla="*/ 30 h 31"/>
                <a:gd name="T12" fmla="*/ 9 w 33"/>
                <a:gd name="T13" fmla="*/ 31 h 31"/>
                <a:gd name="T14" fmla="*/ 0 w 33"/>
                <a:gd name="T15" fmla="*/ 18 h 31"/>
                <a:gd name="T16" fmla="*/ 8 w 33"/>
                <a:gd name="T17" fmla="*/ 7 h 31"/>
                <a:gd name="T18" fmla="*/ 17 w 33"/>
                <a:gd name="T19" fmla="*/ 1 h 31"/>
                <a:gd name="T20" fmla="*/ 23 w 33"/>
                <a:gd name="T21" fmla="*/ 0 h 31"/>
                <a:gd name="T22" fmla="*/ 27 w 33"/>
                <a:gd name="T23" fmla="*/ 2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3" h="31">
                  <a:moveTo>
                    <a:pt x="27" y="2"/>
                  </a:moveTo>
                  <a:lnTo>
                    <a:pt x="33" y="7"/>
                  </a:lnTo>
                  <a:lnTo>
                    <a:pt x="27" y="15"/>
                  </a:lnTo>
                  <a:lnTo>
                    <a:pt x="26" y="22"/>
                  </a:lnTo>
                  <a:lnTo>
                    <a:pt x="18" y="24"/>
                  </a:lnTo>
                  <a:lnTo>
                    <a:pt x="14" y="30"/>
                  </a:lnTo>
                  <a:lnTo>
                    <a:pt x="9" y="31"/>
                  </a:lnTo>
                  <a:lnTo>
                    <a:pt x="0" y="18"/>
                  </a:lnTo>
                  <a:lnTo>
                    <a:pt x="8" y="7"/>
                  </a:lnTo>
                  <a:lnTo>
                    <a:pt x="17" y="1"/>
                  </a:lnTo>
                  <a:lnTo>
                    <a:pt x="23" y="0"/>
                  </a:lnTo>
                  <a:lnTo>
                    <a:pt x="27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1" name="Freeform 37">
              <a:extLst>
                <a:ext uri="{FF2B5EF4-FFF2-40B4-BE49-F238E27FC236}">
                  <a16:creationId xmlns:a16="http://schemas.microsoft.com/office/drawing/2014/main" id="{D99CD11A-D2A8-786F-BC65-B45281082101}"/>
                </a:ext>
              </a:extLst>
            </p:cNvPr>
            <p:cNvSpPr>
              <a:spLocks/>
            </p:cNvSpPr>
            <p:nvPr/>
          </p:nvSpPr>
          <p:spPr bwMode="auto">
            <a:xfrm>
              <a:off x="1876426" y="2122488"/>
              <a:ext cx="582613" cy="455613"/>
            </a:xfrm>
            <a:custGeom>
              <a:avLst/>
              <a:gdLst>
                <a:gd name="T0" fmla="*/ 33 w 367"/>
                <a:gd name="T1" fmla="*/ 0 h 287"/>
                <a:gd name="T2" fmla="*/ 73 w 367"/>
                <a:gd name="T3" fmla="*/ 24 h 287"/>
                <a:gd name="T4" fmla="*/ 114 w 367"/>
                <a:gd name="T5" fmla="*/ 16 h 287"/>
                <a:gd name="T6" fmla="*/ 145 w 367"/>
                <a:gd name="T7" fmla="*/ 27 h 287"/>
                <a:gd name="T8" fmla="*/ 154 w 367"/>
                <a:gd name="T9" fmla="*/ 51 h 287"/>
                <a:gd name="T10" fmla="*/ 181 w 367"/>
                <a:gd name="T11" fmla="*/ 48 h 287"/>
                <a:gd name="T12" fmla="*/ 203 w 367"/>
                <a:gd name="T13" fmla="*/ 64 h 287"/>
                <a:gd name="T14" fmla="*/ 212 w 367"/>
                <a:gd name="T15" fmla="*/ 94 h 287"/>
                <a:gd name="T16" fmla="*/ 232 w 367"/>
                <a:gd name="T17" fmla="*/ 109 h 287"/>
                <a:gd name="T18" fmla="*/ 225 w 367"/>
                <a:gd name="T19" fmla="*/ 134 h 287"/>
                <a:gd name="T20" fmla="*/ 220 w 367"/>
                <a:gd name="T21" fmla="*/ 172 h 287"/>
                <a:gd name="T22" fmla="*/ 230 w 367"/>
                <a:gd name="T23" fmla="*/ 203 h 287"/>
                <a:gd name="T24" fmla="*/ 251 w 367"/>
                <a:gd name="T25" fmla="*/ 224 h 287"/>
                <a:gd name="T26" fmla="*/ 280 w 367"/>
                <a:gd name="T27" fmla="*/ 224 h 287"/>
                <a:gd name="T28" fmla="*/ 308 w 367"/>
                <a:gd name="T29" fmla="*/ 213 h 287"/>
                <a:gd name="T30" fmla="*/ 319 w 367"/>
                <a:gd name="T31" fmla="*/ 186 h 287"/>
                <a:gd name="T32" fmla="*/ 355 w 367"/>
                <a:gd name="T33" fmla="*/ 178 h 287"/>
                <a:gd name="T34" fmla="*/ 366 w 367"/>
                <a:gd name="T35" fmla="*/ 187 h 287"/>
                <a:gd name="T36" fmla="*/ 354 w 367"/>
                <a:gd name="T37" fmla="*/ 209 h 287"/>
                <a:gd name="T38" fmla="*/ 343 w 367"/>
                <a:gd name="T39" fmla="*/ 224 h 287"/>
                <a:gd name="T40" fmla="*/ 332 w 367"/>
                <a:gd name="T41" fmla="*/ 234 h 287"/>
                <a:gd name="T42" fmla="*/ 328 w 367"/>
                <a:gd name="T43" fmla="*/ 235 h 287"/>
                <a:gd name="T44" fmla="*/ 301 w 367"/>
                <a:gd name="T45" fmla="*/ 245 h 287"/>
                <a:gd name="T46" fmla="*/ 305 w 367"/>
                <a:gd name="T47" fmla="*/ 254 h 287"/>
                <a:gd name="T48" fmla="*/ 306 w 367"/>
                <a:gd name="T49" fmla="*/ 263 h 287"/>
                <a:gd name="T50" fmla="*/ 282 w 367"/>
                <a:gd name="T51" fmla="*/ 280 h 287"/>
                <a:gd name="T52" fmla="*/ 266 w 367"/>
                <a:gd name="T53" fmla="*/ 271 h 287"/>
                <a:gd name="T54" fmla="*/ 241 w 367"/>
                <a:gd name="T55" fmla="*/ 263 h 287"/>
                <a:gd name="T56" fmla="*/ 212 w 367"/>
                <a:gd name="T57" fmla="*/ 265 h 287"/>
                <a:gd name="T58" fmla="*/ 181 w 367"/>
                <a:gd name="T59" fmla="*/ 252 h 287"/>
                <a:gd name="T60" fmla="*/ 152 w 367"/>
                <a:gd name="T61" fmla="*/ 234 h 287"/>
                <a:gd name="T62" fmla="*/ 128 w 367"/>
                <a:gd name="T63" fmla="*/ 221 h 287"/>
                <a:gd name="T64" fmla="*/ 106 w 367"/>
                <a:gd name="T65" fmla="*/ 194 h 287"/>
                <a:gd name="T66" fmla="*/ 115 w 367"/>
                <a:gd name="T67" fmla="*/ 185 h 287"/>
                <a:gd name="T68" fmla="*/ 112 w 367"/>
                <a:gd name="T69" fmla="*/ 165 h 287"/>
                <a:gd name="T70" fmla="*/ 89 w 367"/>
                <a:gd name="T71" fmla="*/ 129 h 287"/>
                <a:gd name="T72" fmla="*/ 71 w 367"/>
                <a:gd name="T73" fmla="*/ 109 h 287"/>
                <a:gd name="T74" fmla="*/ 64 w 367"/>
                <a:gd name="T75" fmla="*/ 89 h 287"/>
                <a:gd name="T76" fmla="*/ 51 w 367"/>
                <a:gd name="T77" fmla="*/ 68 h 287"/>
                <a:gd name="T78" fmla="*/ 43 w 367"/>
                <a:gd name="T79" fmla="*/ 43 h 287"/>
                <a:gd name="T80" fmla="*/ 37 w 367"/>
                <a:gd name="T81" fmla="*/ 20 h 287"/>
                <a:gd name="T82" fmla="*/ 23 w 367"/>
                <a:gd name="T83" fmla="*/ 22 h 287"/>
                <a:gd name="T84" fmla="*/ 23 w 367"/>
                <a:gd name="T85" fmla="*/ 48 h 287"/>
                <a:gd name="T86" fmla="*/ 33 w 367"/>
                <a:gd name="T87" fmla="*/ 63 h 287"/>
                <a:gd name="T88" fmla="*/ 34 w 367"/>
                <a:gd name="T89" fmla="*/ 79 h 287"/>
                <a:gd name="T90" fmla="*/ 45 w 367"/>
                <a:gd name="T91" fmla="*/ 96 h 287"/>
                <a:gd name="T92" fmla="*/ 51 w 367"/>
                <a:gd name="T93" fmla="*/ 125 h 287"/>
                <a:gd name="T94" fmla="*/ 62 w 367"/>
                <a:gd name="T95" fmla="*/ 142 h 287"/>
                <a:gd name="T96" fmla="*/ 58 w 367"/>
                <a:gd name="T97" fmla="*/ 156 h 287"/>
                <a:gd name="T98" fmla="*/ 45 w 367"/>
                <a:gd name="T99" fmla="*/ 138 h 287"/>
                <a:gd name="T100" fmla="*/ 34 w 367"/>
                <a:gd name="T101" fmla="*/ 116 h 287"/>
                <a:gd name="T102" fmla="*/ 21 w 367"/>
                <a:gd name="T103" fmla="*/ 94 h 287"/>
                <a:gd name="T104" fmla="*/ 8 w 367"/>
                <a:gd name="T105" fmla="*/ 90 h 287"/>
                <a:gd name="T106" fmla="*/ 10 w 367"/>
                <a:gd name="T107" fmla="*/ 79 h 287"/>
                <a:gd name="T108" fmla="*/ 12 w 367"/>
                <a:gd name="T109" fmla="*/ 56 h 287"/>
                <a:gd name="T110" fmla="*/ 2 w 367"/>
                <a:gd name="T111" fmla="*/ 31 h 2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67" h="287">
                  <a:moveTo>
                    <a:pt x="0" y="4"/>
                  </a:moveTo>
                  <a:lnTo>
                    <a:pt x="15" y="3"/>
                  </a:lnTo>
                  <a:lnTo>
                    <a:pt x="33" y="0"/>
                  </a:lnTo>
                  <a:lnTo>
                    <a:pt x="30" y="4"/>
                  </a:lnTo>
                  <a:lnTo>
                    <a:pt x="47" y="12"/>
                  </a:lnTo>
                  <a:lnTo>
                    <a:pt x="73" y="24"/>
                  </a:lnTo>
                  <a:lnTo>
                    <a:pt x="101" y="24"/>
                  </a:lnTo>
                  <a:lnTo>
                    <a:pt x="111" y="24"/>
                  </a:lnTo>
                  <a:lnTo>
                    <a:pt x="114" y="16"/>
                  </a:lnTo>
                  <a:lnTo>
                    <a:pt x="136" y="16"/>
                  </a:lnTo>
                  <a:lnTo>
                    <a:pt x="140" y="22"/>
                  </a:lnTo>
                  <a:lnTo>
                    <a:pt x="145" y="27"/>
                  </a:lnTo>
                  <a:lnTo>
                    <a:pt x="151" y="33"/>
                  </a:lnTo>
                  <a:lnTo>
                    <a:pt x="152" y="42"/>
                  </a:lnTo>
                  <a:lnTo>
                    <a:pt x="154" y="51"/>
                  </a:lnTo>
                  <a:lnTo>
                    <a:pt x="159" y="56"/>
                  </a:lnTo>
                  <a:lnTo>
                    <a:pt x="168" y="61"/>
                  </a:lnTo>
                  <a:lnTo>
                    <a:pt x="181" y="48"/>
                  </a:lnTo>
                  <a:lnTo>
                    <a:pt x="191" y="47"/>
                  </a:lnTo>
                  <a:lnTo>
                    <a:pt x="199" y="53"/>
                  </a:lnTo>
                  <a:lnTo>
                    <a:pt x="203" y="64"/>
                  </a:lnTo>
                  <a:lnTo>
                    <a:pt x="206" y="73"/>
                  </a:lnTo>
                  <a:lnTo>
                    <a:pt x="212" y="83"/>
                  </a:lnTo>
                  <a:lnTo>
                    <a:pt x="212" y="94"/>
                  </a:lnTo>
                  <a:lnTo>
                    <a:pt x="215" y="100"/>
                  </a:lnTo>
                  <a:lnTo>
                    <a:pt x="223" y="105"/>
                  </a:lnTo>
                  <a:lnTo>
                    <a:pt x="232" y="109"/>
                  </a:lnTo>
                  <a:lnTo>
                    <a:pt x="238" y="109"/>
                  </a:lnTo>
                  <a:lnTo>
                    <a:pt x="229" y="124"/>
                  </a:lnTo>
                  <a:lnTo>
                    <a:pt x="225" y="134"/>
                  </a:lnTo>
                  <a:lnTo>
                    <a:pt x="221" y="156"/>
                  </a:lnTo>
                  <a:lnTo>
                    <a:pt x="219" y="163"/>
                  </a:lnTo>
                  <a:lnTo>
                    <a:pt x="220" y="172"/>
                  </a:lnTo>
                  <a:lnTo>
                    <a:pt x="223" y="180"/>
                  </a:lnTo>
                  <a:lnTo>
                    <a:pt x="223" y="191"/>
                  </a:lnTo>
                  <a:lnTo>
                    <a:pt x="230" y="203"/>
                  </a:lnTo>
                  <a:lnTo>
                    <a:pt x="233" y="212"/>
                  </a:lnTo>
                  <a:lnTo>
                    <a:pt x="237" y="220"/>
                  </a:lnTo>
                  <a:lnTo>
                    <a:pt x="251" y="224"/>
                  </a:lnTo>
                  <a:lnTo>
                    <a:pt x="255" y="230"/>
                  </a:lnTo>
                  <a:lnTo>
                    <a:pt x="268" y="226"/>
                  </a:lnTo>
                  <a:lnTo>
                    <a:pt x="280" y="224"/>
                  </a:lnTo>
                  <a:lnTo>
                    <a:pt x="289" y="221"/>
                  </a:lnTo>
                  <a:lnTo>
                    <a:pt x="298" y="219"/>
                  </a:lnTo>
                  <a:lnTo>
                    <a:pt x="308" y="213"/>
                  </a:lnTo>
                  <a:lnTo>
                    <a:pt x="314" y="203"/>
                  </a:lnTo>
                  <a:lnTo>
                    <a:pt x="315" y="190"/>
                  </a:lnTo>
                  <a:lnTo>
                    <a:pt x="319" y="186"/>
                  </a:lnTo>
                  <a:lnTo>
                    <a:pt x="328" y="182"/>
                  </a:lnTo>
                  <a:lnTo>
                    <a:pt x="343" y="178"/>
                  </a:lnTo>
                  <a:lnTo>
                    <a:pt x="355" y="178"/>
                  </a:lnTo>
                  <a:lnTo>
                    <a:pt x="364" y="177"/>
                  </a:lnTo>
                  <a:lnTo>
                    <a:pt x="367" y="181"/>
                  </a:lnTo>
                  <a:lnTo>
                    <a:pt x="366" y="187"/>
                  </a:lnTo>
                  <a:lnTo>
                    <a:pt x="356" y="198"/>
                  </a:lnTo>
                  <a:lnTo>
                    <a:pt x="351" y="207"/>
                  </a:lnTo>
                  <a:lnTo>
                    <a:pt x="354" y="209"/>
                  </a:lnTo>
                  <a:lnTo>
                    <a:pt x="351" y="217"/>
                  </a:lnTo>
                  <a:lnTo>
                    <a:pt x="346" y="229"/>
                  </a:lnTo>
                  <a:lnTo>
                    <a:pt x="343" y="224"/>
                  </a:lnTo>
                  <a:lnTo>
                    <a:pt x="341" y="225"/>
                  </a:lnTo>
                  <a:lnTo>
                    <a:pt x="338" y="225"/>
                  </a:lnTo>
                  <a:lnTo>
                    <a:pt x="332" y="234"/>
                  </a:lnTo>
                  <a:lnTo>
                    <a:pt x="329" y="233"/>
                  </a:lnTo>
                  <a:lnTo>
                    <a:pt x="328" y="234"/>
                  </a:lnTo>
                  <a:lnTo>
                    <a:pt x="328" y="235"/>
                  </a:lnTo>
                  <a:lnTo>
                    <a:pt x="315" y="235"/>
                  </a:lnTo>
                  <a:lnTo>
                    <a:pt x="302" y="235"/>
                  </a:lnTo>
                  <a:lnTo>
                    <a:pt x="301" y="245"/>
                  </a:lnTo>
                  <a:lnTo>
                    <a:pt x="294" y="245"/>
                  </a:lnTo>
                  <a:lnTo>
                    <a:pt x="299" y="250"/>
                  </a:lnTo>
                  <a:lnTo>
                    <a:pt x="305" y="254"/>
                  </a:lnTo>
                  <a:lnTo>
                    <a:pt x="305" y="256"/>
                  </a:lnTo>
                  <a:lnTo>
                    <a:pt x="307" y="258"/>
                  </a:lnTo>
                  <a:lnTo>
                    <a:pt x="306" y="263"/>
                  </a:lnTo>
                  <a:lnTo>
                    <a:pt x="288" y="263"/>
                  </a:lnTo>
                  <a:lnTo>
                    <a:pt x="281" y="277"/>
                  </a:lnTo>
                  <a:lnTo>
                    <a:pt x="282" y="280"/>
                  </a:lnTo>
                  <a:lnTo>
                    <a:pt x="280" y="282"/>
                  </a:lnTo>
                  <a:lnTo>
                    <a:pt x="280" y="287"/>
                  </a:lnTo>
                  <a:lnTo>
                    <a:pt x="266" y="271"/>
                  </a:lnTo>
                  <a:lnTo>
                    <a:pt x="259" y="265"/>
                  </a:lnTo>
                  <a:lnTo>
                    <a:pt x="249" y="261"/>
                  </a:lnTo>
                  <a:lnTo>
                    <a:pt x="241" y="263"/>
                  </a:lnTo>
                  <a:lnTo>
                    <a:pt x="228" y="268"/>
                  </a:lnTo>
                  <a:lnTo>
                    <a:pt x="221" y="271"/>
                  </a:lnTo>
                  <a:lnTo>
                    <a:pt x="212" y="265"/>
                  </a:lnTo>
                  <a:lnTo>
                    <a:pt x="202" y="263"/>
                  </a:lnTo>
                  <a:lnTo>
                    <a:pt x="190" y="255"/>
                  </a:lnTo>
                  <a:lnTo>
                    <a:pt x="181" y="252"/>
                  </a:lnTo>
                  <a:lnTo>
                    <a:pt x="165" y="246"/>
                  </a:lnTo>
                  <a:lnTo>
                    <a:pt x="156" y="238"/>
                  </a:lnTo>
                  <a:lnTo>
                    <a:pt x="152" y="234"/>
                  </a:lnTo>
                  <a:lnTo>
                    <a:pt x="145" y="233"/>
                  </a:lnTo>
                  <a:lnTo>
                    <a:pt x="132" y="228"/>
                  </a:lnTo>
                  <a:lnTo>
                    <a:pt x="128" y="221"/>
                  </a:lnTo>
                  <a:lnTo>
                    <a:pt x="114" y="212"/>
                  </a:lnTo>
                  <a:lnTo>
                    <a:pt x="108" y="202"/>
                  </a:lnTo>
                  <a:lnTo>
                    <a:pt x="106" y="194"/>
                  </a:lnTo>
                  <a:lnTo>
                    <a:pt x="111" y="193"/>
                  </a:lnTo>
                  <a:lnTo>
                    <a:pt x="111" y="187"/>
                  </a:lnTo>
                  <a:lnTo>
                    <a:pt x="115" y="185"/>
                  </a:lnTo>
                  <a:lnTo>
                    <a:pt x="116" y="180"/>
                  </a:lnTo>
                  <a:lnTo>
                    <a:pt x="112" y="172"/>
                  </a:lnTo>
                  <a:lnTo>
                    <a:pt x="112" y="165"/>
                  </a:lnTo>
                  <a:lnTo>
                    <a:pt x="108" y="157"/>
                  </a:lnTo>
                  <a:lnTo>
                    <a:pt x="99" y="142"/>
                  </a:lnTo>
                  <a:lnTo>
                    <a:pt x="89" y="129"/>
                  </a:lnTo>
                  <a:lnTo>
                    <a:pt x="84" y="120"/>
                  </a:lnTo>
                  <a:lnTo>
                    <a:pt x="73" y="113"/>
                  </a:lnTo>
                  <a:lnTo>
                    <a:pt x="71" y="109"/>
                  </a:lnTo>
                  <a:lnTo>
                    <a:pt x="76" y="99"/>
                  </a:lnTo>
                  <a:lnTo>
                    <a:pt x="69" y="96"/>
                  </a:lnTo>
                  <a:lnTo>
                    <a:pt x="64" y="89"/>
                  </a:lnTo>
                  <a:lnTo>
                    <a:pt x="64" y="78"/>
                  </a:lnTo>
                  <a:lnTo>
                    <a:pt x="56" y="77"/>
                  </a:lnTo>
                  <a:lnTo>
                    <a:pt x="51" y="68"/>
                  </a:lnTo>
                  <a:lnTo>
                    <a:pt x="46" y="61"/>
                  </a:lnTo>
                  <a:lnTo>
                    <a:pt x="47" y="56"/>
                  </a:lnTo>
                  <a:lnTo>
                    <a:pt x="43" y="43"/>
                  </a:lnTo>
                  <a:lnTo>
                    <a:pt x="42" y="31"/>
                  </a:lnTo>
                  <a:lnTo>
                    <a:pt x="45" y="26"/>
                  </a:lnTo>
                  <a:lnTo>
                    <a:pt x="37" y="20"/>
                  </a:lnTo>
                  <a:lnTo>
                    <a:pt x="33" y="20"/>
                  </a:lnTo>
                  <a:lnTo>
                    <a:pt x="26" y="16"/>
                  </a:lnTo>
                  <a:lnTo>
                    <a:pt x="23" y="22"/>
                  </a:lnTo>
                  <a:lnTo>
                    <a:pt x="23" y="30"/>
                  </a:lnTo>
                  <a:lnTo>
                    <a:pt x="20" y="42"/>
                  </a:lnTo>
                  <a:lnTo>
                    <a:pt x="23" y="48"/>
                  </a:lnTo>
                  <a:lnTo>
                    <a:pt x="29" y="59"/>
                  </a:lnTo>
                  <a:lnTo>
                    <a:pt x="30" y="63"/>
                  </a:lnTo>
                  <a:lnTo>
                    <a:pt x="33" y="63"/>
                  </a:lnTo>
                  <a:lnTo>
                    <a:pt x="33" y="69"/>
                  </a:lnTo>
                  <a:lnTo>
                    <a:pt x="34" y="68"/>
                  </a:lnTo>
                  <a:lnTo>
                    <a:pt x="34" y="79"/>
                  </a:lnTo>
                  <a:lnTo>
                    <a:pt x="37" y="83"/>
                  </a:lnTo>
                  <a:lnTo>
                    <a:pt x="38" y="89"/>
                  </a:lnTo>
                  <a:lnTo>
                    <a:pt x="45" y="96"/>
                  </a:lnTo>
                  <a:lnTo>
                    <a:pt x="46" y="111"/>
                  </a:lnTo>
                  <a:lnTo>
                    <a:pt x="49" y="118"/>
                  </a:lnTo>
                  <a:lnTo>
                    <a:pt x="51" y="125"/>
                  </a:lnTo>
                  <a:lnTo>
                    <a:pt x="50" y="134"/>
                  </a:lnTo>
                  <a:lnTo>
                    <a:pt x="58" y="134"/>
                  </a:lnTo>
                  <a:lnTo>
                    <a:pt x="62" y="142"/>
                  </a:lnTo>
                  <a:lnTo>
                    <a:pt x="65" y="148"/>
                  </a:lnTo>
                  <a:lnTo>
                    <a:pt x="64" y="152"/>
                  </a:lnTo>
                  <a:lnTo>
                    <a:pt x="58" y="156"/>
                  </a:lnTo>
                  <a:lnTo>
                    <a:pt x="55" y="156"/>
                  </a:lnTo>
                  <a:lnTo>
                    <a:pt x="52" y="147"/>
                  </a:lnTo>
                  <a:lnTo>
                    <a:pt x="45" y="138"/>
                  </a:lnTo>
                  <a:lnTo>
                    <a:pt x="37" y="130"/>
                  </a:lnTo>
                  <a:lnTo>
                    <a:pt x="32" y="126"/>
                  </a:lnTo>
                  <a:lnTo>
                    <a:pt x="34" y="116"/>
                  </a:lnTo>
                  <a:lnTo>
                    <a:pt x="34" y="107"/>
                  </a:lnTo>
                  <a:lnTo>
                    <a:pt x="29" y="102"/>
                  </a:lnTo>
                  <a:lnTo>
                    <a:pt x="21" y="94"/>
                  </a:lnTo>
                  <a:lnTo>
                    <a:pt x="19" y="96"/>
                  </a:lnTo>
                  <a:lnTo>
                    <a:pt x="16" y="94"/>
                  </a:lnTo>
                  <a:lnTo>
                    <a:pt x="8" y="90"/>
                  </a:lnTo>
                  <a:lnTo>
                    <a:pt x="3" y="79"/>
                  </a:lnTo>
                  <a:lnTo>
                    <a:pt x="4" y="78"/>
                  </a:lnTo>
                  <a:lnTo>
                    <a:pt x="10" y="79"/>
                  </a:lnTo>
                  <a:lnTo>
                    <a:pt x="16" y="73"/>
                  </a:lnTo>
                  <a:lnTo>
                    <a:pt x="19" y="66"/>
                  </a:lnTo>
                  <a:lnTo>
                    <a:pt x="12" y="56"/>
                  </a:lnTo>
                  <a:lnTo>
                    <a:pt x="4" y="51"/>
                  </a:lnTo>
                  <a:lnTo>
                    <a:pt x="3" y="40"/>
                  </a:lnTo>
                  <a:lnTo>
                    <a:pt x="2" y="31"/>
                  </a:lnTo>
                  <a:lnTo>
                    <a:pt x="0" y="18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2" name="Freeform 38">
              <a:extLst>
                <a:ext uri="{FF2B5EF4-FFF2-40B4-BE49-F238E27FC236}">
                  <a16:creationId xmlns:a16="http://schemas.microsoft.com/office/drawing/2014/main" id="{EFCDBDC0-ED05-877A-4E86-CF8EC04FC8E9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3088" y="3695700"/>
              <a:ext cx="106363" cy="119063"/>
            </a:xfrm>
            <a:custGeom>
              <a:avLst/>
              <a:gdLst>
                <a:gd name="T0" fmla="*/ 2 w 67"/>
                <a:gd name="T1" fmla="*/ 1 h 75"/>
                <a:gd name="T2" fmla="*/ 10 w 67"/>
                <a:gd name="T3" fmla="*/ 0 h 75"/>
                <a:gd name="T4" fmla="*/ 26 w 67"/>
                <a:gd name="T5" fmla="*/ 11 h 75"/>
                <a:gd name="T6" fmla="*/ 31 w 67"/>
                <a:gd name="T7" fmla="*/ 10 h 75"/>
                <a:gd name="T8" fmla="*/ 45 w 67"/>
                <a:gd name="T9" fmla="*/ 22 h 75"/>
                <a:gd name="T10" fmla="*/ 58 w 67"/>
                <a:gd name="T11" fmla="*/ 31 h 75"/>
                <a:gd name="T12" fmla="*/ 66 w 67"/>
                <a:gd name="T13" fmla="*/ 41 h 75"/>
                <a:gd name="T14" fmla="*/ 62 w 67"/>
                <a:gd name="T15" fmla="*/ 48 h 75"/>
                <a:gd name="T16" fmla="*/ 67 w 67"/>
                <a:gd name="T17" fmla="*/ 57 h 75"/>
                <a:gd name="T18" fmla="*/ 63 w 67"/>
                <a:gd name="T19" fmla="*/ 67 h 75"/>
                <a:gd name="T20" fmla="*/ 50 w 67"/>
                <a:gd name="T21" fmla="*/ 75 h 75"/>
                <a:gd name="T22" fmla="*/ 40 w 67"/>
                <a:gd name="T23" fmla="*/ 73 h 75"/>
                <a:gd name="T24" fmla="*/ 34 w 67"/>
                <a:gd name="T25" fmla="*/ 74 h 75"/>
                <a:gd name="T26" fmla="*/ 19 w 67"/>
                <a:gd name="T27" fmla="*/ 69 h 75"/>
                <a:gd name="T28" fmla="*/ 10 w 67"/>
                <a:gd name="T29" fmla="*/ 69 h 75"/>
                <a:gd name="T30" fmla="*/ 2 w 67"/>
                <a:gd name="T31" fmla="*/ 60 h 75"/>
                <a:gd name="T32" fmla="*/ 1 w 67"/>
                <a:gd name="T33" fmla="*/ 49 h 75"/>
                <a:gd name="T34" fmla="*/ 4 w 67"/>
                <a:gd name="T35" fmla="*/ 45 h 75"/>
                <a:gd name="T36" fmla="*/ 0 w 67"/>
                <a:gd name="T37" fmla="*/ 30 h 75"/>
                <a:gd name="T38" fmla="*/ 1 w 67"/>
                <a:gd name="T39" fmla="*/ 14 h 75"/>
                <a:gd name="T40" fmla="*/ 2 w 67"/>
                <a:gd name="T41" fmla="*/ 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7" h="75">
                  <a:moveTo>
                    <a:pt x="2" y="1"/>
                  </a:moveTo>
                  <a:lnTo>
                    <a:pt x="10" y="0"/>
                  </a:lnTo>
                  <a:lnTo>
                    <a:pt x="26" y="11"/>
                  </a:lnTo>
                  <a:lnTo>
                    <a:pt x="31" y="10"/>
                  </a:lnTo>
                  <a:lnTo>
                    <a:pt x="45" y="22"/>
                  </a:lnTo>
                  <a:lnTo>
                    <a:pt x="58" y="31"/>
                  </a:lnTo>
                  <a:lnTo>
                    <a:pt x="66" y="41"/>
                  </a:lnTo>
                  <a:lnTo>
                    <a:pt x="62" y="48"/>
                  </a:lnTo>
                  <a:lnTo>
                    <a:pt x="67" y="57"/>
                  </a:lnTo>
                  <a:lnTo>
                    <a:pt x="63" y="67"/>
                  </a:lnTo>
                  <a:lnTo>
                    <a:pt x="50" y="75"/>
                  </a:lnTo>
                  <a:lnTo>
                    <a:pt x="40" y="73"/>
                  </a:lnTo>
                  <a:lnTo>
                    <a:pt x="34" y="74"/>
                  </a:lnTo>
                  <a:lnTo>
                    <a:pt x="19" y="69"/>
                  </a:lnTo>
                  <a:lnTo>
                    <a:pt x="10" y="69"/>
                  </a:lnTo>
                  <a:lnTo>
                    <a:pt x="2" y="60"/>
                  </a:lnTo>
                  <a:lnTo>
                    <a:pt x="1" y="49"/>
                  </a:lnTo>
                  <a:lnTo>
                    <a:pt x="4" y="45"/>
                  </a:lnTo>
                  <a:lnTo>
                    <a:pt x="0" y="30"/>
                  </a:lnTo>
                  <a:lnTo>
                    <a:pt x="1" y="14"/>
                  </a:lnTo>
                  <a:lnTo>
                    <a:pt x="2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3" name="Freeform 39">
              <a:extLst>
                <a:ext uri="{FF2B5EF4-FFF2-40B4-BE49-F238E27FC236}">
                  <a16:creationId xmlns:a16="http://schemas.microsoft.com/office/drawing/2014/main" id="{3C51BF22-BBB3-2890-3906-89DC16476AA2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8276" y="2811463"/>
              <a:ext cx="862013" cy="974725"/>
            </a:xfrm>
            <a:custGeom>
              <a:avLst/>
              <a:gdLst>
                <a:gd name="T0" fmla="*/ 313 w 543"/>
                <a:gd name="T1" fmla="*/ 588 h 614"/>
                <a:gd name="T2" fmla="*/ 265 w 543"/>
                <a:gd name="T3" fmla="*/ 557 h 614"/>
                <a:gd name="T4" fmla="*/ 292 w 543"/>
                <a:gd name="T5" fmla="*/ 515 h 614"/>
                <a:gd name="T6" fmla="*/ 289 w 543"/>
                <a:gd name="T7" fmla="*/ 488 h 614"/>
                <a:gd name="T8" fmla="*/ 285 w 543"/>
                <a:gd name="T9" fmla="*/ 458 h 614"/>
                <a:gd name="T10" fmla="*/ 269 w 543"/>
                <a:gd name="T11" fmla="*/ 440 h 614"/>
                <a:gd name="T12" fmla="*/ 237 w 543"/>
                <a:gd name="T13" fmla="*/ 431 h 614"/>
                <a:gd name="T14" fmla="*/ 233 w 543"/>
                <a:gd name="T15" fmla="*/ 388 h 614"/>
                <a:gd name="T16" fmla="*/ 226 w 543"/>
                <a:gd name="T17" fmla="*/ 354 h 614"/>
                <a:gd name="T18" fmla="*/ 192 w 543"/>
                <a:gd name="T19" fmla="*/ 320 h 614"/>
                <a:gd name="T20" fmla="*/ 191 w 543"/>
                <a:gd name="T21" fmla="*/ 299 h 614"/>
                <a:gd name="T22" fmla="*/ 159 w 543"/>
                <a:gd name="T23" fmla="*/ 286 h 614"/>
                <a:gd name="T24" fmla="*/ 122 w 543"/>
                <a:gd name="T25" fmla="*/ 254 h 614"/>
                <a:gd name="T26" fmla="*/ 96 w 543"/>
                <a:gd name="T27" fmla="*/ 245 h 614"/>
                <a:gd name="T28" fmla="*/ 64 w 543"/>
                <a:gd name="T29" fmla="*/ 254 h 614"/>
                <a:gd name="T30" fmla="*/ 39 w 543"/>
                <a:gd name="T31" fmla="*/ 241 h 614"/>
                <a:gd name="T32" fmla="*/ 13 w 543"/>
                <a:gd name="T33" fmla="*/ 224 h 614"/>
                <a:gd name="T34" fmla="*/ 3 w 543"/>
                <a:gd name="T35" fmla="*/ 191 h 614"/>
                <a:gd name="T36" fmla="*/ 13 w 543"/>
                <a:gd name="T37" fmla="*/ 165 h 614"/>
                <a:gd name="T38" fmla="*/ 55 w 543"/>
                <a:gd name="T39" fmla="*/ 150 h 614"/>
                <a:gd name="T40" fmla="*/ 52 w 543"/>
                <a:gd name="T41" fmla="*/ 85 h 614"/>
                <a:gd name="T42" fmla="*/ 64 w 543"/>
                <a:gd name="T43" fmla="*/ 67 h 614"/>
                <a:gd name="T44" fmla="*/ 87 w 543"/>
                <a:gd name="T45" fmla="*/ 50 h 614"/>
                <a:gd name="T46" fmla="*/ 103 w 543"/>
                <a:gd name="T47" fmla="*/ 71 h 614"/>
                <a:gd name="T48" fmla="*/ 134 w 543"/>
                <a:gd name="T49" fmla="*/ 59 h 614"/>
                <a:gd name="T50" fmla="*/ 133 w 543"/>
                <a:gd name="T51" fmla="*/ 43 h 614"/>
                <a:gd name="T52" fmla="*/ 127 w 543"/>
                <a:gd name="T53" fmla="*/ 17 h 614"/>
                <a:gd name="T54" fmla="*/ 164 w 543"/>
                <a:gd name="T55" fmla="*/ 17 h 614"/>
                <a:gd name="T56" fmla="*/ 190 w 543"/>
                <a:gd name="T57" fmla="*/ 0 h 614"/>
                <a:gd name="T58" fmla="*/ 198 w 543"/>
                <a:gd name="T59" fmla="*/ 20 h 614"/>
                <a:gd name="T60" fmla="*/ 196 w 543"/>
                <a:gd name="T61" fmla="*/ 55 h 614"/>
                <a:gd name="T62" fmla="*/ 217 w 543"/>
                <a:gd name="T63" fmla="*/ 59 h 614"/>
                <a:gd name="T64" fmla="*/ 239 w 543"/>
                <a:gd name="T65" fmla="*/ 52 h 614"/>
                <a:gd name="T66" fmla="*/ 247 w 543"/>
                <a:gd name="T67" fmla="*/ 42 h 614"/>
                <a:gd name="T68" fmla="*/ 273 w 543"/>
                <a:gd name="T69" fmla="*/ 50 h 614"/>
                <a:gd name="T70" fmla="*/ 290 w 543"/>
                <a:gd name="T71" fmla="*/ 48 h 614"/>
                <a:gd name="T72" fmla="*/ 313 w 543"/>
                <a:gd name="T73" fmla="*/ 16 h 614"/>
                <a:gd name="T74" fmla="*/ 330 w 543"/>
                <a:gd name="T75" fmla="*/ 67 h 614"/>
                <a:gd name="T76" fmla="*/ 351 w 543"/>
                <a:gd name="T77" fmla="*/ 102 h 614"/>
                <a:gd name="T78" fmla="*/ 408 w 543"/>
                <a:gd name="T79" fmla="*/ 116 h 614"/>
                <a:gd name="T80" fmla="*/ 470 w 543"/>
                <a:gd name="T81" fmla="*/ 128 h 614"/>
                <a:gd name="T82" fmla="*/ 531 w 543"/>
                <a:gd name="T83" fmla="*/ 163 h 614"/>
                <a:gd name="T84" fmla="*/ 539 w 543"/>
                <a:gd name="T85" fmla="*/ 224 h 614"/>
                <a:gd name="T86" fmla="*/ 495 w 543"/>
                <a:gd name="T87" fmla="*/ 288 h 614"/>
                <a:gd name="T88" fmla="*/ 487 w 543"/>
                <a:gd name="T89" fmla="*/ 353 h 614"/>
                <a:gd name="T90" fmla="*/ 469 w 543"/>
                <a:gd name="T91" fmla="*/ 411 h 614"/>
                <a:gd name="T92" fmla="*/ 441 w 543"/>
                <a:gd name="T93" fmla="*/ 444 h 614"/>
                <a:gd name="T94" fmla="*/ 381 w 543"/>
                <a:gd name="T95" fmla="*/ 474 h 614"/>
                <a:gd name="T96" fmla="*/ 373 w 543"/>
                <a:gd name="T97" fmla="*/ 527 h 614"/>
                <a:gd name="T98" fmla="*/ 340 w 543"/>
                <a:gd name="T99" fmla="*/ 583 h 6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543" h="614">
                  <a:moveTo>
                    <a:pt x="322" y="614"/>
                  </a:moveTo>
                  <a:lnTo>
                    <a:pt x="317" y="605"/>
                  </a:lnTo>
                  <a:lnTo>
                    <a:pt x="321" y="598"/>
                  </a:lnTo>
                  <a:lnTo>
                    <a:pt x="313" y="588"/>
                  </a:lnTo>
                  <a:lnTo>
                    <a:pt x="300" y="579"/>
                  </a:lnTo>
                  <a:lnTo>
                    <a:pt x="286" y="567"/>
                  </a:lnTo>
                  <a:lnTo>
                    <a:pt x="281" y="568"/>
                  </a:lnTo>
                  <a:lnTo>
                    <a:pt x="265" y="557"/>
                  </a:lnTo>
                  <a:lnTo>
                    <a:pt x="257" y="558"/>
                  </a:lnTo>
                  <a:lnTo>
                    <a:pt x="272" y="536"/>
                  </a:lnTo>
                  <a:lnTo>
                    <a:pt x="285" y="522"/>
                  </a:lnTo>
                  <a:lnTo>
                    <a:pt x="292" y="515"/>
                  </a:lnTo>
                  <a:lnTo>
                    <a:pt x="303" y="506"/>
                  </a:lnTo>
                  <a:lnTo>
                    <a:pt x="302" y="494"/>
                  </a:lnTo>
                  <a:lnTo>
                    <a:pt x="294" y="484"/>
                  </a:lnTo>
                  <a:lnTo>
                    <a:pt x="289" y="488"/>
                  </a:lnTo>
                  <a:lnTo>
                    <a:pt x="290" y="479"/>
                  </a:lnTo>
                  <a:lnTo>
                    <a:pt x="290" y="470"/>
                  </a:lnTo>
                  <a:lnTo>
                    <a:pt x="290" y="461"/>
                  </a:lnTo>
                  <a:lnTo>
                    <a:pt x="285" y="458"/>
                  </a:lnTo>
                  <a:lnTo>
                    <a:pt x="279" y="461"/>
                  </a:lnTo>
                  <a:lnTo>
                    <a:pt x="274" y="459"/>
                  </a:lnTo>
                  <a:lnTo>
                    <a:pt x="272" y="454"/>
                  </a:lnTo>
                  <a:lnTo>
                    <a:pt x="269" y="440"/>
                  </a:lnTo>
                  <a:lnTo>
                    <a:pt x="266" y="435"/>
                  </a:lnTo>
                  <a:lnTo>
                    <a:pt x="257" y="431"/>
                  </a:lnTo>
                  <a:lnTo>
                    <a:pt x="252" y="433"/>
                  </a:lnTo>
                  <a:lnTo>
                    <a:pt x="237" y="431"/>
                  </a:lnTo>
                  <a:lnTo>
                    <a:pt x="235" y="410"/>
                  </a:lnTo>
                  <a:lnTo>
                    <a:pt x="231" y="401"/>
                  </a:lnTo>
                  <a:lnTo>
                    <a:pt x="235" y="397"/>
                  </a:lnTo>
                  <a:lnTo>
                    <a:pt x="233" y="388"/>
                  </a:lnTo>
                  <a:lnTo>
                    <a:pt x="237" y="380"/>
                  </a:lnTo>
                  <a:lnTo>
                    <a:pt x="238" y="368"/>
                  </a:lnTo>
                  <a:lnTo>
                    <a:pt x="233" y="359"/>
                  </a:lnTo>
                  <a:lnTo>
                    <a:pt x="226" y="354"/>
                  </a:lnTo>
                  <a:lnTo>
                    <a:pt x="225" y="347"/>
                  </a:lnTo>
                  <a:lnTo>
                    <a:pt x="226" y="340"/>
                  </a:lnTo>
                  <a:lnTo>
                    <a:pt x="198" y="338"/>
                  </a:lnTo>
                  <a:lnTo>
                    <a:pt x="192" y="320"/>
                  </a:lnTo>
                  <a:lnTo>
                    <a:pt x="196" y="319"/>
                  </a:lnTo>
                  <a:lnTo>
                    <a:pt x="196" y="314"/>
                  </a:lnTo>
                  <a:lnTo>
                    <a:pt x="192" y="308"/>
                  </a:lnTo>
                  <a:lnTo>
                    <a:pt x="191" y="299"/>
                  </a:lnTo>
                  <a:lnTo>
                    <a:pt x="183" y="294"/>
                  </a:lnTo>
                  <a:lnTo>
                    <a:pt x="174" y="294"/>
                  </a:lnTo>
                  <a:lnTo>
                    <a:pt x="168" y="290"/>
                  </a:lnTo>
                  <a:lnTo>
                    <a:pt x="159" y="286"/>
                  </a:lnTo>
                  <a:lnTo>
                    <a:pt x="153" y="281"/>
                  </a:lnTo>
                  <a:lnTo>
                    <a:pt x="137" y="279"/>
                  </a:lnTo>
                  <a:lnTo>
                    <a:pt x="122" y="264"/>
                  </a:lnTo>
                  <a:lnTo>
                    <a:pt x="122" y="254"/>
                  </a:lnTo>
                  <a:lnTo>
                    <a:pt x="120" y="249"/>
                  </a:lnTo>
                  <a:lnTo>
                    <a:pt x="121" y="236"/>
                  </a:lnTo>
                  <a:lnTo>
                    <a:pt x="103" y="238"/>
                  </a:lnTo>
                  <a:lnTo>
                    <a:pt x="96" y="245"/>
                  </a:lnTo>
                  <a:lnTo>
                    <a:pt x="85" y="251"/>
                  </a:lnTo>
                  <a:lnTo>
                    <a:pt x="81" y="255"/>
                  </a:lnTo>
                  <a:lnTo>
                    <a:pt x="74" y="255"/>
                  </a:lnTo>
                  <a:lnTo>
                    <a:pt x="64" y="254"/>
                  </a:lnTo>
                  <a:lnTo>
                    <a:pt x="56" y="256"/>
                  </a:lnTo>
                  <a:lnTo>
                    <a:pt x="49" y="255"/>
                  </a:lnTo>
                  <a:lnTo>
                    <a:pt x="49" y="232"/>
                  </a:lnTo>
                  <a:lnTo>
                    <a:pt x="39" y="241"/>
                  </a:lnTo>
                  <a:lnTo>
                    <a:pt x="26" y="241"/>
                  </a:lnTo>
                  <a:lnTo>
                    <a:pt x="21" y="232"/>
                  </a:lnTo>
                  <a:lnTo>
                    <a:pt x="10" y="232"/>
                  </a:lnTo>
                  <a:lnTo>
                    <a:pt x="13" y="224"/>
                  </a:lnTo>
                  <a:lnTo>
                    <a:pt x="7" y="215"/>
                  </a:lnTo>
                  <a:lnTo>
                    <a:pt x="0" y="201"/>
                  </a:lnTo>
                  <a:lnTo>
                    <a:pt x="4" y="198"/>
                  </a:lnTo>
                  <a:lnTo>
                    <a:pt x="3" y="191"/>
                  </a:lnTo>
                  <a:lnTo>
                    <a:pt x="10" y="188"/>
                  </a:lnTo>
                  <a:lnTo>
                    <a:pt x="9" y="178"/>
                  </a:lnTo>
                  <a:lnTo>
                    <a:pt x="12" y="173"/>
                  </a:lnTo>
                  <a:lnTo>
                    <a:pt x="13" y="165"/>
                  </a:lnTo>
                  <a:lnTo>
                    <a:pt x="29" y="155"/>
                  </a:lnTo>
                  <a:lnTo>
                    <a:pt x="40" y="152"/>
                  </a:lnTo>
                  <a:lnTo>
                    <a:pt x="42" y="150"/>
                  </a:lnTo>
                  <a:lnTo>
                    <a:pt x="55" y="150"/>
                  </a:lnTo>
                  <a:lnTo>
                    <a:pt x="60" y="107"/>
                  </a:lnTo>
                  <a:lnTo>
                    <a:pt x="60" y="99"/>
                  </a:lnTo>
                  <a:lnTo>
                    <a:pt x="59" y="91"/>
                  </a:lnTo>
                  <a:lnTo>
                    <a:pt x="52" y="85"/>
                  </a:lnTo>
                  <a:lnTo>
                    <a:pt x="52" y="73"/>
                  </a:lnTo>
                  <a:lnTo>
                    <a:pt x="60" y="71"/>
                  </a:lnTo>
                  <a:lnTo>
                    <a:pt x="62" y="73"/>
                  </a:lnTo>
                  <a:lnTo>
                    <a:pt x="64" y="67"/>
                  </a:lnTo>
                  <a:lnTo>
                    <a:pt x="55" y="65"/>
                  </a:lnTo>
                  <a:lnTo>
                    <a:pt x="55" y="55"/>
                  </a:lnTo>
                  <a:lnTo>
                    <a:pt x="82" y="56"/>
                  </a:lnTo>
                  <a:lnTo>
                    <a:pt x="87" y="50"/>
                  </a:lnTo>
                  <a:lnTo>
                    <a:pt x="91" y="55"/>
                  </a:lnTo>
                  <a:lnTo>
                    <a:pt x="94" y="65"/>
                  </a:lnTo>
                  <a:lnTo>
                    <a:pt x="96" y="63"/>
                  </a:lnTo>
                  <a:lnTo>
                    <a:pt x="103" y="71"/>
                  </a:lnTo>
                  <a:lnTo>
                    <a:pt x="114" y="69"/>
                  </a:lnTo>
                  <a:lnTo>
                    <a:pt x="117" y="65"/>
                  </a:lnTo>
                  <a:lnTo>
                    <a:pt x="127" y="61"/>
                  </a:lnTo>
                  <a:lnTo>
                    <a:pt x="134" y="59"/>
                  </a:lnTo>
                  <a:lnTo>
                    <a:pt x="134" y="52"/>
                  </a:lnTo>
                  <a:lnTo>
                    <a:pt x="144" y="47"/>
                  </a:lnTo>
                  <a:lnTo>
                    <a:pt x="143" y="45"/>
                  </a:lnTo>
                  <a:lnTo>
                    <a:pt x="133" y="43"/>
                  </a:lnTo>
                  <a:lnTo>
                    <a:pt x="131" y="34"/>
                  </a:lnTo>
                  <a:lnTo>
                    <a:pt x="131" y="22"/>
                  </a:lnTo>
                  <a:lnTo>
                    <a:pt x="125" y="19"/>
                  </a:lnTo>
                  <a:lnTo>
                    <a:pt x="127" y="17"/>
                  </a:lnTo>
                  <a:lnTo>
                    <a:pt x="138" y="19"/>
                  </a:lnTo>
                  <a:lnTo>
                    <a:pt x="148" y="24"/>
                  </a:lnTo>
                  <a:lnTo>
                    <a:pt x="153" y="20"/>
                  </a:lnTo>
                  <a:lnTo>
                    <a:pt x="164" y="17"/>
                  </a:lnTo>
                  <a:lnTo>
                    <a:pt x="178" y="11"/>
                  </a:lnTo>
                  <a:lnTo>
                    <a:pt x="185" y="4"/>
                  </a:lnTo>
                  <a:lnTo>
                    <a:pt x="182" y="2"/>
                  </a:lnTo>
                  <a:lnTo>
                    <a:pt x="190" y="0"/>
                  </a:lnTo>
                  <a:lnTo>
                    <a:pt x="194" y="4"/>
                  </a:lnTo>
                  <a:lnTo>
                    <a:pt x="191" y="9"/>
                  </a:lnTo>
                  <a:lnTo>
                    <a:pt x="196" y="12"/>
                  </a:lnTo>
                  <a:lnTo>
                    <a:pt x="198" y="20"/>
                  </a:lnTo>
                  <a:lnTo>
                    <a:pt x="195" y="26"/>
                  </a:lnTo>
                  <a:lnTo>
                    <a:pt x="192" y="38"/>
                  </a:lnTo>
                  <a:lnTo>
                    <a:pt x="196" y="47"/>
                  </a:lnTo>
                  <a:lnTo>
                    <a:pt x="196" y="55"/>
                  </a:lnTo>
                  <a:lnTo>
                    <a:pt x="204" y="61"/>
                  </a:lnTo>
                  <a:lnTo>
                    <a:pt x="212" y="63"/>
                  </a:lnTo>
                  <a:lnTo>
                    <a:pt x="213" y="60"/>
                  </a:lnTo>
                  <a:lnTo>
                    <a:pt x="217" y="59"/>
                  </a:lnTo>
                  <a:lnTo>
                    <a:pt x="225" y="56"/>
                  </a:lnTo>
                  <a:lnTo>
                    <a:pt x="227" y="52"/>
                  </a:lnTo>
                  <a:lnTo>
                    <a:pt x="235" y="54"/>
                  </a:lnTo>
                  <a:lnTo>
                    <a:pt x="239" y="52"/>
                  </a:lnTo>
                  <a:lnTo>
                    <a:pt x="247" y="54"/>
                  </a:lnTo>
                  <a:lnTo>
                    <a:pt x="248" y="51"/>
                  </a:lnTo>
                  <a:lnTo>
                    <a:pt x="246" y="47"/>
                  </a:lnTo>
                  <a:lnTo>
                    <a:pt x="247" y="42"/>
                  </a:lnTo>
                  <a:lnTo>
                    <a:pt x="253" y="45"/>
                  </a:lnTo>
                  <a:lnTo>
                    <a:pt x="259" y="42"/>
                  </a:lnTo>
                  <a:lnTo>
                    <a:pt x="268" y="46"/>
                  </a:lnTo>
                  <a:lnTo>
                    <a:pt x="273" y="50"/>
                  </a:lnTo>
                  <a:lnTo>
                    <a:pt x="278" y="45"/>
                  </a:lnTo>
                  <a:lnTo>
                    <a:pt x="281" y="46"/>
                  </a:lnTo>
                  <a:lnTo>
                    <a:pt x="283" y="50"/>
                  </a:lnTo>
                  <a:lnTo>
                    <a:pt x="290" y="48"/>
                  </a:lnTo>
                  <a:lnTo>
                    <a:pt x="295" y="43"/>
                  </a:lnTo>
                  <a:lnTo>
                    <a:pt x="299" y="32"/>
                  </a:lnTo>
                  <a:lnTo>
                    <a:pt x="308" y="17"/>
                  </a:lnTo>
                  <a:lnTo>
                    <a:pt x="313" y="16"/>
                  </a:lnTo>
                  <a:lnTo>
                    <a:pt x="316" y="25"/>
                  </a:lnTo>
                  <a:lnTo>
                    <a:pt x="322" y="52"/>
                  </a:lnTo>
                  <a:lnTo>
                    <a:pt x="330" y="55"/>
                  </a:lnTo>
                  <a:lnTo>
                    <a:pt x="330" y="67"/>
                  </a:lnTo>
                  <a:lnTo>
                    <a:pt x="321" y="78"/>
                  </a:lnTo>
                  <a:lnTo>
                    <a:pt x="324" y="84"/>
                  </a:lnTo>
                  <a:lnTo>
                    <a:pt x="350" y="86"/>
                  </a:lnTo>
                  <a:lnTo>
                    <a:pt x="351" y="102"/>
                  </a:lnTo>
                  <a:lnTo>
                    <a:pt x="360" y="91"/>
                  </a:lnTo>
                  <a:lnTo>
                    <a:pt x="378" y="98"/>
                  </a:lnTo>
                  <a:lnTo>
                    <a:pt x="402" y="107"/>
                  </a:lnTo>
                  <a:lnTo>
                    <a:pt x="408" y="116"/>
                  </a:lnTo>
                  <a:lnTo>
                    <a:pt x="405" y="125"/>
                  </a:lnTo>
                  <a:lnTo>
                    <a:pt x="421" y="120"/>
                  </a:lnTo>
                  <a:lnTo>
                    <a:pt x="448" y="129"/>
                  </a:lnTo>
                  <a:lnTo>
                    <a:pt x="470" y="128"/>
                  </a:lnTo>
                  <a:lnTo>
                    <a:pt x="490" y="141"/>
                  </a:lnTo>
                  <a:lnTo>
                    <a:pt x="508" y="159"/>
                  </a:lnTo>
                  <a:lnTo>
                    <a:pt x="518" y="163"/>
                  </a:lnTo>
                  <a:lnTo>
                    <a:pt x="531" y="163"/>
                  </a:lnTo>
                  <a:lnTo>
                    <a:pt x="537" y="168"/>
                  </a:lnTo>
                  <a:lnTo>
                    <a:pt x="541" y="189"/>
                  </a:lnTo>
                  <a:lnTo>
                    <a:pt x="543" y="198"/>
                  </a:lnTo>
                  <a:lnTo>
                    <a:pt x="539" y="224"/>
                  </a:lnTo>
                  <a:lnTo>
                    <a:pt x="533" y="234"/>
                  </a:lnTo>
                  <a:lnTo>
                    <a:pt x="512" y="255"/>
                  </a:lnTo>
                  <a:lnTo>
                    <a:pt x="505" y="275"/>
                  </a:lnTo>
                  <a:lnTo>
                    <a:pt x="495" y="288"/>
                  </a:lnTo>
                  <a:lnTo>
                    <a:pt x="491" y="288"/>
                  </a:lnTo>
                  <a:lnTo>
                    <a:pt x="489" y="299"/>
                  </a:lnTo>
                  <a:lnTo>
                    <a:pt x="490" y="329"/>
                  </a:lnTo>
                  <a:lnTo>
                    <a:pt x="487" y="353"/>
                  </a:lnTo>
                  <a:lnTo>
                    <a:pt x="487" y="364"/>
                  </a:lnTo>
                  <a:lnTo>
                    <a:pt x="482" y="371"/>
                  </a:lnTo>
                  <a:lnTo>
                    <a:pt x="482" y="390"/>
                  </a:lnTo>
                  <a:lnTo>
                    <a:pt x="469" y="411"/>
                  </a:lnTo>
                  <a:lnTo>
                    <a:pt x="468" y="428"/>
                  </a:lnTo>
                  <a:lnTo>
                    <a:pt x="457" y="435"/>
                  </a:lnTo>
                  <a:lnTo>
                    <a:pt x="455" y="444"/>
                  </a:lnTo>
                  <a:lnTo>
                    <a:pt x="441" y="444"/>
                  </a:lnTo>
                  <a:lnTo>
                    <a:pt x="418" y="450"/>
                  </a:lnTo>
                  <a:lnTo>
                    <a:pt x="411" y="457"/>
                  </a:lnTo>
                  <a:lnTo>
                    <a:pt x="395" y="462"/>
                  </a:lnTo>
                  <a:lnTo>
                    <a:pt x="381" y="474"/>
                  </a:lnTo>
                  <a:lnTo>
                    <a:pt x="370" y="490"/>
                  </a:lnTo>
                  <a:lnTo>
                    <a:pt x="370" y="502"/>
                  </a:lnTo>
                  <a:lnTo>
                    <a:pt x="373" y="510"/>
                  </a:lnTo>
                  <a:lnTo>
                    <a:pt x="373" y="527"/>
                  </a:lnTo>
                  <a:lnTo>
                    <a:pt x="370" y="535"/>
                  </a:lnTo>
                  <a:lnTo>
                    <a:pt x="361" y="542"/>
                  </a:lnTo>
                  <a:lnTo>
                    <a:pt x="351" y="570"/>
                  </a:lnTo>
                  <a:lnTo>
                    <a:pt x="340" y="583"/>
                  </a:lnTo>
                  <a:lnTo>
                    <a:pt x="333" y="591"/>
                  </a:lnTo>
                  <a:lnTo>
                    <a:pt x="329" y="605"/>
                  </a:lnTo>
                  <a:lnTo>
                    <a:pt x="322" y="6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4" name="Freeform 40">
              <a:extLst>
                <a:ext uri="{FF2B5EF4-FFF2-40B4-BE49-F238E27FC236}">
                  <a16:creationId xmlns:a16="http://schemas.microsoft.com/office/drawing/2014/main" id="{F489A45B-11F8-0BD6-5C95-115D7E9B16E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9876" y="3186113"/>
              <a:ext cx="276225" cy="327025"/>
            </a:xfrm>
            <a:custGeom>
              <a:avLst/>
              <a:gdLst>
                <a:gd name="T0" fmla="*/ 0 w 174"/>
                <a:gd name="T1" fmla="*/ 18 h 206"/>
                <a:gd name="T2" fmla="*/ 10 w 174"/>
                <a:gd name="T3" fmla="*/ 19 h 206"/>
                <a:gd name="T4" fmla="*/ 17 w 174"/>
                <a:gd name="T5" fmla="*/ 19 h 206"/>
                <a:gd name="T6" fmla="*/ 21 w 174"/>
                <a:gd name="T7" fmla="*/ 15 h 206"/>
                <a:gd name="T8" fmla="*/ 32 w 174"/>
                <a:gd name="T9" fmla="*/ 9 h 206"/>
                <a:gd name="T10" fmla="*/ 39 w 174"/>
                <a:gd name="T11" fmla="*/ 2 h 206"/>
                <a:gd name="T12" fmla="*/ 57 w 174"/>
                <a:gd name="T13" fmla="*/ 0 h 206"/>
                <a:gd name="T14" fmla="*/ 56 w 174"/>
                <a:gd name="T15" fmla="*/ 13 h 206"/>
                <a:gd name="T16" fmla="*/ 58 w 174"/>
                <a:gd name="T17" fmla="*/ 18 h 206"/>
                <a:gd name="T18" fmla="*/ 58 w 174"/>
                <a:gd name="T19" fmla="*/ 28 h 206"/>
                <a:gd name="T20" fmla="*/ 73 w 174"/>
                <a:gd name="T21" fmla="*/ 43 h 206"/>
                <a:gd name="T22" fmla="*/ 89 w 174"/>
                <a:gd name="T23" fmla="*/ 45 h 206"/>
                <a:gd name="T24" fmla="*/ 95 w 174"/>
                <a:gd name="T25" fmla="*/ 50 h 206"/>
                <a:gd name="T26" fmla="*/ 104 w 174"/>
                <a:gd name="T27" fmla="*/ 54 h 206"/>
                <a:gd name="T28" fmla="*/ 110 w 174"/>
                <a:gd name="T29" fmla="*/ 58 h 206"/>
                <a:gd name="T30" fmla="*/ 119 w 174"/>
                <a:gd name="T31" fmla="*/ 58 h 206"/>
                <a:gd name="T32" fmla="*/ 127 w 174"/>
                <a:gd name="T33" fmla="*/ 63 h 206"/>
                <a:gd name="T34" fmla="*/ 128 w 174"/>
                <a:gd name="T35" fmla="*/ 72 h 206"/>
                <a:gd name="T36" fmla="*/ 132 w 174"/>
                <a:gd name="T37" fmla="*/ 78 h 206"/>
                <a:gd name="T38" fmla="*/ 132 w 174"/>
                <a:gd name="T39" fmla="*/ 83 h 206"/>
                <a:gd name="T40" fmla="*/ 128 w 174"/>
                <a:gd name="T41" fmla="*/ 84 h 206"/>
                <a:gd name="T42" fmla="*/ 134 w 174"/>
                <a:gd name="T43" fmla="*/ 102 h 206"/>
                <a:gd name="T44" fmla="*/ 162 w 174"/>
                <a:gd name="T45" fmla="*/ 104 h 206"/>
                <a:gd name="T46" fmla="*/ 161 w 174"/>
                <a:gd name="T47" fmla="*/ 111 h 206"/>
                <a:gd name="T48" fmla="*/ 162 w 174"/>
                <a:gd name="T49" fmla="*/ 118 h 206"/>
                <a:gd name="T50" fmla="*/ 169 w 174"/>
                <a:gd name="T51" fmla="*/ 123 h 206"/>
                <a:gd name="T52" fmla="*/ 174 w 174"/>
                <a:gd name="T53" fmla="*/ 132 h 206"/>
                <a:gd name="T54" fmla="*/ 173 w 174"/>
                <a:gd name="T55" fmla="*/ 144 h 206"/>
                <a:gd name="T56" fmla="*/ 169 w 174"/>
                <a:gd name="T57" fmla="*/ 152 h 206"/>
                <a:gd name="T58" fmla="*/ 171 w 174"/>
                <a:gd name="T59" fmla="*/ 161 h 206"/>
                <a:gd name="T60" fmla="*/ 167 w 174"/>
                <a:gd name="T61" fmla="*/ 165 h 206"/>
                <a:gd name="T62" fmla="*/ 166 w 174"/>
                <a:gd name="T63" fmla="*/ 160 h 206"/>
                <a:gd name="T64" fmla="*/ 153 w 174"/>
                <a:gd name="T65" fmla="*/ 150 h 206"/>
                <a:gd name="T66" fmla="*/ 140 w 174"/>
                <a:gd name="T67" fmla="*/ 150 h 206"/>
                <a:gd name="T68" fmla="*/ 117 w 174"/>
                <a:gd name="T69" fmla="*/ 156 h 206"/>
                <a:gd name="T70" fmla="*/ 111 w 174"/>
                <a:gd name="T71" fmla="*/ 170 h 206"/>
                <a:gd name="T72" fmla="*/ 111 w 174"/>
                <a:gd name="T73" fmla="*/ 178 h 206"/>
                <a:gd name="T74" fmla="*/ 109 w 174"/>
                <a:gd name="T75" fmla="*/ 197 h 206"/>
                <a:gd name="T76" fmla="*/ 106 w 174"/>
                <a:gd name="T77" fmla="*/ 193 h 206"/>
                <a:gd name="T78" fmla="*/ 91 w 174"/>
                <a:gd name="T79" fmla="*/ 193 h 206"/>
                <a:gd name="T80" fmla="*/ 87 w 174"/>
                <a:gd name="T81" fmla="*/ 206 h 206"/>
                <a:gd name="T82" fmla="*/ 78 w 174"/>
                <a:gd name="T83" fmla="*/ 195 h 206"/>
                <a:gd name="T84" fmla="*/ 60 w 174"/>
                <a:gd name="T85" fmla="*/ 191 h 206"/>
                <a:gd name="T86" fmla="*/ 49 w 174"/>
                <a:gd name="T87" fmla="*/ 205 h 206"/>
                <a:gd name="T88" fmla="*/ 39 w 174"/>
                <a:gd name="T89" fmla="*/ 206 h 206"/>
                <a:gd name="T90" fmla="*/ 32 w 174"/>
                <a:gd name="T91" fmla="*/ 184 h 206"/>
                <a:gd name="T92" fmla="*/ 23 w 174"/>
                <a:gd name="T93" fmla="*/ 167 h 206"/>
                <a:gd name="T94" fmla="*/ 26 w 174"/>
                <a:gd name="T95" fmla="*/ 152 h 206"/>
                <a:gd name="T96" fmla="*/ 18 w 174"/>
                <a:gd name="T97" fmla="*/ 145 h 206"/>
                <a:gd name="T98" fmla="*/ 14 w 174"/>
                <a:gd name="T99" fmla="*/ 135 h 206"/>
                <a:gd name="T100" fmla="*/ 8 w 174"/>
                <a:gd name="T101" fmla="*/ 123 h 206"/>
                <a:gd name="T102" fmla="*/ 14 w 174"/>
                <a:gd name="T103" fmla="*/ 106 h 206"/>
                <a:gd name="T104" fmla="*/ 8 w 174"/>
                <a:gd name="T105" fmla="*/ 93 h 206"/>
                <a:gd name="T106" fmla="*/ 9 w 174"/>
                <a:gd name="T107" fmla="*/ 87 h 206"/>
                <a:gd name="T108" fmla="*/ 8 w 174"/>
                <a:gd name="T109" fmla="*/ 82 h 206"/>
                <a:gd name="T110" fmla="*/ 11 w 174"/>
                <a:gd name="T111" fmla="*/ 75 h 206"/>
                <a:gd name="T112" fmla="*/ 10 w 174"/>
                <a:gd name="T113" fmla="*/ 61 h 206"/>
                <a:gd name="T114" fmla="*/ 10 w 174"/>
                <a:gd name="T115" fmla="*/ 49 h 206"/>
                <a:gd name="T116" fmla="*/ 13 w 174"/>
                <a:gd name="T117" fmla="*/ 45 h 206"/>
                <a:gd name="T118" fmla="*/ 0 w 174"/>
                <a:gd name="T119" fmla="*/ 18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4" h="206">
                  <a:moveTo>
                    <a:pt x="0" y="18"/>
                  </a:moveTo>
                  <a:lnTo>
                    <a:pt x="10" y="19"/>
                  </a:lnTo>
                  <a:lnTo>
                    <a:pt x="17" y="19"/>
                  </a:lnTo>
                  <a:lnTo>
                    <a:pt x="21" y="15"/>
                  </a:lnTo>
                  <a:lnTo>
                    <a:pt x="32" y="9"/>
                  </a:lnTo>
                  <a:lnTo>
                    <a:pt x="39" y="2"/>
                  </a:lnTo>
                  <a:lnTo>
                    <a:pt x="57" y="0"/>
                  </a:lnTo>
                  <a:lnTo>
                    <a:pt x="56" y="13"/>
                  </a:lnTo>
                  <a:lnTo>
                    <a:pt x="58" y="18"/>
                  </a:lnTo>
                  <a:lnTo>
                    <a:pt x="58" y="28"/>
                  </a:lnTo>
                  <a:lnTo>
                    <a:pt x="73" y="43"/>
                  </a:lnTo>
                  <a:lnTo>
                    <a:pt x="89" y="45"/>
                  </a:lnTo>
                  <a:lnTo>
                    <a:pt x="95" y="50"/>
                  </a:lnTo>
                  <a:lnTo>
                    <a:pt x="104" y="54"/>
                  </a:lnTo>
                  <a:lnTo>
                    <a:pt x="110" y="58"/>
                  </a:lnTo>
                  <a:lnTo>
                    <a:pt x="119" y="58"/>
                  </a:lnTo>
                  <a:lnTo>
                    <a:pt x="127" y="63"/>
                  </a:lnTo>
                  <a:lnTo>
                    <a:pt x="128" y="72"/>
                  </a:lnTo>
                  <a:lnTo>
                    <a:pt x="132" y="78"/>
                  </a:lnTo>
                  <a:lnTo>
                    <a:pt x="132" y="83"/>
                  </a:lnTo>
                  <a:lnTo>
                    <a:pt x="128" y="84"/>
                  </a:lnTo>
                  <a:lnTo>
                    <a:pt x="134" y="102"/>
                  </a:lnTo>
                  <a:lnTo>
                    <a:pt x="162" y="104"/>
                  </a:lnTo>
                  <a:lnTo>
                    <a:pt x="161" y="111"/>
                  </a:lnTo>
                  <a:lnTo>
                    <a:pt x="162" y="118"/>
                  </a:lnTo>
                  <a:lnTo>
                    <a:pt x="169" y="123"/>
                  </a:lnTo>
                  <a:lnTo>
                    <a:pt x="174" y="132"/>
                  </a:lnTo>
                  <a:lnTo>
                    <a:pt x="173" y="144"/>
                  </a:lnTo>
                  <a:lnTo>
                    <a:pt x="169" y="152"/>
                  </a:lnTo>
                  <a:lnTo>
                    <a:pt x="171" y="161"/>
                  </a:lnTo>
                  <a:lnTo>
                    <a:pt x="167" y="165"/>
                  </a:lnTo>
                  <a:lnTo>
                    <a:pt x="166" y="160"/>
                  </a:lnTo>
                  <a:lnTo>
                    <a:pt x="153" y="150"/>
                  </a:lnTo>
                  <a:lnTo>
                    <a:pt x="140" y="150"/>
                  </a:lnTo>
                  <a:lnTo>
                    <a:pt x="117" y="156"/>
                  </a:lnTo>
                  <a:lnTo>
                    <a:pt x="111" y="170"/>
                  </a:lnTo>
                  <a:lnTo>
                    <a:pt x="111" y="178"/>
                  </a:lnTo>
                  <a:lnTo>
                    <a:pt x="109" y="197"/>
                  </a:lnTo>
                  <a:lnTo>
                    <a:pt x="106" y="193"/>
                  </a:lnTo>
                  <a:lnTo>
                    <a:pt x="91" y="193"/>
                  </a:lnTo>
                  <a:lnTo>
                    <a:pt x="87" y="206"/>
                  </a:lnTo>
                  <a:lnTo>
                    <a:pt x="78" y="195"/>
                  </a:lnTo>
                  <a:lnTo>
                    <a:pt x="60" y="191"/>
                  </a:lnTo>
                  <a:lnTo>
                    <a:pt x="49" y="205"/>
                  </a:lnTo>
                  <a:lnTo>
                    <a:pt x="39" y="206"/>
                  </a:lnTo>
                  <a:lnTo>
                    <a:pt x="32" y="184"/>
                  </a:lnTo>
                  <a:lnTo>
                    <a:pt x="23" y="167"/>
                  </a:lnTo>
                  <a:lnTo>
                    <a:pt x="26" y="152"/>
                  </a:lnTo>
                  <a:lnTo>
                    <a:pt x="18" y="145"/>
                  </a:lnTo>
                  <a:lnTo>
                    <a:pt x="14" y="135"/>
                  </a:lnTo>
                  <a:lnTo>
                    <a:pt x="8" y="123"/>
                  </a:lnTo>
                  <a:lnTo>
                    <a:pt x="14" y="106"/>
                  </a:lnTo>
                  <a:lnTo>
                    <a:pt x="8" y="93"/>
                  </a:lnTo>
                  <a:lnTo>
                    <a:pt x="9" y="87"/>
                  </a:lnTo>
                  <a:lnTo>
                    <a:pt x="8" y="82"/>
                  </a:lnTo>
                  <a:lnTo>
                    <a:pt x="11" y="75"/>
                  </a:lnTo>
                  <a:lnTo>
                    <a:pt x="10" y="61"/>
                  </a:lnTo>
                  <a:lnTo>
                    <a:pt x="10" y="49"/>
                  </a:lnTo>
                  <a:lnTo>
                    <a:pt x="13" y="45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5" name="Freeform 41">
              <a:extLst>
                <a:ext uri="{FF2B5EF4-FFF2-40B4-BE49-F238E27FC236}">
                  <a16:creationId xmlns:a16="http://schemas.microsoft.com/office/drawing/2014/main" id="{C4778932-5918-562F-94AE-48365EF587C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41588" y="2944813"/>
              <a:ext cx="290513" cy="457200"/>
            </a:xfrm>
            <a:custGeom>
              <a:avLst/>
              <a:gdLst>
                <a:gd name="T0" fmla="*/ 147 w 183"/>
                <a:gd name="T1" fmla="*/ 66 h 288"/>
                <a:gd name="T2" fmla="*/ 134 w 183"/>
                <a:gd name="T3" fmla="*/ 71 h 288"/>
                <a:gd name="T4" fmla="*/ 117 w 183"/>
                <a:gd name="T5" fmla="*/ 89 h 288"/>
                <a:gd name="T6" fmla="*/ 115 w 183"/>
                <a:gd name="T7" fmla="*/ 104 h 288"/>
                <a:gd name="T8" fmla="*/ 109 w 183"/>
                <a:gd name="T9" fmla="*/ 114 h 288"/>
                <a:gd name="T10" fmla="*/ 112 w 183"/>
                <a:gd name="T11" fmla="*/ 131 h 288"/>
                <a:gd name="T12" fmla="*/ 115 w 183"/>
                <a:gd name="T13" fmla="*/ 148 h 288"/>
                <a:gd name="T14" fmla="*/ 131 w 183"/>
                <a:gd name="T15" fmla="*/ 157 h 288"/>
                <a:gd name="T16" fmla="*/ 154 w 183"/>
                <a:gd name="T17" fmla="*/ 148 h 288"/>
                <a:gd name="T18" fmla="*/ 161 w 183"/>
                <a:gd name="T19" fmla="*/ 172 h 288"/>
                <a:gd name="T20" fmla="*/ 182 w 183"/>
                <a:gd name="T21" fmla="*/ 197 h 288"/>
                <a:gd name="T22" fmla="*/ 179 w 183"/>
                <a:gd name="T23" fmla="*/ 213 h 288"/>
                <a:gd name="T24" fmla="*/ 177 w 183"/>
                <a:gd name="T25" fmla="*/ 234 h 288"/>
                <a:gd name="T26" fmla="*/ 177 w 183"/>
                <a:gd name="T27" fmla="*/ 245 h 288"/>
                <a:gd name="T28" fmla="*/ 177 w 183"/>
                <a:gd name="T29" fmla="*/ 275 h 288"/>
                <a:gd name="T30" fmla="*/ 166 w 183"/>
                <a:gd name="T31" fmla="*/ 288 h 288"/>
                <a:gd name="T32" fmla="*/ 149 w 183"/>
                <a:gd name="T33" fmla="*/ 271 h 288"/>
                <a:gd name="T34" fmla="*/ 95 w 183"/>
                <a:gd name="T35" fmla="*/ 239 h 288"/>
                <a:gd name="T36" fmla="*/ 78 w 183"/>
                <a:gd name="T37" fmla="*/ 217 h 288"/>
                <a:gd name="T38" fmla="*/ 65 w 183"/>
                <a:gd name="T39" fmla="*/ 191 h 288"/>
                <a:gd name="T40" fmla="*/ 35 w 183"/>
                <a:gd name="T41" fmla="*/ 131 h 288"/>
                <a:gd name="T42" fmla="*/ 23 w 183"/>
                <a:gd name="T43" fmla="*/ 111 h 288"/>
                <a:gd name="T44" fmla="*/ 2 w 183"/>
                <a:gd name="T45" fmla="*/ 96 h 288"/>
                <a:gd name="T46" fmla="*/ 0 w 183"/>
                <a:gd name="T47" fmla="*/ 74 h 288"/>
                <a:gd name="T48" fmla="*/ 15 w 183"/>
                <a:gd name="T49" fmla="*/ 52 h 288"/>
                <a:gd name="T50" fmla="*/ 13 w 183"/>
                <a:gd name="T51" fmla="*/ 62 h 288"/>
                <a:gd name="T52" fmla="*/ 19 w 183"/>
                <a:gd name="T53" fmla="*/ 67 h 288"/>
                <a:gd name="T54" fmla="*/ 31 w 183"/>
                <a:gd name="T55" fmla="*/ 76 h 288"/>
                <a:gd name="T56" fmla="*/ 40 w 183"/>
                <a:gd name="T57" fmla="*/ 59 h 288"/>
                <a:gd name="T58" fmla="*/ 65 w 183"/>
                <a:gd name="T59" fmla="*/ 40 h 288"/>
                <a:gd name="T60" fmla="*/ 84 w 183"/>
                <a:gd name="T61" fmla="*/ 14 h 288"/>
                <a:gd name="T62" fmla="*/ 86 w 183"/>
                <a:gd name="T63" fmla="*/ 0 h 288"/>
                <a:gd name="T64" fmla="*/ 100 w 183"/>
                <a:gd name="T65" fmla="*/ 14 h 288"/>
                <a:gd name="T66" fmla="*/ 114 w 183"/>
                <a:gd name="T67" fmla="*/ 35 h 288"/>
                <a:gd name="T68" fmla="*/ 132 w 183"/>
                <a:gd name="T69" fmla="*/ 33 h 288"/>
                <a:gd name="T70" fmla="*/ 145 w 183"/>
                <a:gd name="T71" fmla="*/ 35 h 288"/>
                <a:gd name="T72" fmla="*/ 148 w 183"/>
                <a:gd name="T73" fmla="*/ 57 h 288"/>
                <a:gd name="T74" fmla="*/ 160 w 183"/>
                <a:gd name="T75" fmla="*/ 66 h 2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83" h="288">
                  <a:moveTo>
                    <a:pt x="160" y="66"/>
                  </a:moveTo>
                  <a:lnTo>
                    <a:pt x="147" y="66"/>
                  </a:lnTo>
                  <a:lnTo>
                    <a:pt x="145" y="68"/>
                  </a:lnTo>
                  <a:lnTo>
                    <a:pt x="134" y="71"/>
                  </a:lnTo>
                  <a:lnTo>
                    <a:pt x="118" y="81"/>
                  </a:lnTo>
                  <a:lnTo>
                    <a:pt x="117" y="89"/>
                  </a:lnTo>
                  <a:lnTo>
                    <a:pt x="114" y="94"/>
                  </a:lnTo>
                  <a:lnTo>
                    <a:pt x="115" y="104"/>
                  </a:lnTo>
                  <a:lnTo>
                    <a:pt x="108" y="107"/>
                  </a:lnTo>
                  <a:lnTo>
                    <a:pt x="109" y="114"/>
                  </a:lnTo>
                  <a:lnTo>
                    <a:pt x="105" y="117"/>
                  </a:lnTo>
                  <a:lnTo>
                    <a:pt x="112" y="131"/>
                  </a:lnTo>
                  <a:lnTo>
                    <a:pt x="118" y="140"/>
                  </a:lnTo>
                  <a:lnTo>
                    <a:pt x="115" y="148"/>
                  </a:lnTo>
                  <a:lnTo>
                    <a:pt x="126" y="148"/>
                  </a:lnTo>
                  <a:lnTo>
                    <a:pt x="131" y="157"/>
                  </a:lnTo>
                  <a:lnTo>
                    <a:pt x="144" y="157"/>
                  </a:lnTo>
                  <a:lnTo>
                    <a:pt x="154" y="148"/>
                  </a:lnTo>
                  <a:lnTo>
                    <a:pt x="154" y="171"/>
                  </a:lnTo>
                  <a:lnTo>
                    <a:pt x="161" y="172"/>
                  </a:lnTo>
                  <a:lnTo>
                    <a:pt x="169" y="170"/>
                  </a:lnTo>
                  <a:lnTo>
                    <a:pt x="182" y="197"/>
                  </a:lnTo>
                  <a:lnTo>
                    <a:pt x="179" y="201"/>
                  </a:lnTo>
                  <a:lnTo>
                    <a:pt x="179" y="213"/>
                  </a:lnTo>
                  <a:lnTo>
                    <a:pt x="180" y="227"/>
                  </a:lnTo>
                  <a:lnTo>
                    <a:pt x="177" y="234"/>
                  </a:lnTo>
                  <a:lnTo>
                    <a:pt x="178" y="239"/>
                  </a:lnTo>
                  <a:lnTo>
                    <a:pt x="177" y="245"/>
                  </a:lnTo>
                  <a:lnTo>
                    <a:pt x="183" y="258"/>
                  </a:lnTo>
                  <a:lnTo>
                    <a:pt x="177" y="275"/>
                  </a:lnTo>
                  <a:lnTo>
                    <a:pt x="174" y="283"/>
                  </a:lnTo>
                  <a:lnTo>
                    <a:pt x="166" y="288"/>
                  </a:lnTo>
                  <a:lnTo>
                    <a:pt x="152" y="278"/>
                  </a:lnTo>
                  <a:lnTo>
                    <a:pt x="149" y="271"/>
                  </a:lnTo>
                  <a:lnTo>
                    <a:pt x="121" y="257"/>
                  </a:lnTo>
                  <a:lnTo>
                    <a:pt x="95" y="239"/>
                  </a:lnTo>
                  <a:lnTo>
                    <a:pt x="83" y="230"/>
                  </a:lnTo>
                  <a:lnTo>
                    <a:pt x="78" y="217"/>
                  </a:lnTo>
                  <a:lnTo>
                    <a:pt x="79" y="211"/>
                  </a:lnTo>
                  <a:lnTo>
                    <a:pt x="65" y="191"/>
                  </a:lnTo>
                  <a:lnTo>
                    <a:pt x="51" y="162"/>
                  </a:lnTo>
                  <a:lnTo>
                    <a:pt x="35" y="131"/>
                  </a:lnTo>
                  <a:lnTo>
                    <a:pt x="28" y="123"/>
                  </a:lnTo>
                  <a:lnTo>
                    <a:pt x="23" y="111"/>
                  </a:lnTo>
                  <a:lnTo>
                    <a:pt x="13" y="102"/>
                  </a:lnTo>
                  <a:lnTo>
                    <a:pt x="2" y="96"/>
                  </a:lnTo>
                  <a:lnTo>
                    <a:pt x="8" y="88"/>
                  </a:lnTo>
                  <a:lnTo>
                    <a:pt x="0" y="74"/>
                  </a:lnTo>
                  <a:lnTo>
                    <a:pt x="4" y="62"/>
                  </a:lnTo>
                  <a:lnTo>
                    <a:pt x="15" y="52"/>
                  </a:lnTo>
                  <a:lnTo>
                    <a:pt x="17" y="58"/>
                  </a:lnTo>
                  <a:lnTo>
                    <a:pt x="13" y="62"/>
                  </a:lnTo>
                  <a:lnTo>
                    <a:pt x="13" y="68"/>
                  </a:lnTo>
                  <a:lnTo>
                    <a:pt x="19" y="67"/>
                  </a:lnTo>
                  <a:lnTo>
                    <a:pt x="25" y="68"/>
                  </a:lnTo>
                  <a:lnTo>
                    <a:pt x="31" y="76"/>
                  </a:lnTo>
                  <a:lnTo>
                    <a:pt x="39" y="71"/>
                  </a:lnTo>
                  <a:lnTo>
                    <a:pt x="40" y="59"/>
                  </a:lnTo>
                  <a:lnTo>
                    <a:pt x="49" y="45"/>
                  </a:lnTo>
                  <a:lnTo>
                    <a:pt x="65" y="40"/>
                  </a:lnTo>
                  <a:lnTo>
                    <a:pt x="80" y="23"/>
                  </a:lnTo>
                  <a:lnTo>
                    <a:pt x="84" y="14"/>
                  </a:lnTo>
                  <a:lnTo>
                    <a:pt x="83" y="1"/>
                  </a:lnTo>
                  <a:lnTo>
                    <a:pt x="86" y="0"/>
                  </a:lnTo>
                  <a:lnTo>
                    <a:pt x="95" y="7"/>
                  </a:lnTo>
                  <a:lnTo>
                    <a:pt x="100" y="14"/>
                  </a:lnTo>
                  <a:lnTo>
                    <a:pt x="106" y="18"/>
                  </a:lnTo>
                  <a:lnTo>
                    <a:pt x="114" y="35"/>
                  </a:lnTo>
                  <a:lnTo>
                    <a:pt x="125" y="37"/>
                  </a:lnTo>
                  <a:lnTo>
                    <a:pt x="132" y="33"/>
                  </a:lnTo>
                  <a:lnTo>
                    <a:pt x="138" y="36"/>
                  </a:lnTo>
                  <a:lnTo>
                    <a:pt x="145" y="35"/>
                  </a:lnTo>
                  <a:lnTo>
                    <a:pt x="157" y="42"/>
                  </a:lnTo>
                  <a:lnTo>
                    <a:pt x="148" y="57"/>
                  </a:lnTo>
                  <a:lnTo>
                    <a:pt x="152" y="58"/>
                  </a:lnTo>
                  <a:lnTo>
                    <a:pt x="160" y="6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6" name="Freeform 42">
              <a:extLst>
                <a:ext uri="{FF2B5EF4-FFF2-40B4-BE49-F238E27FC236}">
                  <a16:creationId xmlns:a16="http://schemas.microsoft.com/office/drawing/2014/main" id="{71E30010-7CED-76F3-9CBB-29FFF7AF7201}"/>
                </a:ext>
              </a:extLst>
            </p:cNvPr>
            <p:cNvSpPr>
              <a:spLocks/>
            </p:cNvSpPr>
            <p:nvPr/>
          </p:nvSpPr>
          <p:spPr bwMode="auto">
            <a:xfrm>
              <a:off x="2592388" y="2630488"/>
              <a:ext cx="268288" cy="419100"/>
            </a:xfrm>
            <a:custGeom>
              <a:avLst/>
              <a:gdLst>
                <a:gd name="T0" fmla="*/ 167 w 169"/>
                <a:gd name="T1" fmla="*/ 179 h 264"/>
                <a:gd name="T2" fmla="*/ 160 w 169"/>
                <a:gd name="T3" fmla="*/ 164 h 264"/>
                <a:gd name="T4" fmla="*/ 128 w 169"/>
                <a:gd name="T5" fmla="*/ 169 h 264"/>
                <a:gd name="T6" fmla="*/ 137 w 169"/>
                <a:gd name="T7" fmla="*/ 181 h 264"/>
                <a:gd name="T8" fmla="*/ 133 w 169"/>
                <a:gd name="T9" fmla="*/ 185 h 264"/>
                <a:gd name="T10" fmla="*/ 125 w 169"/>
                <a:gd name="T11" fmla="*/ 199 h 264"/>
                <a:gd name="T12" fmla="*/ 133 w 169"/>
                <a:gd name="T13" fmla="*/ 213 h 264"/>
                <a:gd name="T14" fmla="*/ 128 w 169"/>
                <a:gd name="T15" fmla="*/ 264 h 264"/>
                <a:gd name="T16" fmla="*/ 116 w 169"/>
                <a:gd name="T17" fmla="*/ 255 h 264"/>
                <a:gd name="T18" fmla="*/ 113 w 169"/>
                <a:gd name="T19" fmla="*/ 233 h 264"/>
                <a:gd name="T20" fmla="*/ 100 w 169"/>
                <a:gd name="T21" fmla="*/ 231 h 264"/>
                <a:gd name="T22" fmla="*/ 82 w 169"/>
                <a:gd name="T23" fmla="*/ 233 h 264"/>
                <a:gd name="T24" fmla="*/ 68 w 169"/>
                <a:gd name="T25" fmla="*/ 212 h 264"/>
                <a:gd name="T26" fmla="*/ 54 w 169"/>
                <a:gd name="T27" fmla="*/ 198 h 264"/>
                <a:gd name="T28" fmla="*/ 44 w 169"/>
                <a:gd name="T29" fmla="*/ 195 h 264"/>
                <a:gd name="T30" fmla="*/ 34 w 169"/>
                <a:gd name="T31" fmla="*/ 192 h 264"/>
                <a:gd name="T32" fmla="*/ 19 w 169"/>
                <a:gd name="T33" fmla="*/ 183 h 264"/>
                <a:gd name="T34" fmla="*/ 2 w 169"/>
                <a:gd name="T35" fmla="*/ 175 h 264"/>
                <a:gd name="T36" fmla="*/ 6 w 169"/>
                <a:gd name="T37" fmla="*/ 169 h 264"/>
                <a:gd name="T38" fmla="*/ 8 w 169"/>
                <a:gd name="T39" fmla="*/ 155 h 264"/>
                <a:gd name="T40" fmla="*/ 21 w 169"/>
                <a:gd name="T41" fmla="*/ 144 h 264"/>
                <a:gd name="T42" fmla="*/ 21 w 169"/>
                <a:gd name="T43" fmla="*/ 133 h 264"/>
                <a:gd name="T44" fmla="*/ 21 w 169"/>
                <a:gd name="T45" fmla="*/ 109 h 264"/>
                <a:gd name="T46" fmla="*/ 24 w 169"/>
                <a:gd name="T47" fmla="*/ 91 h 264"/>
                <a:gd name="T48" fmla="*/ 20 w 169"/>
                <a:gd name="T49" fmla="*/ 75 h 264"/>
                <a:gd name="T50" fmla="*/ 28 w 169"/>
                <a:gd name="T51" fmla="*/ 71 h 264"/>
                <a:gd name="T52" fmla="*/ 26 w 169"/>
                <a:gd name="T53" fmla="*/ 60 h 264"/>
                <a:gd name="T54" fmla="*/ 46 w 169"/>
                <a:gd name="T55" fmla="*/ 49 h 264"/>
                <a:gd name="T56" fmla="*/ 51 w 169"/>
                <a:gd name="T57" fmla="*/ 43 h 264"/>
                <a:gd name="T58" fmla="*/ 63 w 169"/>
                <a:gd name="T59" fmla="*/ 22 h 264"/>
                <a:gd name="T60" fmla="*/ 73 w 169"/>
                <a:gd name="T61" fmla="*/ 18 h 264"/>
                <a:gd name="T62" fmla="*/ 95 w 169"/>
                <a:gd name="T63" fmla="*/ 12 h 264"/>
                <a:gd name="T64" fmla="*/ 108 w 169"/>
                <a:gd name="T65" fmla="*/ 0 h 264"/>
                <a:gd name="T66" fmla="*/ 115 w 169"/>
                <a:gd name="T67" fmla="*/ 5 h 264"/>
                <a:gd name="T68" fmla="*/ 104 w 169"/>
                <a:gd name="T69" fmla="*/ 14 h 264"/>
                <a:gd name="T70" fmla="*/ 94 w 169"/>
                <a:gd name="T71" fmla="*/ 26 h 264"/>
                <a:gd name="T72" fmla="*/ 87 w 169"/>
                <a:gd name="T73" fmla="*/ 43 h 264"/>
                <a:gd name="T74" fmla="*/ 90 w 169"/>
                <a:gd name="T75" fmla="*/ 53 h 264"/>
                <a:gd name="T76" fmla="*/ 94 w 169"/>
                <a:gd name="T77" fmla="*/ 64 h 264"/>
                <a:gd name="T78" fmla="*/ 94 w 169"/>
                <a:gd name="T79" fmla="*/ 77 h 264"/>
                <a:gd name="T80" fmla="*/ 98 w 169"/>
                <a:gd name="T81" fmla="*/ 82 h 264"/>
                <a:gd name="T82" fmla="*/ 117 w 169"/>
                <a:gd name="T83" fmla="*/ 86 h 264"/>
                <a:gd name="T84" fmla="*/ 135 w 169"/>
                <a:gd name="T85" fmla="*/ 100 h 264"/>
                <a:gd name="T86" fmla="*/ 151 w 169"/>
                <a:gd name="T87" fmla="*/ 99 h 264"/>
                <a:gd name="T88" fmla="*/ 164 w 169"/>
                <a:gd name="T89" fmla="*/ 100 h 264"/>
                <a:gd name="T90" fmla="*/ 158 w 169"/>
                <a:gd name="T91" fmla="*/ 114 h 264"/>
                <a:gd name="T92" fmla="*/ 159 w 169"/>
                <a:gd name="T93" fmla="*/ 136 h 264"/>
                <a:gd name="T94" fmla="*/ 163 w 169"/>
                <a:gd name="T95" fmla="*/ 144 h 264"/>
                <a:gd name="T96" fmla="*/ 161 w 169"/>
                <a:gd name="T97" fmla="*/ 155 h 264"/>
                <a:gd name="T98" fmla="*/ 169 w 169"/>
                <a:gd name="T99" fmla="*/ 177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69" h="264">
                  <a:moveTo>
                    <a:pt x="169" y="177"/>
                  </a:moveTo>
                  <a:lnTo>
                    <a:pt x="167" y="179"/>
                  </a:lnTo>
                  <a:lnTo>
                    <a:pt x="164" y="169"/>
                  </a:lnTo>
                  <a:lnTo>
                    <a:pt x="160" y="164"/>
                  </a:lnTo>
                  <a:lnTo>
                    <a:pt x="155" y="170"/>
                  </a:lnTo>
                  <a:lnTo>
                    <a:pt x="128" y="169"/>
                  </a:lnTo>
                  <a:lnTo>
                    <a:pt x="128" y="179"/>
                  </a:lnTo>
                  <a:lnTo>
                    <a:pt x="137" y="181"/>
                  </a:lnTo>
                  <a:lnTo>
                    <a:pt x="135" y="187"/>
                  </a:lnTo>
                  <a:lnTo>
                    <a:pt x="133" y="185"/>
                  </a:lnTo>
                  <a:lnTo>
                    <a:pt x="125" y="187"/>
                  </a:lnTo>
                  <a:lnTo>
                    <a:pt x="125" y="199"/>
                  </a:lnTo>
                  <a:lnTo>
                    <a:pt x="132" y="205"/>
                  </a:lnTo>
                  <a:lnTo>
                    <a:pt x="133" y="213"/>
                  </a:lnTo>
                  <a:lnTo>
                    <a:pt x="133" y="221"/>
                  </a:lnTo>
                  <a:lnTo>
                    <a:pt x="128" y="264"/>
                  </a:lnTo>
                  <a:lnTo>
                    <a:pt x="120" y="256"/>
                  </a:lnTo>
                  <a:lnTo>
                    <a:pt x="116" y="255"/>
                  </a:lnTo>
                  <a:lnTo>
                    <a:pt x="125" y="240"/>
                  </a:lnTo>
                  <a:lnTo>
                    <a:pt x="113" y="233"/>
                  </a:lnTo>
                  <a:lnTo>
                    <a:pt x="106" y="234"/>
                  </a:lnTo>
                  <a:lnTo>
                    <a:pt x="100" y="231"/>
                  </a:lnTo>
                  <a:lnTo>
                    <a:pt x="93" y="235"/>
                  </a:lnTo>
                  <a:lnTo>
                    <a:pt x="82" y="233"/>
                  </a:lnTo>
                  <a:lnTo>
                    <a:pt x="74" y="216"/>
                  </a:lnTo>
                  <a:lnTo>
                    <a:pt x="68" y="212"/>
                  </a:lnTo>
                  <a:lnTo>
                    <a:pt x="63" y="205"/>
                  </a:lnTo>
                  <a:lnTo>
                    <a:pt x="54" y="198"/>
                  </a:lnTo>
                  <a:lnTo>
                    <a:pt x="51" y="199"/>
                  </a:lnTo>
                  <a:lnTo>
                    <a:pt x="44" y="195"/>
                  </a:lnTo>
                  <a:lnTo>
                    <a:pt x="38" y="190"/>
                  </a:lnTo>
                  <a:lnTo>
                    <a:pt x="34" y="192"/>
                  </a:lnTo>
                  <a:lnTo>
                    <a:pt x="21" y="190"/>
                  </a:lnTo>
                  <a:lnTo>
                    <a:pt x="19" y="183"/>
                  </a:lnTo>
                  <a:lnTo>
                    <a:pt x="16" y="183"/>
                  </a:lnTo>
                  <a:lnTo>
                    <a:pt x="2" y="175"/>
                  </a:lnTo>
                  <a:lnTo>
                    <a:pt x="0" y="170"/>
                  </a:lnTo>
                  <a:lnTo>
                    <a:pt x="6" y="169"/>
                  </a:lnTo>
                  <a:lnTo>
                    <a:pt x="6" y="161"/>
                  </a:lnTo>
                  <a:lnTo>
                    <a:pt x="8" y="155"/>
                  </a:lnTo>
                  <a:lnTo>
                    <a:pt x="16" y="153"/>
                  </a:lnTo>
                  <a:lnTo>
                    <a:pt x="21" y="144"/>
                  </a:lnTo>
                  <a:lnTo>
                    <a:pt x="26" y="136"/>
                  </a:lnTo>
                  <a:lnTo>
                    <a:pt x="21" y="133"/>
                  </a:lnTo>
                  <a:lnTo>
                    <a:pt x="24" y="122"/>
                  </a:lnTo>
                  <a:lnTo>
                    <a:pt x="21" y="109"/>
                  </a:lnTo>
                  <a:lnTo>
                    <a:pt x="25" y="104"/>
                  </a:lnTo>
                  <a:lnTo>
                    <a:pt x="24" y="91"/>
                  </a:lnTo>
                  <a:lnTo>
                    <a:pt x="19" y="83"/>
                  </a:lnTo>
                  <a:lnTo>
                    <a:pt x="20" y="75"/>
                  </a:lnTo>
                  <a:lnTo>
                    <a:pt x="25" y="77"/>
                  </a:lnTo>
                  <a:lnTo>
                    <a:pt x="28" y="71"/>
                  </a:lnTo>
                  <a:lnTo>
                    <a:pt x="25" y="62"/>
                  </a:lnTo>
                  <a:lnTo>
                    <a:pt x="26" y="60"/>
                  </a:lnTo>
                  <a:lnTo>
                    <a:pt x="34" y="60"/>
                  </a:lnTo>
                  <a:lnTo>
                    <a:pt x="46" y="49"/>
                  </a:lnTo>
                  <a:lnTo>
                    <a:pt x="51" y="48"/>
                  </a:lnTo>
                  <a:lnTo>
                    <a:pt x="51" y="43"/>
                  </a:lnTo>
                  <a:lnTo>
                    <a:pt x="54" y="29"/>
                  </a:lnTo>
                  <a:lnTo>
                    <a:pt x="63" y="22"/>
                  </a:lnTo>
                  <a:lnTo>
                    <a:pt x="72" y="22"/>
                  </a:lnTo>
                  <a:lnTo>
                    <a:pt x="73" y="18"/>
                  </a:lnTo>
                  <a:lnTo>
                    <a:pt x="83" y="19"/>
                  </a:lnTo>
                  <a:lnTo>
                    <a:pt x="95" y="12"/>
                  </a:lnTo>
                  <a:lnTo>
                    <a:pt x="100" y="8"/>
                  </a:lnTo>
                  <a:lnTo>
                    <a:pt x="108" y="0"/>
                  </a:lnTo>
                  <a:lnTo>
                    <a:pt x="113" y="1"/>
                  </a:lnTo>
                  <a:lnTo>
                    <a:pt x="115" y="5"/>
                  </a:lnTo>
                  <a:lnTo>
                    <a:pt x="113" y="12"/>
                  </a:lnTo>
                  <a:lnTo>
                    <a:pt x="104" y="14"/>
                  </a:lnTo>
                  <a:lnTo>
                    <a:pt x="100" y="22"/>
                  </a:lnTo>
                  <a:lnTo>
                    <a:pt x="94" y="26"/>
                  </a:lnTo>
                  <a:lnTo>
                    <a:pt x="90" y="31"/>
                  </a:lnTo>
                  <a:lnTo>
                    <a:pt x="87" y="43"/>
                  </a:lnTo>
                  <a:lnTo>
                    <a:pt x="82" y="53"/>
                  </a:lnTo>
                  <a:lnTo>
                    <a:pt x="90" y="53"/>
                  </a:lnTo>
                  <a:lnTo>
                    <a:pt x="91" y="60"/>
                  </a:lnTo>
                  <a:lnTo>
                    <a:pt x="94" y="64"/>
                  </a:lnTo>
                  <a:lnTo>
                    <a:pt x="95" y="70"/>
                  </a:lnTo>
                  <a:lnTo>
                    <a:pt x="94" y="77"/>
                  </a:lnTo>
                  <a:lnTo>
                    <a:pt x="94" y="79"/>
                  </a:lnTo>
                  <a:lnTo>
                    <a:pt x="98" y="82"/>
                  </a:lnTo>
                  <a:lnTo>
                    <a:pt x="100" y="87"/>
                  </a:lnTo>
                  <a:lnTo>
                    <a:pt x="117" y="86"/>
                  </a:lnTo>
                  <a:lnTo>
                    <a:pt x="126" y="87"/>
                  </a:lnTo>
                  <a:lnTo>
                    <a:pt x="135" y="100"/>
                  </a:lnTo>
                  <a:lnTo>
                    <a:pt x="142" y="99"/>
                  </a:lnTo>
                  <a:lnTo>
                    <a:pt x="151" y="99"/>
                  </a:lnTo>
                  <a:lnTo>
                    <a:pt x="159" y="97"/>
                  </a:lnTo>
                  <a:lnTo>
                    <a:pt x="164" y="100"/>
                  </a:lnTo>
                  <a:lnTo>
                    <a:pt x="161" y="109"/>
                  </a:lnTo>
                  <a:lnTo>
                    <a:pt x="158" y="114"/>
                  </a:lnTo>
                  <a:lnTo>
                    <a:pt x="156" y="125"/>
                  </a:lnTo>
                  <a:lnTo>
                    <a:pt x="159" y="136"/>
                  </a:lnTo>
                  <a:lnTo>
                    <a:pt x="163" y="140"/>
                  </a:lnTo>
                  <a:lnTo>
                    <a:pt x="163" y="144"/>
                  </a:lnTo>
                  <a:lnTo>
                    <a:pt x="156" y="152"/>
                  </a:lnTo>
                  <a:lnTo>
                    <a:pt x="161" y="155"/>
                  </a:lnTo>
                  <a:lnTo>
                    <a:pt x="165" y="161"/>
                  </a:lnTo>
                  <a:lnTo>
                    <a:pt x="169" y="17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7" name="Freeform 43">
              <a:extLst>
                <a:ext uri="{FF2B5EF4-FFF2-40B4-BE49-F238E27FC236}">
                  <a16:creationId xmlns:a16="http://schemas.microsoft.com/office/drawing/2014/main" id="{0B048341-4900-31C6-23B8-D6B9EB0E6BA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9838" y="2701925"/>
              <a:ext cx="127000" cy="60325"/>
            </a:xfrm>
            <a:custGeom>
              <a:avLst/>
              <a:gdLst>
                <a:gd name="T0" fmla="*/ 78 w 80"/>
                <a:gd name="T1" fmla="*/ 15 h 38"/>
                <a:gd name="T2" fmla="*/ 77 w 80"/>
                <a:gd name="T3" fmla="*/ 17 h 38"/>
                <a:gd name="T4" fmla="*/ 80 w 80"/>
                <a:gd name="T5" fmla="*/ 26 h 38"/>
                <a:gd name="T6" fmla="*/ 77 w 80"/>
                <a:gd name="T7" fmla="*/ 32 h 38"/>
                <a:gd name="T8" fmla="*/ 72 w 80"/>
                <a:gd name="T9" fmla="*/ 30 h 38"/>
                <a:gd name="T10" fmla="*/ 71 w 80"/>
                <a:gd name="T11" fmla="*/ 38 h 38"/>
                <a:gd name="T12" fmla="*/ 67 w 80"/>
                <a:gd name="T13" fmla="*/ 33 h 38"/>
                <a:gd name="T14" fmla="*/ 64 w 80"/>
                <a:gd name="T15" fmla="*/ 25 h 38"/>
                <a:gd name="T16" fmla="*/ 68 w 80"/>
                <a:gd name="T17" fmla="*/ 20 h 38"/>
                <a:gd name="T18" fmla="*/ 64 w 80"/>
                <a:gd name="T19" fmla="*/ 19 h 38"/>
                <a:gd name="T20" fmla="*/ 61 w 80"/>
                <a:gd name="T21" fmla="*/ 13 h 38"/>
                <a:gd name="T22" fmla="*/ 55 w 80"/>
                <a:gd name="T23" fmla="*/ 11 h 38"/>
                <a:gd name="T24" fmla="*/ 48 w 80"/>
                <a:gd name="T25" fmla="*/ 11 h 38"/>
                <a:gd name="T26" fmla="*/ 45 w 80"/>
                <a:gd name="T27" fmla="*/ 16 h 38"/>
                <a:gd name="T28" fmla="*/ 41 w 80"/>
                <a:gd name="T29" fmla="*/ 20 h 38"/>
                <a:gd name="T30" fmla="*/ 37 w 80"/>
                <a:gd name="T31" fmla="*/ 20 h 38"/>
                <a:gd name="T32" fmla="*/ 35 w 80"/>
                <a:gd name="T33" fmla="*/ 24 h 38"/>
                <a:gd name="T34" fmla="*/ 41 w 80"/>
                <a:gd name="T35" fmla="*/ 33 h 38"/>
                <a:gd name="T36" fmla="*/ 38 w 80"/>
                <a:gd name="T37" fmla="*/ 36 h 38"/>
                <a:gd name="T38" fmla="*/ 35 w 80"/>
                <a:gd name="T39" fmla="*/ 37 h 38"/>
                <a:gd name="T40" fmla="*/ 29 w 80"/>
                <a:gd name="T41" fmla="*/ 38 h 38"/>
                <a:gd name="T42" fmla="*/ 26 w 80"/>
                <a:gd name="T43" fmla="*/ 28 h 38"/>
                <a:gd name="T44" fmla="*/ 25 w 80"/>
                <a:gd name="T45" fmla="*/ 32 h 38"/>
                <a:gd name="T46" fmla="*/ 20 w 80"/>
                <a:gd name="T47" fmla="*/ 30 h 38"/>
                <a:gd name="T48" fmla="*/ 17 w 80"/>
                <a:gd name="T49" fmla="*/ 24 h 38"/>
                <a:gd name="T50" fmla="*/ 12 w 80"/>
                <a:gd name="T51" fmla="*/ 23 h 38"/>
                <a:gd name="T52" fmla="*/ 9 w 80"/>
                <a:gd name="T53" fmla="*/ 20 h 38"/>
                <a:gd name="T54" fmla="*/ 3 w 80"/>
                <a:gd name="T55" fmla="*/ 21 h 38"/>
                <a:gd name="T56" fmla="*/ 3 w 80"/>
                <a:gd name="T57" fmla="*/ 24 h 38"/>
                <a:gd name="T58" fmla="*/ 0 w 80"/>
                <a:gd name="T59" fmla="*/ 21 h 38"/>
                <a:gd name="T60" fmla="*/ 2 w 80"/>
                <a:gd name="T61" fmla="*/ 19 h 38"/>
                <a:gd name="T62" fmla="*/ 3 w 80"/>
                <a:gd name="T63" fmla="*/ 15 h 38"/>
                <a:gd name="T64" fmla="*/ 3 w 80"/>
                <a:gd name="T65" fmla="*/ 12 h 38"/>
                <a:gd name="T66" fmla="*/ 6 w 80"/>
                <a:gd name="T67" fmla="*/ 11 h 38"/>
                <a:gd name="T68" fmla="*/ 2 w 80"/>
                <a:gd name="T69" fmla="*/ 10 h 38"/>
                <a:gd name="T70" fmla="*/ 3 w 80"/>
                <a:gd name="T71" fmla="*/ 3 h 38"/>
                <a:gd name="T72" fmla="*/ 8 w 80"/>
                <a:gd name="T73" fmla="*/ 0 h 38"/>
                <a:gd name="T74" fmla="*/ 12 w 80"/>
                <a:gd name="T75" fmla="*/ 7 h 38"/>
                <a:gd name="T76" fmla="*/ 11 w 80"/>
                <a:gd name="T77" fmla="*/ 11 h 38"/>
                <a:gd name="T78" fmla="*/ 17 w 80"/>
                <a:gd name="T79" fmla="*/ 11 h 38"/>
                <a:gd name="T80" fmla="*/ 19 w 80"/>
                <a:gd name="T81" fmla="*/ 10 h 38"/>
                <a:gd name="T82" fmla="*/ 22 w 80"/>
                <a:gd name="T83" fmla="*/ 12 h 38"/>
                <a:gd name="T84" fmla="*/ 29 w 80"/>
                <a:gd name="T85" fmla="*/ 11 h 38"/>
                <a:gd name="T86" fmla="*/ 35 w 80"/>
                <a:gd name="T87" fmla="*/ 8 h 38"/>
                <a:gd name="T88" fmla="*/ 43 w 80"/>
                <a:gd name="T89" fmla="*/ 6 h 38"/>
                <a:gd name="T90" fmla="*/ 48 w 80"/>
                <a:gd name="T91" fmla="*/ 0 h 38"/>
                <a:gd name="T92" fmla="*/ 56 w 80"/>
                <a:gd name="T93" fmla="*/ 2 h 38"/>
                <a:gd name="T94" fmla="*/ 56 w 80"/>
                <a:gd name="T95" fmla="*/ 3 h 38"/>
                <a:gd name="T96" fmla="*/ 64 w 80"/>
                <a:gd name="T97" fmla="*/ 3 h 38"/>
                <a:gd name="T98" fmla="*/ 71 w 80"/>
                <a:gd name="T99" fmla="*/ 6 h 38"/>
                <a:gd name="T100" fmla="*/ 73 w 80"/>
                <a:gd name="T101" fmla="*/ 11 h 38"/>
                <a:gd name="T102" fmla="*/ 78 w 80"/>
                <a:gd name="T103" fmla="*/ 1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80" h="38">
                  <a:moveTo>
                    <a:pt x="78" y="15"/>
                  </a:moveTo>
                  <a:lnTo>
                    <a:pt x="77" y="17"/>
                  </a:lnTo>
                  <a:lnTo>
                    <a:pt x="80" y="26"/>
                  </a:lnTo>
                  <a:lnTo>
                    <a:pt x="77" y="32"/>
                  </a:lnTo>
                  <a:lnTo>
                    <a:pt x="72" y="30"/>
                  </a:lnTo>
                  <a:lnTo>
                    <a:pt x="71" y="38"/>
                  </a:lnTo>
                  <a:lnTo>
                    <a:pt x="67" y="33"/>
                  </a:lnTo>
                  <a:lnTo>
                    <a:pt x="64" y="25"/>
                  </a:lnTo>
                  <a:lnTo>
                    <a:pt x="68" y="20"/>
                  </a:lnTo>
                  <a:lnTo>
                    <a:pt x="64" y="19"/>
                  </a:lnTo>
                  <a:lnTo>
                    <a:pt x="61" y="13"/>
                  </a:lnTo>
                  <a:lnTo>
                    <a:pt x="55" y="11"/>
                  </a:lnTo>
                  <a:lnTo>
                    <a:pt x="48" y="11"/>
                  </a:lnTo>
                  <a:lnTo>
                    <a:pt x="45" y="16"/>
                  </a:lnTo>
                  <a:lnTo>
                    <a:pt x="41" y="20"/>
                  </a:lnTo>
                  <a:lnTo>
                    <a:pt x="37" y="20"/>
                  </a:lnTo>
                  <a:lnTo>
                    <a:pt x="35" y="24"/>
                  </a:lnTo>
                  <a:lnTo>
                    <a:pt x="41" y="33"/>
                  </a:lnTo>
                  <a:lnTo>
                    <a:pt x="38" y="36"/>
                  </a:lnTo>
                  <a:lnTo>
                    <a:pt x="35" y="37"/>
                  </a:lnTo>
                  <a:lnTo>
                    <a:pt x="29" y="38"/>
                  </a:lnTo>
                  <a:lnTo>
                    <a:pt x="26" y="28"/>
                  </a:lnTo>
                  <a:lnTo>
                    <a:pt x="25" y="32"/>
                  </a:lnTo>
                  <a:lnTo>
                    <a:pt x="20" y="30"/>
                  </a:lnTo>
                  <a:lnTo>
                    <a:pt x="17" y="24"/>
                  </a:lnTo>
                  <a:lnTo>
                    <a:pt x="12" y="23"/>
                  </a:lnTo>
                  <a:lnTo>
                    <a:pt x="9" y="20"/>
                  </a:lnTo>
                  <a:lnTo>
                    <a:pt x="3" y="21"/>
                  </a:lnTo>
                  <a:lnTo>
                    <a:pt x="3" y="24"/>
                  </a:lnTo>
                  <a:lnTo>
                    <a:pt x="0" y="21"/>
                  </a:lnTo>
                  <a:lnTo>
                    <a:pt x="2" y="19"/>
                  </a:lnTo>
                  <a:lnTo>
                    <a:pt x="3" y="15"/>
                  </a:lnTo>
                  <a:lnTo>
                    <a:pt x="3" y="12"/>
                  </a:lnTo>
                  <a:lnTo>
                    <a:pt x="6" y="11"/>
                  </a:lnTo>
                  <a:lnTo>
                    <a:pt x="2" y="10"/>
                  </a:lnTo>
                  <a:lnTo>
                    <a:pt x="3" y="3"/>
                  </a:lnTo>
                  <a:lnTo>
                    <a:pt x="8" y="0"/>
                  </a:lnTo>
                  <a:lnTo>
                    <a:pt x="12" y="7"/>
                  </a:lnTo>
                  <a:lnTo>
                    <a:pt x="11" y="11"/>
                  </a:lnTo>
                  <a:lnTo>
                    <a:pt x="17" y="11"/>
                  </a:lnTo>
                  <a:lnTo>
                    <a:pt x="19" y="10"/>
                  </a:lnTo>
                  <a:lnTo>
                    <a:pt x="22" y="12"/>
                  </a:lnTo>
                  <a:lnTo>
                    <a:pt x="29" y="11"/>
                  </a:lnTo>
                  <a:lnTo>
                    <a:pt x="35" y="8"/>
                  </a:lnTo>
                  <a:lnTo>
                    <a:pt x="43" y="6"/>
                  </a:lnTo>
                  <a:lnTo>
                    <a:pt x="48" y="0"/>
                  </a:lnTo>
                  <a:lnTo>
                    <a:pt x="56" y="2"/>
                  </a:lnTo>
                  <a:lnTo>
                    <a:pt x="56" y="3"/>
                  </a:lnTo>
                  <a:lnTo>
                    <a:pt x="64" y="3"/>
                  </a:lnTo>
                  <a:lnTo>
                    <a:pt x="71" y="6"/>
                  </a:lnTo>
                  <a:lnTo>
                    <a:pt x="73" y="11"/>
                  </a:lnTo>
                  <a:lnTo>
                    <a:pt x="78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8" name="Freeform 44">
              <a:extLst>
                <a:ext uri="{FF2B5EF4-FFF2-40B4-BE49-F238E27FC236}">
                  <a16:creationId xmlns:a16="http://schemas.microsoft.com/office/drawing/2014/main" id="{B8F0388F-6943-E153-5E79-F6C611473A88}"/>
                </a:ext>
              </a:extLst>
            </p:cNvPr>
            <p:cNvSpPr>
              <a:spLocks/>
            </p:cNvSpPr>
            <p:nvPr/>
          </p:nvSpPr>
          <p:spPr bwMode="auto">
            <a:xfrm>
              <a:off x="2447926" y="2663825"/>
              <a:ext cx="74613" cy="71438"/>
            </a:xfrm>
            <a:custGeom>
              <a:avLst/>
              <a:gdLst>
                <a:gd name="T0" fmla="*/ 47 w 47"/>
                <a:gd name="T1" fmla="*/ 24 h 45"/>
                <a:gd name="T2" fmla="*/ 42 w 47"/>
                <a:gd name="T3" fmla="*/ 27 h 45"/>
                <a:gd name="T4" fmla="*/ 41 w 47"/>
                <a:gd name="T5" fmla="*/ 34 h 45"/>
                <a:gd name="T6" fmla="*/ 45 w 47"/>
                <a:gd name="T7" fmla="*/ 35 h 45"/>
                <a:gd name="T8" fmla="*/ 42 w 47"/>
                <a:gd name="T9" fmla="*/ 36 h 45"/>
                <a:gd name="T10" fmla="*/ 42 w 47"/>
                <a:gd name="T11" fmla="*/ 39 h 45"/>
                <a:gd name="T12" fmla="*/ 41 w 47"/>
                <a:gd name="T13" fmla="*/ 43 h 45"/>
                <a:gd name="T14" fmla="*/ 39 w 47"/>
                <a:gd name="T15" fmla="*/ 45 h 45"/>
                <a:gd name="T16" fmla="*/ 33 w 47"/>
                <a:gd name="T17" fmla="*/ 43 h 45"/>
                <a:gd name="T18" fmla="*/ 29 w 47"/>
                <a:gd name="T19" fmla="*/ 39 h 45"/>
                <a:gd name="T20" fmla="*/ 32 w 47"/>
                <a:gd name="T21" fmla="*/ 36 h 45"/>
                <a:gd name="T22" fmla="*/ 32 w 47"/>
                <a:gd name="T23" fmla="*/ 34 h 45"/>
                <a:gd name="T24" fmla="*/ 28 w 47"/>
                <a:gd name="T25" fmla="*/ 30 h 45"/>
                <a:gd name="T26" fmla="*/ 21 w 47"/>
                <a:gd name="T27" fmla="*/ 26 h 45"/>
                <a:gd name="T28" fmla="*/ 17 w 47"/>
                <a:gd name="T29" fmla="*/ 24 h 45"/>
                <a:gd name="T30" fmla="*/ 17 w 47"/>
                <a:gd name="T31" fmla="*/ 19 h 45"/>
                <a:gd name="T32" fmla="*/ 13 w 47"/>
                <a:gd name="T33" fmla="*/ 17 h 45"/>
                <a:gd name="T34" fmla="*/ 15 w 47"/>
                <a:gd name="T35" fmla="*/ 22 h 45"/>
                <a:gd name="T36" fmla="*/ 11 w 47"/>
                <a:gd name="T37" fmla="*/ 26 h 45"/>
                <a:gd name="T38" fmla="*/ 8 w 47"/>
                <a:gd name="T39" fmla="*/ 21 h 45"/>
                <a:gd name="T40" fmla="*/ 4 w 47"/>
                <a:gd name="T41" fmla="*/ 19 h 45"/>
                <a:gd name="T42" fmla="*/ 2 w 47"/>
                <a:gd name="T43" fmla="*/ 15 h 45"/>
                <a:gd name="T44" fmla="*/ 3 w 47"/>
                <a:gd name="T45" fmla="*/ 10 h 45"/>
                <a:gd name="T46" fmla="*/ 4 w 47"/>
                <a:gd name="T47" fmla="*/ 5 h 45"/>
                <a:gd name="T48" fmla="*/ 0 w 47"/>
                <a:gd name="T49" fmla="*/ 4 h 45"/>
                <a:gd name="T50" fmla="*/ 4 w 47"/>
                <a:gd name="T51" fmla="*/ 1 h 45"/>
                <a:gd name="T52" fmla="*/ 7 w 47"/>
                <a:gd name="T53" fmla="*/ 0 h 45"/>
                <a:gd name="T54" fmla="*/ 16 w 47"/>
                <a:gd name="T55" fmla="*/ 4 h 45"/>
                <a:gd name="T56" fmla="*/ 19 w 47"/>
                <a:gd name="T57" fmla="*/ 1 h 45"/>
                <a:gd name="T58" fmla="*/ 22 w 47"/>
                <a:gd name="T59" fmla="*/ 2 h 45"/>
                <a:gd name="T60" fmla="*/ 25 w 47"/>
                <a:gd name="T61" fmla="*/ 5 h 45"/>
                <a:gd name="T62" fmla="*/ 29 w 47"/>
                <a:gd name="T63" fmla="*/ 6 h 45"/>
                <a:gd name="T64" fmla="*/ 33 w 47"/>
                <a:gd name="T65" fmla="*/ 4 h 45"/>
                <a:gd name="T66" fmla="*/ 35 w 47"/>
                <a:gd name="T67" fmla="*/ 11 h 45"/>
                <a:gd name="T68" fmla="*/ 41 w 47"/>
                <a:gd name="T69" fmla="*/ 18 h 45"/>
                <a:gd name="T70" fmla="*/ 47 w 47"/>
                <a:gd name="T71" fmla="*/ 24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47" h="45">
                  <a:moveTo>
                    <a:pt x="47" y="24"/>
                  </a:moveTo>
                  <a:lnTo>
                    <a:pt x="42" y="27"/>
                  </a:lnTo>
                  <a:lnTo>
                    <a:pt x="41" y="34"/>
                  </a:lnTo>
                  <a:lnTo>
                    <a:pt x="45" y="35"/>
                  </a:lnTo>
                  <a:lnTo>
                    <a:pt x="42" y="36"/>
                  </a:lnTo>
                  <a:lnTo>
                    <a:pt x="42" y="39"/>
                  </a:lnTo>
                  <a:lnTo>
                    <a:pt x="41" y="43"/>
                  </a:lnTo>
                  <a:lnTo>
                    <a:pt x="39" y="45"/>
                  </a:lnTo>
                  <a:lnTo>
                    <a:pt x="33" y="43"/>
                  </a:lnTo>
                  <a:lnTo>
                    <a:pt x="29" y="39"/>
                  </a:lnTo>
                  <a:lnTo>
                    <a:pt x="32" y="36"/>
                  </a:lnTo>
                  <a:lnTo>
                    <a:pt x="32" y="34"/>
                  </a:lnTo>
                  <a:lnTo>
                    <a:pt x="28" y="30"/>
                  </a:lnTo>
                  <a:lnTo>
                    <a:pt x="21" y="26"/>
                  </a:lnTo>
                  <a:lnTo>
                    <a:pt x="17" y="24"/>
                  </a:lnTo>
                  <a:lnTo>
                    <a:pt x="17" y="19"/>
                  </a:lnTo>
                  <a:lnTo>
                    <a:pt x="13" y="17"/>
                  </a:lnTo>
                  <a:lnTo>
                    <a:pt x="15" y="22"/>
                  </a:lnTo>
                  <a:lnTo>
                    <a:pt x="11" y="26"/>
                  </a:lnTo>
                  <a:lnTo>
                    <a:pt x="8" y="21"/>
                  </a:lnTo>
                  <a:lnTo>
                    <a:pt x="4" y="19"/>
                  </a:lnTo>
                  <a:lnTo>
                    <a:pt x="2" y="15"/>
                  </a:lnTo>
                  <a:lnTo>
                    <a:pt x="3" y="10"/>
                  </a:lnTo>
                  <a:lnTo>
                    <a:pt x="4" y="5"/>
                  </a:lnTo>
                  <a:lnTo>
                    <a:pt x="0" y="4"/>
                  </a:lnTo>
                  <a:lnTo>
                    <a:pt x="4" y="1"/>
                  </a:lnTo>
                  <a:lnTo>
                    <a:pt x="7" y="0"/>
                  </a:lnTo>
                  <a:lnTo>
                    <a:pt x="16" y="4"/>
                  </a:lnTo>
                  <a:lnTo>
                    <a:pt x="19" y="1"/>
                  </a:lnTo>
                  <a:lnTo>
                    <a:pt x="22" y="2"/>
                  </a:lnTo>
                  <a:lnTo>
                    <a:pt x="25" y="5"/>
                  </a:lnTo>
                  <a:lnTo>
                    <a:pt x="29" y="6"/>
                  </a:lnTo>
                  <a:lnTo>
                    <a:pt x="33" y="4"/>
                  </a:lnTo>
                  <a:lnTo>
                    <a:pt x="35" y="11"/>
                  </a:lnTo>
                  <a:lnTo>
                    <a:pt x="41" y="18"/>
                  </a:lnTo>
                  <a:lnTo>
                    <a:pt x="47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9" name="Freeform 45">
              <a:extLst>
                <a:ext uri="{FF2B5EF4-FFF2-40B4-BE49-F238E27FC236}">
                  <a16:creationId xmlns:a16="http://schemas.microsoft.com/office/drawing/2014/main" id="{C3918FA8-5024-6412-4A27-B48794354B28}"/>
                </a:ext>
              </a:extLst>
            </p:cNvPr>
            <p:cNvSpPr>
              <a:spLocks/>
            </p:cNvSpPr>
            <p:nvPr/>
          </p:nvSpPr>
          <p:spPr bwMode="auto">
            <a:xfrm>
              <a:off x="2416176" y="2568575"/>
              <a:ext cx="104775" cy="104775"/>
            </a:xfrm>
            <a:custGeom>
              <a:avLst/>
              <a:gdLst>
                <a:gd name="T0" fmla="*/ 53 w 66"/>
                <a:gd name="T1" fmla="*/ 64 h 66"/>
                <a:gd name="T2" fmla="*/ 49 w 66"/>
                <a:gd name="T3" fmla="*/ 66 h 66"/>
                <a:gd name="T4" fmla="*/ 45 w 66"/>
                <a:gd name="T5" fmla="*/ 65 h 66"/>
                <a:gd name="T6" fmla="*/ 42 w 66"/>
                <a:gd name="T7" fmla="*/ 62 h 66"/>
                <a:gd name="T8" fmla="*/ 39 w 66"/>
                <a:gd name="T9" fmla="*/ 61 h 66"/>
                <a:gd name="T10" fmla="*/ 36 w 66"/>
                <a:gd name="T11" fmla="*/ 64 h 66"/>
                <a:gd name="T12" fmla="*/ 27 w 66"/>
                <a:gd name="T13" fmla="*/ 60 h 66"/>
                <a:gd name="T14" fmla="*/ 24 w 66"/>
                <a:gd name="T15" fmla="*/ 61 h 66"/>
                <a:gd name="T16" fmla="*/ 20 w 66"/>
                <a:gd name="T17" fmla="*/ 56 h 66"/>
                <a:gd name="T18" fmla="*/ 14 w 66"/>
                <a:gd name="T19" fmla="*/ 49 h 66"/>
                <a:gd name="T20" fmla="*/ 11 w 66"/>
                <a:gd name="T21" fmla="*/ 44 h 66"/>
                <a:gd name="T22" fmla="*/ 6 w 66"/>
                <a:gd name="T23" fmla="*/ 39 h 66"/>
                <a:gd name="T24" fmla="*/ 0 w 66"/>
                <a:gd name="T25" fmla="*/ 32 h 66"/>
                <a:gd name="T26" fmla="*/ 2 w 66"/>
                <a:gd name="T27" fmla="*/ 30 h 66"/>
                <a:gd name="T28" fmla="*/ 3 w 66"/>
                <a:gd name="T29" fmla="*/ 32 h 66"/>
                <a:gd name="T30" fmla="*/ 5 w 66"/>
                <a:gd name="T31" fmla="*/ 31 h 66"/>
                <a:gd name="T32" fmla="*/ 9 w 66"/>
                <a:gd name="T33" fmla="*/ 31 h 66"/>
                <a:gd name="T34" fmla="*/ 10 w 66"/>
                <a:gd name="T35" fmla="*/ 27 h 66"/>
                <a:gd name="T36" fmla="*/ 13 w 66"/>
                <a:gd name="T37" fmla="*/ 27 h 66"/>
                <a:gd name="T38" fmla="*/ 13 w 66"/>
                <a:gd name="T39" fmla="*/ 19 h 66"/>
                <a:gd name="T40" fmla="*/ 16 w 66"/>
                <a:gd name="T41" fmla="*/ 18 h 66"/>
                <a:gd name="T42" fmla="*/ 19 w 66"/>
                <a:gd name="T43" fmla="*/ 18 h 66"/>
                <a:gd name="T44" fmla="*/ 23 w 66"/>
                <a:gd name="T45" fmla="*/ 14 h 66"/>
                <a:gd name="T46" fmla="*/ 27 w 66"/>
                <a:gd name="T47" fmla="*/ 18 h 66"/>
                <a:gd name="T48" fmla="*/ 28 w 66"/>
                <a:gd name="T49" fmla="*/ 16 h 66"/>
                <a:gd name="T50" fmla="*/ 31 w 66"/>
                <a:gd name="T51" fmla="*/ 13 h 66"/>
                <a:gd name="T52" fmla="*/ 37 w 66"/>
                <a:gd name="T53" fmla="*/ 9 h 66"/>
                <a:gd name="T54" fmla="*/ 37 w 66"/>
                <a:gd name="T55" fmla="*/ 5 h 66"/>
                <a:gd name="T56" fmla="*/ 37 w 66"/>
                <a:gd name="T57" fmla="*/ 6 h 66"/>
                <a:gd name="T58" fmla="*/ 40 w 66"/>
                <a:gd name="T59" fmla="*/ 1 h 66"/>
                <a:gd name="T60" fmla="*/ 41 w 66"/>
                <a:gd name="T61" fmla="*/ 1 h 66"/>
                <a:gd name="T62" fmla="*/ 44 w 66"/>
                <a:gd name="T63" fmla="*/ 4 h 66"/>
                <a:gd name="T64" fmla="*/ 46 w 66"/>
                <a:gd name="T65" fmla="*/ 5 h 66"/>
                <a:gd name="T66" fmla="*/ 49 w 66"/>
                <a:gd name="T67" fmla="*/ 3 h 66"/>
                <a:gd name="T68" fmla="*/ 53 w 66"/>
                <a:gd name="T69" fmla="*/ 3 h 66"/>
                <a:gd name="T70" fmla="*/ 58 w 66"/>
                <a:gd name="T71" fmla="*/ 0 h 66"/>
                <a:gd name="T72" fmla="*/ 61 w 66"/>
                <a:gd name="T73" fmla="*/ 0 h 66"/>
                <a:gd name="T74" fmla="*/ 66 w 66"/>
                <a:gd name="T75" fmla="*/ 0 h 66"/>
                <a:gd name="T76" fmla="*/ 65 w 66"/>
                <a:gd name="T77" fmla="*/ 0 h 66"/>
                <a:gd name="T78" fmla="*/ 63 w 66"/>
                <a:gd name="T79" fmla="*/ 4 h 66"/>
                <a:gd name="T80" fmla="*/ 63 w 66"/>
                <a:gd name="T81" fmla="*/ 10 h 66"/>
                <a:gd name="T82" fmla="*/ 59 w 66"/>
                <a:gd name="T83" fmla="*/ 16 h 66"/>
                <a:gd name="T84" fmla="*/ 58 w 66"/>
                <a:gd name="T85" fmla="*/ 22 h 66"/>
                <a:gd name="T86" fmla="*/ 57 w 66"/>
                <a:gd name="T87" fmla="*/ 29 h 66"/>
                <a:gd name="T88" fmla="*/ 57 w 66"/>
                <a:gd name="T89" fmla="*/ 32 h 66"/>
                <a:gd name="T90" fmla="*/ 57 w 66"/>
                <a:gd name="T91" fmla="*/ 39 h 66"/>
                <a:gd name="T92" fmla="*/ 54 w 66"/>
                <a:gd name="T93" fmla="*/ 42 h 66"/>
                <a:gd name="T94" fmla="*/ 53 w 66"/>
                <a:gd name="T95" fmla="*/ 48 h 66"/>
                <a:gd name="T96" fmla="*/ 53 w 66"/>
                <a:gd name="T97" fmla="*/ 52 h 66"/>
                <a:gd name="T98" fmla="*/ 50 w 66"/>
                <a:gd name="T99" fmla="*/ 57 h 66"/>
                <a:gd name="T100" fmla="*/ 50 w 66"/>
                <a:gd name="T101" fmla="*/ 61 h 66"/>
                <a:gd name="T102" fmla="*/ 53 w 66"/>
                <a:gd name="T103" fmla="*/ 6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6" h="66">
                  <a:moveTo>
                    <a:pt x="53" y="64"/>
                  </a:moveTo>
                  <a:lnTo>
                    <a:pt x="49" y="66"/>
                  </a:lnTo>
                  <a:lnTo>
                    <a:pt x="45" y="65"/>
                  </a:lnTo>
                  <a:lnTo>
                    <a:pt x="42" y="62"/>
                  </a:lnTo>
                  <a:lnTo>
                    <a:pt x="39" y="61"/>
                  </a:lnTo>
                  <a:lnTo>
                    <a:pt x="36" y="64"/>
                  </a:lnTo>
                  <a:lnTo>
                    <a:pt x="27" y="60"/>
                  </a:lnTo>
                  <a:lnTo>
                    <a:pt x="24" y="61"/>
                  </a:lnTo>
                  <a:lnTo>
                    <a:pt x="20" y="56"/>
                  </a:lnTo>
                  <a:lnTo>
                    <a:pt x="14" y="49"/>
                  </a:lnTo>
                  <a:lnTo>
                    <a:pt x="11" y="44"/>
                  </a:lnTo>
                  <a:lnTo>
                    <a:pt x="6" y="39"/>
                  </a:lnTo>
                  <a:lnTo>
                    <a:pt x="0" y="32"/>
                  </a:lnTo>
                  <a:lnTo>
                    <a:pt x="2" y="30"/>
                  </a:lnTo>
                  <a:lnTo>
                    <a:pt x="3" y="32"/>
                  </a:lnTo>
                  <a:lnTo>
                    <a:pt x="5" y="31"/>
                  </a:lnTo>
                  <a:lnTo>
                    <a:pt x="9" y="31"/>
                  </a:lnTo>
                  <a:lnTo>
                    <a:pt x="10" y="27"/>
                  </a:lnTo>
                  <a:lnTo>
                    <a:pt x="13" y="27"/>
                  </a:lnTo>
                  <a:lnTo>
                    <a:pt x="13" y="19"/>
                  </a:lnTo>
                  <a:lnTo>
                    <a:pt x="16" y="18"/>
                  </a:lnTo>
                  <a:lnTo>
                    <a:pt x="19" y="18"/>
                  </a:lnTo>
                  <a:lnTo>
                    <a:pt x="23" y="14"/>
                  </a:lnTo>
                  <a:lnTo>
                    <a:pt x="27" y="18"/>
                  </a:lnTo>
                  <a:lnTo>
                    <a:pt x="28" y="16"/>
                  </a:lnTo>
                  <a:lnTo>
                    <a:pt x="31" y="13"/>
                  </a:lnTo>
                  <a:lnTo>
                    <a:pt x="37" y="9"/>
                  </a:lnTo>
                  <a:lnTo>
                    <a:pt x="37" y="5"/>
                  </a:lnTo>
                  <a:lnTo>
                    <a:pt x="37" y="6"/>
                  </a:lnTo>
                  <a:lnTo>
                    <a:pt x="40" y="1"/>
                  </a:lnTo>
                  <a:lnTo>
                    <a:pt x="41" y="1"/>
                  </a:lnTo>
                  <a:lnTo>
                    <a:pt x="44" y="4"/>
                  </a:lnTo>
                  <a:lnTo>
                    <a:pt x="46" y="5"/>
                  </a:lnTo>
                  <a:lnTo>
                    <a:pt x="49" y="3"/>
                  </a:lnTo>
                  <a:lnTo>
                    <a:pt x="53" y="3"/>
                  </a:lnTo>
                  <a:lnTo>
                    <a:pt x="58" y="0"/>
                  </a:lnTo>
                  <a:lnTo>
                    <a:pt x="61" y="0"/>
                  </a:lnTo>
                  <a:lnTo>
                    <a:pt x="66" y="0"/>
                  </a:lnTo>
                  <a:lnTo>
                    <a:pt x="65" y="0"/>
                  </a:lnTo>
                  <a:lnTo>
                    <a:pt x="63" y="4"/>
                  </a:lnTo>
                  <a:lnTo>
                    <a:pt x="63" y="10"/>
                  </a:lnTo>
                  <a:lnTo>
                    <a:pt x="59" y="16"/>
                  </a:lnTo>
                  <a:lnTo>
                    <a:pt x="58" y="22"/>
                  </a:lnTo>
                  <a:lnTo>
                    <a:pt x="57" y="29"/>
                  </a:lnTo>
                  <a:lnTo>
                    <a:pt x="57" y="32"/>
                  </a:lnTo>
                  <a:lnTo>
                    <a:pt x="57" y="39"/>
                  </a:lnTo>
                  <a:lnTo>
                    <a:pt x="54" y="42"/>
                  </a:lnTo>
                  <a:lnTo>
                    <a:pt x="53" y="48"/>
                  </a:lnTo>
                  <a:lnTo>
                    <a:pt x="53" y="52"/>
                  </a:lnTo>
                  <a:lnTo>
                    <a:pt x="50" y="57"/>
                  </a:lnTo>
                  <a:lnTo>
                    <a:pt x="50" y="61"/>
                  </a:lnTo>
                  <a:lnTo>
                    <a:pt x="53" y="6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0" name="Freeform 46">
              <a:extLst>
                <a:ext uri="{FF2B5EF4-FFF2-40B4-BE49-F238E27FC236}">
                  <a16:creationId xmlns:a16="http://schemas.microsoft.com/office/drawing/2014/main" id="{4847B6C2-D741-80EC-F2DB-5EF02A47DC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1251" y="2541588"/>
              <a:ext cx="139700" cy="76200"/>
            </a:xfrm>
            <a:custGeom>
              <a:avLst/>
              <a:gdLst>
                <a:gd name="T0" fmla="*/ 88 w 88"/>
                <a:gd name="T1" fmla="*/ 17 h 48"/>
                <a:gd name="T2" fmla="*/ 83 w 88"/>
                <a:gd name="T3" fmla="*/ 17 h 48"/>
                <a:gd name="T4" fmla="*/ 80 w 88"/>
                <a:gd name="T5" fmla="*/ 17 h 48"/>
                <a:gd name="T6" fmla="*/ 75 w 88"/>
                <a:gd name="T7" fmla="*/ 20 h 48"/>
                <a:gd name="T8" fmla="*/ 71 w 88"/>
                <a:gd name="T9" fmla="*/ 20 h 48"/>
                <a:gd name="T10" fmla="*/ 68 w 88"/>
                <a:gd name="T11" fmla="*/ 22 h 48"/>
                <a:gd name="T12" fmla="*/ 66 w 88"/>
                <a:gd name="T13" fmla="*/ 21 h 48"/>
                <a:gd name="T14" fmla="*/ 63 w 88"/>
                <a:gd name="T15" fmla="*/ 18 h 48"/>
                <a:gd name="T16" fmla="*/ 62 w 88"/>
                <a:gd name="T17" fmla="*/ 18 h 48"/>
                <a:gd name="T18" fmla="*/ 59 w 88"/>
                <a:gd name="T19" fmla="*/ 23 h 48"/>
                <a:gd name="T20" fmla="*/ 59 w 88"/>
                <a:gd name="T21" fmla="*/ 22 h 48"/>
                <a:gd name="T22" fmla="*/ 59 w 88"/>
                <a:gd name="T23" fmla="*/ 26 h 48"/>
                <a:gd name="T24" fmla="*/ 53 w 88"/>
                <a:gd name="T25" fmla="*/ 30 h 48"/>
                <a:gd name="T26" fmla="*/ 50 w 88"/>
                <a:gd name="T27" fmla="*/ 33 h 48"/>
                <a:gd name="T28" fmla="*/ 49 w 88"/>
                <a:gd name="T29" fmla="*/ 35 h 48"/>
                <a:gd name="T30" fmla="*/ 45 w 88"/>
                <a:gd name="T31" fmla="*/ 31 h 48"/>
                <a:gd name="T32" fmla="*/ 41 w 88"/>
                <a:gd name="T33" fmla="*/ 35 h 48"/>
                <a:gd name="T34" fmla="*/ 38 w 88"/>
                <a:gd name="T35" fmla="*/ 35 h 48"/>
                <a:gd name="T36" fmla="*/ 35 w 88"/>
                <a:gd name="T37" fmla="*/ 36 h 48"/>
                <a:gd name="T38" fmla="*/ 35 w 88"/>
                <a:gd name="T39" fmla="*/ 44 h 48"/>
                <a:gd name="T40" fmla="*/ 32 w 88"/>
                <a:gd name="T41" fmla="*/ 44 h 48"/>
                <a:gd name="T42" fmla="*/ 31 w 88"/>
                <a:gd name="T43" fmla="*/ 48 h 48"/>
                <a:gd name="T44" fmla="*/ 27 w 88"/>
                <a:gd name="T45" fmla="*/ 48 h 48"/>
                <a:gd name="T46" fmla="*/ 25 w 88"/>
                <a:gd name="T47" fmla="*/ 43 h 48"/>
                <a:gd name="T48" fmla="*/ 20 w 88"/>
                <a:gd name="T49" fmla="*/ 42 h 48"/>
                <a:gd name="T50" fmla="*/ 23 w 88"/>
                <a:gd name="T51" fmla="*/ 35 h 48"/>
                <a:gd name="T52" fmla="*/ 20 w 88"/>
                <a:gd name="T53" fmla="*/ 34 h 48"/>
                <a:gd name="T54" fmla="*/ 18 w 88"/>
                <a:gd name="T55" fmla="*/ 33 h 48"/>
                <a:gd name="T56" fmla="*/ 11 w 88"/>
                <a:gd name="T57" fmla="*/ 34 h 48"/>
                <a:gd name="T58" fmla="*/ 11 w 88"/>
                <a:gd name="T59" fmla="*/ 33 h 48"/>
                <a:gd name="T60" fmla="*/ 7 w 88"/>
                <a:gd name="T61" fmla="*/ 30 h 48"/>
                <a:gd name="T62" fmla="*/ 5 w 88"/>
                <a:gd name="T63" fmla="*/ 26 h 48"/>
                <a:gd name="T64" fmla="*/ 0 w 88"/>
                <a:gd name="T65" fmla="*/ 25 h 48"/>
                <a:gd name="T66" fmla="*/ 3 w 88"/>
                <a:gd name="T67" fmla="*/ 21 h 48"/>
                <a:gd name="T68" fmla="*/ 2 w 88"/>
                <a:gd name="T69" fmla="*/ 17 h 48"/>
                <a:gd name="T70" fmla="*/ 3 w 88"/>
                <a:gd name="T71" fmla="*/ 16 h 48"/>
                <a:gd name="T72" fmla="*/ 11 w 88"/>
                <a:gd name="T73" fmla="*/ 10 h 48"/>
                <a:gd name="T74" fmla="*/ 19 w 88"/>
                <a:gd name="T75" fmla="*/ 5 h 48"/>
                <a:gd name="T76" fmla="*/ 20 w 88"/>
                <a:gd name="T77" fmla="*/ 5 h 48"/>
                <a:gd name="T78" fmla="*/ 23 w 88"/>
                <a:gd name="T79" fmla="*/ 3 h 48"/>
                <a:gd name="T80" fmla="*/ 27 w 88"/>
                <a:gd name="T81" fmla="*/ 3 h 48"/>
                <a:gd name="T82" fmla="*/ 28 w 88"/>
                <a:gd name="T83" fmla="*/ 4 h 48"/>
                <a:gd name="T84" fmla="*/ 29 w 88"/>
                <a:gd name="T85" fmla="*/ 3 h 48"/>
                <a:gd name="T86" fmla="*/ 36 w 88"/>
                <a:gd name="T87" fmla="*/ 4 h 48"/>
                <a:gd name="T88" fmla="*/ 42 w 88"/>
                <a:gd name="T89" fmla="*/ 4 h 48"/>
                <a:gd name="T90" fmla="*/ 48 w 88"/>
                <a:gd name="T91" fmla="*/ 3 h 48"/>
                <a:gd name="T92" fmla="*/ 49 w 88"/>
                <a:gd name="T93" fmla="*/ 0 h 48"/>
                <a:gd name="T94" fmla="*/ 54 w 88"/>
                <a:gd name="T95" fmla="*/ 1 h 48"/>
                <a:gd name="T96" fmla="*/ 57 w 88"/>
                <a:gd name="T97" fmla="*/ 3 h 48"/>
                <a:gd name="T98" fmla="*/ 59 w 88"/>
                <a:gd name="T99" fmla="*/ 1 h 48"/>
                <a:gd name="T100" fmla="*/ 63 w 88"/>
                <a:gd name="T101" fmla="*/ 0 h 48"/>
                <a:gd name="T102" fmla="*/ 68 w 88"/>
                <a:gd name="T103" fmla="*/ 3 h 48"/>
                <a:gd name="T104" fmla="*/ 71 w 88"/>
                <a:gd name="T105" fmla="*/ 3 h 48"/>
                <a:gd name="T106" fmla="*/ 75 w 88"/>
                <a:gd name="T107" fmla="*/ 7 h 48"/>
                <a:gd name="T108" fmla="*/ 79 w 88"/>
                <a:gd name="T109" fmla="*/ 9 h 48"/>
                <a:gd name="T110" fmla="*/ 84 w 88"/>
                <a:gd name="T111" fmla="*/ 12 h 48"/>
                <a:gd name="T112" fmla="*/ 88 w 88"/>
                <a:gd name="T113" fmla="*/ 17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88" h="48">
                  <a:moveTo>
                    <a:pt x="88" y="17"/>
                  </a:moveTo>
                  <a:lnTo>
                    <a:pt x="83" y="17"/>
                  </a:lnTo>
                  <a:lnTo>
                    <a:pt x="80" y="17"/>
                  </a:lnTo>
                  <a:lnTo>
                    <a:pt x="75" y="20"/>
                  </a:lnTo>
                  <a:lnTo>
                    <a:pt x="71" y="20"/>
                  </a:lnTo>
                  <a:lnTo>
                    <a:pt x="68" y="22"/>
                  </a:lnTo>
                  <a:lnTo>
                    <a:pt x="66" y="21"/>
                  </a:lnTo>
                  <a:lnTo>
                    <a:pt x="63" y="18"/>
                  </a:lnTo>
                  <a:lnTo>
                    <a:pt x="62" y="18"/>
                  </a:lnTo>
                  <a:lnTo>
                    <a:pt x="59" y="23"/>
                  </a:lnTo>
                  <a:lnTo>
                    <a:pt x="59" y="22"/>
                  </a:lnTo>
                  <a:lnTo>
                    <a:pt x="59" y="26"/>
                  </a:lnTo>
                  <a:lnTo>
                    <a:pt x="53" y="30"/>
                  </a:lnTo>
                  <a:lnTo>
                    <a:pt x="50" y="33"/>
                  </a:lnTo>
                  <a:lnTo>
                    <a:pt x="49" y="35"/>
                  </a:lnTo>
                  <a:lnTo>
                    <a:pt x="45" y="31"/>
                  </a:lnTo>
                  <a:lnTo>
                    <a:pt x="41" y="35"/>
                  </a:lnTo>
                  <a:lnTo>
                    <a:pt x="38" y="35"/>
                  </a:lnTo>
                  <a:lnTo>
                    <a:pt x="35" y="36"/>
                  </a:lnTo>
                  <a:lnTo>
                    <a:pt x="35" y="44"/>
                  </a:lnTo>
                  <a:lnTo>
                    <a:pt x="32" y="44"/>
                  </a:lnTo>
                  <a:lnTo>
                    <a:pt x="31" y="48"/>
                  </a:lnTo>
                  <a:lnTo>
                    <a:pt x="27" y="48"/>
                  </a:lnTo>
                  <a:lnTo>
                    <a:pt x="25" y="43"/>
                  </a:lnTo>
                  <a:lnTo>
                    <a:pt x="20" y="42"/>
                  </a:lnTo>
                  <a:lnTo>
                    <a:pt x="23" y="35"/>
                  </a:lnTo>
                  <a:lnTo>
                    <a:pt x="20" y="34"/>
                  </a:lnTo>
                  <a:lnTo>
                    <a:pt x="18" y="33"/>
                  </a:lnTo>
                  <a:lnTo>
                    <a:pt x="11" y="34"/>
                  </a:lnTo>
                  <a:lnTo>
                    <a:pt x="11" y="33"/>
                  </a:lnTo>
                  <a:lnTo>
                    <a:pt x="7" y="30"/>
                  </a:lnTo>
                  <a:lnTo>
                    <a:pt x="5" y="26"/>
                  </a:lnTo>
                  <a:lnTo>
                    <a:pt x="0" y="25"/>
                  </a:lnTo>
                  <a:lnTo>
                    <a:pt x="3" y="21"/>
                  </a:lnTo>
                  <a:lnTo>
                    <a:pt x="2" y="17"/>
                  </a:lnTo>
                  <a:lnTo>
                    <a:pt x="3" y="16"/>
                  </a:lnTo>
                  <a:lnTo>
                    <a:pt x="11" y="10"/>
                  </a:lnTo>
                  <a:lnTo>
                    <a:pt x="19" y="5"/>
                  </a:lnTo>
                  <a:lnTo>
                    <a:pt x="20" y="5"/>
                  </a:lnTo>
                  <a:lnTo>
                    <a:pt x="23" y="3"/>
                  </a:lnTo>
                  <a:lnTo>
                    <a:pt x="27" y="3"/>
                  </a:lnTo>
                  <a:lnTo>
                    <a:pt x="28" y="4"/>
                  </a:lnTo>
                  <a:lnTo>
                    <a:pt x="29" y="3"/>
                  </a:lnTo>
                  <a:lnTo>
                    <a:pt x="36" y="4"/>
                  </a:lnTo>
                  <a:lnTo>
                    <a:pt x="42" y="4"/>
                  </a:lnTo>
                  <a:lnTo>
                    <a:pt x="48" y="3"/>
                  </a:lnTo>
                  <a:lnTo>
                    <a:pt x="49" y="0"/>
                  </a:lnTo>
                  <a:lnTo>
                    <a:pt x="54" y="1"/>
                  </a:lnTo>
                  <a:lnTo>
                    <a:pt x="57" y="3"/>
                  </a:lnTo>
                  <a:lnTo>
                    <a:pt x="59" y="1"/>
                  </a:lnTo>
                  <a:lnTo>
                    <a:pt x="63" y="0"/>
                  </a:lnTo>
                  <a:lnTo>
                    <a:pt x="68" y="3"/>
                  </a:lnTo>
                  <a:lnTo>
                    <a:pt x="71" y="3"/>
                  </a:lnTo>
                  <a:lnTo>
                    <a:pt x="75" y="7"/>
                  </a:lnTo>
                  <a:lnTo>
                    <a:pt x="79" y="9"/>
                  </a:lnTo>
                  <a:lnTo>
                    <a:pt x="84" y="12"/>
                  </a:lnTo>
                  <a:lnTo>
                    <a:pt x="88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1" name="Freeform 47">
              <a:extLst>
                <a:ext uri="{FF2B5EF4-FFF2-40B4-BE49-F238E27FC236}">
                  <a16:creationId xmlns:a16="http://schemas.microsoft.com/office/drawing/2014/main" id="{FBC29748-04A9-8685-6ACE-CA0BA4E74146}"/>
                </a:ext>
              </a:extLst>
            </p:cNvPr>
            <p:cNvSpPr>
              <a:spLocks/>
            </p:cNvSpPr>
            <p:nvPr/>
          </p:nvSpPr>
          <p:spPr bwMode="auto">
            <a:xfrm>
              <a:off x="2363788" y="2581275"/>
              <a:ext cx="53975" cy="33338"/>
            </a:xfrm>
            <a:custGeom>
              <a:avLst/>
              <a:gdLst>
                <a:gd name="T0" fmla="*/ 11 w 34"/>
                <a:gd name="T1" fmla="*/ 0 h 21"/>
                <a:gd name="T2" fmla="*/ 16 w 34"/>
                <a:gd name="T3" fmla="*/ 1 h 21"/>
                <a:gd name="T4" fmla="*/ 18 w 34"/>
                <a:gd name="T5" fmla="*/ 5 h 21"/>
                <a:gd name="T6" fmla="*/ 22 w 34"/>
                <a:gd name="T7" fmla="*/ 8 h 21"/>
                <a:gd name="T8" fmla="*/ 22 w 34"/>
                <a:gd name="T9" fmla="*/ 9 h 21"/>
                <a:gd name="T10" fmla="*/ 29 w 34"/>
                <a:gd name="T11" fmla="*/ 8 h 21"/>
                <a:gd name="T12" fmla="*/ 31 w 34"/>
                <a:gd name="T13" fmla="*/ 9 h 21"/>
                <a:gd name="T14" fmla="*/ 34 w 34"/>
                <a:gd name="T15" fmla="*/ 10 h 21"/>
                <a:gd name="T16" fmla="*/ 31 w 34"/>
                <a:gd name="T17" fmla="*/ 17 h 21"/>
                <a:gd name="T18" fmla="*/ 30 w 34"/>
                <a:gd name="T19" fmla="*/ 21 h 21"/>
                <a:gd name="T20" fmla="*/ 22 w 34"/>
                <a:gd name="T21" fmla="*/ 21 h 21"/>
                <a:gd name="T22" fmla="*/ 17 w 34"/>
                <a:gd name="T23" fmla="*/ 19 h 21"/>
                <a:gd name="T24" fmla="*/ 11 w 34"/>
                <a:gd name="T25" fmla="*/ 15 h 21"/>
                <a:gd name="T26" fmla="*/ 4 w 34"/>
                <a:gd name="T27" fmla="*/ 15 h 21"/>
                <a:gd name="T28" fmla="*/ 0 w 34"/>
                <a:gd name="T29" fmla="*/ 11 h 21"/>
                <a:gd name="T30" fmla="*/ 1 w 34"/>
                <a:gd name="T31" fmla="*/ 9 h 21"/>
                <a:gd name="T32" fmla="*/ 7 w 34"/>
                <a:gd name="T33" fmla="*/ 5 h 21"/>
                <a:gd name="T34" fmla="*/ 8 w 34"/>
                <a:gd name="T35" fmla="*/ 2 h 21"/>
                <a:gd name="T36" fmla="*/ 8 w 34"/>
                <a:gd name="T37" fmla="*/ 1 h 21"/>
                <a:gd name="T38" fmla="*/ 11 w 34"/>
                <a:gd name="T39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4" h="21">
                  <a:moveTo>
                    <a:pt x="11" y="0"/>
                  </a:moveTo>
                  <a:lnTo>
                    <a:pt x="16" y="1"/>
                  </a:lnTo>
                  <a:lnTo>
                    <a:pt x="18" y="5"/>
                  </a:lnTo>
                  <a:lnTo>
                    <a:pt x="22" y="8"/>
                  </a:lnTo>
                  <a:lnTo>
                    <a:pt x="22" y="9"/>
                  </a:lnTo>
                  <a:lnTo>
                    <a:pt x="29" y="8"/>
                  </a:lnTo>
                  <a:lnTo>
                    <a:pt x="31" y="9"/>
                  </a:lnTo>
                  <a:lnTo>
                    <a:pt x="34" y="10"/>
                  </a:lnTo>
                  <a:lnTo>
                    <a:pt x="31" y="17"/>
                  </a:lnTo>
                  <a:lnTo>
                    <a:pt x="30" y="21"/>
                  </a:lnTo>
                  <a:lnTo>
                    <a:pt x="22" y="21"/>
                  </a:lnTo>
                  <a:lnTo>
                    <a:pt x="17" y="19"/>
                  </a:lnTo>
                  <a:lnTo>
                    <a:pt x="11" y="15"/>
                  </a:lnTo>
                  <a:lnTo>
                    <a:pt x="4" y="15"/>
                  </a:lnTo>
                  <a:lnTo>
                    <a:pt x="0" y="11"/>
                  </a:lnTo>
                  <a:lnTo>
                    <a:pt x="1" y="9"/>
                  </a:lnTo>
                  <a:lnTo>
                    <a:pt x="7" y="5"/>
                  </a:lnTo>
                  <a:lnTo>
                    <a:pt x="8" y="2"/>
                  </a:lnTo>
                  <a:lnTo>
                    <a:pt x="8" y="1"/>
                  </a:lnTo>
                  <a:lnTo>
                    <a:pt x="1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2" name="Freeform 48">
              <a:extLst>
                <a:ext uri="{FF2B5EF4-FFF2-40B4-BE49-F238E27FC236}">
                  <a16:creationId xmlns:a16="http://schemas.microsoft.com/office/drawing/2014/main" id="{2C364702-4127-6AAA-327C-07C6A3CEDA11}"/>
                </a:ext>
              </a:extLst>
            </p:cNvPr>
            <p:cNvSpPr>
              <a:spLocks/>
            </p:cNvSpPr>
            <p:nvPr/>
          </p:nvSpPr>
          <p:spPr bwMode="auto">
            <a:xfrm>
              <a:off x="2320926" y="2495550"/>
              <a:ext cx="90488" cy="103188"/>
            </a:xfrm>
            <a:custGeom>
              <a:avLst/>
              <a:gdLst>
                <a:gd name="T0" fmla="*/ 0 w 57"/>
                <a:gd name="T1" fmla="*/ 52 h 65"/>
                <a:gd name="T2" fmla="*/ 0 w 57"/>
                <a:gd name="T3" fmla="*/ 47 h 65"/>
                <a:gd name="T4" fmla="*/ 2 w 57"/>
                <a:gd name="T5" fmla="*/ 45 h 65"/>
                <a:gd name="T6" fmla="*/ 1 w 57"/>
                <a:gd name="T7" fmla="*/ 42 h 65"/>
                <a:gd name="T8" fmla="*/ 8 w 57"/>
                <a:gd name="T9" fmla="*/ 28 h 65"/>
                <a:gd name="T10" fmla="*/ 26 w 57"/>
                <a:gd name="T11" fmla="*/ 28 h 65"/>
                <a:gd name="T12" fmla="*/ 27 w 57"/>
                <a:gd name="T13" fmla="*/ 23 h 65"/>
                <a:gd name="T14" fmla="*/ 25 w 57"/>
                <a:gd name="T15" fmla="*/ 21 h 65"/>
                <a:gd name="T16" fmla="*/ 25 w 57"/>
                <a:gd name="T17" fmla="*/ 19 h 65"/>
                <a:gd name="T18" fmla="*/ 19 w 57"/>
                <a:gd name="T19" fmla="*/ 15 h 65"/>
                <a:gd name="T20" fmla="*/ 14 w 57"/>
                <a:gd name="T21" fmla="*/ 10 h 65"/>
                <a:gd name="T22" fmla="*/ 21 w 57"/>
                <a:gd name="T23" fmla="*/ 10 h 65"/>
                <a:gd name="T24" fmla="*/ 22 w 57"/>
                <a:gd name="T25" fmla="*/ 0 h 65"/>
                <a:gd name="T26" fmla="*/ 35 w 57"/>
                <a:gd name="T27" fmla="*/ 0 h 65"/>
                <a:gd name="T28" fmla="*/ 48 w 57"/>
                <a:gd name="T29" fmla="*/ 0 h 65"/>
                <a:gd name="T30" fmla="*/ 45 w 57"/>
                <a:gd name="T31" fmla="*/ 13 h 65"/>
                <a:gd name="T32" fmla="*/ 43 w 57"/>
                <a:gd name="T33" fmla="*/ 32 h 65"/>
                <a:gd name="T34" fmla="*/ 47 w 57"/>
                <a:gd name="T35" fmla="*/ 32 h 65"/>
                <a:gd name="T36" fmla="*/ 50 w 57"/>
                <a:gd name="T37" fmla="*/ 34 h 65"/>
                <a:gd name="T38" fmla="*/ 53 w 57"/>
                <a:gd name="T39" fmla="*/ 32 h 65"/>
                <a:gd name="T40" fmla="*/ 57 w 57"/>
                <a:gd name="T41" fmla="*/ 34 h 65"/>
                <a:gd name="T42" fmla="*/ 49 w 57"/>
                <a:gd name="T43" fmla="*/ 39 h 65"/>
                <a:gd name="T44" fmla="*/ 41 w 57"/>
                <a:gd name="T45" fmla="*/ 45 h 65"/>
                <a:gd name="T46" fmla="*/ 40 w 57"/>
                <a:gd name="T47" fmla="*/ 46 h 65"/>
                <a:gd name="T48" fmla="*/ 41 w 57"/>
                <a:gd name="T49" fmla="*/ 50 h 65"/>
                <a:gd name="T50" fmla="*/ 38 w 57"/>
                <a:gd name="T51" fmla="*/ 54 h 65"/>
                <a:gd name="T52" fmla="*/ 35 w 57"/>
                <a:gd name="T53" fmla="*/ 55 h 65"/>
                <a:gd name="T54" fmla="*/ 35 w 57"/>
                <a:gd name="T55" fmla="*/ 56 h 65"/>
                <a:gd name="T56" fmla="*/ 34 w 57"/>
                <a:gd name="T57" fmla="*/ 59 h 65"/>
                <a:gd name="T58" fmla="*/ 28 w 57"/>
                <a:gd name="T59" fmla="*/ 63 h 65"/>
                <a:gd name="T60" fmla="*/ 27 w 57"/>
                <a:gd name="T61" fmla="*/ 65 h 65"/>
                <a:gd name="T62" fmla="*/ 21 w 57"/>
                <a:gd name="T63" fmla="*/ 63 h 65"/>
                <a:gd name="T64" fmla="*/ 12 w 57"/>
                <a:gd name="T65" fmla="*/ 62 h 65"/>
                <a:gd name="T66" fmla="*/ 5 w 57"/>
                <a:gd name="T67" fmla="*/ 59 h 65"/>
                <a:gd name="T68" fmla="*/ 0 w 57"/>
                <a:gd name="T69" fmla="*/ 52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57" h="65">
                  <a:moveTo>
                    <a:pt x="0" y="52"/>
                  </a:moveTo>
                  <a:lnTo>
                    <a:pt x="0" y="47"/>
                  </a:lnTo>
                  <a:lnTo>
                    <a:pt x="2" y="45"/>
                  </a:lnTo>
                  <a:lnTo>
                    <a:pt x="1" y="42"/>
                  </a:lnTo>
                  <a:lnTo>
                    <a:pt x="8" y="28"/>
                  </a:lnTo>
                  <a:lnTo>
                    <a:pt x="26" y="28"/>
                  </a:lnTo>
                  <a:lnTo>
                    <a:pt x="27" y="23"/>
                  </a:lnTo>
                  <a:lnTo>
                    <a:pt x="25" y="21"/>
                  </a:lnTo>
                  <a:lnTo>
                    <a:pt x="25" y="19"/>
                  </a:lnTo>
                  <a:lnTo>
                    <a:pt x="19" y="15"/>
                  </a:lnTo>
                  <a:lnTo>
                    <a:pt x="14" y="10"/>
                  </a:lnTo>
                  <a:lnTo>
                    <a:pt x="21" y="10"/>
                  </a:lnTo>
                  <a:lnTo>
                    <a:pt x="22" y="0"/>
                  </a:lnTo>
                  <a:lnTo>
                    <a:pt x="35" y="0"/>
                  </a:lnTo>
                  <a:lnTo>
                    <a:pt x="48" y="0"/>
                  </a:lnTo>
                  <a:lnTo>
                    <a:pt x="45" y="13"/>
                  </a:lnTo>
                  <a:lnTo>
                    <a:pt x="43" y="32"/>
                  </a:lnTo>
                  <a:lnTo>
                    <a:pt x="47" y="32"/>
                  </a:lnTo>
                  <a:lnTo>
                    <a:pt x="50" y="34"/>
                  </a:lnTo>
                  <a:lnTo>
                    <a:pt x="53" y="32"/>
                  </a:lnTo>
                  <a:lnTo>
                    <a:pt x="57" y="34"/>
                  </a:lnTo>
                  <a:lnTo>
                    <a:pt x="49" y="39"/>
                  </a:lnTo>
                  <a:lnTo>
                    <a:pt x="41" y="45"/>
                  </a:lnTo>
                  <a:lnTo>
                    <a:pt x="40" y="46"/>
                  </a:lnTo>
                  <a:lnTo>
                    <a:pt x="41" y="50"/>
                  </a:lnTo>
                  <a:lnTo>
                    <a:pt x="38" y="54"/>
                  </a:lnTo>
                  <a:lnTo>
                    <a:pt x="35" y="55"/>
                  </a:lnTo>
                  <a:lnTo>
                    <a:pt x="35" y="56"/>
                  </a:lnTo>
                  <a:lnTo>
                    <a:pt x="34" y="59"/>
                  </a:lnTo>
                  <a:lnTo>
                    <a:pt x="28" y="63"/>
                  </a:lnTo>
                  <a:lnTo>
                    <a:pt x="27" y="65"/>
                  </a:lnTo>
                  <a:lnTo>
                    <a:pt x="21" y="63"/>
                  </a:lnTo>
                  <a:lnTo>
                    <a:pt x="12" y="62"/>
                  </a:lnTo>
                  <a:lnTo>
                    <a:pt x="5" y="59"/>
                  </a:lnTo>
                  <a:lnTo>
                    <a:pt x="0" y="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3" name="Freeform 49">
              <a:extLst>
                <a:ext uri="{FF2B5EF4-FFF2-40B4-BE49-F238E27FC236}">
                  <a16:creationId xmlns:a16="http://schemas.microsoft.com/office/drawing/2014/main" id="{AFFB7E92-B924-29C5-AA0D-414FE37502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9188" y="2479675"/>
              <a:ext cx="31750" cy="66675"/>
            </a:xfrm>
            <a:custGeom>
              <a:avLst/>
              <a:gdLst>
                <a:gd name="T0" fmla="*/ 5 w 20"/>
                <a:gd name="T1" fmla="*/ 10 h 42"/>
                <a:gd name="T2" fmla="*/ 5 w 20"/>
                <a:gd name="T3" fmla="*/ 9 h 42"/>
                <a:gd name="T4" fmla="*/ 6 w 20"/>
                <a:gd name="T5" fmla="*/ 8 h 42"/>
                <a:gd name="T6" fmla="*/ 9 w 20"/>
                <a:gd name="T7" fmla="*/ 9 h 42"/>
                <a:gd name="T8" fmla="*/ 15 w 20"/>
                <a:gd name="T9" fmla="*/ 0 h 42"/>
                <a:gd name="T10" fmla="*/ 18 w 20"/>
                <a:gd name="T11" fmla="*/ 0 h 42"/>
                <a:gd name="T12" fmla="*/ 18 w 20"/>
                <a:gd name="T13" fmla="*/ 3 h 42"/>
                <a:gd name="T14" fmla="*/ 20 w 20"/>
                <a:gd name="T15" fmla="*/ 3 h 42"/>
                <a:gd name="T16" fmla="*/ 19 w 20"/>
                <a:gd name="T17" fmla="*/ 7 h 42"/>
                <a:gd name="T18" fmla="*/ 17 w 20"/>
                <a:gd name="T19" fmla="*/ 13 h 42"/>
                <a:gd name="T20" fmla="*/ 17 w 20"/>
                <a:gd name="T21" fmla="*/ 16 h 42"/>
                <a:gd name="T22" fmla="*/ 15 w 20"/>
                <a:gd name="T23" fmla="*/ 22 h 42"/>
                <a:gd name="T24" fmla="*/ 15 w 20"/>
                <a:gd name="T25" fmla="*/ 23 h 42"/>
                <a:gd name="T26" fmla="*/ 13 w 20"/>
                <a:gd name="T27" fmla="*/ 31 h 42"/>
                <a:gd name="T28" fmla="*/ 10 w 20"/>
                <a:gd name="T29" fmla="*/ 35 h 42"/>
                <a:gd name="T30" fmla="*/ 7 w 20"/>
                <a:gd name="T31" fmla="*/ 35 h 42"/>
                <a:gd name="T32" fmla="*/ 4 w 20"/>
                <a:gd name="T33" fmla="*/ 42 h 42"/>
                <a:gd name="T34" fmla="*/ 0 w 20"/>
                <a:gd name="T35" fmla="*/ 42 h 42"/>
                <a:gd name="T36" fmla="*/ 2 w 20"/>
                <a:gd name="T37" fmla="*/ 23 h 42"/>
                <a:gd name="T38" fmla="*/ 5 w 20"/>
                <a:gd name="T39" fmla="*/ 1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0" h="42">
                  <a:moveTo>
                    <a:pt x="5" y="10"/>
                  </a:moveTo>
                  <a:lnTo>
                    <a:pt x="5" y="9"/>
                  </a:lnTo>
                  <a:lnTo>
                    <a:pt x="6" y="8"/>
                  </a:lnTo>
                  <a:lnTo>
                    <a:pt x="9" y="9"/>
                  </a:lnTo>
                  <a:lnTo>
                    <a:pt x="15" y="0"/>
                  </a:lnTo>
                  <a:lnTo>
                    <a:pt x="18" y="0"/>
                  </a:lnTo>
                  <a:lnTo>
                    <a:pt x="18" y="3"/>
                  </a:lnTo>
                  <a:lnTo>
                    <a:pt x="20" y="3"/>
                  </a:lnTo>
                  <a:lnTo>
                    <a:pt x="19" y="7"/>
                  </a:lnTo>
                  <a:lnTo>
                    <a:pt x="17" y="13"/>
                  </a:lnTo>
                  <a:lnTo>
                    <a:pt x="17" y="16"/>
                  </a:lnTo>
                  <a:lnTo>
                    <a:pt x="15" y="22"/>
                  </a:lnTo>
                  <a:lnTo>
                    <a:pt x="15" y="23"/>
                  </a:lnTo>
                  <a:lnTo>
                    <a:pt x="13" y="31"/>
                  </a:lnTo>
                  <a:lnTo>
                    <a:pt x="10" y="35"/>
                  </a:lnTo>
                  <a:lnTo>
                    <a:pt x="7" y="35"/>
                  </a:lnTo>
                  <a:lnTo>
                    <a:pt x="4" y="42"/>
                  </a:lnTo>
                  <a:lnTo>
                    <a:pt x="0" y="42"/>
                  </a:lnTo>
                  <a:lnTo>
                    <a:pt x="2" y="23"/>
                  </a:lnTo>
                  <a:lnTo>
                    <a:pt x="5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4" name="Freeform 50">
              <a:extLst>
                <a:ext uri="{FF2B5EF4-FFF2-40B4-BE49-F238E27FC236}">
                  <a16:creationId xmlns:a16="http://schemas.microsoft.com/office/drawing/2014/main" id="{FF8D456A-1AE5-1E81-4218-FE7CE297ADF8}"/>
                </a:ext>
              </a:extLst>
            </p:cNvPr>
            <p:cNvSpPr>
              <a:spLocks/>
            </p:cNvSpPr>
            <p:nvPr/>
          </p:nvSpPr>
          <p:spPr bwMode="auto">
            <a:xfrm>
              <a:off x="2722563" y="2638425"/>
              <a:ext cx="296863" cy="285750"/>
            </a:xfrm>
            <a:custGeom>
              <a:avLst/>
              <a:gdLst>
                <a:gd name="T0" fmla="*/ 176 w 187"/>
                <a:gd name="T1" fmla="*/ 113 h 180"/>
                <a:gd name="T2" fmla="*/ 155 w 187"/>
                <a:gd name="T3" fmla="*/ 126 h 180"/>
                <a:gd name="T4" fmla="*/ 139 w 187"/>
                <a:gd name="T5" fmla="*/ 133 h 180"/>
                <a:gd name="T6" fmla="*/ 118 w 187"/>
                <a:gd name="T7" fmla="*/ 126 h 180"/>
                <a:gd name="T8" fmla="*/ 122 w 187"/>
                <a:gd name="T9" fmla="*/ 131 h 180"/>
                <a:gd name="T10" fmla="*/ 124 w 187"/>
                <a:gd name="T11" fmla="*/ 152 h 180"/>
                <a:gd name="T12" fmla="*/ 135 w 187"/>
                <a:gd name="T13" fmla="*/ 156 h 180"/>
                <a:gd name="T14" fmla="*/ 125 w 187"/>
                <a:gd name="T15" fmla="*/ 168 h 180"/>
                <a:gd name="T16" fmla="*/ 108 w 187"/>
                <a:gd name="T17" fmla="*/ 174 h 180"/>
                <a:gd name="T18" fmla="*/ 94 w 187"/>
                <a:gd name="T19" fmla="*/ 180 h 180"/>
                <a:gd name="T20" fmla="*/ 83 w 187"/>
                <a:gd name="T21" fmla="*/ 156 h 180"/>
                <a:gd name="T22" fmla="*/ 74 w 187"/>
                <a:gd name="T23" fmla="*/ 147 h 180"/>
                <a:gd name="T24" fmla="*/ 81 w 187"/>
                <a:gd name="T25" fmla="*/ 135 h 180"/>
                <a:gd name="T26" fmla="*/ 74 w 187"/>
                <a:gd name="T27" fmla="*/ 120 h 180"/>
                <a:gd name="T28" fmla="*/ 79 w 187"/>
                <a:gd name="T29" fmla="*/ 104 h 180"/>
                <a:gd name="T30" fmla="*/ 77 w 187"/>
                <a:gd name="T31" fmla="*/ 92 h 180"/>
                <a:gd name="T32" fmla="*/ 60 w 187"/>
                <a:gd name="T33" fmla="*/ 94 h 180"/>
                <a:gd name="T34" fmla="*/ 44 w 187"/>
                <a:gd name="T35" fmla="*/ 82 h 180"/>
                <a:gd name="T36" fmla="*/ 18 w 187"/>
                <a:gd name="T37" fmla="*/ 82 h 180"/>
                <a:gd name="T38" fmla="*/ 12 w 187"/>
                <a:gd name="T39" fmla="*/ 74 h 180"/>
                <a:gd name="T40" fmla="*/ 13 w 187"/>
                <a:gd name="T41" fmla="*/ 65 h 180"/>
                <a:gd name="T42" fmla="*/ 9 w 187"/>
                <a:gd name="T43" fmla="*/ 55 h 180"/>
                <a:gd name="T44" fmla="*/ 0 w 187"/>
                <a:gd name="T45" fmla="*/ 48 h 180"/>
                <a:gd name="T46" fmla="*/ 8 w 187"/>
                <a:gd name="T47" fmla="*/ 26 h 180"/>
                <a:gd name="T48" fmla="*/ 18 w 187"/>
                <a:gd name="T49" fmla="*/ 17 h 180"/>
                <a:gd name="T50" fmla="*/ 31 w 187"/>
                <a:gd name="T51" fmla="*/ 7 h 180"/>
                <a:gd name="T52" fmla="*/ 22 w 187"/>
                <a:gd name="T53" fmla="*/ 12 h 180"/>
                <a:gd name="T54" fmla="*/ 26 w 187"/>
                <a:gd name="T55" fmla="*/ 26 h 180"/>
                <a:gd name="T56" fmla="*/ 24 w 187"/>
                <a:gd name="T57" fmla="*/ 50 h 180"/>
                <a:gd name="T58" fmla="*/ 33 w 187"/>
                <a:gd name="T59" fmla="*/ 37 h 180"/>
                <a:gd name="T60" fmla="*/ 30 w 187"/>
                <a:gd name="T61" fmla="*/ 20 h 180"/>
                <a:gd name="T62" fmla="*/ 46 w 187"/>
                <a:gd name="T63" fmla="*/ 5 h 180"/>
                <a:gd name="T64" fmla="*/ 55 w 187"/>
                <a:gd name="T65" fmla="*/ 12 h 180"/>
                <a:gd name="T66" fmla="*/ 73 w 187"/>
                <a:gd name="T67" fmla="*/ 20 h 180"/>
                <a:gd name="T68" fmla="*/ 86 w 187"/>
                <a:gd name="T69" fmla="*/ 25 h 180"/>
                <a:gd name="T70" fmla="*/ 108 w 187"/>
                <a:gd name="T71" fmla="*/ 30 h 180"/>
                <a:gd name="T72" fmla="*/ 126 w 187"/>
                <a:gd name="T73" fmla="*/ 27 h 180"/>
                <a:gd name="T74" fmla="*/ 144 w 187"/>
                <a:gd name="T75" fmla="*/ 22 h 180"/>
                <a:gd name="T76" fmla="*/ 148 w 187"/>
                <a:gd name="T77" fmla="*/ 27 h 180"/>
                <a:gd name="T78" fmla="*/ 164 w 187"/>
                <a:gd name="T79" fmla="*/ 37 h 180"/>
                <a:gd name="T80" fmla="*/ 176 w 187"/>
                <a:gd name="T81" fmla="*/ 56 h 180"/>
                <a:gd name="T82" fmla="*/ 187 w 187"/>
                <a:gd name="T83" fmla="*/ 60 h 180"/>
                <a:gd name="T84" fmla="*/ 176 w 187"/>
                <a:gd name="T85" fmla="*/ 76 h 180"/>
                <a:gd name="T86" fmla="*/ 177 w 187"/>
                <a:gd name="T87" fmla="*/ 83 h 180"/>
                <a:gd name="T88" fmla="*/ 168 w 187"/>
                <a:gd name="T89" fmla="*/ 92 h 180"/>
                <a:gd name="T90" fmla="*/ 173 w 187"/>
                <a:gd name="T91" fmla="*/ 111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87" h="180">
                  <a:moveTo>
                    <a:pt x="173" y="111"/>
                  </a:moveTo>
                  <a:lnTo>
                    <a:pt x="176" y="113"/>
                  </a:lnTo>
                  <a:lnTo>
                    <a:pt x="169" y="120"/>
                  </a:lnTo>
                  <a:lnTo>
                    <a:pt x="155" y="126"/>
                  </a:lnTo>
                  <a:lnTo>
                    <a:pt x="144" y="129"/>
                  </a:lnTo>
                  <a:lnTo>
                    <a:pt x="139" y="133"/>
                  </a:lnTo>
                  <a:lnTo>
                    <a:pt x="129" y="128"/>
                  </a:lnTo>
                  <a:lnTo>
                    <a:pt x="118" y="126"/>
                  </a:lnTo>
                  <a:lnTo>
                    <a:pt x="116" y="128"/>
                  </a:lnTo>
                  <a:lnTo>
                    <a:pt x="122" y="131"/>
                  </a:lnTo>
                  <a:lnTo>
                    <a:pt x="122" y="143"/>
                  </a:lnTo>
                  <a:lnTo>
                    <a:pt x="124" y="152"/>
                  </a:lnTo>
                  <a:lnTo>
                    <a:pt x="134" y="154"/>
                  </a:lnTo>
                  <a:lnTo>
                    <a:pt x="135" y="156"/>
                  </a:lnTo>
                  <a:lnTo>
                    <a:pt x="125" y="161"/>
                  </a:lnTo>
                  <a:lnTo>
                    <a:pt x="125" y="168"/>
                  </a:lnTo>
                  <a:lnTo>
                    <a:pt x="118" y="170"/>
                  </a:lnTo>
                  <a:lnTo>
                    <a:pt x="108" y="174"/>
                  </a:lnTo>
                  <a:lnTo>
                    <a:pt x="105" y="178"/>
                  </a:lnTo>
                  <a:lnTo>
                    <a:pt x="94" y="180"/>
                  </a:lnTo>
                  <a:lnTo>
                    <a:pt x="87" y="172"/>
                  </a:lnTo>
                  <a:lnTo>
                    <a:pt x="83" y="156"/>
                  </a:lnTo>
                  <a:lnTo>
                    <a:pt x="79" y="150"/>
                  </a:lnTo>
                  <a:lnTo>
                    <a:pt x="74" y="147"/>
                  </a:lnTo>
                  <a:lnTo>
                    <a:pt x="81" y="139"/>
                  </a:lnTo>
                  <a:lnTo>
                    <a:pt x="81" y="135"/>
                  </a:lnTo>
                  <a:lnTo>
                    <a:pt x="77" y="131"/>
                  </a:lnTo>
                  <a:lnTo>
                    <a:pt x="74" y="120"/>
                  </a:lnTo>
                  <a:lnTo>
                    <a:pt x="76" y="109"/>
                  </a:lnTo>
                  <a:lnTo>
                    <a:pt x="79" y="104"/>
                  </a:lnTo>
                  <a:lnTo>
                    <a:pt x="82" y="95"/>
                  </a:lnTo>
                  <a:lnTo>
                    <a:pt x="77" y="92"/>
                  </a:lnTo>
                  <a:lnTo>
                    <a:pt x="69" y="94"/>
                  </a:lnTo>
                  <a:lnTo>
                    <a:pt x="60" y="94"/>
                  </a:lnTo>
                  <a:lnTo>
                    <a:pt x="53" y="95"/>
                  </a:lnTo>
                  <a:lnTo>
                    <a:pt x="44" y="82"/>
                  </a:lnTo>
                  <a:lnTo>
                    <a:pt x="35" y="81"/>
                  </a:lnTo>
                  <a:lnTo>
                    <a:pt x="18" y="82"/>
                  </a:lnTo>
                  <a:lnTo>
                    <a:pt x="16" y="77"/>
                  </a:lnTo>
                  <a:lnTo>
                    <a:pt x="12" y="74"/>
                  </a:lnTo>
                  <a:lnTo>
                    <a:pt x="12" y="72"/>
                  </a:lnTo>
                  <a:lnTo>
                    <a:pt x="13" y="65"/>
                  </a:lnTo>
                  <a:lnTo>
                    <a:pt x="12" y="59"/>
                  </a:lnTo>
                  <a:lnTo>
                    <a:pt x="9" y="55"/>
                  </a:lnTo>
                  <a:lnTo>
                    <a:pt x="8" y="48"/>
                  </a:lnTo>
                  <a:lnTo>
                    <a:pt x="0" y="48"/>
                  </a:lnTo>
                  <a:lnTo>
                    <a:pt x="5" y="38"/>
                  </a:lnTo>
                  <a:lnTo>
                    <a:pt x="8" y="26"/>
                  </a:lnTo>
                  <a:lnTo>
                    <a:pt x="12" y="21"/>
                  </a:lnTo>
                  <a:lnTo>
                    <a:pt x="18" y="17"/>
                  </a:lnTo>
                  <a:lnTo>
                    <a:pt x="22" y="9"/>
                  </a:lnTo>
                  <a:lnTo>
                    <a:pt x="31" y="7"/>
                  </a:lnTo>
                  <a:lnTo>
                    <a:pt x="31" y="11"/>
                  </a:lnTo>
                  <a:lnTo>
                    <a:pt x="22" y="12"/>
                  </a:lnTo>
                  <a:lnTo>
                    <a:pt x="26" y="20"/>
                  </a:lnTo>
                  <a:lnTo>
                    <a:pt x="26" y="26"/>
                  </a:lnTo>
                  <a:lnTo>
                    <a:pt x="18" y="37"/>
                  </a:lnTo>
                  <a:lnTo>
                    <a:pt x="24" y="50"/>
                  </a:lnTo>
                  <a:lnTo>
                    <a:pt x="30" y="48"/>
                  </a:lnTo>
                  <a:lnTo>
                    <a:pt x="33" y="37"/>
                  </a:lnTo>
                  <a:lnTo>
                    <a:pt x="30" y="30"/>
                  </a:lnTo>
                  <a:lnTo>
                    <a:pt x="30" y="20"/>
                  </a:lnTo>
                  <a:lnTo>
                    <a:pt x="47" y="13"/>
                  </a:lnTo>
                  <a:lnTo>
                    <a:pt x="46" y="5"/>
                  </a:lnTo>
                  <a:lnTo>
                    <a:pt x="51" y="0"/>
                  </a:lnTo>
                  <a:lnTo>
                    <a:pt x="55" y="12"/>
                  </a:lnTo>
                  <a:lnTo>
                    <a:pt x="64" y="12"/>
                  </a:lnTo>
                  <a:lnTo>
                    <a:pt x="73" y="20"/>
                  </a:lnTo>
                  <a:lnTo>
                    <a:pt x="73" y="25"/>
                  </a:lnTo>
                  <a:lnTo>
                    <a:pt x="86" y="25"/>
                  </a:lnTo>
                  <a:lnTo>
                    <a:pt x="100" y="24"/>
                  </a:lnTo>
                  <a:lnTo>
                    <a:pt x="108" y="30"/>
                  </a:lnTo>
                  <a:lnTo>
                    <a:pt x="118" y="33"/>
                  </a:lnTo>
                  <a:lnTo>
                    <a:pt x="126" y="27"/>
                  </a:lnTo>
                  <a:lnTo>
                    <a:pt x="126" y="24"/>
                  </a:lnTo>
                  <a:lnTo>
                    <a:pt x="144" y="22"/>
                  </a:lnTo>
                  <a:lnTo>
                    <a:pt x="160" y="22"/>
                  </a:lnTo>
                  <a:lnTo>
                    <a:pt x="148" y="27"/>
                  </a:lnTo>
                  <a:lnTo>
                    <a:pt x="153" y="35"/>
                  </a:lnTo>
                  <a:lnTo>
                    <a:pt x="164" y="37"/>
                  </a:lnTo>
                  <a:lnTo>
                    <a:pt x="174" y="44"/>
                  </a:lnTo>
                  <a:lnTo>
                    <a:pt x="176" y="56"/>
                  </a:lnTo>
                  <a:lnTo>
                    <a:pt x="183" y="56"/>
                  </a:lnTo>
                  <a:lnTo>
                    <a:pt x="187" y="60"/>
                  </a:lnTo>
                  <a:lnTo>
                    <a:pt x="177" y="69"/>
                  </a:lnTo>
                  <a:lnTo>
                    <a:pt x="176" y="76"/>
                  </a:lnTo>
                  <a:lnTo>
                    <a:pt x="181" y="81"/>
                  </a:lnTo>
                  <a:lnTo>
                    <a:pt x="177" y="83"/>
                  </a:lnTo>
                  <a:lnTo>
                    <a:pt x="168" y="86"/>
                  </a:lnTo>
                  <a:lnTo>
                    <a:pt x="168" y="92"/>
                  </a:lnTo>
                  <a:lnTo>
                    <a:pt x="164" y="98"/>
                  </a:lnTo>
                  <a:lnTo>
                    <a:pt x="173" y="11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5" name="Freeform 51">
              <a:extLst>
                <a:ext uri="{FF2B5EF4-FFF2-40B4-BE49-F238E27FC236}">
                  <a16:creationId xmlns:a16="http://schemas.microsoft.com/office/drawing/2014/main" id="{A8BE5921-6134-0D45-F3DB-4150B5A0EFC3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2913" y="2733675"/>
              <a:ext cx="104775" cy="177800"/>
            </a:xfrm>
            <a:custGeom>
              <a:avLst/>
              <a:gdLst>
                <a:gd name="T0" fmla="*/ 66 w 66"/>
                <a:gd name="T1" fmla="*/ 101 h 112"/>
                <a:gd name="T2" fmla="*/ 62 w 66"/>
                <a:gd name="T3" fmla="*/ 103 h 112"/>
                <a:gd name="T4" fmla="*/ 54 w 66"/>
                <a:gd name="T5" fmla="*/ 101 h 112"/>
                <a:gd name="T6" fmla="*/ 52 w 66"/>
                <a:gd name="T7" fmla="*/ 105 h 112"/>
                <a:gd name="T8" fmla="*/ 44 w 66"/>
                <a:gd name="T9" fmla="*/ 108 h 112"/>
                <a:gd name="T10" fmla="*/ 40 w 66"/>
                <a:gd name="T11" fmla="*/ 109 h 112"/>
                <a:gd name="T12" fmla="*/ 39 w 66"/>
                <a:gd name="T13" fmla="*/ 112 h 112"/>
                <a:gd name="T14" fmla="*/ 31 w 66"/>
                <a:gd name="T15" fmla="*/ 110 h 112"/>
                <a:gd name="T16" fmla="*/ 23 w 66"/>
                <a:gd name="T17" fmla="*/ 104 h 112"/>
                <a:gd name="T18" fmla="*/ 23 w 66"/>
                <a:gd name="T19" fmla="*/ 96 h 112"/>
                <a:gd name="T20" fmla="*/ 19 w 66"/>
                <a:gd name="T21" fmla="*/ 87 h 112"/>
                <a:gd name="T22" fmla="*/ 22 w 66"/>
                <a:gd name="T23" fmla="*/ 75 h 112"/>
                <a:gd name="T24" fmla="*/ 25 w 66"/>
                <a:gd name="T25" fmla="*/ 69 h 112"/>
                <a:gd name="T26" fmla="*/ 23 w 66"/>
                <a:gd name="T27" fmla="*/ 61 h 112"/>
                <a:gd name="T28" fmla="*/ 18 w 66"/>
                <a:gd name="T29" fmla="*/ 58 h 112"/>
                <a:gd name="T30" fmla="*/ 21 w 66"/>
                <a:gd name="T31" fmla="*/ 53 h 112"/>
                <a:gd name="T32" fmla="*/ 17 w 66"/>
                <a:gd name="T33" fmla="*/ 49 h 112"/>
                <a:gd name="T34" fmla="*/ 9 w 66"/>
                <a:gd name="T35" fmla="*/ 51 h 112"/>
                <a:gd name="T36" fmla="*/ 0 w 66"/>
                <a:gd name="T37" fmla="*/ 38 h 112"/>
                <a:gd name="T38" fmla="*/ 4 w 66"/>
                <a:gd name="T39" fmla="*/ 32 h 112"/>
                <a:gd name="T40" fmla="*/ 4 w 66"/>
                <a:gd name="T41" fmla="*/ 26 h 112"/>
                <a:gd name="T42" fmla="*/ 13 w 66"/>
                <a:gd name="T43" fmla="*/ 23 h 112"/>
                <a:gd name="T44" fmla="*/ 17 w 66"/>
                <a:gd name="T45" fmla="*/ 21 h 112"/>
                <a:gd name="T46" fmla="*/ 12 w 66"/>
                <a:gd name="T47" fmla="*/ 16 h 112"/>
                <a:gd name="T48" fmla="*/ 13 w 66"/>
                <a:gd name="T49" fmla="*/ 9 h 112"/>
                <a:gd name="T50" fmla="*/ 23 w 66"/>
                <a:gd name="T51" fmla="*/ 0 h 112"/>
                <a:gd name="T52" fmla="*/ 32 w 66"/>
                <a:gd name="T53" fmla="*/ 5 h 112"/>
                <a:gd name="T54" fmla="*/ 41 w 66"/>
                <a:gd name="T55" fmla="*/ 16 h 112"/>
                <a:gd name="T56" fmla="*/ 41 w 66"/>
                <a:gd name="T57" fmla="*/ 23 h 112"/>
                <a:gd name="T58" fmla="*/ 47 w 66"/>
                <a:gd name="T59" fmla="*/ 23 h 112"/>
                <a:gd name="T60" fmla="*/ 54 w 66"/>
                <a:gd name="T61" fmla="*/ 31 h 112"/>
                <a:gd name="T62" fmla="*/ 58 w 66"/>
                <a:gd name="T63" fmla="*/ 38 h 112"/>
                <a:gd name="T64" fmla="*/ 56 w 66"/>
                <a:gd name="T65" fmla="*/ 52 h 112"/>
                <a:gd name="T66" fmla="*/ 48 w 66"/>
                <a:gd name="T67" fmla="*/ 55 h 112"/>
                <a:gd name="T68" fmla="*/ 49 w 66"/>
                <a:gd name="T69" fmla="*/ 58 h 112"/>
                <a:gd name="T70" fmla="*/ 47 w 66"/>
                <a:gd name="T71" fmla="*/ 68 h 112"/>
                <a:gd name="T72" fmla="*/ 52 w 66"/>
                <a:gd name="T73" fmla="*/ 79 h 112"/>
                <a:gd name="T74" fmla="*/ 56 w 66"/>
                <a:gd name="T75" fmla="*/ 79 h 112"/>
                <a:gd name="T76" fmla="*/ 57 w 66"/>
                <a:gd name="T77" fmla="*/ 87 h 112"/>
                <a:gd name="T78" fmla="*/ 66 w 66"/>
                <a:gd name="T79" fmla="*/ 101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66" h="112">
                  <a:moveTo>
                    <a:pt x="66" y="101"/>
                  </a:moveTo>
                  <a:lnTo>
                    <a:pt x="62" y="103"/>
                  </a:lnTo>
                  <a:lnTo>
                    <a:pt x="54" y="101"/>
                  </a:lnTo>
                  <a:lnTo>
                    <a:pt x="52" y="105"/>
                  </a:lnTo>
                  <a:lnTo>
                    <a:pt x="44" y="108"/>
                  </a:lnTo>
                  <a:lnTo>
                    <a:pt x="40" y="109"/>
                  </a:lnTo>
                  <a:lnTo>
                    <a:pt x="39" y="112"/>
                  </a:lnTo>
                  <a:lnTo>
                    <a:pt x="31" y="110"/>
                  </a:lnTo>
                  <a:lnTo>
                    <a:pt x="23" y="104"/>
                  </a:lnTo>
                  <a:lnTo>
                    <a:pt x="23" y="96"/>
                  </a:lnTo>
                  <a:lnTo>
                    <a:pt x="19" y="87"/>
                  </a:lnTo>
                  <a:lnTo>
                    <a:pt x="22" y="75"/>
                  </a:lnTo>
                  <a:lnTo>
                    <a:pt x="25" y="69"/>
                  </a:lnTo>
                  <a:lnTo>
                    <a:pt x="23" y="61"/>
                  </a:lnTo>
                  <a:lnTo>
                    <a:pt x="18" y="58"/>
                  </a:lnTo>
                  <a:lnTo>
                    <a:pt x="21" y="53"/>
                  </a:lnTo>
                  <a:lnTo>
                    <a:pt x="17" y="49"/>
                  </a:lnTo>
                  <a:lnTo>
                    <a:pt x="9" y="51"/>
                  </a:lnTo>
                  <a:lnTo>
                    <a:pt x="0" y="38"/>
                  </a:lnTo>
                  <a:lnTo>
                    <a:pt x="4" y="32"/>
                  </a:lnTo>
                  <a:lnTo>
                    <a:pt x="4" y="26"/>
                  </a:lnTo>
                  <a:lnTo>
                    <a:pt x="13" y="23"/>
                  </a:lnTo>
                  <a:lnTo>
                    <a:pt x="17" y="21"/>
                  </a:lnTo>
                  <a:lnTo>
                    <a:pt x="12" y="16"/>
                  </a:lnTo>
                  <a:lnTo>
                    <a:pt x="13" y="9"/>
                  </a:lnTo>
                  <a:lnTo>
                    <a:pt x="23" y="0"/>
                  </a:lnTo>
                  <a:lnTo>
                    <a:pt x="32" y="5"/>
                  </a:lnTo>
                  <a:lnTo>
                    <a:pt x="41" y="16"/>
                  </a:lnTo>
                  <a:lnTo>
                    <a:pt x="41" y="23"/>
                  </a:lnTo>
                  <a:lnTo>
                    <a:pt x="47" y="23"/>
                  </a:lnTo>
                  <a:lnTo>
                    <a:pt x="54" y="31"/>
                  </a:lnTo>
                  <a:lnTo>
                    <a:pt x="58" y="38"/>
                  </a:lnTo>
                  <a:lnTo>
                    <a:pt x="56" y="52"/>
                  </a:lnTo>
                  <a:lnTo>
                    <a:pt x="48" y="55"/>
                  </a:lnTo>
                  <a:lnTo>
                    <a:pt x="49" y="58"/>
                  </a:lnTo>
                  <a:lnTo>
                    <a:pt x="47" y="68"/>
                  </a:lnTo>
                  <a:lnTo>
                    <a:pt x="52" y="79"/>
                  </a:lnTo>
                  <a:lnTo>
                    <a:pt x="56" y="79"/>
                  </a:lnTo>
                  <a:lnTo>
                    <a:pt x="57" y="87"/>
                  </a:lnTo>
                  <a:lnTo>
                    <a:pt x="66" y="10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6" name="Freeform 52">
              <a:extLst>
                <a:ext uri="{FF2B5EF4-FFF2-40B4-BE49-F238E27FC236}">
                  <a16:creationId xmlns:a16="http://schemas.microsoft.com/office/drawing/2014/main" id="{A5FC662B-20E9-6707-93A1-1E64F93C67FB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7526" y="2790825"/>
              <a:ext cx="90488" cy="106363"/>
            </a:xfrm>
            <a:custGeom>
              <a:avLst/>
              <a:gdLst>
                <a:gd name="T0" fmla="*/ 48 w 57"/>
                <a:gd name="T1" fmla="*/ 59 h 67"/>
                <a:gd name="T2" fmla="*/ 39 w 57"/>
                <a:gd name="T3" fmla="*/ 55 h 67"/>
                <a:gd name="T4" fmla="*/ 33 w 57"/>
                <a:gd name="T5" fmla="*/ 58 h 67"/>
                <a:gd name="T6" fmla="*/ 27 w 57"/>
                <a:gd name="T7" fmla="*/ 55 h 67"/>
                <a:gd name="T8" fmla="*/ 26 w 57"/>
                <a:gd name="T9" fmla="*/ 60 h 67"/>
                <a:gd name="T10" fmla="*/ 28 w 57"/>
                <a:gd name="T11" fmla="*/ 64 h 67"/>
                <a:gd name="T12" fmla="*/ 27 w 57"/>
                <a:gd name="T13" fmla="*/ 67 h 67"/>
                <a:gd name="T14" fmla="*/ 19 w 57"/>
                <a:gd name="T15" fmla="*/ 65 h 67"/>
                <a:gd name="T16" fmla="*/ 10 w 57"/>
                <a:gd name="T17" fmla="*/ 51 h 67"/>
                <a:gd name="T18" fmla="*/ 9 w 57"/>
                <a:gd name="T19" fmla="*/ 43 h 67"/>
                <a:gd name="T20" fmla="*/ 5 w 57"/>
                <a:gd name="T21" fmla="*/ 43 h 67"/>
                <a:gd name="T22" fmla="*/ 0 w 57"/>
                <a:gd name="T23" fmla="*/ 32 h 67"/>
                <a:gd name="T24" fmla="*/ 2 w 57"/>
                <a:gd name="T25" fmla="*/ 22 h 67"/>
                <a:gd name="T26" fmla="*/ 1 w 57"/>
                <a:gd name="T27" fmla="*/ 19 h 67"/>
                <a:gd name="T28" fmla="*/ 9 w 57"/>
                <a:gd name="T29" fmla="*/ 16 h 67"/>
                <a:gd name="T30" fmla="*/ 11 w 57"/>
                <a:gd name="T31" fmla="*/ 2 h 67"/>
                <a:gd name="T32" fmla="*/ 30 w 57"/>
                <a:gd name="T33" fmla="*/ 4 h 67"/>
                <a:gd name="T34" fmla="*/ 31 w 57"/>
                <a:gd name="T35" fmla="*/ 2 h 67"/>
                <a:gd name="T36" fmla="*/ 41 w 57"/>
                <a:gd name="T37" fmla="*/ 0 h 67"/>
                <a:gd name="T38" fmla="*/ 57 w 57"/>
                <a:gd name="T39" fmla="*/ 4 h 67"/>
                <a:gd name="T40" fmla="*/ 49 w 57"/>
                <a:gd name="T41" fmla="*/ 17 h 67"/>
                <a:gd name="T42" fmla="*/ 49 w 57"/>
                <a:gd name="T43" fmla="*/ 29 h 67"/>
                <a:gd name="T44" fmla="*/ 56 w 57"/>
                <a:gd name="T45" fmla="*/ 38 h 67"/>
                <a:gd name="T46" fmla="*/ 53 w 57"/>
                <a:gd name="T47" fmla="*/ 46 h 67"/>
                <a:gd name="T48" fmla="*/ 50 w 57"/>
                <a:gd name="T49" fmla="*/ 52 h 67"/>
                <a:gd name="T50" fmla="*/ 48 w 57"/>
                <a:gd name="T51" fmla="*/ 59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7" h="67">
                  <a:moveTo>
                    <a:pt x="48" y="59"/>
                  </a:moveTo>
                  <a:lnTo>
                    <a:pt x="39" y="55"/>
                  </a:lnTo>
                  <a:lnTo>
                    <a:pt x="33" y="58"/>
                  </a:lnTo>
                  <a:lnTo>
                    <a:pt x="27" y="55"/>
                  </a:lnTo>
                  <a:lnTo>
                    <a:pt x="26" y="60"/>
                  </a:lnTo>
                  <a:lnTo>
                    <a:pt x="28" y="64"/>
                  </a:lnTo>
                  <a:lnTo>
                    <a:pt x="27" y="67"/>
                  </a:lnTo>
                  <a:lnTo>
                    <a:pt x="19" y="65"/>
                  </a:lnTo>
                  <a:lnTo>
                    <a:pt x="10" y="51"/>
                  </a:lnTo>
                  <a:lnTo>
                    <a:pt x="9" y="43"/>
                  </a:lnTo>
                  <a:lnTo>
                    <a:pt x="5" y="43"/>
                  </a:lnTo>
                  <a:lnTo>
                    <a:pt x="0" y="32"/>
                  </a:lnTo>
                  <a:lnTo>
                    <a:pt x="2" y="22"/>
                  </a:lnTo>
                  <a:lnTo>
                    <a:pt x="1" y="19"/>
                  </a:lnTo>
                  <a:lnTo>
                    <a:pt x="9" y="16"/>
                  </a:lnTo>
                  <a:lnTo>
                    <a:pt x="11" y="2"/>
                  </a:lnTo>
                  <a:lnTo>
                    <a:pt x="30" y="4"/>
                  </a:lnTo>
                  <a:lnTo>
                    <a:pt x="31" y="2"/>
                  </a:lnTo>
                  <a:lnTo>
                    <a:pt x="41" y="0"/>
                  </a:lnTo>
                  <a:lnTo>
                    <a:pt x="57" y="4"/>
                  </a:lnTo>
                  <a:lnTo>
                    <a:pt x="49" y="17"/>
                  </a:lnTo>
                  <a:lnTo>
                    <a:pt x="49" y="29"/>
                  </a:lnTo>
                  <a:lnTo>
                    <a:pt x="56" y="38"/>
                  </a:lnTo>
                  <a:lnTo>
                    <a:pt x="53" y="46"/>
                  </a:lnTo>
                  <a:lnTo>
                    <a:pt x="50" y="52"/>
                  </a:lnTo>
                  <a:lnTo>
                    <a:pt x="48" y="5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7" name="Freeform 53">
              <a:extLst>
                <a:ext uri="{FF2B5EF4-FFF2-40B4-BE49-F238E27FC236}">
                  <a16:creationId xmlns:a16="http://schemas.microsoft.com/office/drawing/2014/main" id="{5A61C862-32A7-A8A7-EA9F-4AD05734359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33726" y="1670050"/>
              <a:ext cx="1393825" cy="1220788"/>
            </a:xfrm>
            <a:custGeom>
              <a:avLst/>
              <a:gdLst>
                <a:gd name="T0" fmla="*/ 31 w 878"/>
                <a:gd name="T1" fmla="*/ 751 h 769"/>
                <a:gd name="T2" fmla="*/ 22 w 878"/>
                <a:gd name="T3" fmla="*/ 767 h 769"/>
                <a:gd name="T4" fmla="*/ 13 w 878"/>
                <a:gd name="T5" fmla="*/ 765 h 769"/>
                <a:gd name="T6" fmla="*/ 5 w 878"/>
                <a:gd name="T7" fmla="*/ 769 h 769"/>
                <a:gd name="T8" fmla="*/ 2 w 878"/>
                <a:gd name="T9" fmla="*/ 758 h 769"/>
                <a:gd name="T10" fmla="*/ 8 w 878"/>
                <a:gd name="T11" fmla="*/ 744 h 769"/>
                <a:gd name="T12" fmla="*/ 1 w 878"/>
                <a:gd name="T13" fmla="*/ 723 h 769"/>
                <a:gd name="T14" fmla="*/ 14 w 878"/>
                <a:gd name="T15" fmla="*/ 713 h 769"/>
                <a:gd name="T16" fmla="*/ 37 w 878"/>
                <a:gd name="T17" fmla="*/ 730 h 769"/>
                <a:gd name="T18" fmla="*/ 831 w 878"/>
                <a:gd name="T19" fmla="*/ 25 h 769"/>
                <a:gd name="T20" fmla="*/ 856 w 878"/>
                <a:gd name="T21" fmla="*/ 33 h 769"/>
                <a:gd name="T22" fmla="*/ 849 w 878"/>
                <a:gd name="T23" fmla="*/ 54 h 769"/>
                <a:gd name="T24" fmla="*/ 839 w 878"/>
                <a:gd name="T25" fmla="*/ 55 h 769"/>
                <a:gd name="T26" fmla="*/ 831 w 878"/>
                <a:gd name="T27" fmla="*/ 67 h 769"/>
                <a:gd name="T28" fmla="*/ 836 w 878"/>
                <a:gd name="T29" fmla="*/ 72 h 769"/>
                <a:gd name="T30" fmla="*/ 842 w 878"/>
                <a:gd name="T31" fmla="*/ 82 h 769"/>
                <a:gd name="T32" fmla="*/ 842 w 878"/>
                <a:gd name="T33" fmla="*/ 94 h 769"/>
                <a:gd name="T34" fmla="*/ 852 w 878"/>
                <a:gd name="T35" fmla="*/ 107 h 769"/>
                <a:gd name="T36" fmla="*/ 839 w 878"/>
                <a:gd name="T37" fmla="*/ 124 h 769"/>
                <a:gd name="T38" fmla="*/ 796 w 878"/>
                <a:gd name="T39" fmla="*/ 124 h 769"/>
                <a:gd name="T40" fmla="*/ 781 w 878"/>
                <a:gd name="T41" fmla="*/ 134 h 769"/>
                <a:gd name="T42" fmla="*/ 762 w 878"/>
                <a:gd name="T43" fmla="*/ 130 h 769"/>
                <a:gd name="T44" fmla="*/ 734 w 878"/>
                <a:gd name="T45" fmla="*/ 119 h 769"/>
                <a:gd name="T46" fmla="*/ 742 w 878"/>
                <a:gd name="T47" fmla="*/ 78 h 769"/>
                <a:gd name="T48" fmla="*/ 721 w 878"/>
                <a:gd name="T49" fmla="*/ 54 h 769"/>
                <a:gd name="T50" fmla="*/ 701 w 878"/>
                <a:gd name="T51" fmla="*/ 37 h 769"/>
                <a:gd name="T52" fmla="*/ 738 w 878"/>
                <a:gd name="T53" fmla="*/ 37 h 769"/>
                <a:gd name="T54" fmla="*/ 746 w 878"/>
                <a:gd name="T55" fmla="*/ 28 h 769"/>
                <a:gd name="T56" fmla="*/ 777 w 878"/>
                <a:gd name="T57" fmla="*/ 3 h 769"/>
                <a:gd name="T58" fmla="*/ 790 w 878"/>
                <a:gd name="T59" fmla="*/ 4 h 769"/>
                <a:gd name="T60" fmla="*/ 800 w 878"/>
                <a:gd name="T61" fmla="*/ 11 h 769"/>
                <a:gd name="T62" fmla="*/ 816 w 878"/>
                <a:gd name="T63" fmla="*/ 17 h 769"/>
                <a:gd name="T64" fmla="*/ 829 w 878"/>
                <a:gd name="T65" fmla="*/ 25 h 769"/>
                <a:gd name="T66" fmla="*/ 868 w 878"/>
                <a:gd name="T67" fmla="*/ 130 h 769"/>
                <a:gd name="T68" fmla="*/ 878 w 878"/>
                <a:gd name="T69" fmla="*/ 138 h 769"/>
                <a:gd name="T70" fmla="*/ 869 w 878"/>
                <a:gd name="T71" fmla="*/ 147 h 769"/>
                <a:gd name="T72" fmla="*/ 868 w 878"/>
                <a:gd name="T73" fmla="*/ 130 h 7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78" h="769">
                  <a:moveTo>
                    <a:pt x="40" y="736"/>
                  </a:moveTo>
                  <a:lnTo>
                    <a:pt x="31" y="751"/>
                  </a:lnTo>
                  <a:lnTo>
                    <a:pt x="27" y="762"/>
                  </a:lnTo>
                  <a:lnTo>
                    <a:pt x="22" y="767"/>
                  </a:lnTo>
                  <a:lnTo>
                    <a:pt x="15" y="769"/>
                  </a:lnTo>
                  <a:lnTo>
                    <a:pt x="13" y="765"/>
                  </a:lnTo>
                  <a:lnTo>
                    <a:pt x="10" y="764"/>
                  </a:lnTo>
                  <a:lnTo>
                    <a:pt x="5" y="769"/>
                  </a:lnTo>
                  <a:lnTo>
                    <a:pt x="0" y="765"/>
                  </a:lnTo>
                  <a:lnTo>
                    <a:pt x="2" y="758"/>
                  </a:lnTo>
                  <a:lnTo>
                    <a:pt x="5" y="752"/>
                  </a:lnTo>
                  <a:lnTo>
                    <a:pt x="8" y="744"/>
                  </a:lnTo>
                  <a:lnTo>
                    <a:pt x="1" y="735"/>
                  </a:lnTo>
                  <a:lnTo>
                    <a:pt x="1" y="723"/>
                  </a:lnTo>
                  <a:lnTo>
                    <a:pt x="9" y="710"/>
                  </a:lnTo>
                  <a:lnTo>
                    <a:pt x="14" y="713"/>
                  </a:lnTo>
                  <a:lnTo>
                    <a:pt x="23" y="717"/>
                  </a:lnTo>
                  <a:lnTo>
                    <a:pt x="37" y="730"/>
                  </a:lnTo>
                  <a:lnTo>
                    <a:pt x="40" y="736"/>
                  </a:lnTo>
                  <a:close/>
                  <a:moveTo>
                    <a:pt x="831" y="25"/>
                  </a:moveTo>
                  <a:lnTo>
                    <a:pt x="838" y="29"/>
                  </a:lnTo>
                  <a:lnTo>
                    <a:pt x="856" y="33"/>
                  </a:lnTo>
                  <a:lnTo>
                    <a:pt x="849" y="42"/>
                  </a:lnTo>
                  <a:lnTo>
                    <a:pt x="849" y="54"/>
                  </a:lnTo>
                  <a:lnTo>
                    <a:pt x="846" y="56"/>
                  </a:lnTo>
                  <a:lnTo>
                    <a:pt x="839" y="55"/>
                  </a:lnTo>
                  <a:lnTo>
                    <a:pt x="840" y="59"/>
                  </a:lnTo>
                  <a:lnTo>
                    <a:pt x="831" y="67"/>
                  </a:lnTo>
                  <a:lnTo>
                    <a:pt x="831" y="73"/>
                  </a:lnTo>
                  <a:lnTo>
                    <a:pt x="836" y="72"/>
                  </a:lnTo>
                  <a:lnTo>
                    <a:pt x="842" y="78"/>
                  </a:lnTo>
                  <a:lnTo>
                    <a:pt x="842" y="82"/>
                  </a:lnTo>
                  <a:lnTo>
                    <a:pt x="846" y="89"/>
                  </a:lnTo>
                  <a:lnTo>
                    <a:pt x="842" y="94"/>
                  </a:lnTo>
                  <a:lnTo>
                    <a:pt x="844" y="104"/>
                  </a:lnTo>
                  <a:lnTo>
                    <a:pt x="852" y="107"/>
                  </a:lnTo>
                  <a:lnTo>
                    <a:pt x="851" y="114"/>
                  </a:lnTo>
                  <a:lnTo>
                    <a:pt x="839" y="124"/>
                  </a:lnTo>
                  <a:lnTo>
                    <a:pt x="814" y="119"/>
                  </a:lnTo>
                  <a:lnTo>
                    <a:pt x="796" y="124"/>
                  </a:lnTo>
                  <a:lnTo>
                    <a:pt x="795" y="133"/>
                  </a:lnTo>
                  <a:lnTo>
                    <a:pt x="781" y="134"/>
                  </a:lnTo>
                  <a:lnTo>
                    <a:pt x="766" y="129"/>
                  </a:lnTo>
                  <a:lnTo>
                    <a:pt x="762" y="130"/>
                  </a:lnTo>
                  <a:lnTo>
                    <a:pt x="738" y="125"/>
                  </a:lnTo>
                  <a:lnTo>
                    <a:pt x="734" y="119"/>
                  </a:lnTo>
                  <a:lnTo>
                    <a:pt x="739" y="108"/>
                  </a:lnTo>
                  <a:lnTo>
                    <a:pt x="742" y="78"/>
                  </a:lnTo>
                  <a:lnTo>
                    <a:pt x="730" y="63"/>
                  </a:lnTo>
                  <a:lnTo>
                    <a:pt x="721" y="54"/>
                  </a:lnTo>
                  <a:lnTo>
                    <a:pt x="703" y="48"/>
                  </a:lnTo>
                  <a:lnTo>
                    <a:pt x="701" y="37"/>
                  </a:lnTo>
                  <a:lnTo>
                    <a:pt x="717" y="34"/>
                  </a:lnTo>
                  <a:lnTo>
                    <a:pt x="738" y="37"/>
                  </a:lnTo>
                  <a:lnTo>
                    <a:pt x="734" y="20"/>
                  </a:lnTo>
                  <a:lnTo>
                    <a:pt x="746" y="28"/>
                  </a:lnTo>
                  <a:lnTo>
                    <a:pt x="773" y="15"/>
                  </a:lnTo>
                  <a:lnTo>
                    <a:pt x="777" y="3"/>
                  </a:lnTo>
                  <a:lnTo>
                    <a:pt x="787" y="0"/>
                  </a:lnTo>
                  <a:lnTo>
                    <a:pt x="790" y="4"/>
                  </a:lnTo>
                  <a:lnTo>
                    <a:pt x="795" y="4"/>
                  </a:lnTo>
                  <a:lnTo>
                    <a:pt x="800" y="11"/>
                  </a:lnTo>
                  <a:lnTo>
                    <a:pt x="809" y="19"/>
                  </a:lnTo>
                  <a:lnTo>
                    <a:pt x="816" y="17"/>
                  </a:lnTo>
                  <a:lnTo>
                    <a:pt x="826" y="24"/>
                  </a:lnTo>
                  <a:lnTo>
                    <a:pt x="829" y="25"/>
                  </a:lnTo>
                  <a:lnTo>
                    <a:pt x="831" y="25"/>
                  </a:lnTo>
                  <a:close/>
                  <a:moveTo>
                    <a:pt x="868" y="130"/>
                  </a:moveTo>
                  <a:lnTo>
                    <a:pt x="875" y="125"/>
                  </a:lnTo>
                  <a:lnTo>
                    <a:pt x="878" y="138"/>
                  </a:lnTo>
                  <a:lnTo>
                    <a:pt x="874" y="150"/>
                  </a:lnTo>
                  <a:lnTo>
                    <a:pt x="869" y="147"/>
                  </a:lnTo>
                  <a:lnTo>
                    <a:pt x="865" y="136"/>
                  </a:lnTo>
                  <a:lnTo>
                    <a:pt x="868" y="1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8" name="Freeform 54">
              <a:extLst>
                <a:ext uri="{FF2B5EF4-FFF2-40B4-BE49-F238E27FC236}">
                  <a16:creationId xmlns:a16="http://schemas.microsoft.com/office/drawing/2014/main" id="{CAF6A5F7-4351-2890-9238-E77894C26B71}"/>
                </a:ext>
              </a:extLst>
            </p:cNvPr>
            <p:cNvSpPr>
              <a:spLocks/>
            </p:cNvSpPr>
            <p:nvPr/>
          </p:nvSpPr>
          <p:spPr bwMode="auto">
            <a:xfrm>
              <a:off x="2549526" y="2908300"/>
              <a:ext cx="125413" cy="157163"/>
            </a:xfrm>
            <a:custGeom>
              <a:avLst/>
              <a:gdLst>
                <a:gd name="T0" fmla="*/ 78 w 79"/>
                <a:gd name="T1" fmla="*/ 24 h 99"/>
                <a:gd name="T2" fmla="*/ 79 w 79"/>
                <a:gd name="T3" fmla="*/ 37 h 99"/>
                <a:gd name="T4" fmla="*/ 75 w 79"/>
                <a:gd name="T5" fmla="*/ 46 h 99"/>
                <a:gd name="T6" fmla="*/ 60 w 79"/>
                <a:gd name="T7" fmla="*/ 63 h 99"/>
                <a:gd name="T8" fmla="*/ 44 w 79"/>
                <a:gd name="T9" fmla="*/ 68 h 99"/>
                <a:gd name="T10" fmla="*/ 35 w 79"/>
                <a:gd name="T11" fmla="*/ 82 h 99"/>
                <a:gd name="T12" fmla="*/ 34 w 79"/>
                <a:gd name="T13" fmla="*/ 94 h 99"/>
                <a:gd name="T14" fmla="*/ 26 w 79"/>
                <a:gd name="T15" fmla="*/ 99 h 99"/>
                <a:gd name="T16" fmla="*/ 20 w 79"/>
                <a:gd name="T17" fmla="*/ 91 h 99"/>
                <a:gd name="T18" fmla="*/ 14 w 79"/>
                <a:gd name="T19" fmla="*/ 90 h 99"/>
                <a:gd name="T20" fmla="*/ 8 w 79"/>
                <a:gd name="T21" fmla="*/ 91 h 99"/>
                <a:gd name="T22" fmla="*/ 8 w 79"/>
                <a:gd name="T23" fmla="*/ 85 h 99"/>
                <a:gd name="T24" fmla="*/ 12 w 79"/>
                <a:gd name="T25" fmla="*/ 81 h 99"/>
                <a:gd name="T26" fmla="*/ 10 w 79"/>
                <a:gd name="T27" fmla="*/ 75 h 99"/>
                <a:gd name="T28" fmla="*/ 16 w 79"/>
                <a:gd name="T29" fmla="*/ 64 h 99"/>
                <a:gd name="T30" fmla="*/ 14 w 79"/>
                <a:gd name="T31" fmla="*/ 56 h 99"/>
                <a:gd name="T32" fmla="*/ 9 w 79"/>
                <a:gd name="T33" fmla="*/ 64 h 99"/>
                <a:gd name="T34" fmla="*/ 0 w 79"/>
                <a:gd name="T35" fmla="*/ 56 h 99"/>
                <a:gd name="T36" fmla="*/ 3 w 79"/>
                <a:gd name="T37" fmla="*/ 52 h 99"/>
                <a:gd name="T38" fmla="*/ 0 w 79"/>
                <a:gd name="T39" fmla="*/ 37 h 99"/>
                <a:gd name="T40" fmla="*/ 5 w 79"/>
                <a:gd name="T41" fmla="*/ 37 h 99"/>
                <a:gd name="T42" fmla="*/ 8 w 79"/>
                <a:gd name="T43" fmla="*/ 26 h 99"/>
                <a:gd name="T44" fmla="*/ 13 w 79"/>
                <a:gd name="T45" fmla="*/ 16 h 99"/>
                <a:gd name="T46" fmla="*/ 12 w 79"/>
                <a:gd name="T47" fmla="*/ 8 h 99"/>
                <a:gd name="T48" fmla="*/ 20 w 79"/>
                <a:gd name="T49" fmla="*/ 6 h 99"/>
                <a:gd name="T50" fmla="*/ 29 w 79"/>
                <a:gd name="T51" fmla="*/ 0 h 99"/>
                <a:gd name="T52" fmla="*/ 43 w 79"/>
                <a:gd name="T53" fmla="*/ 8 h 99"/>
                <a:gd name="T54" fmla="*/ 46 w 79"/>
                <a:gd name="T55" fmla="*/ 8 h 99"/>
                <a:gd name="T56" fmla="*/ 48 w 79"/>
                <a:gd name="T57" fmla="*/ 15 h 99"/>
                <a:gd name="T58" fmla="*/ 61 w 79"/>
                <a:gd name="T59" fmla="*/ 17 h 99"/>
                <a:gd name="T60" fmla="*/ 65 w 79"/>
                <a:gd name="T61" fmla="*/ 15 h 99"/>
                <a:gd name="T62" fmla="*/ 71 w 79"/>
                <a:gd name="T63" fmla="*/ 20 h 99"/>
                <a:gd name="T64" fmla="*/ 78 w 79"/>
                <a:gd name="T65" fmla="*/ 24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9" h="99">
                  <a:moveTo>
                    <a:pt x="78" y="24"/>
                  </a:moveTo>
                  <a:lnTo>
                    <a:pt x="79" y="37"/>
                  </a:lnTo>
                  <a:lnTo>
                    <a:pt x="75" y="46"/>
                  </a:lnTo>
                  <a:lnTo>
                    <a:pt x="60" y="63"/>
                  </a:lnTo>
                  <a:lnTo>
                    <a:pt x="44" y="68"/>
                  </a:lnTo>
                  <a:lnTo>
                    <a:pt x="35" y="82"/>
                  </a:lnTo>
                  <a:lnTo>
                    <a:pt x="34" y="94"/>
                  </a:lnTo>
                  <a:lnTo>
                    <a:pt x="26" y="99"/>
                  </a:lnTo>
                  <a:lnTo>
                    <a:pt x="20" y="91"/>
                  </a:lnTo>
                  <a:lnTo>
                    <a:pt x="14" y="90"/>
                  </a:lnTo>
                  <a:lnTo>
                    <a:pt x="8" y="91"/>
                  </a:lnTo>
                  <a:lnTo>
                    <a:pt x="8" y="85"/>
                  </a:lnTo>
                  <a:lnTo>
                    <a:pt x="12" y="81"/>
                  </a:lnTo>
                  <a:lnTo>
                    <a:pt x="10" y="75"/>
                  </a:lnTo>
                  <a:lnTo>
                    <a:pt x="16" y="64"/>
                  </a:lnTo>
                  <a:lnTo>
                    <a:pt x="14" y="56"/>
                  </a:lnTo>
                  <a:lnTo>
                    <a:pt x="9" y="64"/>
                  </a:lnTo>
                  <a:lnTo>
                    <a:pt x="0" y="56"/>
                  </a:lnTo>
                  <a:lnTo>
                    <a:pt x="3" y="52"/>
                  </a:lnTo>
                  <a:lnTo>
                    <a:pt x="0" y="37"/>
                  </a:lnTo>
                  <a:lnTo>
                    <a:pt x="5" y="37"/>
                  </a:lnTo>
                  <a:lnTo>
                    <a:pt x="8" y="26"/>
                  </a:lnTo>
                  <a:lnTo>
                    <a:pt x="13" y="16"/>
                  </a:lnTo>
                  <a:lnTo>
                    <a:pt x="12" y="8"/>
                  </a:lnTo>
                  <a:lnTo>
                    <a:pt x="20" y="6"/>
                  </a:lnTo>
                  <a:lnTo>
                    <a:pt x="29" y="0"/>
                  </a:lnTo>
                  <a:lnTo>
                    <a:pt x="43" y="8"/>
                  </a:lnTo>
                  <a:lnTo>
                    <a:pt x="46" y="8"/>
                  </a:lnTo>
                  <a:lnTo>
                    <a:pt x="48" y="15"/>
                  </a:lnTo>
                  <a:lnTo>
                    <a:pt x="61" y="17"/>
                  </a:lnTo>
                  <a:lnTo>
                    <a:pt x="65" y="15"/>
                  </a:lnTo>
                  <a:lnTo>
                    <a:pt x="71" y="20"/>
                  </a:lnTo>
                  <a:lnTo>
                    <a:pt x="78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9" name="Freeform 55">
              <a:extLst>
                <a:ext uri="{FF2B5EF4-FFF2-40B4-BE49-F238E27FC236}">
                  <a16:creationId xmlns:a16="http://schemas.microsoft.com/office/drawing/2014/main" id="{B76D920C-F831-BD58-A47F-1734D3E3638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3376" y="2478088"/>
              <a:ext cx="36513" cy="15875"/>
            </a:xfrm>
            <a:custGeom>
              <a:avLst/>
              <a:gdLst>
                <a:gd name="T0" fmla="*/ 14 w 23"/>
                <a:gd name="T1" fmla="*/ 1 h 10"/>
                <a:gd name="T2" fmla="*/ 21 w 23"/>
                <a:gd name="T3" fmla="*/ 2 h 10"/>
                <a:gd name="T4" fmla="*/ 23 w 23"/>
                <a:gd name="T5" fmla="*/ 5 h 10"/>
                <a:gd name="T6" fmla="*/ 20 w 23"/>
                <a:gd name="T7" fmla="*/ 9 h 10"/>
                <a:gd name="T8" fmla="*/ 8 w 23"/>
                <a:gd name="T9" fmla="*/ 9 h 10"/>
                <a:gd name="T10" fmla="*/ 0 w 23"/>
                <a:gd name="T11" fmla="*/ 10 h 10"/>
                <a:gd name="T12" fmla="*/ 0 w 23"/>
                <a:gd name="T13" fmla="*/ 2 h 10"/>
                <a:gd name="T14" fmla="*/ 3 w 23"/>
                <a:gd name="T15" fmla="*/ 0 h 10"/>
                <a:gd name="T16" fmla="*/ 14 w 23"/>
                <a:gd name="T1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3" h="10">
                  <a:moveTo>
                    <a:pt x="14" y="1"/>
                  </a:moveTo>
                  <a:lnTo>
                    <a:pt x="21" y="2"/>
                  </a:lnTo>
                  <a:lnTo>
                    <a:pt x="23" y="5"/>
                  </a:lnTo>
                  <a:lnTo>
                    <a:pt x="20" y="9"/>
                  </a:lnTo>
                  <a:lnTo>
                    <a:pt x="8" y="9"/>
                  </a:lnTo>
                  <a:lnTo>
                    <a:pt x="0" y="10"/>
                  </a:lnTo>
                  <a:lnTo>
                    <a:pt x="0" y="2"/>
                  </a:lnTo>
                  <a:lnTo>
                    <a:pt x="3" y="0"/>
                  </a:lnTo>
                  <a:lnTo>
                    <a:pt x="14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0" name="Freeform 56">
              <a:extLst>
                <a:ext uri="{FF2B5EF4-FFF2-40B4-BE49-F238E27FC236}">
                  <a16:creationId xmlns:a16="http://schemas.microsoft.com/office/drawing/2014/main" id="{A0BAC36F-29E3-5429-7F58-6B7E46D9D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2632076" y="2478088"/>
              <a:ext cx="46038" cy="22225"/>
            </a:xfrm>
            <a:custGeom>
              <a:avLst/>
              <a:gdLst>
                <a:gd name="T0" fmla="*/ 12 w 29"/>
                <a:gd name="T1" fmla="*/ 1 h 14"/>
                <a:gd name="T2" fmla="*/ 21 w 29"/>
                <a:gd name="T3" fmla="*/ 2 h 14"/>
                <a:gd name="T4" fmla="*/ 26 w 29"/>
                <a:gd name="T5" fmla="*/ 6 h 14"/>
                <a:gd name="T6" fmla="*/ 29 w 29"/>
                <a:gd name="T7" fmla="*/ 10 h 14"/>
                <a:gd name="T8" fmla="*/ 19 w 29"/>
                <a:gd name="T9" fmla="*/ 11 h 14"/>
                <a:gd name="T10" fmla="*/ 16 w 29"/>
                <a:gd name="T11" fmla="*/ 14 h 14"/>
                <a:gd name="T12" fmla="*/ 8 w 29"/>
                <a:gd name="T13" fmla="*/ 11 h 14"/>
                <a:gd name="T14" fmla="*/ 0 w 29"/>
                <a:gd name="T15" fmla="*/ 5 h 14"/>
                <a:gd name="T16" fmla="*/ 1 w 29"/>
                <a:gd name="T17" fmla="*/ 1 h 14"/>
                <a:gd name="T18" fmla="*/ 8 w 29"/>
                <a:gd name="T19" fmla="*/ 0 h 14"/>
                <a:gd name="T20" fmla="*/ 12 w 29"/>
                <a:gd name="T21" fmla="*/ 1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9" h="14">
                  <a:moveTo>
                    <a:pt x="12" y="1"/>
                  </a:moveTo>
                  <a:lnTo>
                    <a:pt x="21" y="2"/>
                  </a:lnTo>
                  <a:lnTo>
                    <a:pt x="26" y="6"/>
                  </a:lnTo>
                  <a:lnTo>
                    <a:pt x="29" y="10"/>
                  </a:lnTo>
                  <a:lnTo>
                    <a:pt x="19" y="11"/>
                  </a:lnTo>
                  <a:lnTo>
                    <a:pt x="16" y="14"/>
                  </a:lnTo>
                  <a:lnTo>
                    <a:pt x="8" y="11"/>
                  </a:lnTo>
                  <a:lnTo>
                    <a:pt x="0" y="5"/>
                  </a:lnTo>
                  <a:lnTo>
                    <a:pt x="1" y="1"/>
                  </a:lnTo>
                  <a:lnTo>
                    <a:pt x="8" y="0"/>
                  </a:lnTo>
                  <a:lnTo>
                    <a:pt x="12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1" name="Freeform 57">
              <a:extLst>
                <a:ext uri="{FF2B5EF4-FFF2-40B4-BE49-F238E27FC236}">
                  <a16:creationId xmlns:a16="http://schemas.microsoft.com/office/drawing/2014/main" id="{6A652CF9-D6F4-926F-4A9D-051A1BD5807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2363788"/>
              <a:ext cx="227013" cy="82550"/>
            </a:xfrm>
            <a:custGeom>
              <a:avLst/>
              <a:gdLst>
                <a:gd name="T0" fmla="*/ 40 w 143"/>
                <a:gd name="T1" fmla="*/ 0 h 52"/>
                <a:gd name="T2" fmla="*/ 51 w 143"/>
                <a:gd name="T3" fmla="*/ 0 h 52"/>
                <a:gd name="T4" fmla="*/ 62 w 143"/>
                <a:gd name="T5" fmla="*/ 2 h 52"/>
                <a:gd name="T6" fmla="*/ 74 w 143"/>
                <a:gd name="T7" fmla="*/ 5 h 52"/>
                <a:gd name="T8" fmla="*/ 78 w 143"/>
                <a:gd name="T9" fmla="*/ 11 h 52"/>
                <a:gd name="T10" fmla="*/ 91 w 143"/>
                <a:gd name="T11" fmla="*/ 9 h 52"/>
                <a:gd name="T12" fmla="*/ 96 w 143"/>
                <a:gd name="T13" fmla="*/ 13 h 52"/>
                <a:gd name="T14" fmla="*/ 106 w 143"/>
                <a:gd name="T15" fmla="*/ 24 h 52"/>
                <a:gd name="T16" fmla="*/ 113 w 143"/>
                <a:gd name="T17" fmla="*/ 31 h 52"/>
                <a:gd name="T18" fmla="*/ 118 w 143"/>
                <a:gd name="T19" fmla="*/ 30 h 52"/>
                <a:gd name="T20" fmla="*/ 126 w 143"/>
                <a:gd name="T21" fmla="*/ 34 h 52"/>
                <a:gd name="T22" fmla="*/ 125 w 143"/>
                <a:gd name="T23" fmla="*/ 37 h 52"/>
                <a:gd name="T24" fmla="*/ 135 w 143"/>
                <a:gd name="T25" fmla="*/ 38 h 52"/>
                <a:gd name="T26" fmla="*/ 143 w 143"/>
                <a:gd name="T27" fmla="*/ 44 h 52"/>
                <a:gd name="T28" fmla="*/ 141 w 143"/>
                <a:gd name="T29" fmla="*/ 48 h 52"/>
                <a:gd name="T30" fmla="*/ 132 w 143"/>
                <a:gd name="T31" fmla="*/ 51 h 52"/>
                <a:gd name="T32" fmla="*/ 123 w 143"/>
                <a:gd name="T33" fmla="*/ 51 h 52"/>
                <a:gd name="T34" fmla="*/ 113 w 143"/>
                <a:gd name="T35" fmla="*/ 50 h 52"/>
                <a:gd name="T36" fmla="*/ 95 w 143"/>
                <a:gd name="T37" fmla="*/ 52 h 52"/>
                <a:gd name="T38" fmla="*/ 105 w 143"/>
                <a:gd name="T39" fmla="*/ 43 h 52"/>
                <a:gd name="T40" fmla="*/ 100 w 143"/>
                <a:gd name="T41" fmla="*/ 38 h 52"/>
                <a:gd name="T42" fmla="*/ 91 w 143"/>
                <a:gd name="T43" fmla="*/ 37 h 52"/>
                <a:gd name="T44" fmla="*/ 86 w 143"/>
                <a:gd name="T45" fmla="*/ 34 h 52"/>
                <a:gd name="T46" fmla="*/ 84 w 143"/>
                <a:gd name="T47" fmla="*/ 25 h 52"/>
                <a:gd name="T48" fmla="*/ 78 w 143"/>
                <a:gd name="T49" fmla="*/ 25 h 52"/>
                <a:gd name="T50" fmla="*/ 65 w 143"/>
                <a:gd name="T51" fmla="*/ 21 h 52"/>
                <a:gd name="T52" fmla="*/ 61 w 143"/>
                <a:gd name="T53" fmla="*/ 17 h 52"/>
                <a:gd name="T54" fmla="*/ 44 w 143"/>
                <a:gd name="T55" fmla="*/ 15 h 52"/>
                <a:gd name="T56" fmla="*/ 39 w 143"/>
                <a:gd name="T57" fmla="*/ 12 h 52"/>
                <a:gd name="T58" fmla="*/ 45 w 143"/>
                <a:gd name="T59" fmla="*/ 7 h 52"/>
                <a:gd name="T60" fmla="*/ 31 w 143"/>
                <a:gd name="T61" fmla="*/ 7 h 52"/>
                <a:gd name="T62" fmla="*/ 21 w 143"/>
                <a:gd name="T63" fmla="*/ 15 h 52"/>
                <a:gd name="T64" fmla="*/ 15 w 143"/>
                <a:gd name="T65" fmla="*/ 16 h 52"/>
                <a:gd name="T66" fmla="*/ 13 w 143"/>
                <a:gd name="T67" fmla="*/ 20 h 52"/>
                <a:gd name="T68" fmla="*/ 5 w 143"/>
                <a:gd name="T69" fmla="*/ 21 h 52"/>
                <a:gd name="T70" fmla="*/ 0 w 143"/>
                <a:gd name="T71" fmla="*/ 20 h 52"/>
                <a:gd name="T72" fmla="*/ 8 w 143"/>
                <a:gd name="T73" fmla="*/ 15 h 52"/>
                <a:gd name="T74" fmla="*/ 12 w 143"/>
                <a:gd name="T75" fmla="*/ 8 h 52"/>
                <a:gd name="T76" fmla="*/ 18 w 143"/>
                <a:gd name="T77" fmla="*/ 5 h 52"/>
                <a:gd name="T78" fmla="*/ 25 w 143"/>
                <a:gd name="T79" fmla="*/ 3 h 52"/>
                <a:gd name="T80" fmla="*/ 36 w 143"/>
                <a:gd name="T81" fmla="*/ 2 h 52"/>
                <a:gd name="T82" fmla="*/ 40 w 143"/>
                <a:gd name="T83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43" h="52">
                  <a:moveTo>
                    <a:pt x="40" y="0"/>
                  </a:moveTo>
                  <a:lnTo>
                    <a:pt x="51" y="0"/>
                  </a:lnTo>
                  <a:lnTo>
                    <a:pt x="62" y="2"/>
                  </a:lnTo>
                  <a:lnTo>
                    <a:pt x="74" y="5"/>
                  </a:lnTo>
                  <a:lnTo>
                    <a:pt x="78" y="11"/>
                  </a:lnTo>
                  <a:lnTo>
                    <a:pt x="91" y="9"/>
                  </a:lnTo>
                  <a:lnTo>
                    <a:pt x="96" y="13"/>
                  </a:lnTo>
                  <a:lnTo>
                    <a:pt x="106" y="24"/>
                  </a:lnTo>
                  <a:lnTo>
                    <a:pt x="113" y="31"/>
                  </a:lnTo>
                  <a:lnTo>
                    <a:pt x="118" y="30"/>
                  </a:lnTo>
                  <a:lnTo>
                    <a:pt x="126" y="34"/>
                  </a:lnTo>
                  <a:lnTo>
                    <a:pt x="125" y="37"/>
                  </a:lnTo>
                  <a:lnTo>
                    <a:pt x="135" y="38"/>
                  </a:lnTo>
                  <a:lnTo>
                    <a:pt x="143" y="44"/>
                  </a:lnTo>
                  <a:lnTo>
                    <a:pt x="141" y="48"/>
                  </a:lnTo>
                  <a:lnTo>
                    <a:pt x="132" y="51"/>
                  </a:lnTo>
                  <a:lnTo>
                    <a:pt x="123" y="51"/>
                  </a:lnTo>
                  <a:lnTo>
                    <a:pt x="113" y="50"/>
                  </a:lnTo>
                  <a:lnTo>
                    <a:pt x="95" y="52"/>
                  </a:lnTo>
                  <a:lnTo>
                    <a:pt x="105" y="43"/>
                  </a:lnTo>
                  <a:lnTo>
                    <a:pt x="100" y="38"/>
                  </a:lnTo>
                  <a:lnTo>
                    <a:pt x="91" y="37"/>
                  </a:lnTo>
                  <a:lnTo>
                    <a:pt x="86" y="34"/>
                  </a:lnTo>
                  <a:lnTo>
                    <a:pt x="84" y="25"/>
                  </a:lnTo>
                  <a:lnTo>
                    <a:pt x="78" y="25"/>
                  </a:lnTo>
                  <a:lnTo>
                    <a:pt x="65" y="21"/>
                  </a:lnTo>
                  <a:lnTo>
                    <a:pt x="61" y="17"/>
                  </a:lnTo>
                  <a:lnTo>
                    <a:pt x="44" y="15"/>
                  </a:lnTo>
                  <a:lnTo>
                    <a:pt x="39" y="12"/>
                  </a:lnTo>
                  <a:lnTo>
                    <a:pt x="45" y="7"/>
                  </a:lnTo>
                  <a:lnTo>
                    <a:pt x="31" y="7"/>
                  </a:lnTo>
                  <a:lnTo>
                    <a:pt x="21" y="15"/>
                  </a:lnTo>
                  <a:lnTo>
                    <a:pt x="15" y="16"/>
                  </a:lnTo>
                  <a:lnTo>
                    <a:pt x="13" y="20"/>
                  </a:lnTo>
                  <a:lnTo>
                    <a:pt x="5" y="21"/>
                  </a:lnTo>
                  <a:lnTo>
                    <a:pt x="0" y="20"/>
                  </a:lnTo>
                  <a:lnTo>
                    <a:pt x="8" y="15"/>
                  </a:lnTo>
                  <a:lnTo>
                    <a:pt x="12" y="8"/>
                  </a:lnTo>
                  <a:lnTo>
                    <a:pt x="18" y="5"/>
                  </a:lnTo>
                  <a:lnTo>
                    <a:pt x="25" y="3"/>
                  </a:lnTo>
                  <a:lnTo>
                    <a:pt x="36" y="2"/>
                  </a:lnTo>
                  <a:lnTo>
                    <a:pt x="4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2" name="Freeform 58">
              <a:extLst>
                <a:ext uri="{FF2B5EF4-FFF2-40B4-BE49-F238E27FC236}">
                  <a16:creationId xmlns:a16="http://schemas.microsoft.com/office/drawing/2014/main" id="{F8213468-47AB-18A6-AD26-590F381AF75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86326" y="3330575"/>
              <a:ext cx="165100" cy="168275"/>
            </a:xfrm>
            <a:custGeom>
              <a:avLst/>
              <a:gdLst>
                <a:gd name="T0" fmla="*/ 77 w 104"/>
                <a:gd name="T1" fmla="*/ 106 h 106"/>
                <a:gd name="T2" fmla="*/ 70 w 104"/>
                <a:gd name="T3" fmla="*/ 105 h 106"/>
                <a:gd name="T4" fmla="*/ 66 w 104"/>
                <a:gd name="T5" fmla="*/ 106 h 106"/>
                <a:gd name="T6" fmla="*/ 60 w 104"/>
                <a:gd name="T7" fmla="*/ 104 h 106"/>
                <a:gd name="T8" fmla="*/ 53 w 104"/>
                <a:gd name="T9" fmla="*/ 104 h 106"/>
                <a:gd name="T10" fmla="*/ 44 w 104"/>
                <a:gd name="T11" fmla="*/ 96 h 106"/>
                <a:gd name="T12" fmla="*/ 35 w 104"/>
                <a:gd name="T13" fmla="*/ 93 h 106"/>
                <a:gd name="T14" fmla="*/ 31 w 104"/>
                <a:gd name="T15" fmla="*/ 84 h 106"/>
                <a:gd name="T16" fmla="*/ 31 w 104"/>
                <a:gd name="T17" fmla="*/ 79 h 106"/>
                <a:gd name="T18" fmla="*/ 26 w 104"/>
                <a:gd name="T19" fmla="*/ 76 h 106"/>
                <a:gd name="T20" fmla="*/ 10 w 104"/>
                <a:gd name="T21" fmla="*/ 59 h 106"/>
                <a:gd name="T22" fmla="*/ 8 w 104"/>
                <a:gd name="T23" fmla="*/ 50 h 106"/>
                <a:gd name="T24" fmla="*/ 5 w 104"/>
                <a:gd name="T25" fmla="*/ 48 h 106"/>
                <a:gd name="T26" fmla="*/ 0 w 104"/>
                <a:gd name="T27" fmla="*/ 35 h 106"/>
                <a:gd name="T28" fmla="*/ 14 w 104"/>
                <a:gd name="T29" fmla="*/ 36 h 106"/>
                <a:gd name="T30" fmla="*/ 20 w 104"/>
                <a:gd name="T31" fmla="*/ 39 h 106"/>
                <a:gd name="T32" fmla="*/ 23 w 104"/>
                <a:gd name="T33" fmla="*/ 37 h 106"/>
                <a:gd name="T34" fmla="*/ 33 w 104"/>
                <a:gd name="T35" fmla="*/ 27 h 106"/>
                <a:gd name="T36" fmla="*/ 44 w 104"/>
                <a:gd name="T37" fmla="*/ 15 h 106"/>
                <a:gd name="T38" fmla="*/ 49 w 104"/>
                <a:gd name="T39" fmla="*/ 14 h 106"/>
                <a:gd name="T40" fmla="*/ 51 w 104"/>
                <a:gd name="T41" fmla="*/ 9 h 106"/>
                <a:gd name="T42" fmla="*/ 60 w 104"/>
                <a:gd name="T43" fmla="*/ 2 h 106"/>
                <a:gd name="T44" fmla="*/ 70 w 104"/>
                <a:gd name="T45" fmla="*/ 0 h 106"/>
                <a:gd name="T46" fmla="*/ 70 w 104"/>
                <a:gd name="T47" fmla="*/ 6 h 106"/>
                <a:gd name="T48" fmla="*/ 82 w 104"/>
                <a:gd name="T49" fmla="*/ 5 h 106"/>
                <a:gd name="T50" fmla="*/ 88 w 104"/>
                <a:gd name="T51" fmla="*/ 9 h 106"/>
                <a:gd name="T52" fmla="*/ 91 w 104"/>
                <a:gd name="T53" fmla="*/ 13 h 106"/>
                <a:gd name="T54" fmla="*/ 98 w 104"/>
                <a:gd name="T55" fmla="*/ 14 h 106"/>
                <a:gd name="T56" fmla="*/ 104 w 104"/>
                <a:gd name="T57" fmla="*/ 19 h 106"/>
                <a:gd name="T58" fmla="*/ 103 w 104"/>
                <a:gd name="T59" fmla="*/ 39 h 106"/>
                <a:gd name="T60" fmla="*/ 100 w 104"/>
                <a:gd name="T61" fmla="*/ 50 h 106"/>
                <a:gd name="T62" fmla="*/ 100 w 104"/>
                <a:gd name="T63" fmla="*/ 61 h 106"/>
                <a:gd name="T64" fmla="*/ 101 w 104"/>
                <a:gd name="T65" fmla="*/ 66 h 106"/>
                <a:gd name="T66" fmla="*/ 99 w 104"/>
                <a:gd name="T67" fmla="*/ 75 h 106"/>
                <a:gd name="T68" fmla="*/ 98 w 104"/>
                <a:gd name="T69" fmla="*/ 76 h 106"/>
                <a:gd name="T70" fmla="*/ 92 w 104"/>
                <a:gd name="T71" fmla="*/ 88 h 106"/>
                <a:gd name="T72" fmla="*/ 77 w 104"/>
                <a:gd name="T73" fmla="*/ 106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4" h="106">
                  <a:moveTo>
                    <a:pt x="77" y="106"/>
                  </a:moveTo>
                  <a:lnTo>
                    <a:pt x="70" y="105"/>
                  </a:lnTo>
                  <a:lnTo>
                    <a:pt x="66" y="106"/>
                  </a:lnTo>
                  <a:lnTo>
                    <a:pt x="60" y="104"/>
                  </a:lnTo>
                  <a:lnTo>
                    <a:pt x="53" y="104"/>
                  </a:lnTo>
                  <a:lnTo>
                    <a:pt x="44" y="96"/>
                  </a:lnTo>
                  <a:lnTo>
                    <a:pt x="35" y="93"/>
                  </a:lnTo>
                  <a:lnTo>
                    <a:pt x="31" y="84"/>
                  </a:lnTo>
                  <a:lnTo>
                    <a:pt x="31" y="79"/>
                  </a:lnTo>
                  <a:lnTo>
                    <a:pt x="26" y="76"/>
                  </a:lnTo>
                  <a:lnTo>
                    <a:pt x="10" y="59"/>
                  </a:lnTo>
                  <a:lnTo>
                    <a:pt x="8" y="50"/>
                  </a:lnTo>
                  <a:lnTo>
                    <a:pt x="5" y="48"/>
                  </a:lnTo>
                  <a:lnTo>
                    <a:pt x="0" y="35"/>
                  </a:lnTo>
                  <a:lnTo>
                    <a:pt x="14" y="36"/>
                  </a:lnTo>
                  <a:lnTo>
                    <a:pt x="20" y="39"/>
                  </a:lnTo>
                  <a:lnTo>
                    <a:pt x="23" y="37"/>
                  </a:lnTo>
                  <a:lnTo>
                    <a:pt x="33" y="27"/>
                  </a:lnTo>
                  <a:lnTo>
                    <a:pt x="44" y="15"/>
                  </a:lnTo>
                  <a:lnTo>
                    <a:pt x="49" y="14"/>
                  </a:lnTo>
                  <a:lnTo>
                    <a:pt x="51" y="9"/>
                  </a:lnTo>
                  <a:lnTo>
                    <a:pt x="60" y="2"/>
                  </a:lnTo>
                  <a:lnTo>
                    <a:pt x="70" y="0"/>
                  </a:lnTo>
                  <a:lnTo>
                    <a:pt x="70" y="6"/>
                  </a:lnTo>
                  <a:lnTo>
                    <a:pt x="82" y="5"/>
                  </a:lnTo>
                  <a:lnTo>
                    <a:pt x="88" y="9"/>
                  </a:lnTo>
                  <a:lnTo>
                    <a:pt x="91" y="13"/>
                  </a:lnTo>
                  <a:lnTo>
                    <a:pt x="98" y="14"/>
                  </a:lnTo>
                  <a:lnTo>
                    <a:pt x="104" y="19"/>
                  </a:lnTo>
                  <a:lnTo>
                    <a:pt x="103" y="39"/>
                  </a:lnTo>
                  <a:lnTo>
                    <a:pt x="100" y="50"/>
                  </a:lnTo>
                  <a:lnTo>
                    <a:pt x="100" y="61"/>
                  </a:lnTo>
                  <a:lnTo>
                    <a:pt x="101" y="66"/>
                  </a:lnTo>
                  <a:lnTo>
                    <a:pt x="99" y="75"/>
                  </a:lnTo>
                  <a:lnTo>
                    <a:pt x="98" y="76"/>
                  </a:lnTo>
                  <a:lnTo>
                    <a:pt x="92" y="88"/>
                  </a:lnTo>
                  <a:lnTo>
                    <a:pt x="77" y="1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3" name="Freeform 59">
              <a:extLst>
                <a:ext uri="{FF2B5EF4-FFF2-40B4-BE49-F238E27FC236}">
                  <a16:creationId xmlns:a16="http://schemas.microsoft.com/office/drawing/2014/main" id="{F300CA7F-FECA-2D2E-4310-E11C4CFD95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2501" y="3382963"/>
              <a:ext cx="207963" cy="230188"/>
            </a:xfrm>
            <a:custGeom>
              <a:avLst/>
              <a:gdLst>
                <a:gd name="T0" fmla="*/ 131 w 131"/>
                <a:gd name="T1" fmla="*/ 71 h 145"/>
                <a:gd name="T2" fmla="*/ 112 w 131"/>
                <a:gd name="T3" fmla="*/ 82 h 145"/>
                <a:gd name="T4" fmla="*/ 99 w 131"/>
                <a:gd name="T5" fmla="*/ 94 h 145"/>
                <a:gd name="T6" fmla="*/ 94 w 131"/>
                <a:gd name="T7" fmla="*/ 104 h 145"/>
                <a:gd name="T8" fmla="*/ 90 w 131"/>
                <a:gd name="T9" fmla="*/ 111 h 145"/>
                <a:gd name="T10" fmla="*/ 83 w 131"/>
                <a:gd name="T11" fmla="*/ 112 h 145"/>
                <a:gd name="T12" fmla="*/ 79 w 131"/>
                <a:gd name="T13" fmla="*/ 119 h 145"/>
                <a:gd name="T14" fmla="*/ 78 w 131"/>
                <a:gd name="T15" fmla="*/ 124 h 145"/>
                <a:gd name="T16" fmla="*/ 69 w 131"/>
                <a:gd name="T17" fmla="*/ 128 h 145"/>
                <a:gd name="T18" fmla="*/ 57 w 131"/>
                <a:gd name="T19" fmla="*/ 127 h 145"/>
                <a:gd name="T20" fmla="*/ 52 w 131"/>
                <a:gd name="T21" fmla="*/ 123 h 145"/>
                <a:gd name="T22" fmla="*/ 47 w 131"/>
                <a:gd name="T23" fmla="*/ 120 h 145"/>
                <a:gd name="T24" fmla="*/ 39 w 131"/>
                <a:gd name="T25" fmla="*/ 124 h 145"/>
                <a:gd name="T26" fmla="*/ 35 w 131"/>
                <a:gd name="T27" fmla="*/ 132 h 145"/>
                <a:gd name="T28" fmla="*/ 29 w 131"/>
                <a:gd name="T29" fmla="*/ 137 h 145"/>
                <a:gd name="T30" fmla="*/ 22 w 131"/>
                <a:gd name="T31" fmla="*/ 143 h 145"/>
                <a:gd name="T32" fmla="*/ 13 w 131"/>
                <a:gd name="T33" fmla="*/ 145 h 145"/>
                <a:gd name="T34" fmla="*/ 9 w 131"/>
                <a:gd name="T35" fmla="*/ 140 h 145"/>
                <a:gd name="T36" fmla="*/ 12 w 131"/>
                <a:gd name="T37" fmla="*/ 130 h 145"/>
                <a:gd name="T38" fmla="*/ 4 w 131"/>
                <a:gd name="T39" fmla="*/ 115 h 145"/>
                <a:gd name="T40" fmla="*/ 0 w 131"/>
                <a:gd name="T41" fmla="*/ 114 h 145"/>
                <a:gd name="T42" fmla="*/ 1 w 131"/>
                <a:gd name="T43" fmla="*/ 67 h 145"/>
                <a:gd name="T44" fmla="*/ 16 w 131"/>
                <a:gd name="T45" fmla="*/ 65 h 145"/>
                <a:gd name="T46" fmla="*/ 18 w 131"/>
                <a:gd name="T47" fmla="*/ 10 h 145"/>
                <a:gd name="T48" fmla="*/ 27 w 131"/>
                <a:gd name="T49" fmla="*/ 10 h 145"/>
                <a:gd name="T50" fmla="*/ 50 w 131"/>
                <a:gd name="T51" fmla="*/ 4 h 145"/>
                <a:gd name="T52" fmla="*/ 55 w 131"/>
                <a:gd name="T53" fmla="*/ 11 h 145"/>
                <a:gd name="T54" fmla="*/ 63 w 131"/>
                <a:gd name="T55" fmla="*/ 4 h 145"/>
                <a:gd name="T56" fmla="*/ 68 w 131"/>
                <a:gd name="T57" fmla="*/ 4 h 145"/>
                <a:gd name="T58" fmla="*/ 75 w 131"/>
                <a:gd name="T59" fmla="*/ 0 h 145"/>
                <a:gd name="T60" fmla="*/ 78 w 131"/>
                <a:gd name="T61" fmla="*/ 2 h 145"/>
                <a:gd name="T62" fmla="*/ 83 w 131"/>
                <a:gd name="T63" fmla="*/ 15 h 145"/>
                <a:gd name="T64" fmla="*/ 86 w 131"/>
                <a:gd name="T65" fmla="*/ 17 h 145"/>
                <a:gd name="T66" fmla="*/ 88 w 131"/>
                <a:gd name="T67" fmla="*/ 26 h 145"/>
                <a:gd name="T68" fmla="*/ 104 w 131"/>
                <a:gd name="T69" fmla="*/ 43 h 145"/>
                <a:gd name="T70" fmla="*/ 109 w 131"/>
                <a:gd name="T71" fmla="*/ 46 h 145"/>
                <a:gd name="T72" fmla="*/ 109 w 131"/>
                <a:gd name="T73" fmla="*/ 51 h 145"/>
                <a:gd name="T74" fmla="*/ 113 w 131"/>
                <a:gd name="T75" fmla="*/ 60 h 145"/>
                <a:gd name="T76" fmla="*/ 122 w 131"/>
                <a:gd name="T77" fmla="*/ 63 h 145"/>
                <a:gd name="T78" fmla="*/ 131 w 131"/>
                <a:gd name="T79" fmla="*/ 71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31" h="145">
                  <a:moveTo>
                    <a:pt x="131" y="71"/>
                  </a:moveTo>
                  <a:lnTo>
                    <a:pt x="112" y="82"/>
                  </a:lnTo>
                  <a:lnTo>
                    <a:pt x="99" y="94"/>
                  </a:lnTo>
                  <a:lnTo>
                    <a:pt x="94" y="104"/>
                  </a:lnTo>
                  <a:lnTo>
                    <a:pt x="90" y="111"/>
                  </a:lnTo>
                  <a:lnTo>
                    <a:pt x="83" y="112"/>
                  </a:lnTo>
                  <a:lnTo>
                    <a:pt x="79" y="119"/>
                  </a:lnTo>
                  <a:lnTo>
                    <a:pt x="78" y="124"/>
                  </a:lnTo>
                  <a:lnTo>
                    <a:pt x="69" y="128"/>
                  </a:lnTo>
                  <a:lnTo>
                    <a:pt x="57" y="127"/>
                  </a:lnTo>
                  <a:lnTo>
                    <a:pt x="52" y="123"/>
                  </a:lnTo>
                  <a:lnTo>
                    <a:pt x="47" y="120"/>
                  </a:lnTo>
                  <a:lnTo>
                    <a:pt x="39" y="124"/>
                  </a:lnTo>
                  <a:lnTo>
                    <a:pt x="35" y="132"/>
                  </a:lnTo>
                  <a:lnTo>
                    <a:pt x="29" y="137"/>
                  </a:lnTo>
                  <a:lnTo>
                    <a:pt x="22" y="143"/>
                  </a:lnTo>
                  <a:lnTo>
                    <a:pt x="13" y="145"/>
                  </a:lnTo>
                  <a:lnTo>
                    <a:pt x="9" y="140"/>
                  </a:lnTo>
                  <a:lnTo>
                    <a:pt x="12" y="130"/>
                  </a:lnTo>
                  <a:lnTo>
                    <a:pt x="4" y="115"/>
                  </a:lnTo>
                  <a:lnTo>
                    <a:pt x="0" y="114"/>
                  </a:lnTo>
                  <a:lnTo>
                    <a:pt x="1" y="67"/>
                  </a:lnTo>
                  <a:lnTo>
                    <a:pt x="16" y="65"/>
                  </a:lnTo>
                  <a:lnTo>
                    <a:pt x="18" y="10"/>
                  </a:lnTo>
                  <a:lnTo>
                    <a:pt x="27" y="10"/>
                  </a:lnTo>
                  <a:lnTo>
                    <a:pt x="50" y="4"/>
                  </a:lnTo>
                  <a:lnTo>
                    <a:pt x="55" y="11"/>
                  </a:lnTo>
                  <a:lnTo>
                    <a:pt x="63" y="4"/>
                  </a:lnTo>
                  <a:lnTo>
                    <a:pt x="68" y="4"/>
                  </a:lnTo>
                  <a:lnTo>
                    <a:pt x="75" y="0"/>
                  </a:lnTo>
                  <a:lnTo>
                    <a:pt x="78" y="2"/>
                  </a:lnTo>
                  <a:lnTo>
                    <a:pt x="83" y="15"/>
                  </a:lnTo>
                  <a:lnTo>
                    <a:pt x="86" y="17"/>
                  </a:lnTo>
                  <a:lnTo>
                    <a:pt x="88" y="26"/>
                  </a:lnTo>
                  <a:lnTo>
                    <a:pt x="104" y="43"/>
                  </a:lnTo>
                  <a:lnTo>
                    <a:pt x="109" y="46"/>
                  </a:lnTo>
                  <a:lnTo>
                    <a:pt x="109" y="51"/>
                  </a:lnTo>
                  <a:lnTo>
                    <a:pt x="113" y="60"/>
                  </a:lnTo>
                  <a:lnTo>
                    <a:pt x="122" y="63"/>
                  </a:lnTo>
                  <a:lnTo>
                    <a:pt x="131" y="7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4" name="Freeform 60">
              <a:extLst>
                <a:ext uri="{FF2B5EF4-FFF2-40B4-BE49-F238E27FC236}">
                  <a16:creationId xmlns:a16="http://schemas.microsoft.com/office/drawing/2014/main" id="{3A78E83D-4D34-A31D-AE47-0F76B976DDB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1051" y="3365500"/>
              <a:ext cx="290513" cy="303213"/>
            </a:xfrm>
            <a:custGeom>
              <a:avLst/>
              <a:gdLst>
                <a:gd name="T0" fmla="*/ 108 w 183"/>
                <a:gd name="T1" fmla="*/ 125 h 191"/>
                <a:gd name="T2" fmla="*/ 106 w 183"/>
                <a:gd name="T3" fmla="*/ 182 h 191"/>
                <a:gd name="T4" fmla="*/ 94 w 183"/>
                <a:gd name="T5" fmla="*/ 190 h 191"/>
                <a:gd name="T6" fmla="*/ 86 w 183"/>
                <a:gd name="T7" fmla="*/ 191 h 191"/>
                <a:gd name="T8" fmla="*/ 78 w 183"/>
                <a:gd name="T9" fmla="*/ 187 h 191"/>
                <a:gd name="T10" fmla="*/ 72 w 183"/>
                <a:gd name="T11" fmla="*/ 187 h 191"/>
                <a:gd name="T12" fmla="*/ 69 w 183"/>
                <a:gd name="T13" fmla="*/ 180 h 191"/>
                <a:gd name="T14" fmla="*/ 65 w 183"/>
                <a:gd name="T15" fmla="*/ 175 h 191"/>
                <a:gd name="T16" fmla="*/ 59 w 183"/>
                <a:gd name="T17" fmla="*/ 184 h 191"/>
                <a:gd name="T18" fmla="*/ 48 w 183"/>
                <a:gd name="T19" fmla="*/ 171 h 191"/>
                <a:gd name="T20" fmla="*/ 43 w 183"/>
                <a:gd name="T21" fmla="*/ 160 h 191"/>
                <a:gd name="T22" fmla="*/ 41 w 183"/>
                <a:gd name="T23" fmla="*/ 145 h 191"/>
                <a:gd name="T24" fmla="*/ 38 w 183"/>
                <a:gd name="T25" fmla="*/ 134 h 191"/>
                <a:gd name="T26" fmla="*/ 35 w 183"/>
                <a:gd name="T27" fmla="*/ 109 h 191"/>
                <a:gd name="T28" fmla="*/ 35 w 183"/>
                <a:gd name="T29" fmla="*/ 91 h 191"/>
                <a:gd name="T30" fmla="*/ 34 w 183"/>
                <a:gd name="T31" fmla="*/ 82 h 191"/>
                <a:gd name="T32" fmla="*/ 28 w 183"/>
                <a:gd name="T33" fmla="*/ 75 h 191"/>
                <a:gd name="T34" fmla="*/ 21 w 183"/>
                <a:gd name="T35" fmla="*/ 62 h 191"/>
                <a:gd name="T36" fmla="*/ 15 w 183"/>
                <a:gd name="T37" fmla="*/ 43 h 191"/>
                <a:gd name="T38" fmla="*/ 11 w 183"/>
                <a:gd name="T39" fmla="*/ 32 h 191"/>
                <a:gd name="T40" fmla="*/ 2 w 183"/>
                <a:gd name="T41" fmla="*/ 18 h 191"/>
                <a:gd name="T42" fmla="*/ 0 w 183"/>
                <a:gd name="T43" fmla="*/ 5 h 191"/>
                <a:gd name="T44" fmla="*/ 7 w 183"/>
                <a:gd name="T45" fmla="*/ 2 h 191"/>
                <a:gd name="T46" fmla="*/ 15 w 183"/>
                <a:gd name="T47" fmla="*/ 0 h 191"/>
                <a:gd name="T48" fmla="*/ 24 w 183"/>
                <a:gd name="T49" fmla="*/ 0 h 191"/>
                <a:gd name="T50" fmla="*/ 33 w 183"/>
                <a:gd name="T51" fmla="*/ 8 h 191"/>
                <a:gd name="T52" fmla="*/ 34 w 183"/>
                <a:gd name="T53" fmla="*/ 6 h 191"/>
                <a:gd name="T54" fmla="*/ 90 w 183"/>
                <a:gd name="T55" fmla="*/ 6 h 191"/>
                <a:gd name="T56" fmla="*/ 99 w 183"/>
                <a:gd name="T57" fmla="*/ 14 h 191"/>
                <a:gd name="T58" fmla="*/ 132 w 183"/>
                <a:gd name="T59" fmla="*/ 15 h 191"/>
                <a:gd name="T60" fmla="*/ 158 w 183"/>
                <a:gd name="T61" fmla="*/ 9 h 191"/>
                <a:gd name="T62" fmla="*/ 168 w 183"/>
                <a:gd name="T63" fmla="*/ 5 h 191"/>
                <a:gd name="T64" fmla="*/ 178 w 183"/>
                <a:gd name="T65" fmla="*/ 6 h 191"/>
                <a:gd name="T66" fmla="*/ 183 w 183"/>
                <a:gd name="T67" fmla="*/ 10 h 191"/>
                <a:gd name="T68" fmla="*/ 183 w 183"/>
                <a:gd name="T69" fmla="*/ 11 h 191"/>
                <a:gd name="T70" fmla="*/ 176 w 183"/>
                <a:gd name="T71" fmla="*/ 15 h 191"/>
                <a:gd name="T72" fmla="*/ 171 w 183"/>
                <a:gd name="T73" fmla="*/ 15 h 191"/>
                <a:gd name="T74" fmla="*/ 163 w 183"/>
                <a:gd name="T75" fmla="*/ 22 h 191"/>
                <a:gd name="T76" fmla="*/ 158 w 183"/>
                <a:gd name="T77" fmla="*/ 15 h 191"/>
                <a:gd name="T78" fmla="*/ 135 w 183"/>
                <a:gd name="T79" fmla="*/ 21 h 191"/>
                <a:gd name="T80" fmla="*/ 126 w 183"/>
                <a:gd name="T81" fmla="*/ 21 h 191"/>
                <a:gd name="T82" fmla="*/ 124 w 183"/>
                <a:gd name="T83" fmla="*/ 76 h 191"/>
                <a:gd name="T84" fmla="*/ 109 w 183"/>
                <a:gd name="T85" fmla="*/ 78 h 191"/>
                <a:gd name="T86" fmla="*/ 108 w 183"/>
                <a:gd name="T87" fmla="*/ 125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83" h="191">
                  <a:moveTo>
                    <a:pt x="108" y="125"/>
                  </a:moveTo>
                  <a:lnTo>
                    <a:pt x="106" y="182"/>
                  </a:lnTo>
                  <a:lnTo>
                    <a:pt x="94" y="190"/>
                  </a:lnTo>
                  <a:lnTo>
                    <a:pt x="86" y="191"/>
                  </a:lnTo>
                  <a:lnTo>
                    <a:pt x="78" y="187"/>
                  </a:lnTo>
                  <a:lnTo>
                    <a:pt x="72" y="187"/>
                  </a:lnTo>
                  <a:lnTo>
                    <a:pt x="69" y="180"/>
                  </a:lnTo>
                  <a:lnTo>
                    <a:pt x="65" y="175"/>
                  </a:lnTo>
                  <a:lnTo>
                    <a:pt x="59" y="184"/>
                  </a:lnTo>
                  <a:lnTo>
                    <a:pt x="48" y="171"/>
                  </a:lnTo>
                  <a:lnTo>
                    <a:pt x="43" y="160"/>
                  </a:lnTo>
                  <a:lnTo>
                    <a:pt x="41" y="145"/>
                  </a:lnTo>
                  <a:lnTo>
                    <a:pt x="38" y="134"/>
                  </a:lnTo>
                  <a:lnTo>
                    <a:pt x="35" y="109"/>
                  </a:lnTo>
                  <a:lnTo>
                    <a:pt x="35" y="91"/>
                  </a:lnTo>
                  <a:lnTo>
                    <a:pt x="34" y="82"/>
                  </a:lnTo>
                  <a:lnTo>
                    <a:pt x="28" y="75"/>
                  </a:lnTo>
                  <a:lnTo>
                    <a:pt x="21" y="62"/>
                  </a:lnTo>
                  <a:lnTo>
                    <a:pt x="15" y="43"/>
                  </a:lnTo>
                  <a:lnTo>
                    <a:pt x="11" y="32"/>
                  </a:lnTo>
                  <a:lnTo>
                    <a:pt x="2" y="18"/>
                  </a:lnTo>
                  <a:lnTo>
                    <a:pt x="0" y="5"/>
                  </a:lnTo>
                  <a:lnTo>
                    <a:pt x="7" y="2"/>
                  </a:lnTo>
                  <a:lnTo>
                    <a:pt x="15" y="0"/>
                  </a:lnTo>
                  <a:lnTo>
                    <a:pt x="24" y="0"/>
                  </a:lnTo>
                  <a:lnTo>
                    <a:pt x="33" y="8"/>
                  </a:lnTo>
                  <a:lnTo>
                    <a:pt x="34" y="6"/>
                  </a:lnTo>
                  <a:lnTo>
                    <a:pt x="90" y="6"/>
                  </a:lnTo>
                  <a:lnTo>
                    <a:pt x="99" y="14"/>
                  </a:lnTo>
                  <a:lnTo>
                    <a:pt x="132" y="15"/>
                  </a:lnTo>
                  <a:lnTo>
                    <a:pt x="158" y="9"/>
                  </a:lnTo>
                  <a:lnTo>
                    <a:pt x="168" y="5"/>
                  </a:lnTo>
                  <a:lnTo>
                    <a:pt x="178" y="6"/>
                  </a:lnTo>
                  <a:lnTo>
                    <a:pt x="183" y="10"/>
                  </a:lnTo>
                  <a:lnTo>
                    <a:pt x="183" y="11"/>
                  </a:lnTo>
                  <a:lnTo>
                    <a:pt x="176" y="15"/>
                  </a:lnTo>
                  <a:lnTo>
                    <a:pt x="171" y="15"/>
                  </a:lnTo>
                  <a:lnTo>
                    <a:pt x="163" y="22"/>
                  </a:lnTo>
                  <a:lnTo>
                    <a:pt x="158" y="15"/>
                  </a:lnTo>
                  <a:lnTo>
                    <a:pt x="135" y="21"/>
                  </a:lnTo>
                  <a:lnTo>
                    <a:pt x="126" y="21"/>
                  </a:lnTo>
                  <a:lnTo>
                    <a:pt x="124" y="76"/>
                  </a:lnTo>
                  <a:lnTo>
                    <a:pt x="109" y="78"/>
                  </a:lnTo>
                  <a:lnTo>
                    <a:pt x="108" y="12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5" name="Freeform 61">
              <a:extLst>
                <a:ext uri="{FF2B5EF4-FFF2-40B4-BE49-F238E27FC236}">
                  <a16:creationId xmlns:a16="http://schemas.microsoft.com/office/drawing/2014/main" id="{C96E394D-43D5-8C4A-0BD9-DFF08E2CCC1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2876" y="2527300"/>
              <a:ext cx="131763" cy="107950"/>
            </a:xfrm>
            <a:custGeom>
              <a:avLst/>
              <a:gdLst>
                <a:gd name="T0" fmla="*/ 10 w 83"/>
                <a:gd name="T1" fmla="*/ 48 h 68"/>
                <a:gd name="T2" fmla="*/ 5 w 83"/>
                <a:gd name="T3" fmla="*/ 35 h 68"/>
                <a:gd name="T4" fmla="*/ 0 w 83"/>
                <a:gd name="T5" fmla="*/ 29 h 68"/>
                <a:gd name="T6" fmla="*/ 5 w 83"/>
                <a:gd name="T7" fmla="*/ 26 h 68"/>
                <a:gd name="T8" fmla="*/ 11 w 83"/>
                <a:gd name="T9" fmla="*/ 16 h 68"/>
                <a:gd name="T10" fmla="*/ 15 w 83"/>
                <a:gd name="T11" fmla="*/ 8 h 68"/>
                <a:gd name="T12" fmla="*/ 20 w 83"/>
                <a:gd name="T13" fmla="*/ 1 h 68"/>
                <a:gd name="T14" fmla="*/ 27 w 83"/>
                <a:gd name="T15" fmla="*/ 4 h 68"/>
                <a:gd name="T16" fmla="*/ 33 w 83"/>
                <a:gd name="T17" fmla="*/ 0 h 68"/>
                <a:gd name="T18" fmla="*/ 41 w 83"/>
                <a:gd name="T19" fmla="*/ 0 h 68"/>
                <a:gd name="T20" fmla="*/ 48 w 83"/>
                <a:gd name="T21" fmla="*/ 4 h 68"/>
                <a:gd name="T22" fmla="*/ 57 w 83"/>
                <a:gd name="T23" fmla="*/ 9 h 68"/>
                <a:gd name="T24" fmla="*/ 66 w 83"/>
                <a:gd name="T25" fmla="*/ 21 h 68"/>
                <a:gd name="T26" fmla="*/ 74 w 83"/>
                <a:gd name="T27" fmla="*/ 31 h 68"/>
                <a:gd name="T28" fmla="*/ 74 w 83"/>
                <a:gd name="T29" fmla="*/ 42 h 68"/>
                <a:gd name="T30" fmla="*/ 76 w 83"/>
                <a:gd name="T31" fmla="*/ 51 h 68"/>
                <a:gd name="T32" fmla="*/ 81 w 83"/>
                <a:gd name="T33" fmla="*/ 55 h 68"/>
                <a:gd name="T34" fmla="*/ 83 w 83"/>
                <a:gd name="T35" fmla="*/ 60 h 68"/>
                <a:gd name="T36" fmla="*/ 83 w 83"/>
                <a:gd name="T37" fmla="*/ 65 h 68"/>
                <a:gd name="T38" fmla="*/ 80 w 83"/>
                <a:gd name="T39" fmla="*/ 66 h 68"/>
                <a:gd name="T40" fmla="*/ 72 w 83"/>
                <a:gd name="T41" fmla="*/ 65 h 68"/>
                <a:gd name="T42" fmla="*/ 71 w 83"/>
                <a:gd name="T43" fmla="*/ 66 h 68"/>
                <a:gd name="T44" fmla="*/ 68 w 83"/>
                <a:gd name="T45" fmla="*/ 68 h 68"/>
                <a:gd name="T46" fmla="*/ 59 w 83"/>
                <a:gd name="T47" fmla="*/ 62 h 68"/>
                <a:gd name="T48" fmla="*/ 53 w 83"/>
                <a:gd name="T49" fmla="*/ 62 h 68"/>
                <a:gd name="T50" fmla="*/ 27 w 83"/>
                <a:gd name="T51" fmla="*/ 62 h 68"/>
                <a:gd name="T52" fmla="*/ 23 w 83"/>
                <a:gd name="T53" fmla="*/ 64 h 68"/>
                <a:gd name="T54" fmla="*/ 18 w 83"/>
                <a:gd name="T55" fmla="*/ 64 h 68"/>
                <a:gd name="T56" fmla="*/ 11 w 83"/>
                <a:gd name="T57" fmla="*/ 66 h 68"/>
                <a:gd name="T58" fmla="*/ 9 w 83"/>
                <a:gd name="T59" fmla="*/ 55 h 68"/>
                <a:gd name="T60" fmla="*/ 22 w 83"/>
                <a:gd name="T61" fmla="*/ 55 h 68"/>
                <a:gd name="T62" fmla="*/ 26 w 83"/>
                <a:gd name="T63" fmla="*/ 53 h 68"/>
                <a:gd name="T64" fmla="*/ 28 w 83"/>
                <a:gd name="T65" fmla="*/ 53 h 68"/>
                <a:gd name="T66" fmla="*/ 33 w 83"/>
                <a:gd name="T67" fmla="*/ 49 h 68"/>
                <a:gd name="T68" fmla="*/ 37 w 83"/>
                <a:gd name="T69" fmla="*/ 52 h 68"/>
                <a:gd name="T70" fmla="*/ 44 w 83"/>
                <a:gd name="T71" fmla="*/ 53 h 68"/>
                <a:gd name="T72" fmla="*/ 50 w 83"/>
                <a:gd name="T73" fmla="*/ 49 h 68"/>
                <a:gd name="T74" fmla="*/ 48 w 83"/>
                <a:gd name="T75" fmla="*/ 44 h 68"/>
                <a:gd name="T76" fmla="*/ 42 w 83"/>
                <a:gd name="T77" fmla="*/ 47 h 68"/>
                <a:gd name="T78" fmla="*/ 39 w 83"/>
                <a:gd name="T79" fmla="*/ 47 h 68"/>
                <a:gd name="T80" fmla="*/ 33 w 83"/>
                <a:gd name="T81" fmla="*/ 43 h 68"/>
                <a:gd name="T82" fmla="*/ 29 w 83"/>
                <a:gd name="T83" fmla="*/ 43 h 68"/>
                <a:gd name="T84" fmla="*/ 26 w 83"/>
                <a:gd name="T85" fmla="*/ 47 h 68"/>
                <a:gd name="T86" fmla="*/ 10 w 83"/>
                <a:gd name="T87" fmla="*/ 48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3" h="68">
                  <a:moveTo>
                    <a:pt x="10" y="48"/>
                  </a:moveTo>
                  <a:lnTo>
                    <a:pt x="5" y="35"/>
                  </a:lnTo>
                  <a:lnTo>
                    <a:pt x="0" y="29"/>
                  </a:lnTo>
                  <a:lnTo>
                    <a:pt x="5" y="26"/>
                  </a:lnTo>
                  <a:lnTo>
                    <a:pt x="11" y="16"/>
                  </a:lnTo>
                  <a:lnTo>
                    <a:pt x="15" y="8"/>
                  </a:lnTo>
                  <a:lnTo>
                    <a:pt x="20" y="1"/>
                  </a:lnTo>
                  <a:lnTo>
                    <a:pt x="27" y="4"/>
                  </a:lnTo>
                  <a:lnTo>
                    <a:pt x="33" y="0"/>
                  </a:lnTo>
                  <a:lnTo>
                    <a:pt x="41" y="0"/>
                  </a:lnTo>
                  <a:lnTo>
                    <a:pt x="48" y="4"/>
                  </a:lnTo>
                  <a:lnTo>
                    <a:pt x="57" y="9"/>
                  </a:lnTo>
                  <a:lnTo>
                    <a:pt x="66" y="21"/>
                  </a:lnTo>
                  <a:lnTo>
                    <a:pt x="74" y="31"/>
                  </a:lnTo>
                  <a:lnTo>
                    <a:pt x="74" y="42"/>
                  </a:lnTo>
                  <a:lnTo>
                    <a:pt x="76" y="51"/>
                  </a:lnTo>
                  <a:lnTo>
                    <a:pt x="81" y="55"/>
                  </a:lnTo>
                  <a:lnTo>
                    <a:pt x="83" y="60"/>
                  </a:lnTo>
                  <a:lnTo>
                    <a:pt x="83" y="65"/>
                  </a:lnTo>
                  <a:lnTo>
                    <a:pt x="80" y="66"/>
                  </a:lnTo>
                  <a:lnTo>
                    <a:pt x="72" y="65"/>
                  </a:lnTo>
                  <a:lnTo>
                    <a:pt x="71" y="66"/>
                  </a:lnTo>
                  <a:lnTo>
                    <a:pt x="68" y="68"/>
                  </a:lnTo>
                  <a:lnTo>
                    <a:pt x="59" y="62"/>
                  </a:lnTo>
                  <a:lnTo>
                    <a:pt x="53" y="62"/>
                  </a:lnTo>
                  <a:lnTo>
                    <a:pt x="27" y="62"/>
                  </a:lnTo>
                  <a:lnTo>
                    <a:pt x="23" y="64"/>
                  </a:lnTo>
                  <a:lnTo>
                    <a:pt x="18" y="64"/>
                  </a:lnTo>
                  <a:lnTo>
                    <a:pt x="11" y="66"/>
                  </a:lnTo>
                  <a:lnTo>
                    <a:pt x="9" y="55"/>
                  </a:lnTo>
                  <a:lnTo>
                    <a:pt x="22" y="55"/>
                  </a:lnTo>
                  <a:lnTo>
                    <a:pt x="26" y="53"/>
                  </a:lnTo>
                  <a:lnTo>
                    <a:pt x="28" y="53"/>
                  </a:lnTo>
                  <a:lnTo>
                    <a:pt x="33" y="49"/>
                  </a:lnTo>
                  <a:lnTo>
                    <a:pt x="37" y="52"/>
                  </a:lnTo>
                  <a:lnTo>
                    <a:pt x="44" y="53"/>
                  </a:lnTo>
                  <a:lnTo>
                    <a:pt x="50" y="49"/>
                  </a:lnTo>
                  <a:lnTo>
                    <a:pt x="48" y="44"/>
                  </a:lnTo>
                  <a:lnTo>
                    <a:pt x="42" y="47"/>
                  </a:lnTo>
                  <a:lnTo>
                    <a:pt x="39" y="47"/>
                  </a:lnTo>
                  <a:lnTo>
                    <a:pt x="33" y="43"/>
                  </a:lnTo>
                  <a:lnTo>
                    <a:pt x="29" y="43"/>
                  </a:lnTo>
                  <a:lnTo>
                    <a:pt x="26" y="47"/>
                  </a:lnTo>
                  <a:lnTo>
                    <a:pt x="10" y="4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6" name="Freeform 62">
              <a:extLst>
                <a:ext uri="{FF2B5EF4-FFF2-40B4-BE49-F238E27FC236}">
                  <a16:creationId xmlns:a16="http://schemas.microsoft.com/office/drawing/2014/main" id="{2EF630BA-E91D-00FB-966E-2BAEE0D14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0351" y="2319338"/>
              <a:ext cx="358775" cy="371475"/>
            </a:xfrm>
            <a:custGeom>
              <a:avLst/>
              <a:gdLst>
                <a:gd name="T0" fmla="*/ 9 w 226"/>
                <a:gd name="T1" fmla="*/ 191 h 234"/>
                <a:gd name="T2" fmla="*/ 2 w 226"/>
                <a:gd name="T3" fmla="*/ 182 h 234"/>
                <a:gd name="T4" fmla="*/ 0 w 226"/>
                <a:gd name="T5" fmla="*/ 162 h 234"/>
                <a:gd name="T6" fmla="*/ 6 w 226"/>
                <a:gd name="T7" fmla="*/ 150 h 234"/>
                <a:gd name="T8" fmla="*/ 22 w 226"/>
                <a:gd name="T9" fmla="*/ 154 h 234"/>
                <a:gd name="T10" fmla="*/ 33 w 226"/>
                <a:gd name="T11" fmla="*/ 153 h 234"/>
                <a:gd name="T12" fmla="*/ 91 w 226"/>
                <a:gd name="T13" fmla="*/ 149 h 234"/>
                <a:gd name="T14" fmla="*/ 92 w 226"/>
                <a:gd name="T15" fmla="*/ 135 h 234"/>
                <a:gd name="T16" fmla="*/ 80 w 226"/>
                <a:gd name="T17" fmla="*/ 0 h 234"/>
                <a:gd name="T18" fmla="*/ 146 w 226"/>
                <a:gd name="T19" fmla="*/ 33 h 234"/>
                <a:gd name="T20" fmla="*/ 196 w 226"/>
                <a:gd name="T21" fmla="*/ 75 h 234"/>
                <a:gd name="T22" fmla="*/ 210 w 226"/>
                <a:gd name="T23" fmla="*/ 83 h 234"/>
                <a:gd name="T24" fmla="*/ 226 w 226"/>
                <a:gd name="T25" fmla="*/ 91 h 234"/>
                <a:gd name="T26" fmla="*/ 218 w 226"/>
                <a:gd name="T27" fmla="*/ 137 h 234"/>
                <a:gd name="T28" fmla="*/ 205 w 226"/>
                <a:gd name="T29" fmla="*/ 150 h 234"/>
                <a:gd name="T30" fmla="*/ 180 w 226"/>
                <a:gd name="T31" fmla="*/ 157 h 234"/>
                <a:gd name="T32" fmla="*/ 163 w 226"/>
                <a:gd name="T33" fmla="*/ 157 h 234"/>
                <a:gd name="T34" fmla="*/ 152 w 226"/>
                <a:gd name="T35" fmla="*/ 157 h 234"/>
                <a:gd name="T36" fmla="*/ 137 w 226"/>
                <a:gd name="T37" fmla="*/ 167 h 234"/>
                <a:gd name="T38" fmla="*/ 124 w 226"/>
                <a:gd name="T39" fmla="*/ 179 h 234"/>
                <a:gd name="T40" fmla="*/ 113 w 226"/>
                <a:gd name="T41" fmla="*/ 180 h 234"/>
                <a:gd name="T42" fmla="*/ 106 w 226"/>
                <a:gd name="T43" fmla="*/ 195 h 234"/>
                <a:gd name="T44" fmla="*/ 96 w 226"/>
                <a:gd name="T45" fmla="*/ 214 h 234"/>
                <a:gd name="T46" fmla="*/ 92 w 226"/>
                <a:gd name="T47" fmla="*/ 228 h 234"/>
                <a:gd name="T48" fmla="*/ 84 w 226"/>
                <a:gd name="T49" fmla="*/ 234 h 234"/>
                <a:gd name="T50" fmla="*/ 78 w 226"/>
                <a:gd name="T51" fmla="*/ 228 h 234"/>
                <a:gd name="T52" fmla="*/ 72 w 226"/>
                <a:gd name="T53" fmla="*/ 232 h 234"/>
                <a:gd name="T54" fmla="*/ 58 w 226"/>
                <a:gd name="T55" fmla="*/ 230 h 234"/>
                <a:gd name="T56" fmla="*/ 53 w 226"/>
                <a:gd name="T57" fmla="*/ 227 h 234"/>
                <a:gd name="T58" fmla="*/ 52 w 226"/>
                <a:gd name="T59" fmla="*/ 221 h 234"/>
                <a:gd name="T60" fmla="*/ 49 w 226"/>
                <a:gd name="T61" fmla="*/ 218 h 234"/>
                <a:gd name="T62" fmla="*/ 46 w 226"/>
                <a:gd name="T63" fmla="*/ 206 h 234"/>
                <a:gd name="T64" fmla="*/ 41 w 226"/>
                <a:gd name="T65" fmla="*/ 199 h 234"/>
                <a:gd name="T66" fmla="*/ 35 w 226"/>
                <a:gd name="T67" fmla="*/ 200 h 234"/>
                <a:gd name="T68" fmla="*/ 27 w 226"/>
                <a:gd name="T69" fmla="*/ 206 h 234"/>
                <a:gd name="T70" fmla="*/ 18 w 226"/>
                <a:gd name="T71" fmla="*/ 200 h 234"/>
                <a:gd name="T72" fmla="*/ 11 w 226"/>
                <a:gd name="T73" fmla="*/ 202 h 234"/>
                <a:gd name="T74" fmla="*/ 9 w 226"/>
                <a:gd name="T75" fmla="*/ 196 h 2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26" h="234">
                  <a:moveTo>
                    <a:pt x="9" y="196"/>
                  </a:moveTo>
                  <a:lnTo>
                    <a:pt x="9" y="191"/>
                  </a:lnTo>
                  <a:lnTo>
                    <a:pt x="7" y="186"/>
                  </a:lnTo>
                  <a:lnTo>
                    <a:pt x="2" y="182"/>
                  </a:lnTo>
                  <a:lnTo>
                    <a:pt x="0" y="173"/>
                  </a:lnTo>
                  <a:lnTo>
                    <a:pt x="0" y="162"/>
                  </a:lnTo>
                  <a:lnTo>
                    <a:pt x="5" y="158"/>
                  </a:lnTo>
                  <a:lnTo>
                    <a:pt x="6" y="150"/>
                  </a:lnTo>
                  <a:lnTo>
                    <a:pt x="11" y="150"/>
                  </a:lnTo>
                  <a:lnTo>
                    <a:pt x="22" y="154"/>
                  </a:lnTo>
                  <a:lnTo>
                    <a:pt x="28" y="152"/>
                  </a:lnTo>
                  <a:lnTo>
                    <a:pt x="33" y="153"/>
                  </a:lnTo>
                  <a:lnTo>
                    <a:pt x="36" y="149"/>
                  </a:lnTo>
                  <a:lnTo>
                    <a:pt x="91" y="149"/>
                  </a:lnTo>
                  <a:lnTo>
                    <a:pt x="94" y="137"/>
                  </a:lnTo>
                  <a:lnTo>
                    <a:pt x="92" y="135"/>
                  </a:lnTo>
                  <a:lnTo>
                    <a:pt x="85" y="67"/>
                  </a:lnTo>
                  <a:lnTo>
                    <a:pt x="80" y="0"/>
                  </a:lnTo>
                  <a:lnTo>
                    <a:pt x="101" y="0"/>
                  </a:lnTo>
                  <a:lnTo>
                    <a:pt x="146" y="33"/>
                  </a:lnTo>
                  <a:lnTo>
                    <a:pt x="192" y="67"/>
                  </a:lnTo>
                  <a:lnTo>
                    <a:pt x="196" y="75"/>
                  </a:lnTo>
                  <a:lnTo>
                    <a:pt x="205" y="80"/>
                  </a:lnTo>
                  <a:lnTo>
                    <a:pt x="210" y="83"/>
                  </a:lnTo>
                  <a:lnTo>
                    <a:pt x="210" y="93"/>
                  </a:lnTo>
                  <a:lnTo>
                    <a:pt x="226" y="91"/>
                  </a:lnTo>
                  <a:lnTo>
                    <a:pt x="226" y="126"/>
                  </a:lnTo>
                  <a:lnTo>
                    <a:pt x="218" y="137"/>
                  </a:lnTo>
                  <a:lnTo>
                    <a:pt x="217" y="148"/>
                  </a:lnTo>
                  <a:lnTo>
                    <a:pt x="205" y="150"/>
                  </a:lnTo>
                  <a:lnTo>
                    <a:pt x="185" y="152"/>
                  </a:lnTo>
                  <a:lnTo>
                    <a:pt x="180" y="157"/>
                  </a:lnTo>
                  <a:lnTo>
                    <a:pt x="172" y="157"/>
                  </a:lnTo>
                  <a:lnTo>
                    <a:pt x="163" y="157"/>
                  </a:lnTo>
                  <a:lnTo>
                    <a:pt x="159" y="154"/>
                  </a:lnTo>
                  <a:lnTo>
                    <a:pt x="152" y="157"/>
                  </a:lnTo>
                  <a:lnTo>
                    <a:pt x="140" y="162"/>
                  </a:lnTo>
                  <a:lnTo>
                    <a:pt x="137" y="167"/>
                  </a:lnTo>
                  <a:lnTo>
                    <a:pt x="126" y="175"/>
                  </a:lnTo>
                  <a:lnTo>
                    <a:pt x="124" y="179"/>
                  </a:lnTo>
                  <a:lnTo>
                    <a:pt x="118" y="183"/>
                  </a:lnTo>
                  <a:lnTo>
                    <a:pt x="113" y="180"/>
                  </a:lnTo>
                  <a:lnTo>
                    <a:pt x="109" y="184"/>
                  </a:lnTo>
                  <a:lnTo>
                    <a:pt x="106" y="195"/>
                  </a:lnTo>
                  <a:lnTo>
                    <a:pt x="94" y="208"/>
                  </a:lnTo>
                  <a:lnTo>
                    <a:pt x="96" y="214"/>
                  </a:lnTo>
                  <a:lnTo>
                    <a:pt x="91" y="221"/>
                  </a:lnTo>
                  <a:lnTo>
                    <a:pt x="92" y="228"/>
                  </a:lnTo>
                  <a:lnTo>
                    <a:pt x="87" y="231"/>
                  </a:lnTo>
                  <a:lnTo>
                    <a:pt x="84" y="234"/>
                  </a:lnTo>
                  <a:lnTo>
                    <a:pt x="81" y="226"/>
                  </a:lnTo>
                  <a:lnTo>
                    <a:pt x="78" y="228"/>
                  </a:lnTo>
                  <a:lnTo>
                    <a:pt x="75" y="228"/>
                  </a:lnTo>
                  <a:lnTo>
                    <a:pt x="72" y="232"/>
                  </a:lnTo>
                  <a:lnTo>
                    <a:pt x="62" y="232"/>
                  </a:lnTo>
                  <a:lnTo>
                    <a:pt x="58" y="230"/>
                  </a:lnTo>
                  <a:lnTo>
                    <a:pt x="55" y="231"/>
                  </a:lnTo>
                  <a:lnTo>
                    <a:pt x="53" y="227"/>
                  </a:lnTo>
                  <a:lnTo>
                    <a:pt x="53" y="222"/>
                  </a:lnTo>
                  <a:lnTo>
                    <a:pt x="52" y="221"/>
                  </a:lnTo>
                  <a:lnTo>
                    <a:pt x="49" y="222"/>
                  </a:lnTo>
                  <a:lnTo>
                    <a:pt x="49" y="218"/>
                  </a:lnTo>
                  <a:lnTo>
                    <a:pt x="52" y="213"/>
                  </a:lnTo>
                  <a:lnTo>
                    <a:pt x="46" y="206"/>
                  </a:lnTo>
                  <a:lnTo>
                    <a:pt x="45" y="202"/>
                  </a:lnTo>
                  <a:lnTo>
                    <a:pt x="41" y="199"/>
                  </a:lnTo>
                  <a:lnTo>
                    <a:pt x="39" y="197"/>
                  </a:lnTo>
                  <a:lnTo>
                    <a:pt x="35" y="200"/>
                  </a:lnTo>
                  <a:lnTo>
                    <a:pt x="31" y="202"/>
                  </a:lnTo>
                  <a:lnTo>
                    <a:pt x="27" y="206"/>
                  </a:lnTo>
                  <a:lnTo>
                    <a:pt x="22" y="205"/>
                  </a:lnTo>
                  <a:lnTo>
                    <a:pt x="18" y="200"/>
                  </a:lnTo>
                  <a:lnTo>
                    <a:pt x="15" y="200"/>
                  </a:lnTo>
                  <a:lnTo>
                    <a:pt x="11" y="202"/>
                  </a:lnTo>
                  <a:lnTo>
                    <a:pt x="9" y="202"/>
                  </a:lnTo>
                  <a:lnTo>
                    <a:pt x="9" y="19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7" name="Freeform 63">
              <a:extLst>
                <a:ext uri="{FF2B5EF4-FFF2-40B4-BE49-F238E27FC236}">
                  <a16:creationId xmlns:a16="http://schemas.microsoft.com/office/drawing/2014/main" id="{B3DE1AAC-3403-7246-0907-5517C7B2762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257425"/>
              <a:ext cx="263525" cy="319088"/>
            </a:xfrm>
            <a:custGeom>
              <a:avLst/>
              <a:gdLst>
                <a:gd name="T0" fmla="*/ 0 w 166"/>
                <a:gd name="T1" fmla="*/ 101 h 201"/>
                <a:gd name="T2" fmla="*/ 2 w 166"/>
                <a:gd name="T3" fmla="*/ 96 h 201"/>
                <a:gd name="T4" fmla="*/ 57 w 166"/>
                <a:gd name="T5" fmla="*/ 96 h 201"/>
                <a:gd name="T6" fmla="*/ 54 w 166"/>
                <a:gd name="T7" fmla="*/ 72 h 201"/>
                <a:gd name="T8" fmla="*/ 58 w 166"/>
                <a:gd name="T9" fmla="*/ 65 h 201"/>
                <a:gd name="T10" fmla="*/ 70 w 166"/>
                <a:gd name="T11" fmla="*/ 63 h 201"/>
                <a:gd name="T12" fmla="*/ 71 w 166"/>
                <a:gd name="T13" fmla="*/ 23 h 201"/>
                <a:gd name="T14" fmla="*/ 115 w 166"/>
                <a:gd name="T15" fmla="*/ 24 h 201"/>
                <a:gd name="T16" fmla="*/ 117 w 166"/>
                <a:gd name="T17" fmla="*/ 0 h 201"/>
                <a:gd name="T18" fmla="*/ 166 w 166"/>
                <a:gd name="T19" fmla="*/ 39 h 201"/>
                <a:gd name="T20" fmla="*/ 145 w 166"/>
                <a:gd name="T21" fmla="*/ 39 h 201"/>
                <a:gd name="T22" fmla="*/ 150 w 166"/>
                <a:gd name="T23" fmla="*/ 106 h 201"/>
                <a:gd name="T24" fmla="*/ 157 w 166"/>
                <a:gd name="T25" fmla="*/ 174 h 201"/>
                <a:gd name="T26" fmla="*/ 159 w 166"/>
                <a:gd name="T27" fmla="*/ 176 h 201"/>
                <a:gd name="T28" fmla="*/ 156 w 166"/>
                <a:gd name="T29" fmla="*/ 188 h 201"/>
                <a:gd name="T30" fmla="*/ 101 w 166"/>
                <a:gd name="T31" fmla="*/ 188 h 201"/>
                <a:gd name="T32" fmla="*/ 98 w 166"/>
                <a:gd name="T33" fmla="*/ 192 h 201"/>
                <a:gd name="T34" fmla="*/ 93 w 166"/>
                <a:gd name="T35" fmla="*/ 191 h 201"/>
                <a:gd name="T36" fmla="*/ 87 w 166"/>
                <a:gd name="T37" fmla="*/ 193 h 201"/>
                <a:gd name="T38" fmla="*/ 76 w 166"/>
                <a:gd name="T39" fmla="*/ 189 h 201"/>
                <a:gd name="T40" fmla="*/ 71 w 166"/>
                <a:gd name="T41" fmla="*/ 189 h 201"/>
                <a:gd name="T42" fmla="*/ 70 w 166"/>
                <a:gd name="T43" fmla="*/ 197 h 201"/>
                <a:gd name="T44" fmla="*/ 65 w 166"/>
                <a:gd name="T45" fmla="*/ 201 h 201"/>
                <a:gd name="T46" fmla="*/ 57 w 166"/>
                <a:gd name="T47" fmla="*/ 191 h 201"/>
                <a:gd name="T48" fmla="*/ 48 w 166"/>
                <a:gd name="T49" fmla="*/ 179 h 201"/>
                <a:gd name="T50" fmla="*/ 39 w 166"/>
                <a:gd name="T51" fmla="*/ 174 h 201"/>
                <a:gd name="T52" fmla="*/ 32 w 166"/>
                <a:gd name="T53" fmla="*/ 170 h 201"/>
                <a:gd name="T54" fmla="*/ 24 w 166"/>
                <a:gd name="T55" fmla="*/ 170 h 201"/>
                <a:gd name="T56" fmla="*/ 18 w 166"/>
                <a:gd name="T57" fmla="*/ 174 h 201"/>
                <a:gd name="T58" fmla="*/ 11 w 166"/>
                <a:gd name="T59" fmla="*/ 171 h 201"/>
                <a:gd name="T60" fmla="*/ 6 w 166"/>
                <a:gd name="T61" fmla="*/ 178 h 201"/>
                <a:gd name="T62" fmla="*/ 5 w 166"/>
                <a:gd name="T63" fmla="*/ 169 h 201"/>
                <a:gd name="T64" fmla="*/ 9 w 166"/>
                <a:gd name="T65" fmla="*/ 162 h 201"/>
                <a:gd name="T66" fmla="*/ 11 w 166"/>
                <a:gd name="T67" fmla="*/ 147 h 201"/>
                <a:gd name="T68" fmla="*/ 10 w 166"/>
                <a:gd name="T69" fmla="*/ 131 h 201"/>
                <a:gd name="T70" fmla="*/ 9 w 166"/>
                <a:gd name="T71" fmla="*/ 123 h 201"/>
                <a:gd name="T72" fmla="*/ 10 w 166"/>
                <a:gd name="T73" fmla="*/ 115 h 201"/>
                <a:gd name="T74" fmla="*/ 6 w 166"/>
                <a:gd name="T75" fmla="*/ 108 h 201"/>
                <a:gd name="T76" fmla="*/ 0 w 166"/>
                <a:gd name="T77" fmla="*/ 101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6" h="201">
                  <a:moveTo>
                    <a:pt x="0" y="101"/>
                  </a:moveTo>
                  <a:lnTo>
                    <a:pt x="2" y="96"/>
                  </a:lnTo>
                  <a:lnTo>
                    <a:pt x="57" y="96"/>
                  </a:lnTo>
                  <a:lnTo>
                    <a:pt x="54" y="72"/>
                  </a:lnTo>
                  <a:lnTo>
                    <a:pt x="58" y="65"/>
                  </a:lnTo>
                  <a:lnTo>
                    <a:pt x="70" y="63"/>
                  </a:lnTo>
                  <a:lnTo>
                    <a:pt x="71" y="23"/>
                  </a:lnTo>
                  <a:lnTo>
                    <a:pt x="115" y="24"/>
                  </a:lnTo>
                  <a:lnTo>
                    <a:pt x="117" y="0"/>
                  </a:lnTo>
                  <a:lnTo>
                    <a:pt x="166" y="39"/>
                  </a:lnTo>
                  <a:lnTo>
                    <a:pt x="145" y="39"/>
                  </a:lnTo>
                  <a:lnTo>
                    <a:pt x="150" y="106"/>
                  </a:lnTo>
                  <a:lnTo>
                    <a:pt x="157" y="174"/>
                  </a:lnTo>
                  <a:lnTo>
                    <a:pt x="159" y="176"/>
                  </a:lnTo>
                  <a:lnTo>
                    <a:pt x="156" y="188"/>
                  </a:lnTo>
                  <a:lnTo>
                    <a:pt x="101" y="188"/>
                  </a:lnTo>
                  <a:lnTo>
                    <a:pt x="98" y="192"/>
                  </a:lnTo>
                  <a:lnTo>
                    <a:pt x="93" y="191"/>
                  </a:lnTo>
                  <a:lnTo>
                    <a:pt x="87" y="193"/>
                  </a:lnTo>
                  <a:lnTo>
                    <a:pt x="76" y="189"/>
                  </a:lnTo>
                  <a:lnTo>
                    <a:pt x="71" y="189"/>
                  </a:lnTo>
                  <a:lnTo>
                    <a:pt x="70" y="197"/>
                  </a:lnTo>
                  <a:lnTo>
                    <a:pt x="65" y="201"/>
                  </a:lnTo>
                  <a:lnTo>
                    <a:pt x="57" y="191"/>
                  </a:lnTo>
                  <a:lnTo>
                    <a:pt x="48" y="179"/>
                  </a:lnTo>
                  <a:lnTo>
                    <a:pt x="39" y="174"/>
                  </a:lnTo>
                  <a:lnTo>
                    <a:pt x="32" y="170"/>
                  </a:lnTo>
                  <a:lnTo>
                    <a:pt x="24" y="170"/>
                  </a:lnTo>
                  <a:lnTo>
                    <a:pt x="18" y="174"/>
                  </a:lnTo>
                  <a:lnTo>
                    <a:pt x="11" y="171"/>
                  </a:lnTo>
                  <a:lnTo>
                    <a:pt x="6" y="178"/>
                  </a:lnTo>
                  <a:lnTo>
                    <a:pt x="5" y="169"/>
                  </a:lnTo>
                  <a:lnTo>
                    <a:pt x="9" y="162"/>
                  </a:lnTo>
                  <a:lnTo>
                    <a:pt x="11" y="147"/>
                  </a:lnTo>
                  <a:lnTo>
                    <a:pt x="10" y="131"/>
                  </a:lnTo>
                  <a:lnTo>
                    <a:pt x="9" y="123"/>
                  </a:lnTo>
                  <a:lnTo>
                    <a:pt x="10" y="115"/>
                  </a:lnTo>
                  <a:lnTo>
                    <a:pt x="6" y="108"/>
                  </a:lnTo>
                  <a:lnTo>
                    <a:pt x="0" y="10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8" name="Freeform 64">
              <a:extLst>
                <a:ext uri="{FF2B5EF4-FFF2-40B4-BE49-F238E27FC236}">
                  <a16:creationId xmlns:a16="http://schemas.microsoft.com/office/drawing/2014/main" id="{3AD4784E-F446-474E-BEEC-7A7F11D6698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54513" y="2636838"/>
              <a:ext cx="63500" cy="152400"/>
            </a:xfrm>
            <a:custGeom>
              <a:avLst/>
              <a:gdLst>
                <a:gd name="T0" fmla="*/ 26 w 40"/>
                <a:gd name="T1" fmla="*/ 93 h 96"/>
                <a:gd name="T2" fmla="*/ 14 w 40"/>
                <a:gd name="T3" fmla="*/ 96 h 96"/>
                <a:gd name="T4" fmla="*/ 10 w 40"/>
                <a:gd name="T5" fmla="*/ 84 h 96"/>
                <a:gd name="T6" fmla="*/ 12 w 40"/>
                <a:gd name="T7" fmla="*/ 49 h 96"/>
                <a:gd name="T8" fmla="*/ 8 w 40"/>
                <a:gd name="T9" fmla="*/ 45 h 96"/>
                <a:gd name="T10" fmla="*/ 8 w 40"/>
                <a:gd name="T11" fmla="*/ 38 h 96"/>
                <a:gd name="T12" fmla="*/ 2 w 40"/>
                <a:gd name="T13" fmla="*/ 32 h 96"/>
                <a:gd name="T14" fmla="*/ 0 w 40"/>
                <a:gd name="T15" fmla="*/ 27 h 96"/>
                <a:gd name="T16" fmla="*/ 0 w 40"/>
                <a:gd name="T17" fmla="*/ 19 h 96"/>
                <a:gd name="T18" fmla="*/ 5 w 40"/>
                <a:gd name="T19" fmla="*/ 18 h 96"/>
                <a:gd name="T20" fmla="*/ 8 w 40"/>
                <a:gd name="T21" fmla="*/ 10 h 96"/>
                <a:gd name="T22" fmla="*/ 15 w 40"/>
                <a:gd name="T23" fmla="*/ 9 h 96"/>
                <a:gd name="T24" fmla="*/ 18 w 40"/>
                <a:gd name="T25" fmla="*/ 4 h 96"/>
                <a:gd name="T26" fmla="*/ 23 w 40"/>
                <a:gd name="T27" fmla="*/ 0 h 96"/>
                <a:gd name="T28" fmla="*/ 28 w 40"/>
                <a:gd name="T29" fmla="*/ 0 h 96"/>
                <a:gd name="T30" fmla="*/ 38 w 40"/>
                <a:gd name="T31" fmla="*/ 9 h 96"/>
                <a:gd name="T32" fmla="*/ 38 w 40"/>
                <a:gd name="T33" fmla="*/ 14 h 96"/>
                <a:gd name="T34" fmla="*/ 40 w 40"/>
                <a:gd name="T35" fmla="*/ 23 h 96"/>
                <a:gd name="T36" fmla="*/ 38 w 40"/>
                <a:gd name="T37" fmla="*/ 30 h 96"/>
                <a:gd name="T38" fmla="*/ 39 w 40"/>
                <a:gd name="T39" fmla="*/ 34 h 96"/>
                <a:gd name="T40" fmla="*/ 32 w 40"/>
                <a:gd name="T41" fmla="*/ 44 h 96"/>
                <a:gd name="T42" fmla="*/ 28 w 40"/>
                <a:gd name="T43" fmla="*/ 49 h 96"/>
                <a:gd name="T44" fmla="*/ 26 w 40"/>
                <a:gd name="T45" fmla="*/ 58 h 96"/>
                <a:gd name="T46" fmla="*/ 27 w 40"/>
                <a:gd name="T47" fmla="*/ 69 h 96"/>
                <a:gd name="T48" fmla="*/ 26 w 40"/>
                <a:gd name="T49" fmla="*/ 93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" h="96">
                  <a:moveTo>
                    <a:pt x="26" y="93"/>
                  </a:moveTo>
                  <a:lnTo>
                    <a:pt x="14" y="96"/>
                  </a:lnTo>
                  <a:lnTo>
                    <a:pt x="10" y="84"/>
                  </a:lnTo>
                  <a:lnTo>
                    <a:pt x="12" y="49"/>
                  </a:lnTo>
                  <a:lnTo>
                    <a:pt x="8" y="45"/>
                  </a:lnTo>
                  <a:lnTo>
                    <a:pt x="8" y="38"/>
                  </a:lnTo>
                  <a:lnTo>
                    <a:pt x="2" y="32"/>
                  </a:lnTo>
                  <a:lnTo>
                    <a:pt x="0" y="27"/>
                  </a:lnTo>
                  <a:lnTo>
                    <a:pt x="0" y="19"/>
                  </a:lnTo>
                  <a:lnTo>
                    <a:pt x="5" y="18"/>
                  </a:lnTo>
                  <a:lnTo>
                    <a:pt x="8" y="10"/>
                  </a:lnTo>
                  <a:lnTo>
                    <a:pt x="15" y="9"/>
                  </a:lnTo>
                  <a:lnTo>
                    <a:pt x="18" y="4"/>
                  </a:lnTo>
                  <a:lnTo>
                    <a:pt x="23" y="0"/>
                  </a:lnTo>
                  <a:lnTo>
                    <a:pt x="28" y="0"/>
                  </a:lnTo>
                  <a:lnTo>
                    <a:pt x="38" y="9"/>
                  </a:lnTo>
                  <a:lnTo>
                    <a:pt x="38" y="14"/>
                  </a:lnTo>
                  <a:lnTo>
                    <a:pt x="40" y="23"/>
                  </a:lnTo>
                  <a:lnTo>
                    <a:pt x="38" y="30"/>
                  </a:lnTo>
                  <a:lnTo>
                    <a:pt x="39" y="34"/>
                  </a:lnTo>
                  <a:lnTo>
                    <a:pt x="32" y="44"/>
                  </a:lnTo>
                  <a:lnTo>
                    <a:pt x="28" y="49"/>
                  </a:lnTo>
                  <a:lnTo>
                    <a:pt x="26" y="58"/>
                  </a:lnTo>
                  <a:lnTo>
                    <a:pt x="27" y="69"/>
                  </a:lnTo>
                  <a:lnTo>
                    <a:pt x="26" y="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9" name="Freeform 65">
              <a:extLst>
                <a:ext uri="{FF2B5EF4-FFF2-40B4-BE49-F238E27FC236}">
                  <a16:creationId xmlns:a16="http://schemas.microsoft.com/office/drawing/2014/main" id="{02159187-51DA-8741-F862-3807A337C805}"/>
                </a:ext>
              </a:extLst>
            </p:cNvPr>
            <p:cNvSpPr>
              <a:spLocks/>
            </p:cNvSpPr>
            <p:nvPr/>
          </p:nvSpPr>
          <p:spPr bwMode="auto">
            <a:xfrm>
              <a:off x="4341813" y="2355850"/>
              <a:ext cx="338138" cy="295275"/>
            </a:xfrm>
            <a:custGeom>
              <a:avLst/>
              <a:gdLst>
                <a:gd name="T0" fmla="*/ 198 w 213"/>
                <a:gd name="T1" fmla="*/ 9 h 186"/>
                <a:gd name="T2" fmla="*/ 201 w 213"/>
                <a:gd name="T3" fmla="*/ 34 h 186"/>
                <a:gd name="T4" fmla="*/ 207 w 213"/>
                <a:gd name="T5" fmla="*/ 39 h 186"/>
                <a:gd name="T6" fmla="*/ 207 w 213"/>
                <a:gd name="T7" fmla="*/ 43 h 186"/>
                <a:gd name="T8" fmla="*/ 213 w 213"/>
                <a:gd name="T9" fmla="*/ 48 h 186"/>
                <a:gd name="T10" fmla="*/ 211 w 213"/>
                <a:gd name="T11" fmla="*/ 55 h 186"/>
                <a:gd name="T12" fmla="*/ 205 w 213"/>
                <a:gd name="T13" fmla="*/ 87 h 186"/>
                <a:gd name="T14" fmla="*/ 205 w 213"/>
                <a:gd name="T15" fmla="*/ 107 h 186"/>
                <a:gd name="T16" fmla="*/ 188 w 213"/>
                <a:gd name="T17" fmla="*/ 122 h 186"/>
                <a:gd name="T18" fmla="*/ 183 w 213"/>
                <a:gd name="T19" fmla="*/ 143 h 186"/>
                <a:gd name="T20" fmla="*/ 188 w 213"/>
                <a:gd name="T21" fmla="*/ 150 h 186"/>
                <a:gd name="T22" fmla="*/ 188 w 213"/>
                <a:gd name="T23" fmla="*/ 160 h 186"/>
                <a:gd name="T24" fmla="*/ 198 w 213"/>
                <a:gd name="T25" fmla="*/ 160 h 186"/>
                <a:gd name="T26" fmla="*/ 196 w 213"/>
                <a:gd name="T27" fmla="*/ 166 h 186"/>
                <a:gd name="T28" fmla="*/ 192 w 213"/>
                <a:gd name="T29" fmla="*/ 168 h 186"/>
                <a:gd name="T30" fmla="*/ 192 w 213"/>
                <a:gd name="T31" fmla="*/ 173 h 186"/>
                <a:gd name="T32" fmla="*/ 190 w 213"/>
                <a:gd name="T33" fmla="*/ 173 h 186"/>
                <a:gd name="T34" fmla="*/ 179 w 213"/>
                <a:gd name="T35" fmla="*/ 156 h 186"/>
                <a:gd name="T36" fmla="*/ 177 w 213"/>
                <a:gd name="T37" fmla="*/ 156 h 186"/>
                <a:gd name="T38" fmla="*/ 165 w 213"/>
                <a:gd name="T39" fmla="*/ 165 h 186"/>
                <a:gd name="T40" fmla="*/ 156 w 213"/>
                <a:gd name="T41" fmla="*/ 160 h 186"/>
                <a:gd name="T42" fmla="*/ 148 w 213"/>
                <a:gd name="T43" fmla="*/ 159 h 186"/>
                <a:gd name="T44" fmla="*/ 143 w 213"/>
                <a:gd name="T45" fmla="*/ 161 h 186"/>
                <a:gd name="T46" fmla="*/ 135 w 213"/>
                <a:gd name="T47" fmla="*/ 161 h 186"/>
                <a:gd name="T48" fmla="*/ 129 w 213"/>
                <a:gd name="T49" fmla="*/ 166 h 186"/>
                <a:gd name="T50" fmla="*/ 121 w 213"/>
                <a:gd name="T51" fmla="*/ 166 h 186"/>
                <a:gd name="T52" fmla="*/ 103 w 213"/>
                <a:gd name="T53" fmla="*/ 160 h 186"/>
                <a:gd name="T54" fmla="*/ 98 w 213"/>
                <a:gd name="T55" fmla="*/ 164 h 186"/>
                <a:gd name="T56" fmla="*/ 91 w 213"/>
                <a:gd name="T57" fmla="*/ 164 h 186"/>
                <a:gd name="T58" fmla="*/ 85 w 213"/>
                <a:gd name="T59" fmla="*/ 157 h 186"/>
                <a:gd name="T60" fmla="*/ 70 w 213"/>
                <a:gd name="T61" fmla="*/ 151 h 186"/>
                <a:gd name="T62" fmla="*/ 56 w 213"/>
                <a:gd name="T63" fmla="*/ 153 h 186"/>
                <a:gd name="T64" fmla="*/ 53 w 213"/>
                <a:gd name="T65" fmla="*/ 156 h 186"/>
                <a:gd name="T66" fmla="*/ 51 w 213"/>
                <a:gd name="T67" fmla="*/ 166 h 186"/>
                <a:gd name="T68" fmla="*/ 47 w 213"/>
                <a:gd name="T69" fmla="*/ 172 h 186"/>
                <a:gd name="T70" fmla="*/ 46 w 213"/>
                <a:gd name="T71" fmla="*/ 186 h 186"/>
                <a:gd name="T72" fmla="*/ 36 w 213"/>
                <a:gd name="T73" fmla="*/ 177 h 186"/>
                <a:gd name="T74" fmla="*/ 31 w 213"/>
                <a:gd name="T75" fmla="*/ 177 h 186"/>
                <a:gd name="T76" fmla="*/ 26 w 213"/>
                <a:gd name="T77" fmla="*/ 181 h 186"/>
                <a:gd name="T78" fmla="*/ 26 w 213"/>
                <a:gd name="T79" fmla="*/ 170 h 186"/>
                <a:gd name="T80" fmla="*/ 9 w 213"/>
                <a:gd name="T81" fmla="*/ 166 h 186"/>
                <a:gd name="T82" fmla="*/ 9 w 213"/>
                <a:gd name="T83" fmla="*/ 160 h 186"/>
                <a:gd name="T84" fmla="*/ 3 w 213"/>
                <a:gd name="T85" fmla="*/ 150 h 186"/>
                <a:gd name="T86" fmla="*/ 0 w 213"/>
                <a:gd name="T87" fmla="*/ 142 h 186"/>
                <a:gd name="T88" fmla="*/ 1 w 213"/>
                <a:gd name="T89" fmla="*/ 134 h 186"/>
                <a:gd name="T90" fmla="*/ 9 w 213"/>
                <a:gd name="T91" fmla="*/ 134 h 186"/>
                <a:gd name="T92" fmla="*/ 14 w 213"/>
                <a:gd name="T93" fmla="*/ 129 h 186"/>
                <a:gd name="T94" fmla="*/ 34 w 213"/>
                <a:gd name="T95" fmla="*/ 127 h 186"/>
                <a:gd name="T96" fmla="*/ 46 w 213"/>
                <a:gd name="T97" fmla="*/ 125 h 186"/>
                <a:gd name="T98" fmla="*/ 47 w 213"/>
                <a:gd name="T99" fmla="*/ 114 h 186"/>
                <a:gd name="T100" fmla="*/ 55 w 213"/>
                <a:gd name="T101" fmla="*/ 103 h 186"/>
                <a:gd name="T102" fmla="*/ 55 w 213"/>
                <a:gd name="T103" fmla="*/ 68 h 186"/>
                <a:gd name="T104" fmla="*/ 73 w 213"/>
                <a:gd name="T105" fmla="*/ 61 h 186"/>
                <a:gd name="T106" fmla="*/ 113 w 213"/>
                <a:gd name="T107" fmla="*/ 30 h 186"/>
                <a:gd name="T108" fmla="*/ 160 w 213"/>
                <a:gd name="T109" fmla="*/ 0 h 186"/>
                <a:gd name="T110" fmla="*/ 181 w 213"/>
                <a:gd name="T111" fmla="*/ 7 h 186"/>
                <a:gd name="T112" fmla="*/ 188 w 213"/>
                <a:gd name="T113" fmla="*/ 14 h 186"/>
                <a:gd name="T114" fmla="*/ 198 w 213"/>
                <a:gd name="T115" fmla="*/ 9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13" h="186">
                  <a:moveTo>
                    <a:pt x="198" y="9"/>
                  </a:moveTo>
                  <a:lnTo>
                    <a:pt x="201" y="34"/>
                  </a:lnTo>
                  <a:lnTo>
                    <a:pt x="207" y="39"/>
                  </a:lnTo>
                  <a:lnTo>
                    <a:pt x="207" y="43"/>
                  </a:lnTo>
                  <a:lnTo>
                    <a:pt x="213" y="48"/>
                  </a:lnTo>
                  <a:lnTo>
                    <a:pt x="211" y="55"/>
                  </a:lnTo>
                  <a:lnTo>
                    <a:pt x="205" y="87"/>
                  </a:lnTo>
                  <a:lnTo>
                    <a:pt x="205" y="107"/>
                  </a:lnTo>
                  <a:lnTo>
                    <a:pt x="188" y="122"/>
                  </a:lnTo>
                  <a:lnTo>
                    <a:pt x="183" y="143"/>
                  </a:lnTo>
                  <a:lnTo>
                    <a:pt x="188" y="150"/>
                  </a:lnTo>
                  <a:lnTo>
                    <a:pt x="188" y="160"/>
                  </a:lnTo>
                  <a:lnTo>
                    <a:pt x="198" y="160"/>
                  </a:lnTo>
                  <a:lnTo>
                    <a:pt x="196" y="166"/>
                  </a:lnTo>
                  <a:lnTo>
                    <a:pt x="192" y="168"/>
                  </a:lnTo>
                  <a:lnTo>
                    <a:pt x="192" y="173"/>
                  </a:lnTo>
                  <a:lnTo>
                    <a:pt x="190" y="173"/>
                  </a:lnTo>
                  <a:lnTo>
                    <a:pt x="179" y="156"/>
                  </a:lnTo>
                  <a:lnTo>
                    <a:pt x="177" y="156"/>
                  </a:lnTo>
                  <a:lnTo>
                    <a:pt x="165" y="165"/>
                  </a:lnTo>
                  <a:lnTo>
                    <a:pt x="156" y="160"/>
                  </a:lnTo>
                  <a:lnTo>
                    <a:pt x="148" y="159"/>
                  </a:lnTo>
                  <a:lnTo>
                    <a:pt x="143" y="161"/>
                  </a:lnTo>
                  <a:lnTo>
                    <a:pt x="135" y="161"/>
                  </a:lnTo>
                  <a:lnTo>
                    <a:pt x="129" y="166"/>
                  </a:lnTo>
                  <a:lnTo>
                    <a:pt x="121" y="166"/>
                  </a:lnTo>
                  <a:lnTo>
                    <a:pt x="103" y="160"/>
                  </a:lnTo>
                  <a:lnTo>
                    <a:pt x="98" y="164"/>
                  </a:lnTo>
                  <a:lnTo>
                    <a:pt x="91" y="164"/>
                  </a:lnTo>
                  <a:lnTo>
                    <a:pt x="85" y="157"/>
                  </a:lnTo>
                  <a:lnTo>
                    <a:pt x="70" y="151"/>
                  </a:lnTo>
                  <a:lnTo>
                    <a:pt x="56" y="153"/>
                  </a:lnTo>
                  <a:lnTo>
                    <a:pt x="53" y="156"/>
                  </a:lnTo>
                  <a:lnTo>
                    <a:pt x="51" y="166"/>
                  </a:lnTo>
                  <a:lnTo>
                    <a:pt x="47" y="172"/>
                  </a:lnTo>
                  <a:lnTo>
                    <a:pt x="46" y="186"/>
                  </a:lnTo>
                  <a:lnTo>
                    <a:pt x="36" y="177"/>
                  </a:lnTo>
                  <a:lnTo>
                    <a:pt x="31" y="177"/>
                  </a:lnTo>
                  <a:lnTo>
                    <a:pt x="26" y="181"/>
                  </a:lnTo>
                  <a:lnTo>
                    <a:pt x="26" y="170"/>
                  </a:lnTo>
                  <a:lnTo>
                    <a:pt x="9" y="166"/>
                  </a:lnTo>
                  <a:lnTo>
                    <a:pt x="9" y="160"/>
                  </a:lnTo>
                  <a:lnTo>
                    <a:pt x="3" y="150"/>
                  </a:lnTo>
                  <a:lnTo>
                    <a:pt x="0" y="142"/>
                  </a:lnTo>
                  <a:lnTo>
                    <a:pt x="1" y="134"/>
                  </a:lnTo>
                  <a:lnTo>
                    <a:pt x="9" y="134"/>
                  </a:lnTo>
                  <a:lnTo>
                    <a:pt x="14" y="129"/>
                  </a:lnTo>
                  <a:lnTo>
                    <a:pt x="34" y="127"/>
                  </a:lnTo>
                  <a:lnTo>
                    <a:pt x="46" y="125"/>
                  </a:lnTo>
                  <a:lnTo>
                    <a:pt x="47" y="114"/>
                  </a:lnTo>
                  <a:lnTo>
                    <a:pt x="55" y="103"/>
                  </a:lnTo>
                  <a:lnTo>
                    <a:pt x="55" y="68"/>
                  </a:lnTo>
                  <a:lnTo>
                    <a:pt x="73" y="61"/>
                  </a:lnTo>
                  <a:lnTo>
                    <a:pt x="113" y="30"/>
                  </a:lnTo>
                  <a:lnTo>
                    <a:pt x="160" y="0"/>
                  </a:lnTo>
                  <a:lnTo>
                    <a:pt x="181" y="7"/>
                  </a:lnTo>
                  <a:lnTo>
                    <a:pt x="188" y="14"/>
                  </a:lnTo>
                  <a:lnTo>
                    <a:pt x="198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0" name="Freeform 66">
              <a:extLst>
                <a:ext uri="{FF2B5EF4-FFF2-40B4-BE49-F238E27FC236}">
                  <a16:creationId xmlns:a16="http://schemas.microsoft.com/office/drawing/2014/main" id="{0FB597A9-2A48-CAC1-9FC7-3F81A45DEA47}"/>
                </a:ext>
              </a:extLst>
            </p:cNvPr>
            <p:cNvSpPr>
              <a:spLocks/>
            </p:cNvSpPr>
            <p:nvPr/>
          </p:nvSpPr>
          <p:spPr bwMode="auto">
            <a:xfrm>
              <a:off x="4395788" y="2595563"/>
              <a:ext cx="260350" cy="241300"/>
            </a:xfrm>
            <a:custGeom>
              <a:avLst/>
              <a:gdLst>
                <a:gd name="T0" fmla="*/ 0 w 164"/>
                <a:gd name="T1" fmla="*/ 119 h 152"/>
                <a:gd name="T2" fmla="*/ 1 w 164"/>
                <a:gd name="T3" fmla="*/ 95 h 152"/>
                <a:gd name="T4" fmla="*/ 0 w 164"/>
                <a:gd name="T5" fmla="*/ 84 h 152"/>
                <a:gd name="T6" fmla="*/ 2 w 164"/>
                <a:gd name="T7" fmla="*/ 75 h 152"/>
                <a:gd name="T8" fmla="*/ 6 w 164"/>
                <a:gd name="T9" fmla="*/ 70 h 152"/>
                <a:gd name="T10" fmla="*/ 13 w 164"/>
                <a:gd name="T11" fmla="*/ 60 h 152"/>
                <a:gd name="T12" fmla="*/ 12 w 164"/>
                <a:gd name="T13" fmla="*/ 56 h 152"/>
                <a:gd name="T14" fmla="*/ 14 w 164"/>
                <a:gd name="T15" fmla="*/ 49 h 152"/>
                <a:gd name="T16" fmla="*/ 12 w 164"/>
                <a:gd name="T17" fmla="*/ 40 h 152"/>
                <a:gd name="T18" fmla="*/ 12 w 164"/>
                <a:gd name="T19" fmla="*/ 35 h 152"/>
                <a:gd name="T20" fmla="*/ 13 w 164"/>
                <a:gd name="T21" fmla="*/ 21 h 152"/>
                <a:gd name="T22" fmla="*/ 17 w 164"/>
                <a:gd name="T23" fmla="*/ 15 h 152"/>
                <a:gd name="T24" fmla="*/ 19 w 164"/>
                <a:gd name="T25" fmla="*/ 5 h 152"/>
                <a:gd name="T26" fmla="*/ 22 w 164"/>
                <a:gd name="T27" fmla="*/ 2 h 152"/>
                <a:gd name="T28" fmla="*/ 36 w 164"/>
                <a:gd name="T29" fmla="*/ 0 h 152"/>
                <a:gd name="T30" fmla="*/ 51 w 164"/>
                <a:gd name="T31" fmla="*/ 6 h 152"/>
                <a:gd name="T32" fmla="*/ 57 w 164"/>
                <a:gd name="T33" fmla="*/ 13 h 152"/>
                <a:gd name="T34" fmla="*/ 64 w 164"/>
                <a:gd name="T35" fmla="*/ 13 h 152"/>
                <a:gd name="T36" fmla="*/ 69 w 164"/>
                <a:gd name="T37" fmla="*/ 9 h 152"/>
                <a:gd name="T38" fmla="*/ 87 w 164"/>
                <a:gd name="T39" fmla="*/ 15 h 152"/>
                <a:gd name="T40" fmla="*/ 95 w 164"/>
                <a:gd name="T41" fmla="*/ 15 h 152"/>
                <a:gd name="T42" fmla="*/ 101 w 164"/>
                <a:gd name="T43" fmla="*/ 10 h 152"/>
                <a:gd name="T44" fmla="*/ 109 w 164"/>
                <a:gd name="T45" fmla="*/ 10 h 152"/>
                <a:gd name="T46" fmla="*/ 114 w 164"/>
                <a:gd name="T47" fmla="*/ 8 h 152"/>
                <a:gd name="T48" fmla="*/ 122 w 164"/>
                <a:gd name="T49" fmla="*/ 9 h 152"/>
                <a:gd name="T50" fmla="*/ 131 w 164"/>
                <a:gd name="T51" fmla="*/ 14 h 152"/>
                <a:gd name="T52" fmla="*/ 143 w 164"/>
                <a:gd name="T53" fmla="*/ 5 h 152"/>
                <a:gd name="T54" fmla="*/ 145 w 164"/>
                <a:gd name="T55" fmla="*/ 5 h 152"/>
                <a:gd name="T56" fmla="*/ 156 w 164"/>
                <a:gd name="T57" fmla="*/ 22 h 152"/>
                <a:gd name="T58" fmla="*/ 158 w 164"/>
                <a:gd name="T59" fmla="*/ 22 h 152"/>
                <a:gd name="T60" fmla="*/ 164 w 164"/>
                <a:gd name="T61" fmla="*/ 28 h 152"/>
                <a:gd name="T62" fmla="*/ 161 w 164"/>
                <a:gd name="T63" fmla="*/ 31 h 152"/>
                <a:gd name="T64" fmla="*/ 161 w 164"/>
                <a:gd name="T65" fmla="*/ 36 h 152"/>
                <a:gd name="T66" fmla="*/ 151 w 164"/>
                <a:gd name="T67" fmla="*/ 48 h 152"/>
                <a:gd name="T68" fmla="*/ 147 w 164"/>
                <a:gd name="T69" fmla="*/ 58 h 152"/>
                <a:gd name="T70" fmla="*/ 144 w 164"/>
                <a:gd name="T71" fmla="*/ 66 h 152"/>
                <a:gd name="T72" fmla="*/ 141 w 164"/>
                <a:gd name="T73" fmla="*/ 70 h 152"/>
                <a:gd name="T74" fmla="*/ 139 w 164"/>
                <a:gd name="T75" fmla="*/ 80 h 152"/>
                <a:gd name="T76" fmla="*/ 131 w 164"/>
                <a:gd name="T77" fmla="*/ 87 h 152"/>
                <a:gd name="T78" fmla="*/ 130 w 164"/>
                <a:gd name="T79" fmla="*/ 96 h 152"/>
                <a:gd name="T80" fmla="*/ 127 w 164"/>
                <a:gd name="T81" fmla="*/ 103 h 152"/>
                <a:gd name="T82" fmla="*/ 126 w 164"/>
                <a:gd name="T83" fmla="*/ 109 h 152"/>
                <a:gd name="T84" fmla="*/ 116 w 164"/>
                <a:gd name="T85" fmla="*/ 113 h 152"/>
                <a:gd name="T86" fmla="*/ 108 w 164"/>
                <a:gd name="T87" fmla="*/ 108 h 152"/>
                <a:gd name="T88" fmla="*/ 103 w 164"/>
                <a:gd name="T89" fmla="*/ 108 h 152"/>
                <a:gd name="T90" fmla="*/ 95 w 164"/>
                <a:gd name="T91" fmla="*/ 117 h 152"/>
                <a:gd name="T92" fmla="*/ 91 w 164"/>
                <a:gd name="T93" fmla="*/ 117 h 152"/>
                <a:gd name="T94" fmla="*/ 84 w 164"/>
                <a:gd name="T95" fmla="*/ 132 h 152"/>
                <a:gd name="T96" fmla="*/ 80 w 164"/>
                <a:gd name="T97" fmla="*/ 143 h 152"/>
                <a:gd name="T98" fmla="*/ 66 w 164"/>
                <a:gd name="T99" fmla="*/ 148 h 152"/>
                <a:gd name="T100" fmla="*/ 61 w 164"/>
                <a:gd name="T101" fmla="*/ 148 h 152"/>
                <a:gd name="T102" fmla="*/ 56 w 164"/>
                <a:gd name="T103" fmla="*/ 152 h 152"/>
                <a:gd name="T104" fmla="*/ 44 w 164"/>
                <a:gd name="T105" fmla="*/ 151 h 152"/>
                <a:gd name="T106" fmla="*/ 36 w 164"/>
                <a:gd name="T107" fmla="*/ 140 h 152"/>
                <a:gd name="T108" fmla="*/ 32 w 164"/>
                <a:gd name="T109" fmla="*/ 130 h 152"/>
                <a:gd name="T110" fmla="*/ 22 w 164"/>
                <a:gd name="T111" fmla="*/ 119 h 152"/>
                <a:gd name="T112" fmla="*/ 12 w 164"/>
                <a:gd name="T113" fmla="*/ 119 h 152"/>
                <a:gd name="T114" fmla="*/ 0 w 164"/>
                <a:gd name="T115" fmla="*/ 119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4" h="152">
                  <a:moveTo>
                    <a:pt x="0" y="119"/>
                  </a:moveTo>
                  <a:lnTo>
                    <a:pt x="1" y="95"/>
                  </a:lnTo>
                  <a:lnTo>
                    <a:pt x="0" y="84"/>
                  </a:lnTo>
                  <a:lnTo>
                    <a:pt x="2" y="75"/>
                  </a:lnTo>
                  <a:lnTo>
                    <a:pt x="6" y="70"/>
                  </a:lnTo>
                  <a:lnTo>
                    <a:pt x="13" y="60"/>
                  </a:lnTo>
                  <a:lnTo>
                    <a:pt x="12" y="56"/>
                  </a:lnTo>
                  <a:lnTo>
                    <a:pt x="14" y="49"/>
                  </a:lnTo>
                  <a:lnTo>
                    <a:pt x="12" y="40"/>
                  </a:lnTo>
                  <a:lnTo>
                    <a:pt x="12" y="35"/>
                  </a:lnTo>
                  <a:lnTo>
                    <a:pt x="13" y="21"/>
                  </a:lnTo>
                  <a:lnTo>
                    <a:pt x="17" y="15"/>
                  </a:lnTo>
                  <a:lnTo>
                    <a:pt x="19" y="5"/>
                  </a:lnTo>
                  <a:lnTo>
                    <a:pt x="22" y="2"/>
                  </a:lnTo>
                  <a:lnTo>
                    <a:pt x="36" y="0"/>
                  </a:lnTo>
                  <a:lnTo>
                    <a:pt x="51" y="6"/>
                  </a:lnTo>
                  <a:lnTo>
                    <a:pt x="57" y="13"/>
                  </a:lnTo>
                  <a:lnTo>
                    <a:pt x="64" y="13"/>
                  </a:lnTo>
                  <a:lnTo>
                    <a:pt x="69" y="9"/>
                  </a:lnTo>
                  <a:lnTo>
                    <a:pt x="87" y="15"/>
                  </a:lnTo>
                  <a:lnTo>
                    <a:pt x="95" y="15"/>
                  </a:lnTo>
                  <a:lnTo>
                    <a:pt x="101" y="10"/>
                  </a:lnTo>
                  <a:lnTo>
                    <a:pt x="109" y="10"/>
                  </a:lnTo>
                  <a:lnTo>
                    <a:pt x="114" y="8"/>
                  </a:lnTo>
                  <a:lnTo>
                    <a:pt x="122" y="9"/>
                  </a:lnTo>
                  <a:lnTo>
                    <a:pt x="131" y="14"/>
                  </a:lnTo>
                  <a:lnTo>
                    <a:pt x="143" y="5"/>
                  </a:lnTo>
                  <a:lnTo>
                    <a:pt x="145" y="5"/>
                  </a:lnTo>
                  <a:lnTo>
                    <a:pt x="156" y="22"/>
                  </a:lnTo>
                  <a:lnTo>
                    <a:pt x="158" y="22"/>
                  </a:lnTo>
                  <a:lnTo>
                    <a:pt x="164" y="28"/>
                  </a:lnTo>
                  <a:lnTo>
                    <a:pt x="161" y="31"/>
                  </a:lnTo>
                  <a:lnTo>
                    <a:pt x="161" y="36"/>
                  </a:lnTo>
                  <a:lnTo>
                    <a:pt x="151" y="48"/>
                  </a:lnTo>
                  <a:lnTo>
                    <a:pt x="147" y="58"/>
                  </a:lnTo>
                  <a:lnTo>
                    <a:pt x="144" y="66"/>
                  </a:lnTo>
                  <a:lnTo>
                    <a:pt x="141" y="70"/>
                  </a:lnTo>
                  <a:lnTo>
                    <a:pt x="139" y="80"/>
                  </a:lnTo>
                  <a:lnTo>
                    <a:pt x="131" y="87"/>
                  </a:lnTo>
                  <a:lnTo>
                    <a:pt x="130" y="96"/>
                  </a:lnTo>
                  <a:lnTo>
                    <a:pt x="127" y="103"/>
                  </a:lnTo>
                  <a:lnTo>
                    <a:pt x="126" y="109"/>
                  </a:lnTo>
                  <a:lnTo>
                    <a:pt x="116" y="113"/>
                  </a:lnTo>
                  <a:lnTo>
                    <a:pt x="108" y="108"/>
                  </a:lnTo>
                  <a:lnTo>
                    <a:pt x="103" y="108"/>
                  </a:lnTo>
                  <a:lnTo>
                    <a:pt x="95" y="117"/>
                  </a:lnTo>
                  <a:lnTo>
                    <a:pt x="91" y="117"/>
                  </a:lnTo>
                  <a:lnTo>
                    <a:pt x="84" y="132"/>
                  </a:lnTo>
                  <a:lnTo>
                    <a:pt x="80" y="143"/>
                  </a:lnTo>
                  <a:lnTo>
                    <a:pt x="66" y="148"/>
                  </a:lnTo>
                  <a:lnTo>
                    <a:pt x="61" y="148"/>
                  </a:lnTo>
                  <a:lnTo>
                    <a:pt x="56" y="152"/>
                  </a:lnTo>
                  <a:lnTo>
                    <a:pt x="44" y="151"/>
                  </a:lnTo>
                  <a:lnTo>
                    <a:pt x="36" y="140"/>
                  </a:lnTo>
                  <a:lnTo>
                    <a:pt x="32" y="130"/>
                  </a:lnTo>
                  <a:lnTo>
                    <a:pt x="22" y="119"/>
                  </a:lnTo>
                  <a:lnTo>
                    <a:pt x="12" y="119"/>
                  </a:lnTo>
                  <a:lnTo>
                    <a:pt x="0" y="11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1" name="Freeform 67">
              <a:extLst>
                <a:ext uri="{FF2B5EF4-FFF2-40B4-BE49-F238E27FC236}">
                  <a16:creationId xmlns:a16="http://schemas.microsoft.com/office/drawing/2014/main" id="{3D0BEC1A-56BD-AD9F-CBD2-AA1B60C2FF7E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2788" y="2619375"/>
              <a:ext cx="168275" cy="279400"/>
            </a:xfrm>
            <a:custGeom>
              <a:avLst/>
              <a:gdLst>
                <a:gd name="T0" fmla="*/ 82 w 106"/>
                <a:gd name="T1" fmla="*/ 0 h 176"/>
                <a:gd name="T2" fmla="*/ 87 w 106"/>
                <a:gd name="T3" fmla="*/ 11 h 176"/>
                <a:gd name="T4" fmla="*/ 89 w 106"/>
                <a:gd name="T5" fmla="*/ 21 h 176"/>
                <a:gd name="T6" fmla="*/ 89 w 106"/>
                <a:gd name="T7" fmla="*/ 32 h 176"/>
                <a:gd name="T8" fmla="*/ 97 w 106"/>
                <a:gd name="T9" fmla="*/ 46 h 176"/>
                <a:gd name="T10" fmla="*/ 89 w 106"/>
                <a:gd name="T11" fmla="*/ 46 h 176"/>
                <a:gd name="T12" fmla="*/ 84 w 106"/>
                <a:gd name="T13" fmla="*/ 47 h 176"/>
                <a:gd name="T14" fmla="*/ 78 w 106"/>
                <a:gd name="T15" fmla="*/ 46 h 176"/>
                <a:gd name="T16" fmla="*/ 76 w 106"/>
                <a:gd name="T17" fmla="*/ 54 h 176"/>
                <a:gd name="T18" fmla="*/ 84 w 106"/>
                <a:gd name="T19" fmla="*/ 63 h 176"/>
                <a:gd name="T20" fmla="*/ 89 w 106"/>
                <a:gd name="T21" fmla="*/ 64 h 176"/>
                <a:gd name="T22" fmla="*/ 91 w 106"/>
                <a:gd name="T23" fmla="*/ 71 h 176"/>
                <a:gd name="T24" fmla="*/ 97 w 106"/>
                <a:gd name="T25" fmla="*/ 82 h 176"/>
                <a:gd name="T26" fmla="*/ 94 w 106"/>
                <a:gd name="T27" fmla="*/ 86 h 176"/>
                <a:gd name="T28" fmla="*/ 86 w 106"/>
                <a:gd name="T29" fmla="*/ 102 h 176"/>
                <a:gd name="T30" fmla="*/ 84 w 106"/>
                <a:gd name="T31" fmla="*/ 106 h 176"/>
                <a:gd name="T32" fmla="*/ 82 w 106"/>
                <a:gd name="T33" fmla="*/ 117 h 176"/>
                <a:gd name="T34" fmla="*/ 84 w 106"/>
                <a:gd name="T35" fmla="*/ 125 h 176"/>
                <a:gd name="T36" fmla="*/ 82 w 106"/>
                <a:gd name="T37" fmla="*/ 128 h 176"/>
                <a:gd name="T38" fmla="*/ 90 w 106"/>
                <a:gd name="T39" fmla="*/ 137 h 176"/>
                <a:gd name="T40" fmla="*/ 91 w 106"/>
                <a:gd name="T41" fmla="*/ 143 h 176"/>
                <a:gd name="T42" fmla="*/ 97 w 106"/>
                <a:gd name="T43" fmla="*/ 151 h 176"/>
                <a:gd name="T44" fmla="*/ 103 w 106"/>
                <a:gd name="T45" fmla="*/ 156 h 176"/>
                <a:gd name="T46" fmla="*/ 103 w 106"/>
                <a:gd name="T47" fmla="*/ 163 h 176"/>
                <a:gd name="T48" fmla="*/ 106 w 106"/>
                <a:gd name="T49" fmla="*/ 168 h 176"/>
                <a:gd name="T50" fmla="*/ 104 w 106"/>
                <a:gd name="T51" fmla="*/ 176 h 176"/>
                <a:gd name="T52" fmla="*/ 93 w 106"/>
                <a:gd name="T53" fmla="*/ 172 h 176"/>
                <a:gd name="T54" fmla="*/ 81 w 106"/>
                <a:gd name="T55" fmla="*/ 168 h 176"/>
                <a:gd name="T56" fmla="*/ 64 w 106"/>
                <a:gd name="T57" fmla="*/ 168 h 176"/>
                <a:gd name="T58" fmla="*/ 61 w 106"/>
                <a:gd name="T59" fmla="*/ 167 h 176"/>
                <a:gd name="T60" fmla="*/ 54 w 106"/>
                <a:gd name="T61" fmla="*/ 168 h 176"/>
                <a:gd name="T62" fmla="*/ 46 w 106"/>
                <a:gd name="T63" fmla="*/ 167 h 176"/>
                <a:gd name="T64" fmla="*/ 39 w 106"/>
                <a:gd name="T65" fmla="*/ 168 h 176"/>
                <a:gd name="T66" fmla="*/ 17 w 106"/>
                <a:gd name="T67" fmla="*/ 167 h 176"/>
                <a:gd name="T68" fmla="*/ 19 w 106"/>
                <a:gd name="T69" fmla="*/ 155 h 176"/>
                <a:gd name="T70" fmla="*/ 13 w 106"/>
                <a:gd name="T71" fmla="*/ 145 h 176"/>
                <a:gd name="T72" fmla="*/ 7 w 106"/>
                <a:gd name="T73" fmla="*/ 142 h 176"/>
                <a:gd name="T74" fmla="*/ 3 w 106"/>
                <a:gd name="T75" fmla="*/ 134 h 176"/>
                <a:gd name="T76" fmla="*/ 0 w 106"/>
                <a:gd name="T77" fmla="*/ 132 h 176"/>
                <a:gd name="T78" fmla="*/ 0 w 106"/>
                <a:gd name="T79" fmla="*/ 128 h 176"/>
                <a:gd name="T80" fmla="*/ 4 w 106"/>
                <a:gd name="T81" fmla="*/ 117 h 176"/>
                <a:gd name="T82" fmla="*/ 11 w 106"/>
                <a:gd name="T83" fmla="*/ 102 h 176"/>
                <a:gd name="T84" fmla="*/ 15 w 106"/>
                <a:gd name="T85" fmla="*/ 102 h 176"/>
                <a:gd name="T86" fmla="*/ 23 w 106"/>
                <a:gd name="T87" fmla="*/ 93 h 176"/>
                <a:gd name="T88" fmla="*/ 28 w 106"/>
                <a:gd name="T89" fmla="*/ 93 h 176"/>
                <a:gd name="T90" fmla="*/ 36 w 106"/>
                <a:gd name="T91" fmla="*/ 98 h 176"/>
                <a:gd name="T92" fmla="*/ 46 w 106"/>
                <a:gd name="T93" fmla="*/ 94 h 176"/>
                <a:gd name="T94" fmla="*/ 47 w 106"/>
                <a:gd name="T95" fmla="*/ 88 h 176"/>
                <a:gd name="T96" fmla="*/ 50 w 106"/>
                <a:gd name="T97" fmla="*/ 81 h 176"/>
                <a:gd name="T98" fmla="*/ 51 w 106"/>
                <a:gd name="T99" fmla="*/ 72 h 176"/>
                <a:gd name="T100" fmla="*/ 59 w 106"/>
                <a:gd name="T101" fmla="*/ 65 h 176"/>
                <a:gd name="T102" fmla="*/ 61 w 106"/>
                <a:gd name="T103" fmla="*/ 55 h 176"/>
                <a:gd name="T104" fmla="*/ 64 w 106"/>
                <a:gd name="T105" fmla="*/ 51 h 176"/>
                <a:gd name="T106" fmla="*/ 67 w 106"/>
                <a:gd name="T107" fmla="*/ 43 h 176"/>
                <a:gd name="T108" fmla="*/ 71 w 106"/>
                <a:gd name="T109" fmla="*/ 33 h 176"/>
                <a:gd name="T110" fmla="*/ 81 w 106"/>
                <a:gd name="T111" fmla="*/ 21 h 176"/>
                <a:gd name="T112" fmla="*/ 81 w 106"/>
                <a:gd name="T113" fmla="*/ 16 h 176"/>
                <a:gd name="T114" fmla="*/ 84 w 106"/>
                <a:gd name="T115" fmla="*/ 13 h 176"/>
                <a:gd name="T116" fmla="*/ 78 w 106"/>
                <a:gd name="T117" fmla="*/ 7 h 176"/>
                <a:gd name="T118" fmla="*/ 78 w 106"/>
                <a:gd name="T119" fmla="*/ 2 h 176"/>
                <a:gd name="T120" fmla="*/ 82 w 106"/>
                <a:gd name="T121" fmla="*/ 0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6" h="176">
                  <a:moveTo>
                    <a:pt x="82" y="0"/>
                  </a:moveTo>
                  <a:lnTo>
                    <a:pt x="87" y="11"/>
                  </a:lnTo>
                  <a:lnTo>
                    <a:pt x="89" y="21"/>
                  </a:lnTo>
                  <a:lnTo>
                    <a:pt x="89" y="32"/>
                  </a:lnTo>
                  <a:lnTo>
                    <a:pt x="97" y="46"/>
                  </a:lnTo>
                  <a:lnTo>
                    <a:pt x="89" y="46"/>
                  </a:lnTo>
                  <a:lnTo>
                    <a:pt x="84" y="47"/>
                  </a:lnTo>
                  <a:lnTo>
                    <a:pt x="78" y="46"/>
                  </a:lnTo>
                  <a:lnTo>
                    <a:pt x="76" y="54"/>
                  </a:lnTo>
                  <a:lnTo>
                    <a:pt x="84" y="63"/>
                  </a:lnTo>
                  <a:lnTo>
                    <a:pt x="89" y="64"/>
                  </a:lnTo>
                  <a:lnTo>
                    <a:pt x="91" y="71"/>
                  </a:lnTo>
                  <a:lnTo>
                    <a:pt x="97" y="82"/>
                  </a:lnTo>
                  <a:lnTo>
                    <a:pt x="94" y="86"/>
                  </a:lnTo>
                  <a:lnTo>
                    <a:pt x="86" y="102"/>
                  </a:lnTo>
                  <a:lnTo>
                    <a:pt x="84" y="106"/>
                  </a:lnTo>
                  <a:lnTo>
                    <a:pt x="82" y="117"/>
                  </a:lnTo>
                  <a:lnTo>
                    <a:pt x="84" y="125"/>
                  </a:lnTo>
                  <a:lnTo>
                    <a:pt x="82" y="128"/>
                  </a:lnTo>
                  <a:lnTo>
                    <a:pt x="90" y="137"/>
                  </a:lnTo>
                  <a:lnTo>
                    <a:pt x="91" y="143"/>
                  </a:lnTo>
                  <a:lnTo>
                    <a:pt x="97" y="151"/>
                  </a:lnTo>
                  <a:lnTo>
                    <a:pt x="103" y="156"/>
                  </a:lnTo>
                  <a:lnTo>
                    <a:pt x="103" y="163"/>
                  </a:lnTo>
                  <a:lnTo>
                    <a:pt x="106" y="168"/>
                  </a:lnTo>
                  <a:lnTo>
                    <a:pt x="104" y="176"/>
                  </a:lnTo>
                  <a:lnTo>
                    <a:pt x="93" y="172"/>
                  </a:lnTo>
                  <a:lnTo>
                    <a:pt x="81" y="168"/>
                  </a:lnTo>
                  <a:lnTo>
                    <a:pt x="64" y="168"/>
                  </a:lnTo>
                  <a:lnTo>
                    <a:pt x="61" y="167"/>
                  </a:lnTo>
                  <a:lnTo>
                    <a:pt x="54" y="168"/>
                  </a:lnTo>
                  <a:lnTo>
                    <a:pt x="46" y="167"/>
                  </a:lnTo>
                  <a:lnTo>
                    <a:pt x="39" y="168"/>
                  </a:lnTo>
                  <a:lnTo>
                    <a:pt x="17" y="167"/>
                  </a:lnTo>
                  <a:lnTo>
                    <a:pt x="19" y="155"/>
                  </a:lnTo>
                  <a:lnTo>
                    <a:pt x="13" y="145"/>
                  </a:lnTo>
                  <a:lnTo>
                    <a:pt x="7" y="142"/>
                  </a:lnTo>
                  <a:lnTo>
                    <a:pt x="3" y="134"/>
                  </a:lnTo>
                  <a:lnTo>
                    <a:pt x="0" y="132"/>
                  </a:lnTo>
                  <a:lnTo>
                    <a:pt x="0" y="128"/>
                  </a:lnTo>
                  <a:lnTo>
                    <a:pt x="4" y="117"/>
                  </a:lnTo>
                  <a:lnTo>
                    <a:pt x="11" y="102"/>
                  </a:lnTo>
                  <a:lnTo>
                    <a:pt x="15" y="102"/>
                  </a:lnTo>
                  <a:lnTo>
                    <a:pt x="23" y="93"/>
                  </a:lnTo>
                  <a:lnTo>
                    <a:pt x="28" y="93"/>
                  </a:lnTo>
                  <a:lnTo>
                    <a:pt x="36" y="98"/>
                  </a:lnTo>
                  <a:lnTo>
                    <a:pt x="46" y="94"/>
                  </a:lnTo>
                  <a:lnTo>
                    <a:pt x="47" y="88"/>
                  </a:lnTo>
                  <a:lnTo>
                    <a:pt x="50" y="81"/>
                  </a:lnTo>
                  <a:lnTo>
                    <a:pt x="51" y="72"/>
                  </a:lnTo>
                  <a:lnTo>
                    <a:pt x="59" y="65"/>
                  </a:lnTo>
                  <a:lnTo>
                    <a:pt x="61" y="55"/>
                  </a:lnTo>
                  <a:lnTo>
                    <a:pt x="64" y="51"/>
                  </a:lnTo>
                  <a:lnTo>
                    <a:pt x="67" y="43"/>
                  </a:lnTo>
                  <a:lnTo>
                    <a:pt x="71" y="33"/>
                  </a:lnTo>
                  <a:lnTo>
                    <a:pt x="81" y="21"/>
                  </a:lnTo>
                  <a:lnTo>
                    <a:pt x="81" y="16"/>
                  </a:lnTo>
                  <a:lnTo>
                    <a:pt x="84" y="13"/>
                  </a:lnTo>
                  <a:lnTo>
                    <a:pt x="78" y="7"/>
                  </a:lnTo>
                  <a:lnTo>
                    <a:pt x="78" y="2"/>
                  </a:lnTo>
                  <a:lnTo>
                    <a:pt x="8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2" name="Freeform 68">
              <a:extLst>
                <a:ext uri="{FF2B5EF4-FFF2-40B4-BE49-F238E27FC236}">
                  <a16:creationId xmlns:a16="http://schemas.microsoft.com/office/drawing/2014/main" id="{96606395-234E-FEF6-A1EB-C21679D87E44}"/>
                </a:ext>
              </a:extLst>
            </p:cNvPr>
            <p:cNvSpPr>
              <a:spLocks/>
            </p:cNvSpPr>
            <p:nvPr/>
          </p:nvSpPr>
          <p:spPr bwMode="auto">
            <a:xfrm>
              <a:off x="4335463" y="2667000"/>
              <a:ext cx="41275" cy="127000"/>
            </a:xfrm>
            <a:custGeom>
              <a:avLst/>
              <a:gdLst>
                <a:gd name="T0" fmla="*/ 12 w 26"/>
                <a:gd name="T1" fmla="*/ 0 h 80"/>
                <a:gd name="T2" fmla="*/ 12 w 26"/>
                <a:gd name="T3" fmla="*/ 8 h 80"/>
                <a:gd name="T4" fmla="*/ 14 w 26"/>
                <a:gd name="T5" fmla="*/ 13 h 80"/>
                <a:gd name="T6" fmla="*/ 20 w 26"/>
                <a:gd name="T7" fmla="*/ 19 h 80"/>
                <a:gd name="T8" fmla="*/ 20 w 26"/>
                <a:gd name="T9" fmla="*/ 26 h 80"/>
                <a:gd name="T10" fmla="*/ 24 w 26"/>
                <a:gd name="T11" fmla="*/ 30 h 80"/>
                <a:gd name="T12" fmla="*/ 22 w 26"/>
                <a:gd name="T13" fmla="*/ 65 h 80"/>
                <a:gd name="T14" fmla="*/ 26 w 26"/>
                <a:gd name="T15" fmla="*/ 77 h 80"/>
                <a:gd name="T16" fmla="*/ 14 w 26"/>
                <a:gd name="T17" fmla="*/ 80 h 80"/>
                <a:gd name="T18" fmla="*/ 12 w 26"/>
                <a:gd name="T19" fmla="*/ 74 h 80"/>
                <a:gd name="T20" fmla="*/ 8 w 26"/>
                <a:gd name="T21" fmla="*/ 64 h 80"/>
                <a:gd name="T22" fmla="*/ 8 w 26"/>
                <a:gd name="T23" fmla="*/ 58 h 80"/>
                <a:gd name="T24" fmla="*/ 11 w 26"/>
                <a:gd name="T25" fmla="*/ 42 h 80"/>
                <a:gd name="T26" fmla="*/ 7 w 26"/>
                <a:gd name="T27" fmla="*/ 37 h 80"/>
                <a:gd name="T28" fmla="*/ 5 w 26"/>
                <a:gd name="T29" fmla="*/ 25 h 80"/>
                <a:gd name="T30" fmla="*/ 5 w 26"/>
                <a:gd name="T31" fmla="*/ 13 h 80"/>
                <a:gd name="T32" fmla="*/ 0 w 26"/>
                <a:gd name="T33" fmla="*/ 4 h 80"/>
                <a:gd name="T34" fmla="*/ 0 w 26"/>
                <a:gd name="T35" fmla="*/ 0 h 80"/>
                <a:gd name="T36" fmla="*/ 12 w 26"/>
                <a:gd name="T3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6" h="80">
                  <a:moveTo>
                    <a:pt x="12" y="0"/>
                  </a:moveTo>
                  <a:lnTo>
                    <a:pt x="12" y="8"/>
                  </a:lnTo>
                  <a:lnTo>
                    <a:pt x="14" y="13"/>
                  </a:lnTo>
                  <a:lnTo>
                    <a:pt x="20" y="19"/>
                  </a:lnTo>
                  <a:lnTo>
                    <a:pt x="20" y="26"/>
                  </a:lnTo>
                  <a:lnTo>
                    <a:pt x="24" y="30"/>
                  </a:lnTo>
                  <a:lnTo>
                    <a:pt x="22" y="65"/>
                  </a:lnTo>
                  <a:lnTo>
                    <a:pt x="26" y="77"/>
                  </a:lnTo>
                  <a:lnTo>
                    <a:pt x="14" y="80"/>
                  </a:lnTo>
                  <a:lnTo>
                    <a:pt x="12" y="74"/>
                  </a:lnTo>
                  <a:lnTo>
                    <a:pt x="8" y="64"/>
                  </a:lnTo>
                  <a:lnTo>
                    <a:pt x="8" y="58"/>
                  </a:lnTo>
                  <a:lnTo>
                    <a:pt x="11" y="42"/>
                  </a:lnTo>
                  <a:lnTo>
                    <a:pt x="7" y="37"/>
                  </a:lnTo>
                  <a:lnTo>
                    <a:pt x="5" y="25"/>
                  </a:lnTo>
                  <a:lnTo>
                    <a:pt x="5" y="13"/>
                  </a:lnTo>
                  <a:lnTo>
                    <a:pt x="0" y="4"/>
                  </a:lnTo>
                  <a:lnTo>
                    <a:pt x="0" y="0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3" name="Freeform 69">
              <a:extLst>
                <a:ext uri="{FF2B5EF4-FFF2-40B4-BE49-F238E27FC236}">
                  <a16:creationId xmlns:a16="http://schemas.microsoft.com/office/drawing/2014/main" id="{5D781BAA-FE01-59A0-0ADC-452ED13AFBC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64026" y="2665413"/>
              <a:ext cx="93663" cy="158750"/>
            </a:xfrm>
            <a:custGeom>
              <a:avLst/>
              <a:gdLst>
                <a:gd name="T0" fmla="*/ 45 w 59"/>
                <a:gd name="T1" fmla="*/ 1 h 100"/>
                <a:gd name="T2" fmla="*/ 45 w 59"/>
                <a:gd name="T3" fmla="*/ 5 h 100"/>
                <a:gd name="T4" fmla="*/ 50 w 59"/>
                <a:gd name="T5" fmla="*/ 14 h 100"/>
                <a:gd name="T6" fmla="*/ 50 w 59"/>
                <a:gd name="T7" fmla="*/ 26 h 100"/>
                <a:gd name="T8" fmla="*/ 52 w 59"/>
                <a:gd name="T9" fmla="*/ 38 h 100"/>
                <a:gd name="T10" fmla="*/ 56 w 59"/>
                <a:gd name="T11" fmla="*/ 43 h 100"/>
                <a:gd name="T12" fmla="*/ 53 w 59"/>
                <a:gd name="T13" fmla="*/ 59 h 100"/>
                <a:gd name="T14" fmla="*/ 53 w 59"/>
                <a:gd name="T15" fmla="*/ 65 h 100"/>
                <a:gd name="T16" fmla="*/ 57 w 59"/>
                <a:gd name="T17" fmla="*/ 75 h 100"/>
                <a:gd name="T18" fmla="*/ 59 w 59"/>
                <a:gd name="T19" fmla="*/ 81 h 100"/>
                <a:gd name="T20" fmla="*/ 37 w 59"/>
                <a:gd name="T21" fmla="*/ 91 h 100"/>
                <a:gd name="T22" fmla="*/ 30 w 59"/>
                <a:gd name="T23" fmla="*/ 96 h 100"/>
                <a:gd name="T24" fmla="*/ 18 w 59"/>
                <a:gd name="T25" fmla="*/ 100 h 100"/>
                <a:gd name="T26" fmla="*/ 5 w 59"/>
                <a:gd name="T27" fmla="*/ 96 h 100"/>
                <a:gd name="T28" fmla="*/ 6 w 59"/>
                <a:gd name="T29" fmla="*/ 90 h 100"/>
                <a:gd name="T30" fmla="*/ 0 w 59"/>
                <a:gd name="T31" fmla="*/ 75 h 100"/>
                <a:gd name="T32" fmla="*/ 4 w 59"/>
                <a:gd name="T33" fmla="*/ 59 h 100"/>
                <a:gd name="T34" fmla="*/ 10 w 59"/>
                <a:gd name="T35" fmla="*/ 44 h 100"/>
                <a:gd name="T36" fmla="*/ 6 w 59"/>
                <a:gd name="T37" fmla="*/ 22 h 100"/>
                <a:gd name="T38" fmla="*/ 4 w 59"/>
                <a:gd name="T39" fmla="*/ 10 h 100"/>
                <a:gd name="T40" fmla="*/ 5 w 59"/>
                <a:gd name="T41" fmla="*/ 3 h 100"/>
                <a:gd name="T42" fmla="*/ 28 w 59"/>
                <a:gd name="T43" fmla="*/ 1 h 100"/>
                <a:gd name="T44" fmla="*/ 35 w 59"/>
                <a:gd name="T45" fmla="*/ 3 h 100"/>
                <a:gd name="T46" fmla="*/ 39 w 59"/>
                <a:gd name="T47" fmla="*/ 0 h 100"/>
                <a:gd name="T48" fmla="*/ 45 w 59"/>
                <a:gd name="T49" fmla="*/ 1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9" h="100">
                  <a:moveTo>
                    <a:pt x="45" y="1"/>
                  </a:moveTo>
                  <a:lnTo>
                    <a:pt x="45" y="5"/>
                  </a:lnTo>
                  <a:lnTo>
                    <a:pt x="50" y="14"/>
                  </a:lnTo>
                  <a:lnTo>
                    <a:pt x="50" y="26"/>
                  </a:lnTo>
                  <a:lnTo>
                    <a:pt x="52" y="38"/>
                  </a:lnTo>
                  <a:lnTo>
                    <a:pt x="56" y="43"/>
                  </a:lnTo>
                  <a:lnTo>
                    <a:pt x="53" y="59"/>
                  </a:lnTo>
                  <a:lnTo>
                    <a:pt x="53" y="65"/>
                  </a:lnTo>
                  <a:lnTo>
                    <a:pt x="57" y="75"/>
                  </a:lnTo>
                  <a:lnTo>
                    <a:pt x="59" y="81"/>
                  </a:lnTo>
                  <a:lnTo>
                    <a:pt x="37" y="91"/>
                  </a:lnTo>
                  <a:lnTo>
                    <a:pt x="30" y="96"/>
                  </a:lnTo>
                  <a:lnTo>
                    <a:pt x="18" y="100"/>
                  </a:lnTo>
                  <a:lnTo>
                    <a:pt x="5" y="96"/>
                  </a:lnTo>
                  <a:lnTo>
                    <a:pt x="6" y="90"/>
                  </a:lnTo>
                  <a:lnTo>
                    <a:pt x="0" y="75"/>
                  </a:lnTo>
                  <a:lnTo>
                    <a:pt x="4" y="59"/>
                  </a:lnTo>
                  <a:lnTo>
                    <a:pt x="10" y="44"/>
                  </a:lnTo>
                  <a:lnTo>
                    <a:pt x="6" y="22"/>
                  </a:lnTo>
                  <a:lnTo>
                    <a:pt x="4" y="10"/>
                  </a:lnTo>
                  <a:lnTo>
                    <a:pt x="5" y="3"/>
                  </a:lnTo>
                  <a:lnTo>
                    <a:pt x="28" y="1"/>
                  </a:lnTo>
                  <a:lnTo>
                    <a:pt x="35" y="3"/>
                  </a:lnTo>
                  <a:lnTo>
                    <a:pt x="39" y="0"/>
                  </a:lnTo>
                  <a:lnTo>
                    <a:pt x="45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4" name="Freeform 70">
              <a:extLst>
                <a:ext uri="{FF2B5EF4-FFF2-40B4-BE49-F238E27FC236}">
                  <a16:creationId xmlns:a16="http://schemas.microsoft.com/office/drawing/2014/main" id="{A3748B5F-C736-FB62-5FA4-98213858E9EE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6551" y="2678113"/>
              <a:ext cx="133350" cy="153988"/>
            </a:xfrm>
            <a:custGeom>
              <a:avLst/>
              <a:gdLst>
                <a:gd name="T0" fmla="*/ 7 w 84"/>
                <a:gd name="T1" fmla="*/ 5 h 97"/>
                <a:gd name="T2" fmla="*/ 10 w 84"/>
                <a:gd name="T3" fmla="*/ 4 h 97"/>
                <a:gd name="T4" fmla="*/ 14 w 84"/>
                <a:gd name="T5" fmla="*/ 6 h 97"/>
                <a:gd name="T6" fmla="*/ 24 w 84"/>
                <a:gd name="T7" fmla="*/ 6 h 97"/>
                <a:gd name="T8" fmla="*/ 27 w 84"/>
                <a:gd name="T9" fmla="*/ 2 h 97"/>
                <a:gd name="T10" fmla="*/ 30 w 84"/>
                <a:gd name="T11" fmla="*/ 2 h 97"/>
                <a:gd name="T12" fmla="*/ 33 w 84"/>
                <a:gd name="T13" fmla="*/ 0 h 97"/>
                <a:gd name="T14" fmla="*/ 36 w 84"/>
                <a:gd name="T15" fmla="*/ 8 h 97"/>
                <a:gd name="T16" fmla="*/ 39 w 84"/>
                <a:gd name="T17" fmla="*/ 5 h 97"/>
                <a:gd name="T18" fmla="*/ 44 w 84"/>
                <a:gd name="T19" fmla="*/ 2 h 97"/>
                <a:gd name="T20" fmla="*/ 50 w 84"/>
                <a:gd name="T21" fmla="*/ 6 h 97"/>
                <a:gd name="T22" fmla="*/ 53 w 84"/>
                <a:gd name="T23" fmla="*/ 12 h 97"/>
                <a:gd name="T24" fmla="*/ 59 w 84"/>
                <a:gd name="T25" fmla="*/ 15 h 97"/>
                <a:gd name="T26" fmla="*/ 65 w 84"/>
                <a:gd name="T27" fmla="*/ 12 h 97"/>
                <a:gd name="T28" fmla="*/ 70 w 84"/>
                <a:gd name="T29" fmla="*/ 10 h 97"/>
                <a:gd name="T30" fmla="*/ 80 w 84"/>
                <a:gd name="T31" fmla="*/ 14 h 97"/>
                <a:gd name="T32" fmla="*/ 84 w 84"/>
                <a:gd name="T33" fmla="*/ 36 h 97"/>
                <a:gd name="T34" fmla="*/ 78 w 84"/>
                <a:gd name="T35" fmla="*/ 51 h 97"/>
                <a:gd name="T36" fmla="*/ 74 w 84"/>
                <a:gd name="T37" fmla="*/ 67 h 97"/>
                <a:gd name="T38" fmla="*/ 80 w 84"/>
                <a:gd name="T39" fmla="*/ 82 h 97"/>
                <a:gd name="T40" fmla="*/ 79 w 84"/>
                <a:gd name="T41" fmla="*/ 88 h 97"/>
                <a:gd name="T42" fmla="*/ 72 w 84"/>
                <a:gd name="T43" fmla="*/ 88 h 97"/>
                <a:gd name="T44" fmla="*/ 65 w 84"/>
                <a:gd name="T45" fmla="*/ 86 h 97"/>
                <a:gd name="T46" fmla="*/ 54 w 84"/>
                <a:gd name="T47" fmla="*/ 86 h 97"/>
                <a:gd name="T48" fmla="*/ 37 w 84"/>
                <a:gd name="T49" fmla="*/ 88 h 97"/>
                <a:gd name="T50" fmla="*/ 28 w 84"/>
                <a:gd name="T51" fmla="*/ 92 h 97"/>
                <a:gd name="T52" fmla="*/ 14 w 84"/>
                <a:gd name="T53" fmla="*/ 97 h 97"/>
                <a:gd name="T54" fmla="*/ 11 w 84"/>
                <a:gd name="T55" fmla="*/ 97 h 97"/>
                <a:gd name="T56" fmla="*/ 13 w 84"/>
                <a:gd name="T57" fmla="*/ 86 h 97"/>
                <a:gd name="T58" fmla="*/ 14 w 84"/>
                <a:gd name="T59" fmla="*/ 83 h 97"/>
                <a:gd name="T60" fmla="*/ 14 w 84"/>
                <a:gd name="T61" fmla="*/ 77 h 97"/>
                <a:gd name="T62" fmla="*/ 7 w 84"/>
                <a:gd name="T63" fmla="*/ 70 h 97"/>
                <a:gd name="T64" fmla="*/ 5 w 84"/>
                <a:gd name="T65" fmla="*/ 69 h 97"/>
                <a:gd name="T66" fmla="*/ 0 w 84"/>
                <a:gd name="T67" fmla="*/ 65 h 97"/>
                <a:gd name="T68" fmla="*/ 4 w 84"/>
                <a:gd name="T69" fmla="*/ 57 h 97"/>
                <a:gd name="T70" fmla="*/ 2 w 84"/>
                <a:gd name="T71" fmla="*/ 51 h 97"/>
                <a:gd name="T72" fmla="*/ 2 w 84"/>
                <a:gd name="T73" fmla="*/ 45 h 97"/>
                <a:gd name="T74" fmla="*/ 5 w 84"/>
                <a:gd name="T75" fmla="*/ 45 h 97"/>
                <a:gd name="T76" fmla="*/ 6 w 84"/>
                <a:gd name="T77" fmla="*/ 39 h 97"/>
                <a:gd name="T78" fmla="*/ 5 w 84"/>
                <a:gd name="T79" fmla="*/ 35 h 97"/>
                <a:gd name="T80" fmla="*/ 6 w 84"/>
                <a:gd name="T81" fmla="*/ 32 h 97"/>
                <a:gd name="T82" fmla="*/ 10 w 84"/>
                <a:gd name="T83" fmla="*/ 31 h 97"/>
                <a:gd name="T84" fmla="*/ 6 w 84"/>
                <a:gd name="T85" fmla="*/ 19 h 97"/>
                <a:gd name="T86" fmla="*/ 5 w 84"/>
                <a:gd name="T87" fmla="*/ 13 h 97"/>
                <a:gd name="T88" fmla="*/ 6 w 84"/>
                <a:gd name="T89" fmla="*/ 6 h 97"/>
                <a:gd name="T90" fmla="*/ 7 w 84"/>
                <a:gd name="T91" fmla="*/ 5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4" h="97">
                  <a:moveTo>
                    <a:pt x="7" y="5"/>
                  </a:moveTo>
                  <a:lnTo>
                    <a:pt x="10" y="4"/>
                  </a:lnTo>
                  <a:lnTo>
                    <a:pt x="14" y="6"/>
                  </a:lnTo>
                  <a:lnTo>
                    <a:pt x="24" y="6"/>
                  </a:lnTo>
                  <a:lnTo>
                    <a:pt x="27" y="2"/>
                  </a:lnTo>
                  <a:lnTo>
                    <a:pt x="30" y="2"/>
                  </a:lnTo>
                  <a:lnTo>
                    <a:pt x="33" y="0"/>
                  </a:lnTo>
                  <a:lnTo>
                    <a:pt x="36" y="8"/>
                  </a:lnTo>
                  <a:lnTo>
                    <a:pt x="39" y="5"/>
                  </a:lnTo>
                  <a:lnTo>
                    <a:pt x="44" y="2"/>
                  </a:lnTo>
                  <a:lnTo>
                    <a:pt x="50" y="6"/>
                  </a:lnTo>
                  <a:lnTo>
                    <a:pt x="53" y="12"/>
                  </a:lnTo>
                  <a:lnTo>
                    <a:pt x="59" y="15"/>
                  </a:lnTo>
                  <a:lnTo>
                    <a:pt x="65" y="12"/>
                  </a:lnTo>
                  <a:lnTo>
                    <a:pt x="70" y="10"/>
                  </a:lnTo>
                  <a:lnTo>
                    <a:pt x="80" y="14"/>
                  </a:lnTo>
                  <a:lnTo>
                    <a:pt x="84" y="36"/>
                  </a:lnTo>
                  <a:lnTo>
                    <a:pt x="78" y="51"/>
                  </a:lnTo>
                  <a:lnTo>
                    <a:pt x="74" y="67"/>
                  </a:lnTo>
                  <a:lnTo>
                    <a:pt x="80" y="82"/>
                  </a:lnTo>
                  <a:lnTo>
                    <a:pt x="79" y="88"/>
                  </a:lnTo>
                  <a:lnTo>
                    <a:pt x="72" y="88"/>
                  </a:lnTo>
                  <a:lnTo>
                    <a:pt x="65" y="86"/>
                  </a:lnTo>
                  <a:lnTo>
                    <a:pt x="54" y="86"/>
                  </a:lnTo>
                  <a:lnTo>
                    <a:pt x="37" y="88"/>
                  </a:lnTo>
                  <a:lnTo>
                    <a:pt x="28" y="92"/>
                  </a:lnTo>
                  <a:lnTo>
                    <a:pt x="14" y="97"/>
                  </a:lnTo>
                  <a:lnTo>
                    <a:pt x="11" y="97"/>
                  </a:lnTo>
                  <a:lnTo>
                    <a:pt x="13" y="86"/>
                  </a:lnTo>
                  <a:lnTo>
                    <a:pt x="14" y="83"/>
                  </a:lnTo>
                  <a:lnTo>
                    <a:pt x="14" y="77"/>
                  </a:lnTo>
                  <a:lnTo>
                    <a:pt x="7" y="70"/>
                  </a:lnTo>
                  <a:lnTo>
                    <a:pt x="5" y="69"/>
                  </a:lnTo>
                  <a:lnTo>
                    <a:pt x="0" y="65"/>
                  </a:lnTo>
                  <a:lnTo>
                    <a:pt x="4" y="57"/>
                  </a:lnTo>
                  <a:lnTo>
                    <a:pt x="2" y="51"/>
                  </a:lnTo>
                  <a:lnTo>
                    <a:pt x="2" y="45"/>
                  </a:lnTo>
                  <a:lnTo>
                    <a:pt x="5" y="45"/>
                  </a:lnTo>
                  <a:lnTo>
                    <a:pt x="6" y="39"/>
                  </a:lnTo>
                  <a:lnTo>
                    <a:pt x="5" y="35"/>
                  </a:lnTo>
                  <a:lnTo>
                    <a:pt x="6" y="32"/>
                  </a:lnTo>
                  <a:lnTo>
                    <a:pt x="10" y="31"/>
                  </a:lnTo>
                  <a:lnTo>
                    <a:pt x="6" y="19"/>
                  </a:lnTo>
                  <a:lnTo>
                    <a:pt x="5" y="13"/>
                  </a:lnTo>
                  <a:lnTo>
                    <a:pt x="6" y="6"/>
                  </a:lnTo>
                  <a:lnTo>
                    <a:pt x="7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5" name="Freeform 71">
              <a:extLst>
                <a:ext uri="{FF2B5EF4-FFF2-40B4-BE49-F238E27FC236}">
                  <a16:creationId xmlns:a16="http://schemas.microsoft.com/office/drawing/2014/main" id="{E7B2AD75-84A1-CC73-2242-44AA665EE7E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03676" y="2625725"/>
              <a:ext cx="158750" cy="134938"/>
            </a:xfrm>
            <a:custGeom>
              <a:avLst/>
              <a:gdLst>
                <a:gd name="T0" fmla="*/ 27 w 100"/>
                <a:gd name="T1" fmla="*/ 0 h 85"/>
                <a:gd name="T2" fmla="*/ 39 w 100"/>
                <a:gd name="T3" fmla="*/ 4 h 85"/>
                <a:gd name="T4" fmla="*/ 48 w 100"/>
                <a:gd name="T5" fmla="*/ 4 h 85"/>
                <a:gd name="T6" fmla="*/ 51 w 100"/>
                <a:gd name="T7" fmla="*/ 9 h 85"/>
                <a:gd name="T8" fmla="*/ 57 w 100"/>
                <a:gd name="T9" fmla="*/ 7 h 85"/>
                <a:gd name="T10" fmla="*/ 64 w 100"/>
                <a:gd name="T11" fmla="*/ 12 h 85"/>
                <a:gd name="T12" fmla="*/ 73 w 100"/>
                <a:gd name="T13" fmla="*/ 9 h 85"/>
                <a:gd name="T14" fmla="*/ 81 w 100"/>
                <a:gd name="T15" fmla="*/ 4 h 85"/>
                <a:gd name="T16" fmla="*/ 87 w 100"/>
                <a:gd name="T17" fmla="*/ 9 h 85"/>
                <a:gd name="T18" fmla="*/ 94 w 100"/>
                <a:gd name="T19" fmla="*/ 20 h 85"/>
                <a:gd name="T20" fmla="*/ 91 w 100"/>
                <a:gd name="T21" fmla="*/ 29 h 85"/>
                <a:gd name="T22" fmla="*/ 95 w 100"/>
                <a:gd name="T23" fmla="*/ 29 h 85"/>
                <a:gd name="T24" fmla="*/ 97 w 100"/>
                <a:gd name="T25" fmla="*/ 38 h 85"/>
                <a:gd name="T26" fmla="*/ 95 w 100"/>
                <a:gd name="T27" fmla="*/ 46 h 85"/>
                <a:gd name="T28" fmla="*/ 100 w 100"/>
                <a:gd name="T29" fmla="*/ 64 h 85"/>
                <a:gd name="T30" fmla="*/ 95 w 100"/>
                <a:gd name="T31" fmla="*/ 68 h 85"/>
                <a:gd name="T32" fmla="*/ 95 w 100"/>
                <a:gd name="T33" fmla="*/ 78 h 85"/>
                <a:gd name="T34" fmla="*/ 88 w 100"/>
                <a:gd name="T35" fmla="*/ 78 h 85"/>
                <a:gd name="T36" fmla="*/ 82 w 100"/>
                <a:gd name="T37" fmla="*/ 85 h 85"/>
                <a:gd name="T38" fmla="*/ 79 w 100"/>
                <a:gd name="T39" fmla="*/ 74 h 85"/>
                <a:gd name="T40" fmla="*/ 70 w 100"/>
                <a:gd name="T41" fmla="*/ 67 h 85"/>
                <a:gd name="T42" fmla="*/ 64 w 100"/>
                <a:gd name="T43" fmla="*/ 68 h 85"/>
                <a:gd name="T44" fmla="*/ 62 w 100"/>
                <a:gd name="T45" fmla="*/ 59 h 85"/>
                <a:gd name="T46" fmla="*/ 60 w 100"/>
                <a:gd name="T47" fmla="*/ 47 h 85"/>
                <a:gd name="T48" fmla="*/ 44 w 100"/>
                <a:gd name="T49" fmla="*/ 41 h 85"/>
                <a:gd name="T50" fmla="*/ 36 w 100"/>
                <a:gd name="T51" fmla="*/ 45 h 85"/>
                <a:gd name="T52" fmla="*/ 34 w 100"/>
                <a:gd name="T53" fmla="*/ 52 h 85"/>
                <a:gd name="T54" fmla="*/ 20 w 100"/>
                <a:gd name="T55" fmla="*/ 50 h 85"/>
                <a:gd name="T56" fmla="*/ 10 w 100"/>
                <a:gd name="T57" fmla="*/ 42 h 85"/>
                <a:gd name="T58" fmla="*/ 5 w 100"/>
                <a:gd name="T59" fmla="*/ 32 h 85"/>
                <a:gd name="T60" fmla="*/ 0 w 100"/>
                <a:gd name="T61" fmla="*/ 26 h 85"/>
                <a:gd name="T62" fmla="*/ 10 w 100"/>
                <a:gd name="T63" fmla="*/ 19 h 85"/>
                <a:gd name="T64" fmla="*/ 17 w 100"/>
                <a:gd name="T65" fmla="*/ 16 h 85"/>
                <a:gd name="T66" fmla="*/ 18 w 100"/>
                <a:gd name="T67" fmla="*/ 8 h 85"/>
                <a:gd name="T68" fmla="*/ 21 w 100"/>
                <a:gd name="T69" fmla="*/ 0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00" h="85">
                  <a:moveTo>
                    <a:pt x="21" y="0"/>
                  </a:moveTo>
                  <a:lnTo>
                    <a:pt x="27" y="0"/>
                  </a:lnTo>
                  <a:lnTo>
                    <a:pt x="36" y="6"/>
                  </a:lnTo>
                  <a:lnTo>
                    <a:pt x="39" y="4"/>
                  </a:lnTo>
                  <a:lnTo>
                    <a:pt x="40" y="3"/>
                  </a:lnTo>
                  <a:lnTo>
                    <a:pt x="48" y="4"/>
                  </a:lnTo>
                  <a:lnTo>
                    <a:pt x="51" y="3"/>
                  </a:lnTo>
                  <a:lnTo>
                    <a:pt x="51" y="9"/>
                  </a:lnTo>
                  <a:lnTo>
                    <a:pt x="53" y="9"/>
                  </a:lnTo>
                  <a:lnTo>
                    <a:pt x="57" y="7"/>
                  </a:lnTo>
                  <a:lnTo>
                    <a:pt x="60" y="7"/>
                  </a:lnTo>
                  <a:lnTo>
                    <a:pt x="64" y="12"/>
                  </a:lnTo>
                  <a:lnTo>
                    <a:pt x="69" y="13"/>
                  </a:lnTo>
                  <a:lnTo>
                    <a:pt x="73" y="9"/>
                  </a:lnTo>
                  <a:lnTo>
                    <a:pt x="77" y="7"/>
                  </a:lnTo>
                  <a:lnTo>
                    <a:pt x="81" y="4"/>
                  </a:lnTo>
                  <a:lnTo>
                    <a:pt x="83" y="6"/>
                  </a:lnTo>
                  <a:lnTo>
                    <a:pt x="87" y="9"/>
                  </a:lnTo>
                  <a:lnTo>
                    <a:pt x="88" y="13"/>
                  </a:lnTo>
                  <a:lnTo>
                    <a:pt x="94" y="20"/>
                  </a:lnTo>
                  <a:lnTo>
                    <a:pt x="91" y="25"/>
                  </a:lnTo>
                  <a:lnTo>
                    <a:pt x="91" y="29"/>
                  </a:lnTo>
                  <a:lnTo>
                    <a:pt x="94" y="28"/>
                  </a:lnTo>
                  <a:lnTo>
                    <a:pt x="95" y="29"/>
                  </a:lnTo>
                  <a:lnTo>
                    <a:pt x="95" y="34"/>
                  </a:lnTo>
                  <a:lnTo>
                    <a:pt x="97" y="38"/>
                  </a:lnTo>
                  <a:lnTo>
                    <a:pt x="96" y="39"/>
                  </a:lnTo>
                  <a:lnTo>
                    <a:pt x="95" y="46"/>
                  </a:lnTo>
                  <a:lnTo>
                    <a:pt x="96" y="52"/>
                  </a:lnTo>
                  <a:lnTo>
                    <a:pt x="100" y="64"/>
                  </a:lnTo>
                  <a:lnTo>
                    <a:pt x="96" y="65"/>
                  </a:lnTo>
                  <a:lnTo>
                    <a:pt x="95" y="68"/>
                  </a:lnTo>
                  <a:lnTo>
                    <a:pt x="96" y="72"/>
                  </a:lnTo>
                  <a:lnTo>
                    <a:pt x="95" y="78"/>
                  </a:lnTo>
                  <a:lnTo>
                    <a:pt x="92" y="78"/>
                  </a:lnTo>
                  <a:lnTo>
                    <a:pt x="88" y="78"/>
                  </a:lnTo>
                  <a:lnTo>
                    <a:pt x="86" y="85"/>
                  </a:lnTo>
                  <a:lnTo>
                    <a:pt x="82" y="85"/>
                  </a:lnTo>
                  <a:lnTo>
                    <a:pt x="79" y="81"/>
                  </a:lnTo>
                  <a:lnTo>
                    <a:pt x="79" y="74"/>
                  </a:lnTo>
                  <a:lnTo>
                    <a:pt x="74" y="64"/>
                  </a:lnTo>
                  <a:lnTo>
                    <a:pt x="70" y="67"/>
                  </a:lnTo>
                  <a:lnTo>
                    <a:pt x="66" y="67"/>
                  </a:lnTo>
                  <a:lnTo>
                    <a:pt x="64" y="68"/>
                  </a:lnTo>
                  <a:lnTo>
                    <a:pt x="65" y="61"/>
                  </a:lnTo>
                  <a:lnTo>
                    <a:pt x="62" y="59"/>
                  </a:lnTo>
                  <a:lnTo>
                    <a:pt x="62" y="54"/>
                  </a:lnTo>
                  <a:lnTo>
                    <a:pt x="60" y="47"/>
                  </a:lnTo>
                  <a:lnTo>
                    <a:pt x="56" y="41"/>
                  </a:lnTo>
                  <a:lnTo>
                    <a:pt x="44" y="41"/>
                  </a:lnTo>
                  <a:lnTo>
                    <a:pt x="40" y="45"/>
                  </a:lnTo>
                  <a:lnTo>
                    <a:pt x="36" y="45"/>
                  </a:lnTo>
                  <a:lnTo>
                    <a:pt x="35" y="48"/>
                  </a:lnTo>
                  <a:lnTo>
                    <a:pt x="34" y="52"/>
                  </a:lnTo>
                  <a:lnTo>
                    <a:pt x="26" y="59"/>
                  </a:lnTo>
                  <a:lnTo>
                    <a:pt x="20" y="50"/>
                  </a:lnTo>
                  <a:lnTo>
                    <a:pt x="14" y="43"/>
                  </a:lnTo>
                  <a:lnTo>
                    <a:pt x="10" y="42"/>
                  </a:lnTo>
                  <a:lnTo>
                    <a:pt x="7" y="38"/>
                  </a:lnTo>
                  <a:lnTo>
                    <a:pt x="5" y="32"/>
                  </a:lnTo>
                  <a:lnTo>
                    <a:pt x="4" y="28"/>
                  </a:lnTo>
                  <a:lnTo>
                    <a:pt x="0" y="26"/>
                  </a:lnTo>
                  <a:lnTo>
                    <a:pt x="5" y="19"/>
                  </a:lnTo>
                  <a:lnTo>
                    <a:pt x="10" y="19"/>
                  </a:lnTo>
                  <a:lnTo>
                    <a:pt x="14" y="16"/>
                  </a:lnTo>
                  <a:lnTo>
                    <a:pt x="17" y="16"/>
                  </a:lnTo>
                  <a:lnTo>
                    <a:pt x="20" y="13"/>
                  </a:lnTo>
                  <a:lnTo>
                    <a:pt x="18" y="8"/>
                  </a:lnTo>
                  <a:lnTo>
                    <a:pt x="20" y="7"/>
                  </a:lnTo>
                  <a:lnTo>
                    <a:pt x="2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6" name="Freeform 72">
              <a:extLst>
                <a:ext uri="{FF2B5EF4-FFF2-40B4-BE49-F238E27FC236}">
                  <a16:creationId xmlns:a16="http://schemas.microsoft.com/office/drawing/2014/main" id="{77F829EE-9D35-C8D2-A7D5-20D81C564F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0338" y="2625725"/>
              <a:ext cx="66675" cy="41275"/>
            </a:xfrm>
            <a:custGeom>
              <a:avLst/>
              <a:gdLst>
                <a:gd name="T0" fmla="*/ 0 w 42"/>
                <a:gd name="T1" fmla="*/ 4 h 26"/>
                <a:gd name="T2" fmla="*/ 7 w 42"/>
                <a:gd name="T3" fmla="*/ 2 h 26"/>
                <a:gd name="T4" fmla="*/ 12 w 42"/>
                <a:gd name="T5" fmla="*/ 2 h 26"/>
                <a:gd name="T6" fmla="*/ 16 w 42"/>
                <a:gd name="T7" fmla="*/ 0 h 26"/>
                <a:gd name="T8" fmla="*/ 42 w 42"/>
                <a:gd name="T9" fmla="*/ 0 h 26"/>
                <a:gd name="T10" fmla="*/ 41 w 42"/>
                <a:gd name="T11" fmla="*/ 7 h 26"/>
                <a:gd name="T12" fmla="*/ 39 w 42"/>
                <a:gd name="T13" fmla="*/ 8 h 26"/>
                <a:gd name="T14" fmla="*/ 41 w 42"/>
                <a:gd name="T15" fmla="*/ 13 h 26"/>
                <a:gd name="T16" fmla="*/ 38 w 42"/>
                <a:gd name="T17" fmla="*/ 16 h 26"/>
                <a:gd name="T18" fmla="*/ 35 w 42"/>
                <a:gd name="T19" fmla="*/ 16 h 26"/>
                <a:gd name="T20" fmla="*/ 31 w 42"/>
                <a:gd name="T21" fmla="*/ 19 h 26"/>
                <a:gd name="T22" fmla="*/ 26 w 42"/>
                <a:gd name="T23" fmla="*/ 19 h 26"/>
                <a:gd name="T24" fmla="*/ 21 w 42"/>
                <a:gd name="T25" fmla="*/ 26 h 26"/>
                <a:gd name="T26" fmla="*/ 15 w 42"/>
                <a:gd name="T27" fmla="*/ 20 h 26"/>
                <a:gd name="T28" fmla="*/ 8 w 42"/>
                <a:gd name="T29" fmla="*/ 19 h 26"/>
                <a:gd name="T30" fmla="*/ 4 w 42"/>
                <a:gd name="T31" fmla="*/ 13 h 26"/>
                <a:gd name="T32" fmla="*/ 5 w 42"/>
                <a:gd name="T33" fmla="*/ 11 h 26"/>
                <a:gd name="T34" fmla="*/ 0 w 42"/>
                <a:gd name="T35" fmla="*/ 8 h 26"/>
                <a:gd name="T36" fmla="*/ 0 w 42"/>
                <a:gd name="T37" fmla="*/ 4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26">
                  <a:moveTo>
                    <a:pt x="0" y="4"/>
                  </a:moveTo>
                  <a:lnTo>
                    <a:pt x="7" y="2"/>
                  </a:lnTo>
                  <a:lnTo>
                    <a:pt x="12" y="2"/>
                  </a:lnTo>
                  <a:lnTo>
                    <a:pt x="16" y="0"/>
                  </a:lnTo>
                  <a:lnTo>
                    <a:pt x="42" y="0"/>
                  </a:lnTo>
                  <a:lnTo>
                    <a:pt x="41" y="7"/>
                  </a:lnTo>
                  <a:lnTo>
                    <a:pt x="39" y="8"/>
                  </a:lnTo>
                  <a:lnTo>
                    <a:pt x="41" y="13"/>
                  </a:lnTo>
                  <a:lnTo>
                    <a:pt x="38" y="16"/>
                  </a:lnTo>
                  <a:lnTo>
                    <a:pt x="35" y="16"/>
                  </a:lnTo>
                  <a:lnTo>
                    <a:pt x="31" y="19"/>
                  </a:lnTo>
                  <a:lnTo>
                    <a:pt x="26" y="19"/>
                  </a:lnTo>
                  <a:lnTo>
                    <a:pt x="21" y="26"/>
                  </a:lnTo>
                  <a:lnTo>
                    <a:pt x="15" y="20"/>
                  </a:lnTo>
                  <a:lnTo>
                    <a:pt x="8" y="19"/>
                  </a:lnTo>
                  <a:lnTo>
                    <a:pt x="4" y="13"/>
                  </a:lnTo>
                  <a:lnTo>
                    <a:pt x="5" y="11"/>
                  </a:lnTo>
                  <a:lnTo>
                    <a:pt x="0" y="8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7" name="Freeform 73">
              <a:extLst>
                <a:ext uri="{FF2B5EF4-FFF2-40B4-BE49-F238E27FC236}">
                  <a16:creationId xmlns:a16="http://schemas.microsoft.com/office/drawing/2014/main" id="{AD5D7A49-7458-58C2-B454-7D95242DACF2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4638" y="2727325"/>
              <a:ext cx="84138" cy="104775"/>
            </a:xfrm>
            <a:custGeom>
              <a:avLst/>
              <a:gdLst>
                <a:gd name="T0" fmla="*/ 41 w 53"/>
                <a:gd name="T1" fmla="*/ 14 h 66"/>
                <a:gd name="T2" fmla="*/ 41 w 53"/>
                <a:gd name="T3" fmla="*/ 20 h 66"/>
                <a:gd name="T4" fmla="*/ 43 w 53"/>
                <a:gd name="T5" fmla="*/ 26 h 66"/>
                <a:gd name="T6" fmla="*/ 39 w 53"/>
                <a:gd name="T7" fmla="*/ 34 h 66"/>
                <a:gd name="T8" fmla="*/ 44 w 53"/>
                <a:gd name="T9" fmla="*/ 38 h 66"/>
                <a:gd name="T10" fmla="*/ 46 w 53"/>
                <a:gd name="T11" fmla="*/ 39 h 66"/>
                <a:gd name="T12" fmla="*/ 53 w 53"/>
                <a:gd name="T13" fmla="*/ 46 h 66"/>
                <a:gd name="T14" fmla="*/ 53 w 53"/>
                <a:gd name="T15" fmla="*/ 52 h 66"/>
                <a:gd name="T16" fmla="*/ 52 w 53"/>
                <a:gd name="T17" fmla="*/ 55 h 66"/>
                <a:gd name="T18" fmla="*/ 50 w 53"/>
                <a:gd name="T19" fmla="*/ 66 h 66"/>
                <a:gd name="T20" fmla="*/ 46 w 53"/>
                <a:gd name="T21" fmla="*/ 66 h 66"/>
                <a:gd name="T22" fmla="*/ 33 w 53"/>
                <a:gd name="T23" fmla="*/ 59 h 66"/>
                <a:gd name="T24" fmla="*/ 20 w 53"/>
                <a:gd name="T25" fmla="*/ 48 h 66"/>
                <a:gd name="T26" fmla="*/ 9 w 53"/>
                <a:gd name="T27" fmla="*/ 39 h 66"/>
                <a:gd name="T28" fmla="*/ 0 w 53"/>
                <a:gd name="T29" fmla="*/ 27 h 66"/>
                <a:gd name="T30" fmla="*/ 4 w 53"/>
                <a:gd name="T31" fmla="*/ 23 h 66"/>
                <a:gd name="T32" fmla="*/ 4 w 53"/>
                <a:gd name="T33" fmla="*/ 20 h 66"/>
                <a:gd name="T34" fmla="*/ 10 w 53"/>
                <a:gd name="T35" fmla="*/ 10 h 66"/>
                <a:gd name="T36" fmla="*/ 15 w 53"/>
                <a:gd name="T37" fmla="*/ 3 h 66"/>
                <a:gd name="T38" fmla="*/ 19 w 53"/>
                <a:gd name="T39" fmla="*/ 3 h 66"/>
                <a:gd name="T40" fmla="*/ 23 w 53"/>
                <a:gd name="T41" fmla="*/ 0 h 66"/>
                <a:gd name="T42" fmla="*/ 28 w 53"/>
                <a:gd name="T43" fmla="*/ 10 h 66"/>
                <a:gd name="T44" fmla="*/ 28 w 53"/>
                <a:gd name="T45" fmla="*/ 17 h 66"/>
                <a:gd name="T46" fmla="*/ 31 w 53"/>
                <a:gd name="T47" fmla="*/ 21 h 66"/>
                <a:gd name="T48" fmla="*/ 35 w 53"/>
                <a:gd name="T49" fmla="*/ 21 h 66"/>
                <a:gd name="T50" fmla="*/ 37 w 53"/>
                <a:gd name="T51" fmla="*/ 14 h 66"/>
                <a:gd name="T52" fmla="*/ 41 w 53"/>
                <a:gd name="T53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3" h="66">
                  <a:moveTo>
                    <a:pt x="41" y="14"/>
                  </a:moveTo>
                  <a:lnTo>
                    <a:pt x="41" y="20"/>
                  </a:lnTo>
                  <a:lnTo>
                    <a:pt x="43" y="26"/>
                  </a:lnTo>
                  <a:lnTo>
                    <a:pt x="39" y="34"/>
                  </a:lnTo>
                  <a:lnTo>
                    <a:pt x="44" y="38"/>
                  </a:lnTo>
                  <a:lnTo>
                    <a:pt x="46" y="39"/>
                  </a:lnTo>
                  <a:lnTo>
                    <a:pt x="53" y="46"/>
                  </a:lnTo>
                  <a:lnTo>
                    <a:pt x="53" y="52"/>
                  </a:lnTo>
                  <a:lnTo>
                    <a:pt x="52" y="55"/>
                  </a:lnTo>
                  <a:lnTo>
                    <a:pt x="50" y="66"/>
                  </a:lnTo>
                  <a:lnTo>
                    <a:pt x="46" y="66"/>
                  </a:lnTo>
                  <a:lnTo>
                    <a:pt x="33" y="59"/>
                  </a:lnTo>
                  <a:lnTo>
                    <a:pt x="20" y="48"/>
                  </a:lnTo>
                  <a:lnTo>
                    <a:pt x="9" y="39"/>
                  </a:lnTo>
                  <a:lnTo>
                    <a:pt x="0" y="27"/>
                  </a:lnTo>
                  <a:lnTo>
                    <a:pt x="4" y="23"/>
                  </a:lnTo>
                  <a:lnTo>
                    <a:pt x="4" y="20"/>
                  </a:lnTo>
                  <a:lnTo>
                    <a:pt x="10" y="10"/>
                  </a:lnTo>
                  <a:lnTo>
                    <a:pt x="15" y="3"/>
                  </a:lnTo>
                  <a:lnTo>
                    <a:pt x="19" y="3"/>
                  </a:lnTo>
                  <a:lnTo>
                    <a:pt x="23" y="0"/>
                  </a:lnTo>
                  <a:lnTo>
                    <a:pt x="28" y="10"/>
                  </a:lnTo>
                  <a:lnTo>
                    <a:pt x="28" y="17"/>
                  </a:lnTo>
                  <a:lnTo>
                    <a:pt x="31" y="21"/>
                  </a:lnTo>
                  <a:lnTo>
                    <a:pt x="35" y="21"/>
                  </a:lnTo>
                  <a:lnTo>
                    <a:pt x="37" y="14"/>
                  </a:lnTo>
                  <a:lnTo>
                    <a:pt x="41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8" name="Freeform 74">
              <a:extLst>
                <a:ext uri="{FF2B5EF4-FFF2-40B4-BE49-F238E27FC236}">
                  <a16:creationId xmlns:a16="http://schemas.microsoft.com/office/drawing/2014/main" id="{FC178528-85B2-AB26-5E25-F507EBDAE977}"/>
                </a:ext>
              </a:extLst>
            </p:cNvPr>
            <p:cNvSpPr>
              <a:spLocks/>
            </p:cNvSpPr>
            <p:nvPr/>
          </p:nvSpPr>
          <p:spPr bwMode="auto">
            <a:xfrm>
              <a:off x="4044951" y="2690813"/>
              <a:ext cx="63500" cy="79375"/>
            </a:xfrm>
            <a:custGeom>
              <a:avLst/>
              <a:gdLst>
                <a:gd name="T0" fmla="*/ 0 w 40"/>
                <a:gd name="T1" fmla="*/ 18 h 50"/>
                <a:gd name="T2" fmla="*/ 8 w 40"/>
                <a:gd name="T3" fmla="*/ 11 h 50"/>
                <a:gd name="T4" fmla="*/ 9 w 40"/>
                <a:gd name="T5" fmla="*/ 7 h 50"/>
                <a:gd name="T6" fmla="*/ 10 w 40"/>
                <a:gd name="T7" fmla="*/ 4 h 50"/>
                <a:gd name="T8" fmla="*/ 14 w 40"/>
                <a:gd name="T9" fmla="*/ 4 h 50"/>
                <a:gd name="T10" fmla="*/ 18 w 40"/>
                <a:gd name="T11" fmla="*/ 0 h 50"/>
                <a:gd name="T12" fmla="*/ 30 w 40"/>
                <a:gd name="T13" fmla="*/ 0 h 50"/>
                <a:gd name="T14" fmla="*/ 34 w 40"/>
                <a:gd name="T15" fmla="*/ 6 h 50"/>
                <a:gd name="T16" fmla="*/ 36 w 40"/>
                <a:gd name="T17" fmla="*/ 13 h 50"/>
                <a:gd name="T18" fmla="*/ 36 w 40"/>
                <a:gd name="T19" fmla="*/ 18 h 50"/>
                <a:gd name="T20" fmla="*/ 39 w 40"/>
                <a:gd name="T21" fmla="*/ 20 h 50"/>
                <a:gd name="T22" fmla="*/ 38 w 40"/>
                <a:gd name="T23" fmla="*/ 27 h 50"/>
                <a:gd name="T24" fmla="*/ 40 w 40"/>
                <a:gd name="T25" fmla="*/ 26 h 50"/>
                <a:gd name="T26" fmla="*/ 35 w 40"/>
                <a:gd name="T27" fmla="*/ 33 h 50"/>
                <a:gd name="T28" fmla="*/ 29 w 40"/>
                <a:gd name="T29" fmla="*/ 43 h 50"/>
                <a:gd name="T30" fmla="*/ 29 w 40"/>
                <a:gd name="T31" fmla="*/ 46 h 50"/>
                <a:gd name="T32" fmla="*/ 25 w 40"/>
                <a:gd name="T33" fmla="*/ 50 h 50"/>
                <a:gd name="T34" fmla="*/ 21 w 40"/>
                <a:gd name="T35" fmla="*/ 50 h 50"/>
                <a:gd name="T36" fmla="*/ 10 w 40"/>
                <a:gd name="T37" fmla="*/ 44 h 50"/>
                <a:gd name="T38" fmla="*/ 4 w 40"/>
                <a:gd name="T39" fmla="*/ 36 h 50"/>
                <a:gd name="T40" fmla="*/ 1 w 40"/>
                <a:gd name="T41" fmla="*/ 30 h 50"/>
                <a:gd name="T42" fmla="*/ 0 w 40"/>
                <a:gd name="T43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0" h="50">
                  <a:moveTo>
                    <a:pt x="0" y="18"/>
                  </a:moveTo>
                  <a:lnTo>
                    <a:pt x="8" y="11"/>
                  </a:lnTo>
                  <a:lnTo>
                    <a:pt x="9" y="7"/>
                  </a:lnTo>
                  <a:lnTo>
                    <a:pt x="10" y="4"/>
                  </a:lnTo>
                  <a:lnTo>
                    <a:pt x="14" y="4"/>
                  </a:lnTo>
                  <a:lnTo>
                    <a:pt x="18" y="0"/>
                  </a:lnTo>
                  <a:lnTo>
                    <a:pt x="30" y="0"/>
                  </a:lnTo>
                  <a:lnTo>
                    <a:pt x="34" y="6"/>
                  </a:lnTo>
                  <a:lnTo>
                    <a:pt x="36" y="13"/>
                  </a:lnTo>
                  <a:lnTo>
                    <a:pt x="36" y="18"/>
                  </a:lnTo>
                  <a:lnTo>
                    <a:pt x="39" y="20"/>
                  </a:lnTo>
                  <a:lnTo>
                    <a:pt x="38" y="27"/>
                  </a:lnTo>
                  <a:lnTo>
                    <a:pt x="40" y="26"/>
                  </a:lnTo>
                  <a:lnTo>
                    <a:pt x="35" y="33"/>
                  </a:lnTo>
                  <a:lnTo>
                    <a:pt x="29" y="43"/>
                  </a:lnTo>
                  <a:lnTo>
                    <a:pt x="29" y="46"/>
                  </a:lnTo>
                  <a:lnTo>
                    <a:pt x="25" y="50"/>
                  </a:lnTo>
                  <a:lnTo>
                    <a:pt x="21" y="50"/>
                  </a:lnTo>
                  <a:lnTo>
                    <a:pt x="10" y="44"/>
                  </a:lnTo>
                  <a:lnTo>
                    <a:pt x="4" y="36"/>
                  </a:lnTo>
                  <a:lnTo>
                    <a:pt x="1" y="3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9" name="Freeform 75">
              <a:extLst>
                <a:ext uri="{FF2B5EF4-FFF2-40B4-BE49-F238E27FC236}">
                  <a16:creationId xmlns:a16="http://schemas.microsoft.com/office/drawing/2014/main" id="{FCC43000-C4B9-D19D-A7E7-8DFE6518563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563813"/>
              <a:ext cx="168275" cy="138113"/>
            </a:xfrm>
            <a:custGeom>
              <a:avLst/>
              <a:gdLst>
                <a:gd name="T0" fmla="*/ 1 w 106"/>
                <a:gd name="T1" fmla="*/ 74 h 87"/>
                <a:gd name="T2" fmla="*/ 0 w 106"/>
                <a:gd name="T3" fmla="*/ 67 h 87"/>
                <a:gd name="T4" fmla="*/ 5 w 106"/>
                <a:gd name="T5" fmla="*/ 60 h 87"/>
                <a:gd name="T6" fmla="*/ 3 w 106"/>
                <a:gd name="T7" fmla="*/ 54 h 87"/>
                <a:gd name="T8" fmla="*/ 15 w 106"/>
                <a:gd name="T9" fmla="*/ 41 h 87"/>
                <a:gd name="T10" fmla="*/ 18 w 106"/>
                <a:gd name="T11" fmla="*/ 30 h 87"/>
                <a:gd name="T12" fmla="*/ 22 w 106"/>
                <a:gd name="T13" fmla="*/ 26 h 87"/>
                <a:gd name="T14" fmla="*/ 27 w 106"/>
                <a:gd name="T15" fmla="*/ 29 h 87"/>
                <a:gd name="T16" fmla="*/ 33 w 106"/>
                <a:gd name="T17" fmla="*/ 25 h 87"/>
                <a:gd name="T18" fmla="*/ 35 w 106"/>
                <a:gd name="T19" fmla="*/ 21 h 87"/>
                <a:gd name="T20" fmla="*/ 46 w 106"/>
                <a:gd name="T21" fmla="*/ 13 h 87"/>
                <a:gd name="T22" fmla="*/ 49 w 106"/>
                <a:gd name="T23" fmla="*/ 8 h 87"/>
                <a:gd name="T24" fmla="*/ 61 w 106"/>
                <a:gd name="T25" fmla="*/ 3 h 87"/>
                <a:gd name="T26" fmla="*/ 68 w 106"/>
                <a:gd name="T27" fmla="*/ 0 h 87"/>
                <a:gd name="T28" fmla="*/ 72 w 106"/>
                <a:gd name="T29" fmla="*/ 3 h 87"/>
                <a:gd name="T30" fmla="*/ 81 w 106"/>
                <a:gd name="T31" fmla="*/ 3 h 87"/>
                <a:gd name="T32" fmla="*/ 80 w 106"/>
                <a:gd name="T33" fmla="*/ 11 h 87"/>
                <a:gd name="T34" fmla="*/ 83 w 106"/>
                <a:gd name="T35" fmla="*/ 19 h 87"/>
                <a:gd name="T36" fmla="*/ 89 w 106"/>
                <a:gd name="T37" fmla="*/ 29 h 87"/>
                <a:gd name="T38" fmla="*/ 89 w 106"/>
                <a:gd name="T39" fmla="*/ 35 h 87"/>
                <a:gd name="T40" fmla="*/ 106 w 106"/>
                <a:gd name="T41" fmla="*/ 39 h 87"/>
                <a:gd name="T42" fmla="*/ 106 w 106"/>
                <a:gd name="T43" fmla="*/ 50 h 87"/>
                <a:gd name="T44" fmla="*/ 103 w 106"/>
                <a:gd name="T45" fmla="*/ 55 h 87"/>
                <a:gd name="T46" fmla="*/ 96 w 106"/>
                <a:gd name="T47" fmla="*/ 56 h 87"/>
                <a:gd name="T48" fmla="*/ 93 w 106"/>
                <a:gd name="T49" fmla="*/ 64 h 87"/>
                <a:gd name="T50" fmla="*/ 88 w 106"/>
                <a:gd name="T51" fmla="*/ 65 h 87"/>
                <a:gd name="T52" fmla="*/ 76 w 106"/>
                <a:gd name="T53" fmla="*/ 65 h 87"/>
                <a:gd name="T54" fmla="*/ 70 w 106"/>
                <a:gd name="T55" fmla="*/ 64 h 87"/>
                <a:gd name="T56" fmla="*/ 66 w 106"/>
                <a:gd name="T57" fmla="*/ 67 h 87"/>
                <a:gd name="T58" fmla="*/ 59 w 106"/>
                <a:gd name="T59" fmla="*/ 65 h 87"/>
                <a:gd name="T60" fmla="*/ 36 w 106"/>
                <a:gd name="T61" fmla="*/ 67 h 87"/>
                <a:gd name="T62" fmla="*/ 35 w 106"/>
                <a:gd name="T63" fmla="*/ 74 h 87"/>
                <a:gd name="T64" fmla="*/ 37 w 106"/>
                <a:gd name="T65" fmla="*/ 86 h 87"/>
                <a:gd name="T66" fmla="*/ 27 w 106"/>
                <a:gd name="T67" fmla="*/ 82 h 87"/>
                <a:gd name="T68" fmla="*/ 22 w 106"/>
                <a:gd name="T69" fmla="*/ 84 h 87"/>
                <a:gd name="T70" fmla="*/ 16 w 106"/>
                <a:gd name="T71" fmla="*/ 87 h 87"/>
                <a:gd name="T72" fmla="*/ 10 w 106"/>
                <a:gd name="T73" fmla="*/ 84 h 87"/>
                <a:gd name="T74" fmla="*/ 7 w 106"/>
                <a:gd name="T75" fmla="*/ 78 h 87"/>
                <a:gd name="T76" fmla="*/ 1 w 106"/>
                <a:gd name="T77" fmla="*/ 7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06" h="87">
                  <a:moveTo>
                    <a:pt x="1" y="74"/>
                  </a:moveTo>
                  <a:lnTo>
                    <a:pt x="0" y="67"/>
                  </a:lnTo>
                  <a:lnTo>
                    <a:pt x="5" y="60"/>
                  </a:lnTo>
                  <a:lnTo>
                    <a:pt x="3" y="54"/>
                  </a:lnTo>
                  <a:lnTo>
                    <a:pt x="15" y="41"/>
                  </a:lnTo>
                  <a:lnTo>
                    <a:pt x="18" y="30"/>
                  </a:lnTo>
                  <a:lnTo>
                    <a:pt x="22" y="26"/>
                  </a:lnTo>
                  <a:lnTo>
                    <a:pt x="27" y="29"/>
                  </a:lnTo>
                  <a:lnTo>
                    <a:pt x="33" y="25"/>
                  </a:lnTo>
                  <a:lnTo>
                    <a:pt x="35" y="21"/>
                  </a:lnTo>
                  <a:lnTo>
                    <a:pt x="46" y="13"/>
                  </a:lnTo>
                  <a:lnTo>
                    <a:pt x="49" y="8"/>
                  </a:lnTo>
                  <a:lnTo>
                    <a:pt x="61" y="3"/>
                  </a:lnTo>
                  <a:lnTo>
                    <a:pt x="68" y="0"/>
                  </a:lnTo>
                  <a:lnTo>
                    <a:pt x="72" y="3"/>
                  </a:lnTo>
                  <a:lnTo>
                    <a:pt x="81" y="3"/>
                  </a:lnTo>
                  <a:lnTo>
                    <a:pt x="80" y="11"/>
                  </a:lnTo>
                  <a:lnTo>
                    <a:pt x="83" y="19"/>
                  </a:lnTo>
                  <a:lnTo>
                    <a:pt x="89" y="29"/>
                  </a:lnTo>
                  <a:lnTo>
                    <a:pt x="89" y="35"/>
                  </a:lnTo>
                  <a:lnTo>
                    <a:pt x="106" y="39"/>
                  </a:lnTo>
                  <a:lnTo>
                    <a:pt x="106" y="50"/>
                  </a:lnTo>
                  <a:lnTo>
                    <a:pt x="103" y="55"/>
                  </a:lnTo>
                  <a:lnTo>
                    <a:pt x="96" y="56"/>
                  </a:lnTo>
                  <a:lnTo>
                    <a:pt x="93" y="64"/>
                  </a:lnTo>
                  <a:lnTo>
                    <a:pt x="88" y="65"/>
                  </a:lnTo>
                  <a:lnTo>
                    <a:pt x="76" y="65"/>
                  </a:lnTo>
                  <a:lnTo>
                    <a:pt x="70" y="64"/>
                  </a:lnTo>
                  <a:lnTo>
                    <a:pt x="66" y="67"/>
                  </a:lnTo>
                  <a:lnTo>
                    <a:pt x="59" y="65"/>
                  </a:lnTo>
                  <a:lnTo>
                    <a:pt x="36" y="67"/>
                  </a:lnTo>
                  <a:lnTo>
                    <a:pt x="35" y="74"/>
                  </a:lnTo>
                  <a:lnTo>
                    <a:pt x="37" y="86"/>
                  </a:lnTo>
                  <a:lnTo>
                    <a:pt x="27" y="82"/>
                  </a:lnTo>
                  <a:lnTo>
                    <a:pt x="22" y="84"/>
                  </a:lnTo>
                  <a:lnTo>
                    <a:pt x="16" y="87"/>
                  </a:lnTo>
                  <a:lnTo>
                    <a:pt x="10" y="84"/>
                  </a:lnTo>
                  <a:lnTo>
                    <a:pt x="7" y="78"/>
                  </a:lnTo>
                  <a:lnTo>
                    <a:pt x="1" y="7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0" name="Freeform 76">
              <a:extLst>
                <a:ext uri="{FF2B5EF4-FFF2-40B4-BE49-F238E27FC236}">
                  <a16:creationId xmlns:a16="http://schemas.microsoft.com/office/drawing/2014/main" id="{3B7DBBFC-7359-D4A7-A637-C3018FDC9F0E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2963" y="2665413"/>
              <a:ext cx="287338" cy="220663"/>
            </a:xfrm>
            <a:custGeom>
              <a:avLst/>
              <a:gdLst>
                <a:gd name="T0" fmla="*/ 181 w 181"/>
                <a:gd name="T1" fmla="*/ 92 h 139"/>
                <a:gd name="T2" fmla="*/ 176 w 181"/>
                <a:gd name="T3" fmla="*/ 94 h 139"/>
                <a:gd name="T4" fmla="*/ 167 w 181"/>
                <a:gd name="T5" fmla="*/ 94 h 139"/>
                <a:gd name="T6" fmla="*/ 156 w 181"/>
                <a:gd name="T7" fmla="*/ 92 h 139"/>
                <a:gd name="T8" fmla="*/ 151 w 181"/>
                <a:gd name="T9" fmla="*/ 94 h 139"/>
                <a:gd name="T10" fmla="*/ 150 w 181"/>
                <a:gd name="T11" fmla="*/ 96 h 139"/>
                <a:gd name="T12" fmla="*/ 144 w 181"/>
                <a:gd name="T13" fmla="*/ 96 h 139"/>
                <a:gd name="T14" fmla="*/ 139 w 181"/>
                <a:gd name="T15" fmla="*/ 95 h 139"/>
                <a:gd name="T16" fmla="*/ 124 w 181"/>
                <a:gd name="T17" fmla="*/ 101 h 139"/>
                <a:gd name="T18" fmla="*/ 117 w 181"/>
                <a:gd name="T19" fmla="*/ 100 h 139"/>
                <a:gd name="T20" fmla="*/ 116 w 181"/>
                <a:gd name="T21" fmla="*/ 101 h 139"/>
                <a:gd name="T22" fmla="*/ 112 w 181"/>
                <a:gd name="T23" fmla="*/ 111 h 139"/>
                <a:gd name="T24" fmla="*/ 100 w 181"/>
                <a:gd name="T25" fmla="*/ 108 h 139"/>
                <a:gd name="T26" fmla="*/ 91 w 181"/>
                <a:gd name="T27" fmla="*/ 107 h 139"/>
                <a:gd name="T28" fmla="*/ 82 w 181"/>
                <a:gd name="T29" fmla="*/ 100 h 139"/>
                <a:gd name="T30" fmla="*/ 70 w 181"/>
                <a:gd name="T31" fmla="*/ 96 h 139"/>
                <a:gd name="T32" fmla="*/ 63 w 181"/>
                <a:gd name="T33" fmla="*/ 100 h 139"/>
                <a:gd name="T34" fmla="*/ 59 w 181"/>
                <a:gd name="T35" fmla="*/ 108 h 139"/>
                <a:gd name="T36" fmla="*/ 57 w 181"/>
                <a:gd name="T37" fmla="*/ 120 h 139"/>
                <a:gd name="T38" fmla="*/ 47 w 181"/>
                <a:gd name="T39" fmla="*/ 118 h 139"/>
                <a:gd name="T40" fmla="*/ 38 w 181"/>
                <a:gd name="T41" fmla="*/ 116 h 139"/>
                <a:gd name="T42" fmla="*/ 30 w 181"/>
                <a:gd name="T43" fmla="*/ 125 h 139"/>
                <a:gd name="T44" fmla="*/ 24 w 181"/>
                <a:gd name="T45" fmla="*/ 139 h 139"/>
                <a:gd name="T46" fmla="*/ 21 w 181"/>
                <a:gd name="T47" fmla="*/ 134 h 139"/>
                <a:gd name="T48" fmla="*/ 21 w 181"/>
                <a:gd name="T49" fmla="*/ 127 h 139"/>
                <a:gd name="T50" fmla="*/ 15 w 181"/>
                <a:gd name="T51" fmla="*/ 122 h 139"/>
                <a:gd name="T52" fmla="*/ 9 w 181"/>
                <a:gd name="T53" fmla="*/ 114 h 139"/>
                <a:gd name="T54" fmla="*/ 8 w 181"/>
                <a:gd name="T55" fmla="*/ 108 h 139"/>
                <a:gd name="T56" fmla="*/ 0 w 181"/>
                <a:gd name="T57" fmla="*/ 99 h 139"/>
                <a:gd name="T58" fmla="*/ 2 w 181"/>
                <a:gd name="T59" fmla="*/ 96 h 139"/>
                <a:gd name="T60" fmla="*/ 0 w 181"/>
                <a:gd name="T61" fmla="*/ 88 h 139"/>
                <a:gd name="T62" fmla="*/ 2 w 181"/>
                <a:gd name="T63" fmla="*/ 77 h 139"/>
                <a:gd name="T64" fmla="*/ 4 w 181"/>
                <a:gd name="T65" fmla="*/ 73 h 139"/>
                <a:gd name="T66" fmla="*/ 12 w 181"/>
                <a:gd name="T67" fmla="*/ 57 h 139"/>
                <a:gd name="T68" fmla="*/ 24 w 181"/>
                <a:gd name="T69" fmla="*/ 57 h 139"/>
                <a:gd name="T70" fmla="*/ 26 w 181"/>
                <a:gd name="T71" fmla="*/ 52 h 139"/>
                <a:gd name="T72" fmla="*/ 29 w 181"/>
                <a:gd name="T73" fmla="*/ 53 h 139"/>
                <a:gd name="T74" fmla="*/ 31 w 181"/>
                <a:gd name="T75" fmla="*/ 56 h 139"/>
                <a:gd name="T76" fmla="*/ 50 w 181"/>
                <a:gd name="T77" fmla="*/ 51 h 139"/>
                <a:gd name="T78" fmla="*/ 55 w 181"/>
                <a:gd name="T79" fmla="*/ 44 h 139"/>
                <a:gd name="T80" fmla="*/ 61 w 181"/>
                <a:gd name="T81" fmla="*/ 38 h 139"/>
                <a:gd name="T82" fmla="*/ 61 w 181"/>
                <a:gd name="T83" fmla="*/ 34 h 139"/>
                <a:gd name="T84" fmla="*/ 64 w 181"/>
                <a:gd name="T85" fmla="*/ 33 h 139"/>
                <a:gd name="T86" fmla="*/ 78 w 181"/>
                <a:gd name="T87" fmla="*/ 33 h 139"/>
                <a:gd name="T88" fmla="*/ 91 w 181"/>
                <a:gd name="T89" fmla="*/ 26 h 139"/>
                <a:gd name="T90" fmla="*/ 100 w 181"/>
                <a:gd name="T91" fmla="*/ 8 h 139"/>
                <a:gd name="T92" fmla="*/ 108 w 181"/>
                <a:gd name="T93" fmla="*/ 3 h 139"/>
                <a:gd name="T94" fmla="*/ 117 w 181"/>
                <a:gd name="T95" fmla="*/ 0 h 139"/>
                <a:gd name="T96" fmla="*/ 119 w 181"/>
                <a:gd name="T97" fmla="*/ 5 h 139"/>
                <a:gd name="T98" fmla="*/ 125 w 181"/>
                <a:gd name="T99" fmla="*/ 16 h 139"/>
                <a:gd name="T100" fmla="*/ 126 w 181"/>
                <a:gd name="T101" fmla="*/ 22 h 139"/>
                <a:gd name="T102" fmla="*/ 124 w 181"/>
                <a:gd name="T103" fmla="*/ 29 h 139"/>
                <a:gd name="T104" fmla="*/ 125 w 181"/>
                <a:gd name="T105" fmla="*/ 34 h 139"/>
                <a:gd name="T106" fmla="*/ 130 w 181"/>
                <a:gd name="T107" fmla="*/ 38 h 139"/>
                <a:gd name="T108" fmla="*/ 141 w 181"/>
                <a:gd name="T109" fmla="*/ 44 h 139"/>
                <a:gd name="T110" fmla="*/ 148 w 181"/>
                <a:gd name="T111" fmla="*/ 51 h 139"/>
                <a:gd name="T112" fmla="*/ 148 w 181"/>
                <a:gd name="T113" fmla="*/ 56 h 139"/>
                <a:gd name="T114" fmla="*/ 157 w 181"/>
                <a:gd name="T115" fmla="*/ 65 h 139"/>
                <a:gd name="T116" fmla="*/ 164 w 181"/>
                <a:gd name="T117" fmla="*/ 72 h 139"/>
                <a:gd name="T118" fmla="*/ 168 w 181"/>
                <a:gd name="T119" fmla="*/ 81 h 139"/>
                <a:gd name="T120" fmla="*/ 178 w 181"/>
                <a:gd name="T121" fmla="*/ 87 h 139"/>
                <a:gd name="T122" fmla="*/ 181 w 181"/>
                <a:gd name="T123" fmla="*/ 92 h 1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81" h="139">
                  <a:moveTo>
                    <a:pt x="181" y="92"/>
                  </a:moveTo>
                  <a:lnTo>
                    <a:pt x="176" y="94"/>
                  </a:lnTo>
                  <a:lnTo>
                    <a:pt x="167" y="94"/>
                  </a:lnTo>
                  <a:lnTo>
                    <a:pt x="156" y="92"/>
                  </a:lnTo>
                  <a:lnTo>
                    <a:pt x="151" y="94"/>
                  </a:lnTo>
                  <a:lnTo>
                    <a:pt x="150" y="96"/>
                  </a:lnTo>
                  <a:lnTo>
                    <a:pt x="144" y="96"/>
                  </a:lnTo>
                  <a:lnTo>
                    <a:pt x="139" y="95"/>
                  </a:lnTo>
                  <a:lnTo>
                    <a:pt x="124" y="101"/>
                  </a:lnTo>
                  <a:lnTo>
                    <a:pt x="117" y="100"/>
                  </a:lnTo>
                  <a:lnTo>
                    <a:pt x="116" y="101"/>
                  </a:lnTo>
                  <a:lnTo>
                    <a:pt x="112" y="111"/>
                  </a:lnTo>
                  <a:lnTo>
                    <a:pt x="100" y="108"/>
                  </a:lnTo>
                  <a:lnTo>
                    <a:pt x="91" y="107"/>
                  </a:lnTo>
                  <a:lnTo>
                    <a:pt x="82" y="100"/>
                  </a:lnTo>
                  <a:lnTo>
                    <a:pt x="70" y="96"/>
                  </a:lnTo>
                  <a:lnTo>
                    <a:pt x="63" y="100"/>
                  </a:lnTo>
                  <a:lnTo>
                    <a:pt x="59" y="108"/>
                  </a:lnTo>
                  <a:lnTo>
                    <a:pt x="57" y="120"/>
                  </a:lnTo>
                  <a:lnTo>
                    <a:pt x="47" y="118"/>
                  </a:lnTo>
                  <a:lnTo>
                    <a:pt x="38" y="116"/>
                  </a:lnTo>
                  <a:lnTo>
                    <a:pt x="30" y="125"/>
                  </a:lnTo>
                  <a:lnTo>
                    <a:pt x="24" y="139"/>
                  </a:lnTo>
                  <a:lnTo>
                    <a:pt x="21" y="134"/>
                  </a:lnTo>
                  <a:lnTo>
                    <a:pt x="21" y="127"/>
                  </a:lnTo>
                  <a:lnTo>
                    <a:pt x="15" y="122"/>
                  </a:lnTo>
                  <a:lnTo>
                    <a:pt x="9" y="114"/>
                  </a:lnTo>
                  <a:lnTo>
                    <a:pt x="8" y="108"/>
                  </a:lnTo>
                  <a:lnTo>
                    <a:pt x="0" y="99"/>
                  </a:lnTo>
                  <a:lnTo>
                    <a:pt x="2" y="96"/>
                  </a:lnTo>
                  <a:lnTo>
                    <a:pt x="0" y="88"/>
                  </a:lnTo>
                  <a:lnTo>
                    <a:pt x="2" y="77"/>
                  </a:lnTo>
                  <a:lnTo>
                    <a:pt x="4" y="73"/>
                  </a:lnTo>
                  <a:lnTo>
                    <a:pt x="12" y="57"/>
                  </a:lnTo>
                  <a:lnTo>
                    <a:pt x="24" y="57"/>
                  </a:lnTo>
                  <a:lnTo>
                    <a:pt x="26" y="52"/>
                  </a:lnTo>
                  <a:lnTo>
                    <a:pt x="29" y="53"/>
                  </a:lnTo>
                  <a:lnTo>
                    <a:pt x="31" y="56"/>
                  </a:lnTo>
                  <a:lnTo>
                    <a:pt x="50" y="51"/>
                  </a:lnTo>
                  <a:lnTo>
                    <a:pt x="55" y="44"/>
                  </a:lnTo>
                  <a:lnTo>
                    <a:pt x="61" y="38"/>
                  </a:lnTo>
                  <a:lnTo>
                    <a:pt x="61" y="34"/>
                  </a:lnTo>
                  <a:lnTo>
                    <a:pt x="64" y="33"/>
                  </a:lnTo>
                  <a:lnTo>
                    <a:pt x="78" y="33"/>
                  </a:lnTo>
                  <a:lnTo>
                    <a:pt x="91" y="26"/>
                  </a:lnTo>
                  <a:lnTo>
                    <a:pt x="100" y="8"/>
                  </a:lnTo>
                  <a:lnTo>
                    <a:pt x="108" y="3"/>
                  </a:lnTo>
                  <a:lnTo>
                    <a:pt x="117" y="0"/>
                  </a:lnTo>
                  <a:lnTo>
                    <a:pt x="119" y="5"/>
                  </a:lnTo>
                  <a:lnTo>
                    <a:pt x="125" y="16"/>
                  </a:lnTo>
                  <a:lnTo>
                    <a:pt x="126" y="22"/>
                  </a:lnTo>
                  <a:lnTo>
                    <a:pt x="124" y="29"/>
                  </a:lnTo>
                  <a:lnTo>
                    <a:pt x="125" y="34"/>
                  </a:lnTo>
                  <a:lnTo>
                    <a:pt x="130" y="38"/>
                  </a:lnTo>
                  <a:lnTo>
                    <a:pt x="141" y="44"/>
                  </a:lnTo>
                  <a:lnTo>
                    <a:pt x="148" y="51"/>
                  </a:lnTo>
                  <a:lnTo>
                    <a:pt x="148" y="56"/>
                  </a:lnTo>
                  <a:lnTo>
                    <a:pt x="157" y="65"/>
                  </a:lnTo>
                  <a:lnTo>
                    <a:pt x="164" y="72"/>
                  </a:lnTo>
                  <a:lnTo>
                    <a:pt x="168" y="81"/>
                  </a:lnTo>
                  <a:lnTo>
                    <a:pt x="178" y="87"/>
                  </a:lnTo>
                  <a:lnTo>
                    <a:pt x="181" y="9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1" name="Freeform 77">
              <a:extLst>
                <a:ext uri="{FF2B5EF4-FFF2-40B4-BE49-F238E27FC236}">
                  <a16:creationId xmlns:a16="http://schemas.microsoft.com/office/drawing/2014/main" id="{B56E480E-1949-E897-4570-6874F50F1B9D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1526" y="2849563"/>
              <a:ext cx="161925" cy="219075"/>
            </a:xfrm>
            <a:custGeom>
              <a:avLst/>
              <a:gdLst>
                <a:gd name="T0" fmla="*/ 102 w 102"/>
                <a:gd name="T1" fmla="*/ 4 h 138"/>
                <a:gd name="T2" fmla="*/ 101 w 102"/>
                <a:gd name="T3" fmla="*/ 13 h 138"/>
                <a:gd name="T4" fmla="*/ 97 w 102"/>
                <a:gd name="T5" fmla="*/ 21 h 138"/>
                <a:gd name="T6" fmla="*/ 95 w 102"/>
                <a:gd name="T7" fmla="*/ 31 h 138"/>
                <a:gd name="T8" fmla="*/ 92 w 102"/>
                <a:gd name="T9" fmla="*/ 44 h 138"/>
                <a:gd name="T10" fmla="*/ 93 w 102"/>
                <a:gd name="T11" fmla="*/ 53 h 138"/>
                <a:gd name="T12" fmla="*/ 91 w 102"/>
                <a:gd name="T13" fmla="*/ 60 h 138"/>
                <a:gd name="T14" fmla="*/ 91 w 102"/>
                <a:gd name="T15" fmla="*/ 65 h 138"/>
                <a:gd name="T16" fmla="*/ 88 w 102"/>
                <a:gd name="T17" fmla="*/ 71 h 138"/>
                <a:gd name="T18" fmla="*/ 79 w 102"/>
                <a:gd name="T19" fmla="*/ 78 h 138"/>
                <a:gd name="T20" fmla="*/ 74 w 102"/>
                <a:gd name="T21" fmla="*/ 86 h 138"/>
                <a:gd name="T22" fmla="*/ 67 w 102"/>
                <a:gd name="T23" fmla="*/ 101 h 138"/>
                <a:gd name="T24" fmla="*/ 67 w 102"/>
                <a:gd name="T25" fmla="*/ 114 h 138"/>
                <a:gd name="T26" fmla="*/ 65 w 102"/>
                <a:gd name="T27" fmla="*/ 119 h 138"/>
                <a:gd name="T28" fmla="*/ 56 w 102"/>
                <a:gd name="T29" fmla="*/ 127 h 138"/>
                <a:gd name="T30" fmla="*/ 47 w 102"/>
                <a:gd name="T31" fmla="*/ 136 h 138"/>
                <a:gd name="T32" fmla="*/ 43 w 102"/>
                <a:gd name="T33" fmla="*/ 135 h 138"/>
                <a:gd name="T34" fmla="*/ 43 w 102"/>
                <a:gd name="T35" fmla="*/ 130 h 138"/>
                <a:gd name="T36" fmla="*/ 35 w 102"/>
                <a:gd name="T37" fmla="*/ 130 h 138"/>
                <a:gd name="T38" fmla="*/ 30 w 102"/>
                <a:gd name="T39" fmla="*/ 136 h 138"/>
                <a:gd name="T40" fmla="*/ 26 w 102"/>
                <a:gd name="T41" fmla="*/ 134 h 138"/>
                <a:gd name="T42" fmla="*/ 21 w 102"/>
                <a:gd name="T43" fmla="*/ 128 h 138"/>
                <a:gd name="T44" fmla="*/ 15 w 102"/>
                <a:gd name="T45" fmla="*/ 131 h 138"/>
                <a:gd name="T46" fmla="*/ 11 w 102"/>
                <a:gd name="T47" fmla="*/ 138 h 138"/>
                <a:gd name="T48" fmla="*/ 0 w 102"/>
                <a:gd name="T49" fmla="*/ 121 h 138"/>
                <a:gd name="T50" fmla="*/ 10 w 102"/>
                <a:gd name="T51" fmla="*/ 112 h 138"/>
                <a:gd name="T52" fmla="*/ 5 w 102"/>
                <a:gd name="T53" fmla="*/ 102 h 138"/>
                <a:gd name="T54" fmla="*/ 10 w 102"/>
                <a:gd name="T55" fmla="*/ 99 h 138"/>
                <a:gd name="T56" fmla="*/ 18 w 102"/>
                <a:gd name="T57" fmla="*/ 96 h 138"/>
                <a:gd name="T58" fmla="*/ 19 w 102"/>
                <a:gd name="T59" fmla="*/ 89 h 138"/>
                <a:gd name="T60" fmla="*/ 27 w 102"/>
                <a:gd name="T61" fmla="*/ 97 h 138"/>
                <a:gd name="T62" fmla="*/ 40 w 102"/>
                <a:gd name="T63" fmla="*/ 97 h 138"/>
                <a:gd name="T64" fmla="*/ 44 w 102"/>
                <a:gd name="T65" fmla="*/ 89 h 138"/>
                <a:gd name="T66" fmla="*/ 45 w 102"/>
                <a:gd name="T67" fmla="*/ 79 h 138"/>
                <a:gd name="T68" fmla="*/ 44 w 102"/>
                <a:gd name="T69" fmla="*/ 67 h 138"/>
                <a:gd name="T70" fmla="*/ 37 w 102"/>
                <a:gd name="T71" fmla="*/ 58 h 138"/>
                <a:gd name="T72" fmla="*/ 44 w 102"/>
                <a:gd name="T73" fmla="*/ 40 h 138"/>
                <a:gd name="T74" fmla="*/ 40 w 102"/>
                <a:gd name="T75" fmla="*/ 37 h 138"/>
                <a:gd name="T76" fmla="*/ 30 w 102"/>
                <a:gd name="T77" fmla="*/ 39 h 138"/>
                <a:gd name="T78" fmla="*/ 26 w 102"/>
                <a:gd name="T79" fmla="*/ 30 h 138"/>
                <a:gd name="T80" fmla="*/ 27 w 102"/>
                <a:gd name="T81" fmla="*/ 23 h 138"/>
                <a:gd name="T82" fmla="*/ 44 w 102"/>
                <a:gd name="T83" fmla="*/ 23 h 138"/>
                <a:gd name="T84" fmla="*/ 56 w 102"/>
                <a:gd name="T85" fmla="*/ 27 h 138"/>
                <a:gd name="T86" fmla="*/ 67 w 102"/>
                <a:gd name="T87" fmla="*/ 31 h 138"/>
                <a:gd name="T88" fmla="*/ 69 w 102"/>
                <a:gd name="T89" fmla="*/ 23 h 138"/>
                <a:gd name="T90" fmla="*/ 75 w 102"/>
                <a:gd name="T91" fmla="*/ 9 h 138"/>
                <a:gd name="T92" fmla="*/ 83 w 102"/>
                <a:gd name="T93" fmla="*/ 0 h 138"/>
                <a:gd name="T94" fmla="*/ 92 w 102"/>
                <a:gd name="T95" fmla="*/ 2 h 138"/>
                <a:gd name="T96" fmla="*/ 102 w 102"/>
                <a:gd name="T97" fmla="*/ 4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02" h="138">
                  <a:moveTo>
                    <a:pt x="102" y="4"/>
                  </a:moveTo>
                  <a:lnTo>
                    <a:pt x="101" y="13"/>
                  </a:lnTo>
                  <a:lnTo>
                    <a:pt x="97" y="21"/>
                  </a:lnTo>
                  <a:lnTo>
                    <a:pt x="95" y="31"/>
                  </a:lnTo>
                  <a:lnTo>
                    <a:pt x="92" y="44"/>
                  </a:lnTo>
                  <a:lnTo>
                    <a:pt x="93" y="53"/>
                  </a:lnTo>
                  <a:lnTo>
                    <a:pt x="91" y="60"/>
                  </a:lnTo>
                  <a:lnTo>
                    <a:pt x="91" y="65"/>
                  </a:lnTo>
                  <a:lnTo>
                    <a:pt x="88" y="71"/>
                  </a:lnTo>
                  <a:lnTo>
                    <a:pt x="79" y="78"/>
                  </a:lnTo>
                  <a:lnTo>
                    <a:pt x="74" y="86"/>
                  </a:lnTo>
                  <a:lnTo>
                    <a:pt x="67" y="101"/>
                  </a:lnTo>
                  <a:lnTo>
                    <a:pt x="67" y="114"/>
                  </a:lnTo>
                  <a:lnTo>
                    <a:pt x="65" y="119"/>
                  </a:lnTo>
                  <a:lnTo>
                    <a:pt x="56" y="127"/>
                  </a:lnTo>
                  <a:lnTo>
                    <a:pt x="47" y="136"/>
                  </a:lnTo>
                  <a:lnTo>
                    <a:pt x="43" y="135"/>
                  </a:lnTo>
                  <a:lnTo>
                    <a:pt x="43" y="130"/>
                  </a:lnTo>
                  <a:lnTo>
                    <a:pt x="35" y="130"/>
                  </a:lnTo>
                  <a:lnTo>
                    <a:pt x="30" y="136"/>
                  </a:lnTo>
                  <a:lnTo>
                    <a:pt x="26" y="134"/>
                  </a:lnTo>
                  <a:lnTo>
                    <a:pt x="21" y="128"/>
                  </a:lnTo>
                  <a:lnTo>
                    <a:pt x="15" y="131"/>
                  </a:lnTo>
                  <a:lnTo>
                    <a:pt x="11" y="138"/>
                  </a:lnTo>
                  <a:lnTo>
                    <a:pt x="0" y="121"/>
                  </a:lnTo>
                  <a:lnTo>
                    <a:pt x="10" y="112"/>
                  </a:lnTo>
                  <a:lnTo>
                    <a:pt x="5" y="102"/>
                  </a:lnTo>
                  <a:lnTo>
                    <a:pt x="10" y="99"/>
                  </a:lnTo>
                  <a:lnTo>
                    <a:pt x="18" y="96"/>
                  </a:lnTo>
                  <a:lnTo>
                    <a:pt x="19" y="89"/>
                  </a:lnTo>
                  <a:lnTo>
                    <a:pt x="27" y="97"/>
                  </a:lnTo>
                  <a:lnTo>
                    <a:pt x="40" y="97"/>
                  </a:lnTo>
                  <a:lnTo>
                    <a:pt x="44" y="89"/>
                  </a:lnTo>
                  <a:lnTo>
                    <a:pt x="45" y="79"/>
                  </a:lnTo>
                  <a:lnTo>
                    <a:pt x="44" y="67"/>
                  </a:lnTo>
                  <a:lnTo>
                    <a:pt x="37" y="58"/>
                  </a:lnTo>
                  <a:lnTo>
                    <a:pt x="44" y="40"/>
                  </a:lnTo>
                  <a:lnTo>
                    <a:pt x="40" y="37"/>
                  </a:lnTo>
                  <a:lnTo>
                    <a:pt x="30" y="39"/>
                  </a:lnTo>
                  <a:lnTo>
                    <a:pt x="26" y="30"/>
                  </a:lnTo>
                  <a:lnTo>
                    <a:pt x="27" y="23"/>
                  </a:lnTo>
                  <a:lnTo>
                    <a:pt x="44" y="23"/>
                  </a:lnTo>
                  <a:lnTo>
                    <a:pt x="56" y="27"/>
                  </a:lnTo>
                  <a:lnTo>
                    <a:pt x="67" y="31"/>
                  </a:lnTo>
                  <a:lnTo>
                    <a:pt x="69" y="23"/>
                  </a:lnTo>
                  <a:lnTo>
                    <a:pt x="75" y="9"/>
                  </a:lnTo>
                  <a:lnTo>
                    <a:pt x="83" y="0"/>
                  </a:lnTo>
                  <a:lnTo>
                    <a:pt x="92" y="2"/>
                  </a:lnTo>
                  <a:lnTo>
                    <a:pt x="102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2" name="Freeform 78">
              <a:extLst>
                <a:ext uri="{FF2B5EF4-FFF2-40B4-BE49-F238E27FC236}">
                  <a16:creationId xmlns:a16="http://schemas.microsoft.com/office/drawing/2014/main" id="{53AA683F-2BA3-8CE1-BBC4-A337DB6B029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9138" y="2884488"/>
              <a:ext cx="123825" cy="157163"/>
            </a:xfrm>
            <a:custGeom>
              <a:avLst/>
              <a:gdLst>
                <a:gd name="T0" fmla="*/ 35 w 78"/>
                <a:gd name="T1" fmla="*/ 1 h 99"/>
                <a:gd name="T2" fmla="*/ 42 w 78"/>
                <a:gd name="T3" fmla="*/ 0 h 99"/>
                <a:gd name="T4" fmla="*/ 50 w 78"/>
                <a:gd name="T5" fmla="*/ 1 h 99"/>
                <a:gd name="T6" fmla="*/ 57 w 78"/>
                <a:gd name="T7" fmla="*/ 0 h 99"/>
                <a:gd name="T8" fmla="*/ 60 w 78"/>
                <a:gd name="T9" fmla="*/ 1 h 99"/>
                <a:gd name="T10" fmla="*/ 59 w 78"/>
                <a:gd name="T11" fmla="*/ 8 h 99"/>
                <a:gd name="T12" fmla="*/ 63 w 78"/>
                <a:gd name="T13" fmla="*/ 17 h 99"/>
                <a:gd name="T14" fmla="*/ 73 w 78"/>
                <a:gd name="T15" fmla="*/ 15 h 99"/>
                <a:gd name="T16" fmla="*/ 77 w 78"/>
                <a:gd name="T17" fmla="*/ 18 h 99"/>
                <a:gd name="T18" fmla="*/ 70 w 78"/>
                <a:gd name="T19" fmla="*/ 36 h 99"/>
                <a:gd name="T20" fmla="*/ 77 w 78"/>
                <a:gd name="T21" fmla="*/ 45 h 99"/>
                <a:gd name="T22" fmla="*/ 78 w 78"/>
                <a:gd name="T23" fmla="*/ 57 h 99"/>
                <a:gd name="T24" fmla="*/ 77 w 78"/>
                <a:gd name="T25" fmla="*/ 67 h 99"/>
                <a:gd name="T26" fmla="*/ 73 w 78"/>
                <a:gd name="T27" fmla="*/ 75 h 99"/>
                <a:gd name="T28" fmla="*/ 60 w 78"/>
                <a:gd name="T29" fmla="*/ 75 h 99"/>
                <a:gd name="T30" fmla="*/ 52 w 78"/>
                <a:gd name="T31" fmla="*/ 67 h 99"/>
                <a:gd name="T32" fmla="*/ 51 w 78"/>
                <a:gd name="T33" fmla="*/ 74 h 99"/>
                <a:gd name="T34" fmla="*/ 43 w 78"/>
                <a:gd name="T35" fmla="*/ 77 h 99"/>
                <a:gd name="T36" fmla="*/ 38 w 78"/>
                <a:gd name="T37" fmla="*/ 80 h 99"/>
                <a:gd name="T38" fmla="*/ 43 w 78"/>
                <a:gd name="T39" fmla="*/ 90 h 99"/>
                <a:gd name="T40" fmla="*/ 33 w 78"/>
                <a:gd name="T41" fmla="*/ 99 h 99"/>
                <a:gd name="T42" fmla="*/ 17 w 78"/>
                <a:gd name="T43" fmla="*/ 83 h 99"/>
                <a:gd name="T44" fmla="*/ 9 w 78"/>
                <a:gd name="T45" fmla="*/ 70 h 99"/>
                <a:gd name="T46" fmla="*/ 0 w 78"/>
                <a:gd name="T47" fmla="*/ 53 h 99"/>
                <a:gd name="T48" fmla="*/ 2 w 78"/>
                <a:gd name="T49" fmla="*/ 49 h 99"/>
                <a:gd name="T50" fmla="*/ 4 w 78"/>
                <a:gd name="T51" fmla="*/ 44 h 99"/>
                <a:gd name="T52" fmla="*/ 8 w 78"/>
                <a:gd name="T53" fmla="*/ 32 h 99"/>
                <a:gd name="T54" fmla="*/ 11 w 78"/>
                <a:gd name="T55" fmla="*/ 21 h 99"/>
                <a:gd name="T56" fmla="*/ 15 w 78"/>
                <a:gd name="T57" fmla="*/ 21 h 99"/>
                <a:gd name="T58" fmla="*/ 35 w 78"/>
                <a:gd name="T59" fmla="*/ 21 h 99"/>
                <a:gd name="T60" fmla="*/ 35 w 78"/>
                <a:gd name="T61" fmla="*/ 1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8" h="99">
                  <a:moveTo>
                    <a:pt x="35" y="1"/>
                  </a:moveTo>
                  <a:lnTo>
                    <a:pt x="42" y="0"/>
                  </a:lnTo>
                  <a:lnTo>
                    <a:pt x="50" y="1"/>
                  </a:lnTo>
                  <a:lnTo>
                    <a:pt x="57" y="0"/>
                  </a:lnTo>
                  <a:lnTo>
                    <a:pt x="60" y="1"/>
                  </a:lnTo>
                  <a:lnTo>
                    <a:pt x="59" y="8"/>
                  </a:lnTo>
                  <a:lnTo>
                    <a:pt x="63" y="17"/>
                  </a:lnTo>
                  <a:lnTo>
                    <a:pt x="73" y="15"/>
                  </a:lnTo>
                  <a:lnTo>
                    <a:pt x="77" y="18"/>
                  </a:lnTo>
                  <a:lnTo>
                    <a:pt x="70" y="36"/>
                  </a:lnTo>
                  <a:lnTo>
                    <a:pt x="77" y="45"/>
                  </a:lnTo>
                  <a:lnTo>
                    <a:pt x="78" y="57"/>
                  </a:lnTo>
                  <a:lnTo>
                    <a:pt x="77" y="67"/>
                  </a:lnTo>
                  <a:lnTo>
                    <a:pt x="73" y="75"/>
                  </a:lnTo>
                  <a:lnTo>
                    <a:pt x="60" y="75"/>
                  </a:lnTo>
                  <a:lnTo>
                    <a:pt x="52" y="67"/>
                  </a:lnTo>
                  <a:lnTo>
                    <a:pt x="51" y="74"/>
                  </a:lnTo>
                  <a:lnTo>
                    <a:pt x="43" y="77"/>
                  </a:lnTo>
                  <a:lnTo>
                    <a:pt x="38" y="80"/>
                  </a:lnTo>
                  <a:lnTo>
                    <a:pt x="43" y="90"/>
                  </a:lnTo>
                  <a:lnTo>
                    <a:pt x="33" y="99"/>
                  </a:lnTo>
                  <a:lnTo>
                    <a:pt x="17" y="83"/>
                  </a:lnTo>
                  <a:lnTo>
                    <a:pt x="9" y="70"/>
                  </a:lnTo>
                  <a:lnTo>
                    <a:pt x="0" y="53"/>
                  </a:lnTo>
                  <a:lnTo>
                    <a:pt x="2" y="49"/>
                  </a:lnTo>
                  <a:lnTo>
                    <a:pt x="4" y="44"/>
                  </a:lnTo>
                  <a:lnTo>
                    <a:pt x="8" y="32"/>
                  </a:lnTo>
                  <a:lnTo>
                    <a:pt x="11" y="21"/>
                  </a:lnTo>
                  <a:lnTo>
                    <a:pt x="15" y="21"/>
                  </a:lnTo>
                  <a:lnTo>
                    <a:pt x="35" y="21"/>
                  </a:lnTo>
                  <a:lnTo>
                    <a:pt x="35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3" name="Freeform 79">
              <a:extLst>
                <a:ext uri="{FF2B5EF4-FFF2-40B4-BE49-F238E27FC236}">
                  <a16:creationId xmlns:a16="http://schemas.microsoft.com/office/drawing/2014/main" id="{EDDD0316-FB52-7208-CE17-A95AD426717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41838" y="2884488"/>
              <a:ext cx="42863" cy="33338"/>
            </a:xfrm>
            <a:custGeom>
              <a:avLst/>
              <a:gdLst>
                <a:gd name="T0" fmla="*/ 5 w 27"/>
                <a:gd name="T1" fmla="*/ 0 h 21"/>
                <a:gd name="T2" fmla="*/ 27 w 27"/>
                <a:gd name="T3" fmla="*/ 1 h 21"/>
                <a:gd name="T4" fmla="*/ 27 w 27"/>
                <a:gd name="T5" fmla="*/ 21 h 21"/>
                <a:gd name="T6" fmla="*/ 7 w 27"/>
                <a:gd name="T7" fmla="*/ 21 h 21"/>
                <a:gd name="T8" fmla="*/ 3 w 27"/>
                <a:gd name="T9" fmla="*/ 21 h 21"/>
                <a:gd name="T10" fmla="*/ 0 w 27"/>
                <a:gd name="T11" fmla="*/ 18 h 21"/>
                <a:gd name="T12" fmla="*/ 5 w 27"/>
                <a:gd name="T13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" h="21">
                  <a:moveTo>
                    <a:pt x="5" y="0"/>
                  </a:moveTo>
                  <a:lnTo>
                    <a:pt x="27" y="1"/>
                  </a:lnTo>
                  <a:lnTo>
                    <a:pt x="27" y="21"/>
                  </a:lnTo>
                  <a:lnTo>
                    <a:pt x="7" y="21"/>
                  </a:lnTo>
                  <a:lnTo>
                    <a:pt x="3" y="21"/>
                  </a:lnTo>
                  <a:lnTo>
                    <a:pt x="0" y="18"/>
                  </a:lnTo>
                  <a:lnTo>
                    <a:pt x="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4" name="Freeform 80">
              <a:extLst>
                <a:ext uri="{FF2B5EF4-FFF2-40B4-BE49-F238E27FC236}">
                  <a16:creationId xmlns:a16="http://schemas.microsoft.com/office/drawing/2014/main" id="{F8FCC607-4BD8-BD6A-89D1-4B24A12581B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1713" y="3148013"/>
              <a:ext cx="258763" cy="244475"/>
            </a:xfrm>
            <a:custGeom>
              <a:avLst/>
              <a:gdLst>
                <a:gd name="T0" fmla="*/ 126 w 163"/>
                <a:gd name="T1" fmla="*/ 2 h 154"/>
                <a:gd name="T2" fmla="*/ 132 w 163"/>
                <a:gd name="T3" fmla="*/ 7 h 154"/>
                <a:gd name="T4" fmla="*/ 138 w 163"/>
                <a:gd name="T5" fmla="*/ 9 h 154"/>
                <a:gd name="T6" fmla="*/ 147 w 163"/>
                <a:gd name="T7" fmla="*/ 11 h 154"/>
                <a:gd name="T8" fmla="*/ 154 w 163"/>
                <a:gd name="T9" fmla="*/ 16 h 154"/>
                <a:gd name="T10" fmla="*/ 160 w 163"/>
                <a:gd name="T11" fmla="*/ 22 h 154"/>
                <a:gd name="T12" fmla="*/ 163 w 163"/>
                <a:gd name="T13" fmla="*/ 37 h 154"/>
                <a:gd name="T14" fmla="*/ 160 w 163"/>
                <a:gd name="T15" fmla="*/ 41 h 154"/>
                <a:gd name="T16" fmla="*/ 158 w 163"/>
                <a:gd name="T17" fmla="*/ 54 h 154"/>
                <a:gd name="T18" fmla="*/ 160 w 163"/>
                <a:gd name="T19" fmla="*/ 67 h 154"/>
                <a:gd name="T20" fmla="*/ 155 w 163"/>
                <a:gd name="T21" fmla="*/ 72 h 154"/>
                <a:gd name="T22" fmla="*/ 150 w 163"/>
                <a:gd name="T23" fmla="*/ 86 h 154"/>
                <a:gd name="T24" fmla="*/ 158 w 163"/>
                <a:gd name="T25" fmla="*/ 90 h 154"/>
                <a:gd name="T26" fmla="*/ 116 w 163"/>
                <a:gd name="T27" fmla="*/ 104 h 154"/>
                <a:gd name="T28" fmla="*/ 117 w 163"/>
                <a:gd name="T29" fmla="*/ 115 h 154"/>
                <a:gd name="T30" fmla="*/ 107 w 163"/>
                <a:gd name="T31" fmla="*/ 117 h 154"/>
                <a:gd name="T32" fmla="*/ 98 w 163"/>
                <a:gd name="T33" fmla="*/ 124 h 154"/>
                <a:gd name="T34" fmla="*/ 96 w 163"/>
                <a:gd name="T35" fmla="*/ 129 h 154"/>
                <a:gd name="T36" fmla="*/ 91 w 163"/>
                <a:gd name="T37" fmla="*/ 130 h 154"/>
                <a:gd name="T38" fmla="*/ 80 w 163"/>
                <a:gd name="T39" fmla="*/ 142 h 154"/>
                <a:gd name="T40" fmla="*/ 70 w 163"/>
                <a:gd name="T41" fmla="*/ 152 h 154"/>
                <a:gd name="T42" fmla="*/ 67 w 163"/>
                <a:gd name="T43" fmla="*/ 154 h 154"/>
                <a:gd name="T44" fmla="*/ 61 w 163"/>
                <a:gd name="T45" fmla="*/ 151 h 154"/>
                <a:gd name="T46" fmla="*/ 47 w 163"/>
                <a:gd name="T47" fmla="*/ 150 h 154"/>
                <a:gd name="T48" fmla="*/ 44 w 163"/>
                <a:gd name="T49" fmla="*/ 148 h 154"/>
                <a:gd name="T50" fmla="*/ 44 w 163"/>
                <a:gd name="T51" fmla="*/ 147 h 154"/>
                <a:gd name="T52" fmla="*/ 39 w 163"/>
                <a:gd name="T53" fmla="*/ 143 h 154"/>
                <a:gd name="T54" fmla="*/ 29 w 163"/>
                <a:gd name="T55" fmla="*/ 142 h 154"/>
                <a:gd name="T56" fmla="*/ 19 w 163"/>
                <a:gd name="T57" fmla="*/ 146 h 154"/>
                <a:gd name="T58" fmla="*/ 9 w 163"/>
                <a:gd name="T59" fmla="*/ 135 h 154"/>
                <a:gd name="T60" fmla="*/ 0 w 163"/>
                <a:gd name="T61" fmla="*/ 124 h 154"/>
                <a:gd name="T62" fmla="*/ 3 w 163"/>
                <a:gd name="T63" fmla="*/ 73 h 154"/>
                <a:gd name="T64" fmla="*/ 32 w 163"/>
                <a:gd name="T65" fmla="*/ 73 h 154"/>
                <a:gd name="T66" fmla="*/ 30 w 163"/>
                <a:gd name="T67" fmla="*/ 69 h 154"/>
                <a:gd name="T68" fmla="*/ 33 w 163"/>
                <a:gd name="T69" fmla="*/ 63 h 154"/>
                <a:gd name="T70" fmla="*/ 30 w 163"/>
                <a:gd name="T71" fmla="*/ 55 h 154"/>
                <a:gd name="T72" fmla="*/ 32 w 163"/>
                <a:gd name="T73" fmla="*/ 47 h 154"/>
                <a:gd name="T74" fmla="*/ 30 w 163"/>
                <a:gd name="T75" fmla="*/ 42 h 154"/>
                <a:gd name="T76" fmla="*/ 35 w 163"/>
                <a:gd name="T77" fmla="*/ 42 h 154"/>
                <a:gd name="T78" fmla="*/ 37 w 163"/>
                <a:gd name="T79" fmla="*/ 47 h 154"/>
                <a:gd name="T80" fmla="*/ 43 w 163"/>
                <a:gd name="T81" fmla="*/ 47 h 154"/>
                <a:gd name="T82" fmla="*/ 52 w 163"/>
                <a:gd name="T83" fmla="*/ 48 h 154"/>
                <a:gd name="T84" fmla="*/ 55 w 163"/>
                <a:gd name="T85" fmla="*/ 56 h 154"/>
                <a:gd name="T86" fmla="*/ 67 w 163"/>
                <a:gd name="T87" fmla="*/ 59 h 154"/>
                <a:gd name="T88" fmla="*/ 76 w 163"/>
                <a:gd name="T89" fmla="*/ 54 h 154"/>
                <a:gd name="T90" fmla="*/ 78 w 163"/>
                <a:gd name="T91" fmla="*/ 61 h 154"/>
                <a:gd name="T92" fmla="*/ 89 w 163"/>
                <a:gd name="T93" fmla="*/ 64 h 154"/>
                <a:gd name="T94" fmla="*/ 94 w 163"/>
                <a:gd name="T95" fmla="*/ 70 h 154"/>
                <a:gd name="T96" fmla="*/ 99 w 163"/>
                <a:gd name="T97" fmla="*/ 78 h 154"/>
                <a:gd name="T98" fmla="*/ 111 w 163"/>
                <a:gd name="T99" fmla="*/ 78 h 154"/>
                <a:gd name="T100" fmla="*/ 109 w 163"/>
                <a:gd name="T101" fmla="*/ 63 h 154"/>
                <a:gd name="T102" fmla="*/ 106 w 163"/>
                <a:gd name="T103" fmla="*/ 65 h 154"/>
                <a:gd name="T104" fmla="*/ 95 w 163"/>
                <a:gd name="T105" fmla="*/ 59 h 154"/>
                <a:gd name="T106" fmla="*/ 91 w 163"/>
                <a:gd name="T107" fmla="*/ 56 h 154"/>
                <a:gd name="T108" fmla="*/ 94 w 163"/>
                <a:gd name="T109" fmla="*/ 41 h 154"/>
                <a:gd name="T110" fmla="*/ 96 w 163"/>
                <a:gd name="T111" fmla="*/ 21 h 154"/>
                <a:gd name="T112" fmla="*/ 94 w 163"/>
                <a:gd name="T113" fmla="*/ 15 h 154"/>
                <a:gd name="T114" fmla="*/ 98 w 163"/>
                <a:gd name="T115" fmla="*/ 5 h 154"/>
                <a:gd name="T116" fmla="*/ 102 w 163"/>
                <a:gd name="T117" fmla="*/ 3 h 154"/>
                <a:gd name="T118" fmla="*/ 120 w 163"/>
                <a:gd name="T119" fmla="*/ 0 h 154"/>
                <a:gd name="T120" fmla="*/ 126 w 163"/>
                <a:gd name="T121" fmla="*/ 2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63" h="154">
                  <a:moveTo>
                    <a:pt x="126" y="2"/>
                  </a:moveTo>
                  <a:lnTo>
                    <a:pt x="132" y="7"/>
                  </a:lnTo>
                  <a:lnTo>
                    <a:pt x="138" y="9"/>
                  </a:lnTo>
                  <a:lnTo>
                    <a:pt x="147" y="11"/>
                  </a:lnTo>
                  <a:lnTo>
                    <a:pt x="154" y="16"/>
                  </a:lnTo>
                  <a:lnTo>
                    <a:pt x="160" y="22"/>
                  </a:lnTo>
                  <a:lnTo>
                    <a:pt x="163" y="37"/>
                  </a:lnTo>
                  <a:lnTo>
                    <a:pt x="160" y="41"/>
                  </a:lnTo>
                  <a:lnTo>
                    <a:pt x="158" y="54"/>
                  </a:lnTo>
                  <a:lnTo>
                    <a:pt x="160" y="67"/>
                  </a:lnTo>
                  <a:lnTo>
                    <a:pt x="155" y="72"/>
                  </a:lnTo>
                  <a:lnTo>
                    <a:pt x="150" y="86"/>
                  </a:lnTo>
                  <a:lnTo>
                    <a:pt x="158" y="90"/>
                  </a:lnTo>
                  <a:lnTo>
                    <a:pt x="116" y="104"/>
                  </a:lnTo>
                  <a:lnTo>
                    <a:pt x="117" y="115"/>
                  </a:lnTo>
                  <a:lnTo>
                    <a:pt x="107" y="117"/>
                  </a:lnTo>
                  <a:lnTo>
                    <a:pt x="98" y="124"/>
                  </a:lnTo>
                  <a:lnTo>
                    <a:pt x="96" y="129"/>
                  </a:lnTo>
                  <a:lnTo>
                    <a:pt x="91" y="130"/>
                  </a:lnTo>
                  <a:lnTo>
                    <a:pt x="80" y="142"/>
                  </a:lnTo>
                  <a:lnTo>
                    <a:pt x="70" y="152"/>
                  </a:lnTo>
                  <a:lnTo>
                    <a:pt x="67" y="154"/>
                  </a:lnTo>
                  <a:lnTo>
                    <a:pt x="61" y="151"/>
                  </a:lnTo>
                  <a:lnTo>
                    <a:pt x="47" y="150"/>
                  </a:lnTo>
                  <a:lnTo>
                    <a:pt x="44" y="148"/>
                  </a:lnTo>
                  <a:lnTo>
                    <a:pt x="44" y="147"/>
                  </a:lnTo>
                  <a:lnTo>
                    <a:pt x="39" y="143"/>
                  </a:lnTo>
                  <a:lnTo>
                    <a:pt x="29" y="142"/>
                  </a:lnTo>
                  <a:lnTo>
                    <a:pt x="19" y="146"/>
                  </a:lnTo>
                  <a:lnTo>
                    <a:pt x="9" y="135"/>
                  </a:lnTo>
                  <a:lnTo>
                    <a:pt x="0" y="124"/>
                  </a:lnTo>
                  <a:lnTo>
                    <a:pt x="3" y="73"/>
                  </a:lnTo>
                  <a:lnTo>
                    <a:pt x="32" y="73"/>
                  </a:lnTo>
                  <a:lnTo>
                    <a:pt x="30" y="69"/>
                  </a:lnTo>
                  <a:lnTo>
                    <a:pt x="33" y="63"/>
                  </a:lnTo>
                  <a:lnTo>
                    <a:pt x="30" y="55"/>
                  </a:lnTo>
                  <a:lnTo>
                    <a:pt x="32" y="47"/>
                  </a:lnTo>
                  <a:lnTo>
                    <a:pt x="30" y="42"/>
                  </a:lnTo>
                  <a:lnTo>
                    <a:pt x="35" y="42"/>
                  </a:lnTo>
                  <a:lnTo>
                    <a:pt x="37" y="47"/>
                  </a:lnTo>
                  <a:lnTo>
                    <a:pt x="43" y="47"/>
                  </a:lnTo>
                  <a:lnTo>
                    <a:pt x="52" y="48"/>
                  </a:lnTo>
                  <a:lnTo>
                    <a:pt x="55" y="56"/>
                  </a:lnTo>
                  <a:lnTo>
                    <a:pt x="67" y="59"/>
                  </a:lnTo>
                  <a:lnTo>
                    <a:pt x="76" y="54"/>
                  </a:lnTo>
                  <a:lnTo>
                    <a:pt x="78" y="61"/>
                  </a:lnTo>
                  <a:lnTo>
                    <a:pt x="89" y="64"/>
                  </a:lnTo>
                  <a:lnTo>
                    <a:pt x="94" y="70"/>
                  </a:lnTo>
                  <a:lnTo>
                    <a:pt x="99" y="78"/>
                  </a:lnTo>
                  <a:lnTo>
                    <a:pt x="111" y="78"/>
                  </a:lnTo>
                  <a:lnTo>
                    <a:pt x="109" y="63"/>
                  </a:lnTo>
                  <a:lnTo>
                    <a:pt x="106" y="65"/>
                  </a:lnTo>
                  <a:lnTo>
                    <a:pt x="95" y="59"/>
                  </a:lnTo>
                  <a:lnTo>
                    <a:pt x="91" y="56"/>
                  </a:lnTo>
                  <a:lnTo>
                    <a:pt x="94" y="41"/>
                  </a:lnTo>
                  <a:lnTo>
                    <a:pt x="96" y="21"/>
                  </a:lnTo>
                  <a:lnTo>
                    <a:pt x="94" y="15"/>
                  </a:lnTo>
                  <a:lnTo>
                    <a:pt x="98" y="5"/>
                  </a:lnTo>
                  <a:lnTo>
                    <a:pt x="102" y="3"/>
                  </a:lnTo>
                  <a:lnTo>
                    <a:pt x="120" y="0"/>
                  </a:lnTo>
                  <a:lnTo>
                    <a:pt x="126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5" name="Freeform 81">
              <a:extLst>
                <a:ext uri="{FF2B5EF4-FFF2-40B4-BE49-F238E27FC236}">
                  <a16:creationId xmlns:a16="http://schemas.microsoft.com/office/drawing/2014/main" id="{13495602-F9E5-9562-8799-E4ACCB13A61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9838" y="3173413"/>
              <a:ext cx="65088" cy="188913"/>
            </a:xfrm>
            <a:custGeom>
              <a:avLst/>
              <a:gdLst>
                <a:gd name="T0" fmla="*/ 4 w 41"/>
                <a:gd name="T1" fmla="*/ 0 h 119"/>
                <a:gd name="T2" fmla="*/ 18 w 41"/>
                <a:gd name="T3" fmla="*/ 2 h 119"/>
                <a:gd name="T4" fmla="*/ 21 w 41"/>
                <a:gd name="T5" fmla="*/ 6 h 119"/>
                <a:gd name="T6" fmla="*/ 24 w 41"/>
                <a:gd name="T7" fmla="*/ 14 h 119"/>
                <a:gd name="T8" fmla="*/ 28 w 41"/>
                <a:gd name="T9" fmla="*/ 35 h 119"/>
                <a:gd name="T10" fmla="*/ 24 w 41"/>
                <a:gd name="T11" fmla="*/ 48 h 119"/>
                <a:gd name="T12" fmla="*/ 27 w 41"/>
                <a:gd name="T13" fmla="*/ 67 h 119"/>
                <a:gd name="T14" fmla="*/ 31 w 41"/>
                <a:gd name="T15" fmla="*/ 67 h 119"/>
                <a:gd name="T16" fmla="*/ 36 w 41"/>
                <a:gd name="T17" fmla="*/ 73 h 119"/>
                <a:gd name="T18" fmla="*/ 41 w 41"/>
                <a:gd name="T19" fmla="*/ 84 h 119"/>
                <a:gd name="T20" fmla="*/ 41 w 41"/>
                <a:gd name="T21" fmla="*/ 105 h 119"/>
                <a:gd name="T22" fmla="*/ 35 w 41"/>
                <a:gd name="T23" fmla="*/ 108 h 119"/>
                <a:gd name="T24" fmla="*/ 31 w 41"/>
                <a:gd name="T25" fmla="*/ 119 h 119"/>
                <a:gd name="T26" fmla="*/ 23 w 41"/>
                <a:gd name="T27" fmla="*/ 109 h 119"/>
                <a:gd name="T28" fmla="*/ 22 w 41"/>
                <a:gd name="T29" fmla="*/ 97 h 119"/>
                <a:gd name="T30" fmla="*/ 26 w 41"/>
                <a:gd name="T31" fmla="*/ 91 h 119"/>
                <a:gd name="T32" fmla="*/ 26 w 41"/>
                <a:gd name="T33" fmla="*/ 86 h 119"/>
                <a:gd name="T34" fmla="*/ 19 w 41"/>
                <a:gd name="T35" fmla="*/ 80 h 119"/>
                <a:gd name="T36" fmla="*/ 15 w 41"/>
                <a:gd name="T37" fmla="*/ 82 h 119"/>
                <a:gd name="T38" fmla="*/ 8 w 41"/>
                <a:gd name="T39" fmla="*/ 74 h 119"/>
                <a:gd name="T40" fmla="*/ 0 w 41"/>
                <a:gd name="T41" fmla="*/ 70 h 119"/>
                <a:gd name="T42" fmla="*/ 5 w 41"/>
                <a:gd name="T43" fmla="*/ 56 h 119"/>
                <a:gd name="T44" fmla="*/ 10 w 41"/>
                <a:gd name="T45" fmla="*/ 51 h 119"/>
                <a:gd name="T46" fmla="*/ 8 w 41"/>
                <a:gd name="T47" fmla="*/ 38 h 119"/>
                <a:gd name="T48" fmla="*/ 10 w 41"/>
                <a:gd name="T49" fmla="*/ 25 h 119"/>
                <a:gd name="T50" fmla="*/ 13 w 41"/>
                <a:gd name="T51" fmla="*/ 21 h 119"/>
                <a:gd name="T52" fmla="*/ 10 w 41"/>
                <a:gd name="T53" fmla="*/ 6 h 119"/>
                <a:gd name="T54" fmla="*/ 4 w 41"/>
                <a:gd name="T55" fmla="*/ 0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1" h="119">
                  <a:moveTo>
                    <a:pt x="4" y="0"/>
                  </a:moveTo>
                  <a:lnTo>
                    <a:pt x="18" y="2"/>
                  </a:lnTo>
                  <a:lnTo>
                    <a:pt x="21" y="6"/>
                  </a:lnTo>
                  <a:lnTo>
                    <a:pt x="24" y="14"/>
                  </a:lnTo>
                  <a:lnTo>
                    <a:pt x="28" y="35"/>
                  </a:lnTo>
                  <a:lnTo>
                    <a:pt x="24" y="48"/>
                  </a:lnTo>
                  <a:lnTo>
                    <a:pt x="27" y="67"/>
                  </a:lnTo>
                  <a:lnTo>
                    <a:pt x="31" y="67"/>
                  </a:lnTo>
                  <a:lnTo>
                    <a:pt x="36" y="73"/>
                  </a:lnTo>
                  <a:lnTo>
                    <a:pt x="41" y="84"/>
                  </a:lnTo>
                  <a:lnTo>
                    <a:pt x="41" y="105"/>
                  </a:lnTo>
                  <a:lnTo>
                    <a:pt x="35" y="108"/>
                  </a:lnTo>
                  <a:lnTo>
                    <a:pt x="31" y="119"/>
                  </a:lnTo>
                  <a:lnTo>
                    <a:pt x="23" y="109"/>
                  </a:lnTo>
                  <a:lnTo>
                    <a:pt x="22" y="97"/>
                  </a:lnTo>
                  <a:lnTo>
                    <a:pt x="26" y="91"/>
                  </a:lnTo>
                  <a:lnTo>
                    <a:pt x="26" y="86"/>
                  </a:lnTo>
                  <a:lnTo>
                    <a:pt x="19" y="80"/>
                  </a:lnTo>
                  <a:lnTo>
                    <a:pt x="15" y="82"/>
                  </a:lnTo>
                  <a:lnTo>
                    <a:pt x="8" y="74"/>
                  </a:lnTo>
                  <a:lnTo>
                    <a:pt x="0" y="70"/>
                  </a:lnTo>
                  <a:lnTo>
                    <a:pt x="5" y="56"/>
                  </a:lnTo>
                  <a:lnTo>
                    <a:pt x="10" y="51"/>
                  </a:lnTo>
                  <a:lnTo>
                    <a:pt x="8" y="38"/>
                  </a:lnTo>
                  <a:lnTo>
                    <a:pt x="10" y="25"/>
                  </a:lnTo>
                  <a:lnTo>
                    <a:pt x="13" y="21"/>
                  </a:lnTo>
                  <a:lnTo>
                    <a:pt x="10" y="6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6" name="Freeform 82">
              <a:extLst>
                <a:ext uri="{FF2B5EF4-FFF2-40B4-BE49-F238E27FC236}">
                  <a16:creationId xmlns:a16="http://schemas.microsoft.com/office/drawing/2014/main" id="{B15B8B62-67CF-6797-4CFF-B31BDBE04185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5863" y="3200400"/>
              <a:ext cx="230188" cy="412750"/>
            </a:xfrm>
            <a:custGeom>
              <a:avLst/>
              <a:gdLst>
                <a:gd name="T0" fmla="*/ 71 w 145"/>
                <a:gd name="T1" fmla="*/ 17 h 260"/>
                <a:gd name="T2" fmla="*/ 94 w 145"/>
                <a:gd name="T3" fmla="*/ 19 h 260"/>
                <a:gd name="T4" fmla="*/ 106 w 145"/>
                <a:gd name="T5" fmla="*/ 14 h 260"/>
                <a:gd name="T6" fmla="*/ 130 w 145"/>
                <a:gd name="T7" fmla="*/ 9 h 260"/>
                <a:gd name="T8" fmla="*/ 144 w 145"/>
                <a:gd name="T9" fmla="*/ 8 h 260"/>
                <a:gd name="T10" fmla="*/ 144 w 145"/>
                <a:gd name="T11" fmla="*/ 37 h 260"/>
                <a:gd name="T12" fmla="*/ 145 w 145"/>
                <a:gd name="T13" fmla="*/ 70 h 260"/>
                <a:gd name="T14" fmla="*/ 135 w 145"/>
                <a:gd name="T15" fmla="*/ 91 h 260"/>
                <a:gd name="T16" fmla="*/ 113 w 145"/>
                <a:gd name="T17" fmla="*/ 106 h 260"/>
                <a:gd name="T18" fmla="*/ 81 w 145"/>
                <a:gd name="T19" fmla="*/ 132 h 260"/>
                <a:gd name="T20" fmla="*/ 65 w 145"/>
                <a:gd name="T21" fmla="*/ 145 h 260"/>
                <a:gd name="T22" fmla="*/ 58 w 145"/>
                <a:gd name="T23" fmla="*/ 161 h 260"/>
                <a:gd name="T24" fmla="*/ 65 w 145"/>
                <a:gd name="T25" fmla="*/ 182 h 260"/>
                <a:gd name="T26" fmla="*/ 68 w 145"/>
                <a:gd name="T27" fmla="*/ 186 h 260"/>
                <a:gd name="T28" fmla="*/ 64 w 145"/>
                <a:gd name="T29" fmla="*/ 208 h 260"/>
                <a:gd name="T30" fmla="*/ 64 w 145"/>
                <a:gd name="T31" fmla="*/ 218 h 260"/>
                <a:gd name="T32" fmla="*/ 47 w 145"/>
                <a:gd name="T33" fmla="*/ 229 h 260"/>
                <a:gd name="T34" fmla="*/ 25 w 145"/>
                <a:gd name="T35" fmla="*/ 243 h 260"/>
                <a:gd name="T36" fmla="*/ 29 w 145"/>
                <a:gd name="T37" fmla="*/ 251 h 260"/>
                <a:gd name="T38" fmla="*/ 16 w 145"/>
                <a:gd name="T39" fmla="*/ 258 h 260"/>
                <a:gd name="T40" fmla="*/ 14 w 145"/>
                <a:gd name="T41" fmla="*/ 244 h 260"/>
                <a:gd name="T42" fmla="*/ 17 w 145"/>
                <a:gd name="T43" fmla="*/ 222 h 260"/>
                <a:gd name="T44" fmla="*/ 8 w 145"/>
                <a:gd name="T45" fmla="*/ 188 h 260"/>
                <a:gd name="T46" fmla="*/ 29 w 145"/>
                <a:gd name="T47" fmla="*/ 158 h 260"/>
                <a:gd name="T48" fmla="*/ 32 w 145"/>
                <a:gd name="T49" fmla="*/ 148 h 260"/>
                <a:gd name="T50" fmla="*/ 31 w 145"/>
                <a:gd name="T51" fmla="*/ 132 h 260"/>
                <a:gd name="T52" fmla="*/ 35 w 145"/>
                <a:gd name="T53" fmla="*/ 101 h 260"/>
                <a:gd name="T54" fmla="*/ 22 w 145"/>
                <a:gd name="T55" fmla="*/ 95 h 260"/>
                <a:gd name="T56" fmla="*/ 13 w 145"/>
                <a:gd name="T57" fmla="*/ 87 h 260"/>
                <a:gd name="T58" fmla="*/ 1 w 145"/>
                <a:gd name="T59" fmla="*/ 82 h 260"/>
                <a:gd name="T60" fmla="*/ 42 w 145"/>
                <a:gd name="T61" fmla="*/ 57 h 260"/>
                <a:gd name="T62" fmla="*/ 53 w 145"/>
                <a:gd name="T63" fmla="*/ 63 h 260"/>
                <a:gd name="T64" fmla="*/ 60 w 145"/>
                <a:gd name="T65" fmla="*/ 74 h 260"/>
                <a:gd name="T66" fmla="*/ 57 w 145"/>
                <a:gd name="T67" fmla="*/ 92 h 260"/>
                <a:gd name="T68" fmla="*/ 69 w 145"/>
                <a:gd name="T69" fmla="*/ 91 h 260"/>
                <a:gd name="T70" fmla="*/ 75 w 145"/>
                <a:gd name="T71" fmla="*/ 67 h 260"/>
                <a:gd name="T72" fmla="*/ 65 w 145"/>
                <a:gd name="T73" fmla="*/ 50 h 260"/>
                <a:gd name="T74" fmla="*/ 58 w 145"/>
                <a:gd name="T75" fmla="*/ 31 h 2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45" h="260">
                  <a:moveTo>
                    <a:pt x="62" y="18"/>
                  </a:moveTo>
                  <a:lnTo>
                    <a:pt x="71" y="17"/>
                  </a:lnTo>
                  <a:lnTo>
                    <a:pt x="90" y="22"/>
                  </a:lnTo>
                  <a:lnTo>
                    <a:pt x="94" y="19"/>
                  </a:lnTo>
                  <a:lnTo>
                    <a:pt x="101" y="19"/>
                  </a:lnTo>
                  <a:lnTo>
                    <a:pt x="106" y="14"/>
                  </a:lnTo>
                  <a:lnTo>
                    <a:pt x="116" y="15"/>
                  </a:lnTo>
                  <a:lnTo>
                    <a:pt x="130" y="9"/>
                  </a:lnTo>
                  <a:lnTo>
                    <a:pt x="142" y="0"/>
                  </a:lnTo>
                  <a:lnTo>
                    <a:pt x="144" y="8"/>
                  </a:lnTo>
                  <a:lnTo>
                    <a:pt x="143" y="23"/>
                  </a:lnTo>
                  <a:lnTo>
                    <a:pt x="144" y="37"/>
                  </a:lnTo>
                  <a:lnTo>
                    <a:pt x="144" y="61"/>
                  </a:lnTo>
                  <a:lnTo>
                    <a:pt x="145" y="70"/>
                  </a:lnTo>
                  <a:lnTo>
                    <a:pt x="142" y="80"/>
                  </a:lnTo>
                  <a:lnTo>
                    <a:pt x="135" y="91"/>
                  </a:lnTo>
                  <a:lnTo>
                    <a:pt x="126" y="101"/>
                  </a:lnTo>
                  <a:lnTo>
                    <a:pt x="113" y="106"/>
                  </a:lnTo>
                  <a:lnTo>
                    <a:pt x="96" y="114"/>
                  </a:lnTo>
                  <a:lnTo>
                    <a:pt x="81" y="132"/>
                  </a:lnTo>
                  <a:lnTo>
                    <a:pt x="75" y="135"/>
                  </a:lnTo>
                  <a:lnTo>
                    <a:pt x="65" y="145"/>
                  </a:lnTo>
                  <a:lnTo>
                    <a:pt x="60" y="149"/>
                  </a:lnTo>
                  <a:lnTo>
                    <a:pt x="58" y="161"/>
                  </a:lnTo>
                  <a:lnTo>
                    <a:pt x="64" y="171"/>
                  </a:lnTo>
                  <a:lnTo>
                    <a:pt x="65" y="182"/>
                  </a:lnTo>
                  <a:lnTo>
                    <a:pt x="65" y="186"/>
                  </a:lnTo>
                  <a:lnTo>
                    <a:pt x="68" y="186"/>
                  </a:lnTo>
                  <a:lnTo>
                    <a:pt x="66" y="200"/>
                  </a:lnTo>
                  <a:lnTo>
                    <a:pt x="64" y="208"/>
                  </a:lnTo>
                  <a:lnTo>
                    <a:pt x="66" y="210"/>
                  </a:lnTo>
                  <a:lnTo>
                    <a:pt x="64" y="218"/>
                  </a:lnTo>
                  <a:lnTo>
                    <a:pt x="60" y="223"/>
                  </a:lnTo>
                  <a:lnTo>
                    <a:pt x="47" y="229"/>
                  </a:lnTo>
                  <a:lnTo>
                    <a:pt x="31" y="236"/>
                  </a:lnTo>
                  <a:lnTo>
                    <a:pt x="25" y="243"/>
                  </a:lnTo>
                  <a:lnTo>
                    <a:pt x="25" y="249"/>
                  </a:lnTo>
                  <a:lnTo>
                    <a:pt x="29" y="251"/>
                  </a:lnTo>
                  <a:lnTo>
                    <a:pt x="27" y="260"/>
                  </a:lnTo>
                  <a:lnTo>
                    <a:pt x="16" y="258"/>
                  </a:lnTo>
                  <a:lnTo>
                    <a:pt x="16" y="252"/>
                  </a:lnTo>
                  <a:lnTo>
                    <a:pt x="14" y="244"/>
                  </a:lnTo>
                  <a:lnTo>
                    <a:pt x="13" y="239"/>
                  </a:lnTo>
                  <a:lnTo>
                    <a:pt x="17" y="222"/>
                  </a:lnTo>
                  <a:lnTo>
                    <a:pt x="14" y="210"/>
                  </a:lnTo>
                  <a:lnTo>
                    <a:pt x="8" y="188"/>
                  </a:lnTo>
                  <a:lnTo>
                    <a:pt x="23" y="170"/>
                  </a:lnTo>
                  <a:lnTo>
                    <a:pt x="29" y="158"/>
                  </a:lnTo>
                  <a:lnTo>
                    <a:pt x="30" y="157"/>
                  </a:lnTo>
                  <a:lnTo>
                    <a:pt x="32" y="148"/>
                  </a:lnTo>
                  <a:lnTo>
                    <a:pt x="31" y="143"/>
                  </a:lnTo>
                  <a:lnTo>
                    <a:pt x="31" y="132"/>
                  </a:lnTo>
                  <a:lnTo>
                    <a:pt x="34" y="121"/>
                  </a:lnTo>
                  <a:lnTo>
                    <a:pt x="35" y="101"/>
                  </a:lnTo>
                  <a:lnTo>
                    <a:pt x="29" y="96"/>
                  </a:lnTo>
                  <a:lnTo>
                    <a:pt x="22" y="95"/>
                  </a:lnTo>
                  <a:lnTo>
                    <a:pt x="19" y="91"/>
                  </a:lnTo>
                  <a:lnTo>
                    <a:pt x="13" y="87"/>
                  </a:lnTo>
                  <a:lnTo>
                    <a:pt x="1" y="88"/>
                  </a:lnTo>
                  <a:lnTo>
                    <a:pt x="1" y="82"/>
                  </a:lnTo>
                  <a:lnTo>
                    <a:pt x="0" y="71"/>
                  </a:lnTo>
                  <a:lnTo>
                    <a:pt x="42" y="57"/>
                  </a:lnTo>
                  <a:lnTo>
                    <a:pt x="49" y="65"/>
                  </a:lnTo>
                  <a:lnTo>
                    <a:pt x="53" y="63"/>
                  </a:lnTo>
                  <a:lnTo>
                    <a:pt x="60" y="69"/>
                  </a:lnTo>
                  <a:lnTo>
                    <a:pt x="60" y="74"/>
                  </a:lnTo>
                  <a:lnTo>
                    <a:pt x="56" y="80"/>
                  </a:lnTo>
                  <a:lnTo>
                    <a:pt x="57" y="92"/>
                  </a:lnTo>
                  <a:lnTo>
                    <a:pt x="65" y="102"/>
                  </a:lnTo>
                  <a:lnTo>
                    <a:pt x="69" y="91"/>
                  </a:lnTo>
                  <a:lnTo>
                    <a:pt x="75" y="88"/>
                  </a:lnTo>
                  <a:lnTo>
                    <a:pt x="75" y="67"/>
                  </a:lnTo>
                  <a:lnTo>
                    <a:pt x="70" y="56"/>
                  </a:lnTo>
                  <a:lnTo>
                    <a:pt x="65" y="50"/>
                  </a:lnTo>
                  <a:lnTo>
                    <a:pt x="61" y="50"/>
                  </a:lnTo>
                  <a:lnTo>
                    <a:pt x="58" y="31"/>
                  </a:lnTo>
                  <a:lnTo>
                    <a:pt x="62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7" name="Freeform 83">
              <a:extLst>
                <a:ext uri="{FF2B5EF4-FFF2-40B4-BE49-F238E27FC236}">
                  <a16:creationId xmlns:a16="http://schemas.microsoft.com/office/drawing/2014/main" id="{32495949-1DC5-500D-ACBF-A2DA391BF8AE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4276" y="3584575"/>
              <a:ext cx="26988" cy="38100"/>
            </a:xfrm>
            <a:custGeom>
              <a:avLst/>
              <a:gdLst>
                <a:gd name="T0" fmla="*/ 17 w 17"/>
                <a:gd name="T1" fmla="*/ 16 h 24"/>
                <a:gd name="T2" fmla="*/ 14 w 17"/>
                <a:gd name="T3" fmla="*/ 23 h 24"/>
                <a:gd name="T4" fmla="*/ 5 w 17"/>
                <a:gd name="T5" fmla="*/ 24 h 24"/>
                <a:gd name="T6" fmla="*/ 0 w 17"/>
                <a:gd name="T7" fmla="*/ 18 h 24"/>
                <a:gd name="T8" fmla="*/ 0 w 17"/>
                <a:gd name="T9" fmla="*/ 11 h 24"/>
                <a:gd name="T10" fmla="*/ 2 w 17"/>
                <a:gd name="T11" fmla="*/ 5 h 24"/>
                <a:gd name="T12" fmla="*/ 4 w 17"/>
                <a:gd name="T13" fmla="*/ 1 h 24"/>
                <a:gd name="T14" fmla="*/ 7 w 17"/>
                <a:gd name="T15" fmla="*/ 0 h 24"/>
                <a:gd name="T16" fmla="*/ 15 w 17"/>
                <a:gd name="T17" fmla="*/ 2 h 24"/>
                <a:gd name="T18" fmla="*/ 17 w 17"/>
                <a:gd name="T19" fmla="*/ 10 h 24"/>
                <a:gd name="T20" fmla="*/ 17 w 17"/>
                <a:gd name="T21" fmla="*/ 16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7" h="24">
                  <a:moveTo>
                    <a:pt x="17" y="16"/>
                  </a:moveTo>
                  <a:lnTo>
                    <a:pt x="14" y="23"/>
                  </a:lnTo>
                  <a:lnTo>
                    <a:pt x="5" y="24"/>
                  </a:lnTo>
                  <a:lnTo>
                    <a:pt x="0" y="18"/>
                  </a:lnTo>
                  <a:lnTo>
                    <a:pt x="0" y="11"/>
                  </a:lnTo>
                  <a:lnTo>
                    <a:pt x="2" y="5"/>
                  </a:lnTo>
                  <a:lnTo>
                    <a:pt x="4" y="1"/>
                  </a:lnTo>
                  <a:lnTo>
                    <a:pt x="7" y="0"/>
                  </a:lnTo>
                  <a:lnTo>
                    <a:pt x="15" y="2"/>
                  </a:lnTo>
                  <a:lnTo>
                    <a:pt x="17" y="10"/>
                  </a:lnTo>
                  <a:lnTo>
                    <a:pt x="17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8" name="Freeform 84">
              <a:extLst>
                <a:ext uri="{FF2B5EF4-FFF2-40B4-BE49-F238E27FC236}">
                  <a16:creationId xmlns:a16="http://schemas.microsoft.com/office/drawing/2014/main" id="{01A854A8-68EA-047C-B543-7B0CECCFE76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9463" y="3052763"/>
              <a:ext cx="274638" cy="336550"/>
            </a:xfrm>
            <a:custGeom>
              <a:avLst/>
              <a:gdLst>
                <a:gd name="T0" fmla="*/ 16 w 173"/>
                <a:gd name="T1" fmla="*/ 8 h 212"/>
                <a:gd name="T2" fmla="*/ 13 w 173"/>
                <a:gd name="T3" fmla="*/ 20 h 212"/>
                <a:gd name="T4" fmla="*/ 6 w 173"/>
                <a:gd name="T5" fmla="*/ 10 h 212"/>
                <a:gd name="T6" fmla="*/ 16 w 173"/>
                <a:gd name="T7" fmla="*/ 0 h 212"/>
                <a:gd name="T8" fmla="*/ 10 w 173"/>
                <a:gd name="T9" fmla="*/ 26 h 212"/>
                <a:gd name="T10" fmla="*/ 21 w 173"/>
                <a:gd name="T11" fmla="*/ 25 h 212"/>
                <a:gd name="T12" fmla="*/ 68 w 173"/>
                <a:gd name="T13" fmla="*/ 23 h 212"/>
                <a:gd name="T14" fmla="*/ 74 w 173"/>
                <a:gd name="T15" fmla="*/ 43 h 212"/>
                <a:gd name="T16" fmla="*/ 82 w 173"/>
                <a:gd name="T17" fmla="*/ 58 h 212"/>
                <a:gd name="T18" fmla="*/ 96 w 173"/>
                <a:gd name="T19" fmla="*/ 54 h 212"/>
                <a:gd name="T20" fmla="*/ 105 w 173"/>
                <a:gd name="T21" fmla="*/ 52 h 212"/>
                <a:gd name="T22" fmla="*/ 118 w 173"/>
                <a:gd name="T23" fmla="*/ 42 h 212"/>
                <a:gd name="T24" fmla="*/ 126 w 173"/>
                <a:gd name="T25" fmla="*/ 39 h 212"/>
                <a:gd name="T26" fmla="*/ 142 w 173"/>
                <a:gd name="T27" fmla="*/ 45 h 212"/>
                <a:gd name="T28" fmla="*/ 144 w 173"/>
                <a:gd name="T29" fmla="*/ 62 h 212"/>
                <a:gd name="T30" fmla="*/ 143 w 173"/>
                <a:gd name="T31" fmla="*/ 80 h 212"/>
                <a:gd name="T32" fmla="*/ 147 w 173"/>
                <a:gd name="T33" fmla="*/ 104 h 212"/>
                <a:gd name="T34" fmla="*/ 156 w 173"/>
                <a:gd name="T35" fmla="*/ 103 h 212"/>
                <a:gd name="T36" fmla="*/ 170 w 173"/>
                <a:gd name="T37" fmla="*/ 102 h 212"/>
                <a:gd name="T38" fmla="*/ 170 w 173"/>
                <a:gd name="T39" fmla="*/ 115 h 212"/>
                <a:gd name="T40" fmla="*/ 170 w 173"/>
                <a:gd name="T41" fmla="*/ 129 h 212"/>
                <a:gd name="T42" fmla="*/ 143 w 173"/>
                <a:gd name="T43" fmla="*/ 133 h 212"/>
                <a:gd name="T44" fmla="*/ 149 w 173"/>
                <a:gd name="T45" fmla="*/ 195 h 212"/>
                <a:gd name="T46" fmla="*/ 133 w 173"/>
                <a:gd name="T47" fmla="*/ 212 h 212"/>
                <a:gd name="T48" fmla="*/ 91 w 173"/>
                <a:gd name="T49" fmla="*/ 203 h 212"/>
                <a:gd name="T50" fmla="*/ 34 w 173"/>
                <a:gd name="T51" fmla="*/ 205 h 212"/>
                <a:gd name="T52" fmla="*/ 16 w 173"/>
                <a:gd name="T53" fmla="*/ 197 h 212"/>
                <a:gd name="T54" fmla="*/ 1 w 173"/>
                <a:gd name="T55" fmla="*/ 202 h 212"/>
                <a:gd name="T56" fmla="*/ 3 w 173"/>
                <a:gd name="T57" fmla="*/ 179 h 212"/>
                <a:gd name="T58" fmla="*/ 8 w 173"/>
                <a:gd name="T59" fmla="*/ 158 h 212"/>
                <a:gd name="T60" fmla="*/ 16 w 173"/>
                <a:gd name="T61" fmla="*/ 137 h 212"/>
                <a:gd name="T62" fmla="*/ 29 w 173"/>
                <a:gd name="T63" fmla="*/ 120 h 212"/>
                <a:gd name="T64" fmla="*/ 30 w 173"/>
                <a:gd name="T65" fmla="*/ 101 h 212"/>
                <a:gd name="T66" fmla="*/ 22 w 173"/>
                <a:gd name="T67" fmla="*/ 84 h 212"/>
                <a:gd name="T68" fmla="*/ 19 w 173"/>
                <a:gd name="T69" fmla="*/ 71 h 212"/>
                <a:gd name="T70" fmla="*/ 19 w 173"/>
                <a:gd name="T71" fmla="*/ 50 h 212"/>
                <a:gd name="T72" fmla="*/ 9 w 173"/>
                <a:gd name="T73" fmla="*/ 30 h 2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3" h="212">
                  <a:moveTo>
                    <a:pt x="21" y="6"/>
                  </a:moveTo>
                  <a:lnTo>
                    <a:pt x="16" y="8"/>
                  </a:lnTo>
                  <a:lnTo>
                    <a:pt x="13" y="12"/>
                  </a:lnTo>
                  <a:lnTo>
                    <a:pt x="13" y="20"/>
                  </a:lnTo>
                  <a:lnTo>
                    <a:pt x="9" y="21"/>
                  </a:lnTo>
                  <a:lnTo>
                    <a:pt x="6" y="10"/>
                  </a:lnTo>
                  <a:lnTo>
                    <a:pt x="10" y="3"/>
                  </a:lnTo>
                  <a:lnTo>
                    <a:pt x="16" y="0"/>
                  </a:lnTo>
                  <a:lnTo>
                    <a:pt x="21" y="6"/>
                  </a:lnTo>
                  <a:close/>
                  <a:moveTo>
                    <a:pt x="10" y="26"/>
                  </a:moveTo>
                  <a:lnTo>
                    <a:pt x="17" y="24"/>
                  </a:lnTo>
                  <a:lnTo>
                    <a:pt x="21" y="25"/>
                  </a:lnTo>
                  <a:lnTo>
                    <a:pt x="26" y="23"/>
                  </a:lnTo>
                  <a:lnTo>
                    <a:pt x="68" y="23"/>
                  </a:lnTo>
                  <a:lnTo>
                    <a:pt x="70" y="36"/>
                  </a:lnTo>
                  <a:lnTo>
                    <a:pt x="74" y="43"/>
                  </a:lnTo>
                  <a:lnTo>
                    <a:pt x="77" y="49"/>
                  </a:lnTo>
                  <a:lnTo>
                    <a:pt x="82" y="58"/>
                  </a:lnTo>
                  <a:lnTo>
                    <a:pt x="92" y="56"/>
                  </a:lnTo>
                  <a:lnTo>
                    <a:pt x="96" y="54"/>
                  </a:lnTo>
                  <a:lnTo>
                    <a:pt x="103" y="56"/>
                  </a:lnTo>
                  <a:lnTo>
                    <a:pt x="105" y="52"/>
                  </a:lnTo>
                  <a:lnTo>
                    <a:pt x="109" y="42"/>
                  </a:lnTo>
                  <a:lnTo>
                    <a:pt x="118" y="42"/>
                  </a:lnTo>
                  <a:lnTo>
                    <a:pt x="120" y="39"/>
                  </a:lnTo>
                  <a:lnTo>
                    <a:pt x="126" y="39"/>
                  </a:lnTo>
                  <a:lnTo>
                    <a:pt x="125" y="45"/>
                  </a:lnTo>
                  <a:lnTo>
                    <a:pt x="142" y="45"/>
                  </a:lnTo>
                  <a:lnTo>
                    <a:pt x="142" y="55"/>
                  </a:lnTo>
                  <a:lnTo>
                    <a:pt x="144" y="62"/>
                  </a:lnTo>
                  <a:lnTo>
                    <a:pt x="142" y="71"/>
                  </a:lnTo>
                  <a:lnTo>
                    <a:pt x="143" y="80"/>
                  </a:lnTo>
                  <a:lnTo>
                    <a:pt x="148" y="86"/>
                  </a:lnTo>
                  <a:lnTo>
                    <a:pt x="147" y="104"/>
                  </a:lnTo>
                  <a:lnTo>
                    <a:pt x="149" y="103"/>
                  </a:lnTo>
                  <a:lnTo>
                    <a:pt x="156" y="103"/>
                  </a:lnTo>
                  <a:lnTo>
                    <a:pt x="164" y="102"/>
                  </a:lnTo>
                  <a:lnTo>
                    <a:pt x="170" y="102"/>
                  </a:lnTo>
                  <a:lnTo>
                    <a:pt x="172" y="107"/>
                  </a:lnTo>
                  <a:lnTo>
                    <a:pt x="170" y="115"/>
                  </a:lnTo>
                  <a:lnTo>
                    <a:pt x="173" y="123"/>
                  </a:lnTo>
                  <a:lnTo>
                    <a:pt x="170" y="129"/>
                  </a:lnTo>
                  <a:lnTo>
                    <a:pt x="172" y="133"/>
                  </a:lnTo>
                  <a:lnTo>
                    <a:pt x="143" y="133"/>
                  </a:lnTo>
                  <a:lnTo>
                    <a:pt x="140" y="184"/>
                  </a:lnTo>
                  <a:lnTo>
                    <a:pt x="149" y="195"/>
                  </a:lnTo>
                  <a:lnTo>
                    <a:pt x="159" y="206"/>
                  </a:lnTo>
                  <a:lnTo>
                    <a:pt x="133" y="212"/>
                  </a:lnTo>
                  <a:lnTo>
                    <a:pt x="100" y="211"/>
                  </a:lnTo>
                  <a:lnTo>
                    <a:pt x="91" y="203"/>
                  </a:lnTo>
                  <a:lnTo>
                    <a:pt x="35" y="203"/>
                  </a:lnTo>
                  <a:lnTo>
                    <a:pt x="34" y="205"/>
                  </a:lnTo>
                  <a:lnTo>
                    <a:pt x="25" y="197"/>
                  </a:lnTo>
                  <a:lnTo>
                    <a:pt x="16" y="197"/>
                  </a:lnTo>
                  <a:lnTo>
                    <a:pt x="8" y="199"/>
                  </a:lnTo>
                  <a:lnTo>
                    <a:pt x="1" y="202"/>
                  </a:lnTo>
                  <a:lnTo>
                    <a:pt x="0" y="194"/>
                  </a:lnTo>
                  <a:lnTo>
                    <a:pt x="3" y="179"/>
                  </a:lnTo>
                  <a:lnTo>
                    <a:pt x="8" y="164"/>
                  </a:lnTo>
                  <a:lnTo>
                    <a:pt x="8" y="158"/>
                  </a:lnTo>
                  <a:lnTo>
                    <a:pt x="12" y="143"/>
                  </a:lnTo>
                  <a:lnTo>
                    <a:pt x="16" y="137"/>
                  </a:lnTo>
                  <a:lnTo>
                    <a:pt x="23" y="128"/>
                  </a:lnTo>
                  <a:lnTo>
                    <a:pt x="29" y="120"/>
                  </a:lnTo>
                  <a:lnTo>
                    <a:pt x="30" y="108"/>
                  </a:lnTo>
                  <a:lnTo>
                    <a:pt x="30" y="101"/>
                  </a:lnTo>
                  <a:lnTo>
                    <a:pt x="26" y="94"/>
                  </a:lnTo>
                  <a:lnTo>
                    <a:pt x="22" y="84"/>
                  </a:lnTo>
                  <a:lnTo>
                    <a:pt x="18" y="75"/>
                  </a:lnTo>
                  <a:lnTo>
                    <a:pt x="19" y="71"/>
                  </a:lnTo>
                  <a:lnTo>
                    <a:pt x="23" y="65"/>
                  </a:lnTo>
                  <a:lnTo>
                    <a:pt x="19" y="50"/>
                  </a:lnTo>
                  <a:lnTo>
                    <a:pt x="17" y="39"/>
                  </a:lnTo>
                  <a:lnTo>
                    <a:pt x="9" y="30"/>
                  </a:lnTo>
                  <a:lnTo>
                    <a:pt x="10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9" name="Freeform 85">
              <a:extLst>
                <a:ext uri="{FF2B5EF4-FFF2-40B4-BE49-F238E27FC236}">
                  <a16:creationId xmlns:a16="http://schemas.microsoft.com/office/drawing/2014/main" id="{9B16DEB9-D28E-FB75-BA73-CA411C27DE55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5226" y="3001963"/>
              <a:ext cx="39688" cy="53975"/>
            </a:xfrm>
            <a:custGeom>
              <a:avLst/>
              <a:gdLst>
                <a:gd name="T0" fmla="*/ 21 w 25"/>
                <a:gd name="T1" fmla="*/ 1 h 34"/>
                <a:gd name="T2" fmla="*/ 21 w 25"/>
                <a:gd name="T3" fmla="*/ 8 h 34"/>
                <a:gd name="T4" fmla="*/ 25 w 25"/>
                <a:gd name="T5" fmla="*/ 9 h 34"/>
                <a:gd name="T6" fmla="*/ 25 w 25"/>
                <a:gd name="T7" fmla="*/ 16 h 34"/>
                <a:gd name="T8" fmla="*/ 21 w 25"/>
                <a:gd name="T9" fmla="*/ 18 h 34"/>
                <a:gd name="T10" fmla="*/ 14 w 25"/>
                <a:gd name="T11" fmla="*/ 27 h 34"/>
                <a:gd name="T12" fmla="*/ 10 w 25"/>
                <a:gd name="T13" fmla="*/ 32 h 34"/>
                <a:gd name="T14" fmla="*/ 5 w 25"/>
                <a:gd name="T15" fmla="*/ 34 h 34"/>
                <a:gd name="T16" fmla="*/ 4 w 25"/>
                <a:gd name="T17" fmla="*/ 14 h 34"/>
                <a:gd name="T18" fmla="*/ 0 w 25"/>
                <a:gd name="T19" fmla="*/ 8 h 34"/>
                <a:gd name="T20" fmla="*/ 9 w 25"/>
                <a:gd name="T21" fmla="*/ 9 h 34"/>
                <a:gd name="T22" fmla="*/ 14 w 25"/>
                <a:gd name="T23" fmla="*/ 0 h 34"/>
                <a:gd name="T24" fmla="*/ 21 w 25"/>
                <a:gd name="T25" fmla="*/ 1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5" h="34">
                  <a:moveTo>
                    <a:pt x="21" y="1"/>
                  </a:moveTo>
                  <a:lnTo>
                    <a:pt x="21" y="8"/>
                  </a:lnTo>
                  <a:lnTo>
                    <a:pt x="25" y="9"/>
                  </a:lnTo>
                  <a:lnTo>
                    <a:pt x="25" y="16"/>
                  </a:lnTo>
                  <a:lnTo>
                    <a:pt x="21" y="18"/>
                  </a:lnTo>
                  <a:lnTo>
                    <a:pt x="14" y="27"/>
                  </a:lnTo>
                  <a:lnTo>
                    <a:pt x="10" y="32"/>
                  </a:lnTo>
                  <a:lnTo>
                    <a:pt x="5" y="34"/>
                  </a:lnTo>
                  <a:lnTo>
                    <a:pt x="4" y="14"/>
                  </a:lnTo>
                  <a:lnTo>
                    <a:pt x="0" y="8"/>
                  </a:lnTo>
                  <a:lnTo>
                    <a:pt x="9" y="9"/>
                  </a:lnTo>
                  <a:lnTo>
                    <a:pt x="14" y="0"/>
                  </a:lnTo>
                  <a:lnTo>
                    <a:pt x="21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0" name="Freeform 86">
              <a:extLst>
                <a:ext uri="{FF2B5EF4-FFF2-40B4-BE49-F238E27FC236}">
                  <a16:creationId xmlns:a16="http://schemas.microsoft.com/office/drawing/2014/main" id="{CD48B8C8-EEEF-8725-DDEB-4F015FA8633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7776" y="2109788"/>
              <a:ext cx="30163" cy="95250"/>
            </a:xfrm>
            <a:custGeom>
              <a:avLst/>
              <a:gdLst>
                <a:gd name="T0" fmla="*/ 18 w 19"/>
                <a:gd name="T1" fmla="*/ 8 h 60"/>
                <a:gd name="T2" fmla="*/ 16 w 19"/>
                <a:gd name="T3" fmla="*/ 13 h 60"/>
                <a:gd name="T4" fmla="*/ 10 w 19"/>
                <a:gd name="T5" fmla="*/ 12 h 60"/>
                <a:gd name="T6" fmla="*/ 9 w 19"/>
                <a:gd name="T7" fmla="*/ 22 h 60"/>
                <a:gd name="T8" fmla="*/ 13 w 19"/>
                <a:gd name="T9" fmla="*/ 24 h 60"/>
                <a:gd name="T10" fmla="*/ 9 w 19"/>
                <a:gd name="T11" fmla="*/ 26 h 60"/>
                <a:gd name="T12" fmla="*/ 9 w 19"/>
                <a:gd name="T13" fmla="*/ 30 h 60"/>
                <a:gd name="T14" fmla="*/ 16 w 19"/>
                <a:gd name="T15" fmla="*/ 29 h 60"/>
                <a:gd name="T16" fmla="*/ 17 w 19"/>
                <a:gd name="T17" fmla="*/ 35 h 60"/>
                <a:gd name="T18" fmla="*/ 12 w 19"/>
                <a:gd name="T19" fmla="*/ 60 h 60"/>
                <a:gd name="T20" fmla="*/ 10 w 19"/>
                <a:gd name="T21" fmla="*/ 56 h 60"/>
                <a:gd name="T22" fmla="*/ 0 w 19"/>
                <a:gd name="T23" fmla="*/ 33 h 60"/>
                <a:gd name="T24" fmla="*/ 4 w 19"/>
                <a:gd name="T25" fmla="*/ 28 h 60"/>
                <a:gd name="T26" fmla="*/ 3 w 19"/>
                <a:gd name="T27" fmla="*/ 26 h 60"/>
                <a:gd name="T28" fmla="*/ 5 w 19"/>
                <a:gd name="T29" fmla="*/ 19 h 60"/>
                <a:gd name="T30" fmla="*/ 8 w 19"/>
                <a:gd name="T31" fmla="*/ 8 h 60"/>
                <a:gd name="T32" fmla="*/ 9 w 19"/>
                <a:gd name="T33" fmla="*/ 4 h 60"/>
                <a:gd name="T34" fmla="*/ 14 w 19"/>
                <a:gd name="T35" fmla="*/ 4 h 60"/>
                <a:gd name="T36" fmla="*/ 14 w 19"/>
                <a:gd name="T37" fmla="*/ 0 h 60"/>
                <a:gd name="T38" fmla="*/ 18 w 19"/>
                <a:gd name="T39" fmla="*/ 0 h 60"/>
                <a:gd name="T40" fmla="*/ 19 w 19"/>
                <a:gd name="T41" fmla="*/ 7 h 60"/>
                <a:gd name="T42" fmla="*/ 18 w 19"/>
                <a:gd name="T43" fmla="*/ 8 h 60"/>
                <a:gd name="T44" fmla="*/ 18 w 19"/>
                <a:gd name="T45" fmla="*/ 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" h="60">
                  <a:moveTo>
                    <a:pt x="18" y="8"/>
                  </a:moveTo>
                  <a:lnTo>
                    <a:pt x="16" y="13"/>
                  </a:lnTo>
                  <a:lnTo>
                    <a:pt x="10" y="12"/>
                  </a:lnTo>
                  <a:lnTo>
                    <a:pt x="9" y="22"/>
                  </a:lnTo>
                  <a:lnTo>
                    <a:pt x="13" y="24"/>
                  </a:lnTo>
                  <a:lnTo>
                    <a:pt x="9" y="26"/>
                  </a:lnTo>
                  <a:lnTo>
                    <a:pt x="9" y="30"/>
                  </a:lnTo>
                  <a:lnTo>
                    <a:pt x="16" y="29"/>
                  </a:lnTo>
                  <a:lnTo>
                    <a:pt x="17" y="35"/>
                  </a:lnTo>
                  <a:lnTo>
                    <a:pt x="12" y="60"/>
                  </a:lnTo>
                  <a:lnTo>
                    <a:pt x="10" y="56"/>
                  </a:lnTo>
                  <a:lnTo>
                    <a:pt x="0" y="33"/>
                  </a:lnTo>
                  <a:lnTo>
                    <a:pt x="4" y="28"/>
                  </a:lnTo>
                  <a:lnTo>
                    <a:pt x="3" y="26"/>
                  </a:lnTo>
                  <a:lnTo>
                    <a:pt x="5" y="19"/>
                  </a:lnTo>
                  <a:lnTo>
                    <a:pt x="8" y="8"/>
                  </a:lnTo>
                  <a:lnTo>
                    <a:pt x="9" y="4"/>
                  </a:lnTo>
                  <a:lnTo>
                    <a:pt x="14" y="4"/>
                  </a:lnTo>
                  <a:lnTo>
                    <a:pt x="14" y="0"/>
                  </a:lnTo>
                  <a:lnTo>
                    <a:pt x="18" y="0"/>
                  </a:lnTo>
                  <a:lnTo>
                    <a:pt x="19" y="7"/>
                  </a:lnTo>
                  <a:lnTo>
                    <a:pt x="18" y="8"/>
                  </a:lnTo>
                  <a:lnTo>
                    <a:pt x="18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1" name="Freeform 87">
              <a:extLst>
                <a:ext uri="{FF2B5EF4-FFF2-40B4-BE49-F238E27FC236}">
                  <a16:creationId xmlns:a16="http://schemas.microsoft.com/office/drawing/2014/main" id="{2CE12306-88A6-7C9C-4825-8119C6F23215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2063" y="2074863"/>
              <a:ext cx="26988" cy="41275"/>
            </a:xfrm>
            <a:custGeom>
              <a:avLst/>
              <a:gdLst>
                <a:gd name="T0" fmla="*/ 9 w 17"/>
                <a:gd name="T1" fmla="*/ 22 h 26"/>
                <a:gd name="T2" fmla="*/ 5 w 17"/>
                <a:gd name="T3" fmla="*/ 22 h 26"/>
                <a:gd name="T4" fmla="*/ 5 w 17"/>
                <a:gd name="T5" fmla="*/ 26 h 26"/>
                <a:gd name="T6" fmla="*/ 0 w 17"/>
                <a:gd name="T7" fmla="*/ 26 h 26"/>
                <a:gd name="T8" fmla="*/ 4 w 17"/>
                <a:gd name="T9" fmla="*/ 12 h 26"/>
                <a:gd name="T10" fmla="*/ 9 w 17"/>
                <a:gd name="T11" fmla="*/ 0 h 26"/>
                <a:gd name="T12" fmla="*/ 16 w 17"/>
                <a:gd name="T13" fmla="*/ 2 h 26"/>
                <a:gd name="T14" fmla="*/ 17 w 17"/>
                <a:gd name="T15" fmla="*/ 8 h 26"/>
                <a:gd name="T16" fmla="*/ 12 w 17"/>
                <a:gd name="T17" fmla="*/ 13 h 26"/>
                <a:gd name="T18" fmla="*/ 9 w 17"/>
                <a:gd name="T19" fmla="*/ 22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" h="26">
                  <a:moveTo>
                    <a:pt x="9" y="22"/>
                  </a:moveTo>
                  <a:lnTo>
                    <a:pt x="5" y="22"/>
                  </a:lnTo>
                  <a:lnTo>
                    <a:pt x="5" y="26"/>
                  </a:lnTo>
                  <a:lnTo>
                    <a:pt x="0" y="26"/>
                  </a:lnTo>
                  <a:lnTo>
                    <a:pt x="4" y="12"/>
                  </a:lnTo>
                  <a:lnTo>
                    <a:pt x="9" y="0"/>
                  </a:lnTo>
                  <a:lnTo>
                    <a:pt x="16" y="2"/>
                  </a:lnTo>
                  <a:lnTo>
                    <a:pt x="17" y="8"/>
                  </a:lnTo>
                  <a:lnTo>
                    <a:pt x="12" y="13"/>
                  </a:lnTo>
                  <a:lnTo>
                    <a:pt x="9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2" name="Freeform 88">
              <a:extLst>
                <a:ext uri="{FF2B5EF4-FFF2-40B4-BE49-F238E27FC236}">
                  <a16:creationId xmlns:a16="http://schemas.microsoft.com/office/drawing/2014/main" id="{395FD8BB-4885-7851-E0B7-133AB490A784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0501" y="3243263"/>
              <a:ext cx="168275" cy="338138"/>
            </a:xfrm>
            <a:custGeom>
              <a:avLst/>
              <a:gdLst>
                <a:gd name="T0" fmla="*/ 95 w 106"/>
                <a:gd name="T1" fmla="*/ 7 h 213"/>
                <a:gd name="T2" fmla="*/ 99 w 106"/>
                <a:gd name="T3" fmla="*/ 13 h 213"/>
                <a:gd name="T4" fmla="*/ 101 w 106"/>
                <a:gd name="T5" fmla="*/ 23 h 213"/>
                <a:gd name="T6" fmla="*/ 102 w 106"/>
                <a:gd name="T7" fmla="*/ 43 h 213"/>
                <a:gd name="T8" fmla="*/ 106 w 106"/>
                <a:gd name="T9" fmla="*/ 49 h 213"/>
                <a:gd name="T10" fmla="*/ 104 w 106"/>
                <a:gd name="T11" fmla="*/ 57 h 213"/>
                <a:gd name="T12" fmla="*/ 101 w 106"/>
                <a:gd name="T13" fmla="*/ 62 h 213"/>
                <a:gd name="T14" fmla="*/ 97 w 106"/>
                <a:gd name="T15" fmla="*/ 53 h 213"/>
                <a:gd name="T16" fmla="*/ 95 w 106"/>
                <a:gd name="T17" fmla="*/ 57 h 213"/>
                <a:gd name="T18" fmla="*/ 96 w 106"/>
                <a:gd name="T19" fmla="*/ 70 h 213"/>
                <a:gd name="T20" fmla="*/ 95 w 106"/>
                <a:gd name="T21" fmla="*/ 75 h 213"/>
                <a:gd name="T22" fmla="*/ 91 w 106"/>
                <a:gd name="T23" fmla="*/ 79 h 213"/>
                <a:gd name="T24" fmla="*/ 88 w 106"/>
                <a:gd name="T25" fmla="*/ 94 h 213"/>
                <a:gd name="T26" fmla="*/ 82 w 106"/>
                <a:gd name="T27" fmla="*/ 111 h 213"/>
                <a:gd name="T28" fmla="*/ 74 w 106"/>
                <a:gd name="T29" fmla="*/ 134 h 213"/>
                <a:gd name="T30" fmla="*/ 63 w 106"/>
                <a:gd name="T31" fmla="*/ 164 h 213"/>
                <a:gd name="T32" fmla="*/ 56 w 106"/>
                <a:gd name="T33" fmla="*/ 185 h 213"/>
                <a:gd name="T34" fmla="*/ 48 w 106"/>
                <a:gd name="T35" fmla="*/ 203 h 213"/>
                <a:gd name="T36" fmla="*/ 37 w 106"/>
                <a:gd name="T37" fmla="*/ 207 h 213"/>
                <a:gd name="T38" fmla="*/ 24 w 106"/>
                <a:gd name="T39" fmla="*/ 213 h 213"/>
                <a:gd name="T40" fmla="*/ 17 w 106"/>
                <a:gd name="T41" fmla="*/ 209 h 213"/>
                <a:gd name="T42" fmla="*/ 8 w 106"/>
                <a:gd name="T43" fmla="*/ 203 h 213"/>
                <a:gd name="T44" fmla="*/ 4 w 106"/>
                <a:gd name="T45" fmla="*/ 196 h 213"/>
                <a:gd name="T46" fmla="*/ 4 w 106"/>
                <a:gd name="T47" fmla="*/ 182 h 213"/>
                <a:gd name="T48" fmla="*/ 0 w 106"/>
                <a:gd name="T49" fmla="*/ 170 h 213"/>
                <a:gd name="T50" fmla="*/ 0 w 106"/>
                <a:gd name="T51" fmla="*/ 157 h 213"/>
                <a:gd name="T52" fmla="*/ 4 w 106"/>
                <a:gd name="T53" fmla="*/ 146 h 213"/>
                <a:gd name="T54" fmla="*/ 10 w 106"/>
                <a:gd name="T55" fmla="*/ 143 h 213"/>
                <a:gd name="T56" fmla="*/ 10 w 106"/>
                <a:gd name="T57" fmla="*/ 139 h 213"/>
                <a:gd name="T58" fmla="*/ 17 w 106"/>
                <a:gd name="T59" fmla="*/ 126 h 213"/>
                <a:gd name="T60" fmla="*/ 18 w 106"/>
                <a:gd name="T61" fmla="*/ 116 h 213"/>
                <a:gd name="T62" fmla="*/ 15 w 106"/>
                <a:gd name="T63" fmla="*/ 108 h 213"/>
                <a:gd name="T64" fmla="*/ 15 w 106"/>
                <a:gd name="T65" fmla="*/ 99 h 213"/>
                <a:gd name="T66" fmla="*/ 15 w 106"/>
                <a:gd name="T67" fmla="*/ 85 h 213"/>
                <a:gd name="T68" fmla="*/ 19 w 106"/>
                <a:gd name="T69" fmla="*/ 75 h 213"/>
                <a:gd name="T70" fmla="*/ 22 w 106"/>
                <a:gd name="T71" fmla="*/ 66 h 213"/>
                <a:gd name="T72" fmla="*/ 28 w 106"/>
                <a:gd name="T73" fmla="*/ 65 h 213"/>
                <a:gd name="T74" fmla="*/ 37 w 106"/>
                <a:gd name="T75" fmla="*/ 62 h 213"/>
                <a:gd name="T76" fmla="*/ 43 w 106"/>
                <a:gd name="T77" fmla="*/ 59 h 213"/>
                <a:gd name="T78" fmla="*/ 48 w 106"/>
                <a:gd name="T79" fmla="*/ 59 h 213"/>
                <a:gd name="T80" fmla="*/ 56 w 106"/>
                <a:gd name="T81" fmla="*/ 49 h 213"/>
                <a:gd name="T82" fmla="*/ 69 w 106"/>
                <a:gd name="T83" fmla="*/ 40 h 213"/>
                <a:gd name="T84" fmla="*/ 73 w 106"/>
                <a:gd name="T85" fmla="*/ 33 h 213"/>
                <a:gd name="T86" fmla="*/ 71 w 106"/>
                <a:gd name="T87" fmla="*/ 26 h 213"/>
                <a:gd name="T88" fmla="*/ 78 w 106"/>
                <a:gd name="T89" fmla="*/ 27 h 213"/>
                <a:gd name="T90" fmla="*/ 84 w 106"/>
                <a:gd name="T91" fmla="*/ 16 h 213"/>
                <a:gd name="T92" fmla="*/ 86 w 106"/>
                <a:gd name="T93" fmla="*/ 8 h 213"/>
                <a:gd name="T94" fmla="*/ 91 w 106"/>
                <a:gd name="T95" fmla="*/ 0 h 213"/>
                <a:gd name="T96" fmla="*/ 95 w 106"/>
                <a:gd name="T97" fmla="*/ 7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06" h="213">
                  <a:moveTo>
                    <a:pt x="95" y="7"/>
                  </a:moveTo>
                  <a:lnTo>
                    <a:pt x="99" y="13"/>
                  </a:lnTo>
                  <a:lnTo>
                    <a:pt x="101" y="23"/>
                  </a:lnTo>
                  <a:lnTo>
                    <a:pt x="102" y="43"/>
                  </a:lnTo>
                  <a:lnTo>
                    <a:pt x="106" y="49"/>
                  </a:lnTo>
                  <a:lnTo>
                    <a:pt x="104" y="57"/>
                  </a:lnTo>
                  <a:lnTo>
                    <a:pt x="101" y="62"/>
                  </a:lnTo>
                  <a:lnTo>
                    <a:pt x="97" y="53"/>
                  </a:lnTo>
                  <a:lnTo>
                    <a:pt x="95" y="57"/>
                  </a:lnTo>
                  <a:lnTo>
                    <a:pt x="96" y="70"/>
                  </a:lnTo>
                  <a:lnTo>
                    <a:pt x="95" y="75"/>
                  </a:lnTo>
                  <a:lnTo>
                    <a:pt x="91" y="79"/>
                  </a:lnTo>
                  <a:lnTo>
                    <a:pt x="88" y="94"/>
                  </a:lnTo>
                  <a:lnTo>
                    <a:pt x="82" y="111"/>
                  </a:lnTo>
                  <a:lnTo>
                    <a:pt x="74" y="134"/>
                  </a:lnTo>
                  <a:lnTo>
                    <a:pt x="63" y="164"/>
                  </a:lnTo>
                  <a:lnTo>
                    <a:pt x="56" y="185"/>
                  </a:lnTo>
                  <a:lnTo>
                    <a:pt x="48" y="203"/>
                  </a:lnTo>
                  <a:lnTo>
                    <a:pt x="37" y="207"/>
                  </a:lnTo>
                  <a:lnTo>
                    <a:pt x="24" y="213"/>
                  </a:lnTo>
                  <a:lnTo>
                    <a:pt x="17" y="209"/>
                  </a:lnTo>
                  <a:lnTo>
                    <a:pt x="8" y="203"/>
                  </a:lnTo>
                  <a:lnTo>
                    <a:pt x="4" y="196"/>
                  </a:lnTo>
                  <a:lnTo>
                    <a:pt x="4" y="182"/>
                  </a:lnTo>
                  <a:lnTo>
                    <a:pt x="0" y="170"/>
                  </a:lnTo>
                  <a:lnTo>
                    <a:pt x="0" y="157"/>
                  </a:lnTo>
                  <a:lnTo>
                    <a:pt x="4" y="146"/>
                  </a:lnTo>
                  <a:lnTo>
                    <a:pt x="10" y="143"/>
                  </a:lnTo>
                  <a:lnTo>
                    <a:pt x="10" y="139"/>
                  </a:lnTo>
                  <a:lnTo>
                    <a:pt x="17" y="126"/>
                  </a:lnTo>
                  <a:lnTo>
                    <a:pt x="18" y="116"/>
                  </a:lnTo>
                  <a:lnTo>
                    <a:pt x="15" y="108"/>
                  </a:lnTo>
                  <a:lnTo>
                    <a:pt x="15" y="99"/>
                  </a:lnTo>
                  <a:lnTo>
                    <a:pt x="15" y="85"/>
                  </a:lnTo>
                  <a:lnTo>
                    <a:pt x="19" y="75"/>
                  </a:lnTo>
                  <a:lnTo>
                    <a:pt x="22" y="66"/>
                  </a:lnTo>
                  <a:lnTo>
                    <a:pt x="28" y="65"/>
                  </a:lnTo>
                  <a:lnTo>
                    <a:pt x="37" y="62"/>
                  </a:lnTo>
                  <a:lnTo>
                    <a:pt x="43" y="59"/>
                  </a:lnTo>
                  <a:lnTo>
                    <a:pt x="48" y="59"/>
                  </a:lnTo>
                  <a:lnTo>
                    <a:pt x="56" y="49"/>
                  </a:lnTo>
                  <a:lnTo>
                    <a:pt x="69" y="40"/>
                  </a:lnTo>
                  <a:lnTo>
                    <a:pt x="73" y="33"/>
                  </a:lnTo>
                  <a:lnTo>
                    <a:pt x="71" y="26"/>
                  </a:lnTo>
                  <a:lnTo>
                    <a:pt x="78" y="27"/>
                  </a:lnTo>
                  <a:lnTo>
                    <a:pt x="84" y="16"/>
                  </a:lnTo>
                  <a:lnTo>
                    <a:pt x="86" y="8"/>
                  </a:lnTo>
                  <a:lnTo>
                    <a:pt x="91" y="0"/>
                  </a:lnTo>
                  <a:lnTo>
                    <a:pt x="95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3" name="Freeform 89">
              <a:extLst>
                <a:ext uri="{FF2B5EF4-FFF2-40B4-BE49-F238E27FC236}">
                  <a16:creationId xmlns:a16="http://schemas.microsoft.com/office/drawing/2014/main" id="{6D3894EF-0D9D-2836-7A71-F1DFFBC76E6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2063" y="2128838"/>
              <a:ext cx="12700" cy="28575"/>
            </a:xfrm>
            <a:custGeom>
              <a:avLst/>
              <a:gdLst>
                <a:gd name="T0" fmla="*/ 7 w 8"/>
                <a:gd name="T1" fmla="*/ 17 h 18"/>
                <a:gd name="T2" fmla="*/ 0 w 8"/>
                <a:gd name="T3" fmla="*/ 18 h 18"/>
                <a:gd name="T4" fmla="*/ 0 w 8"/>
                <a:gd name="T5" fmla="*/ 14 h 18"/>
                <a:gd name="T6" fmla="*/ 4 w 8"/>
                <a:gd name="T7" fmla="*/ 12 h 18"/>
                <a:gd name="T8" fmla="*/ 0 w 8"/>
                <a:gd name="T9" fmla="*/ 10 h 18"/>
                <a:gd name="T10" fmla="*/ 1 w 8"/>
                <a:gd name="T11" fmla="*/ 0 h 18"/>
                <a:gd name="T12" fmla="*/ 7 w 8"/>
                <a:gd name="T13" fmla="*/ 1 h 18"/>
                <a:gd name="T14" fmla="*/ 8 w 8"/>
                <a:gd name="T15" fmla="*/ 12 h 18"/>
                <a:gd name="T16" fmla="*/ 7 w 8"/>
                <a:gd name="T17" fmla="*/ 17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" h="18">
                  <a:moveTo>
                    <a:pt x="7" y="17"/>
                  </a:moveTo>
                  <a:lnTo>
                    <a:pt x="0" y="18"/>
                  </a:lnTo>
                  <a:lnTo>
                    <a:pt x="0" y="14"/>
                  </a:lnTo>
                  <a:lnTo>
                    <a:pt x="4" y="12"/>
                  </a:lnTo>
                  <a:lnTo>
                    <a:pt x="0" y="10"/>
                  </a:lnTo>
                  <a:lnTo>
                    <a:pt x="1" y="0"/>
                  </a:lnTo>
                  <a:lnTo>
                    <a:pt x="7" y="1"/>
                  </a:lnTo>
                  <a:lnTo>
                    <a:pt x="8" y="12"/>
                  </a:lnTo>
                  <a:lnTo>
                    <a:pt x="7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4" name="Freeform 90">
              <a:extLst>
                <a:ext uri="{FF2B5EF4-FFF2-40B4-BE49-F238E27FC236}">
                  <a16:creationId xmlns:a16="http://schemas.microsoft.com/office/drawing/2014/main" id="{E72D9CCD-9CD5-D6A2-114D-B5B63A1E284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595563"/>
              <a:ext cx="65088" cy="19050"/>
            </a:xfrm>
            <a:custGeom>
              <a:avLst/>
              <a:gdLst>
                <a:gd name="T0" fmla="*/ 1 w 41"/>
                <a:gd name="T1" fmla="*/ 5 h 12"/>
                <a:gd name="T2" fmla="*/ 17 w 41"/>
                <a:gd name="T3" fmla="*/ 4 h 12"/>
                <a:gd name="T4" fmla="*/ 20 w 41"/>
                <a:gd name="T5" fmla="*/ 0 h 12"/>
                <a:gd name="T6" fmla="*/ 24 w 41"/>
                <a:gd name="T7" fmla="*/ 0 h 12"/>
                <a:gd name="T8" fmla="*/ 30 w 41"/>
                <a:gd name="T9" fmla="*/ 4 h 12"/>
                <a:gd name="T10" fmla="*/ 33 w 41"/>
                <a:gd name="T11" fmla="*/ 4 h 12"/>
                <a:gd name="T12" fmla="*/ 39 w 41"/>
                <a:gd name="T13" fmla="*/ 1 h 12"/>
                <a:gd name="T14" fmla="*/ 41 w 41"/>
                <a:gd name="T15" fmla="*/ 6 h 12"/>
                <a:gd name="T16" fmla="*/ 35 w 41"/>
                <a:gd name="T17" fmla="*/ 10 h 12"/>
                <a:gd name="T18" fmla="*/ 28 w 41"/>
                <a:gd name="T19" fmla="*/ 9 h 12"/>
                <a:gd name="T20" fmla="*/ 24 w 41"/>
                <a:gd name="T21" fmla="*/ 6 h 12"/>
                <a:gd name="T22" fmla="*/ 19 w 41"/>
                <a:gd name="T23" fmla="*/ 10 h 12"/>
                <a:gd name="T24" fmla="*/ 17 w 41"/>
                <a:gd name="T25" fmla="*/ 10 h 12"/>
                <a:gd name="T26" fmla="*/ 13 w 41"/>
                <a:gd name="T27" fmla="*/ 12 h 12"/>
                <a:gd name="T28" fmla="*/ 0 w 41"/>
                <a:gd name="T29" fmla="*/ 12 h 12"/>
                <a:gd name="T30" fmla="*/ 1 w 41"/>
                <a:gd name="T31" fmla="*/ 5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1" h="12">
                  <a:moveTo>
                    <a:pt x="1" y="5"/>
                  </a:moveTo>
                  <a:lnTo>
                    <a:pt x="17" y="4"/>
                  </a:lnTo>
                  <a:lnTo>
                    <a:pt x="20" y="0"/>
                  </a:lnTo>
                  <a:lnTo>
                    <a:pt x="24" y="0"/>
                  </a:lnTo>
                  <a:lnTo>
                    <a:pt x="30" y="4"/>
                  </a:lnTo>
                  <a:lnTo>
                    <a:pt x="33" y="4"/>
                  </a:lnTo>
                  <a:lnTo>
                    <a:pt x="39" y="1"/>
                  </a:lnTo>
                  <a:lnTo>
                    <a:pt x="41" y="6"/>
                  </a:lnTo>
                  <a:lnTo>
                    <a:pt x="35" y="10"/>
                  </a:lnTo>
                  <a:lnTo>
                    <a:pt x="28" y="9"/>
                  </a:lnTo>
                  <a:lnTo>
                    <a:pt x="24" y="6"/>
                  </a:lnTo>
                  <a:lnTo>
                    <a:pt x="19" y="10"/>
                  </a:lnTo>
                  <a:lnTo>
                    <a:pt x="17" y="10"/>
                  </a:lnTo>
                  <a:lnTo>
                    <a:pt x="13" y="12"/>
                  </a:lnTo>
                  <a:lnTo>
                    <a:pt x="0" y="12"/>
                  </a:lnTo>
                  <a:lnTo>
                    <a:pt x="1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5" name="Freeform 91">
              <a:extLst>
                <a:ext uri="{FF2B5EF4-FFF2-40B4-BE49-F238E27FC236}">
                  <a16:creationId xmlns:a16="http://schemas.microsoft.com/office/drawing/2014/main" id="{90A752A9-0F24-55F1-C49D-5701EDF19731}"/>
                </a:ext>
              </a:extLst>
            </p:cNvPr>
            <p:cNvSpPr>
              <a:spLocks/>
            </p:cNvSpPr>
            <p:nvPr/>
          </p:nvSpPr>
          <p:spPr bwMode="auto">
            <a:xfrm>
              <a:off x="4492626" y="2009775"/>
              <a:ext cx="84138" cy="174625"/>
            </a:xfrm>
            <a:custGeom>
              <a:avLst/>
              <a:gdLst>
                <a:gd name="T0" fmla="*/ 27 w 53"/>
                <a:gd name="T1" fmla="*/ 110 h 110"/>
                <a:gd name="T2" fmla="*/ 21 w 53"/>
                <a:gd name="T3" fmla="*/ 82 h 110"/>
                <a:gd name="T4" fmla="*/ 13 w 53"/>
                <a:gd name="T5" fmla="*/ 75 h 110"/>
                <a:gd name="T6" fmla="*/ 12 w 53"/>
                <a:gd name="T7" fmla="*/ 71 h 110"/>
                <a:gd name="T8" fmla="*/ 3 w 53"/>
                <a:gd name="T9" fmla="*/ 62 h 110"/>
                <a:gd name="T10" fmla="*/ 0 w 53"/>
                <a:gd name="T11" fmla="*/ 50 h 110"/>
                <a:gd name="T12" fmla="*/ 8 w 53"/>
                <a:gd name="T13" fmla="*/ 41 h 110"/>
                <a:gd name="T14" fmla="*/ 10 w 53"/>
                <a:gd name="T15" fmla="*/ 28 h 110"/>
                <a:gd name="T16" fmla="*/ 8 w 53"/>
                <a:gd name="T17" fmla="*/ 13 h 110"/>
                <a:gd name="T18" fmla="*/ 10 w 53"/>
                <a:gd name="T19" fmla="*/ 6 h 110"/>
                <a:gd name="T20" fmla="*/ 25 w 53"/>
                <a:gd name="T21" fmla="*/ 0 h 110"/>
                <a:gd name="T22" fmla="*/ 34 w 53"/>
                <a:gd name="T23" fmla="*/ 1 h 110"/>
                <a:gd name="T24" fmla="*/ 34 w 53"/>
                <a:gd name="T25" fmla="*/ 9 h 110"/>
                <a:gd name="T26" fmla="*/ 44 w 53"/>
                <a:gd name="T27" fmla="*/ 4 h 110"/>
                <a:gd name="T28" fmla="*/ 45 w 53"/>
                <a:gd name="T29" fmla="*/ 7 h 110"/>
                <a:gd name="T30" fmla="*/ 39 w 53"/>
                <a:gd name="T31" fmla="*/ 14 h 110"/>
                <a:gd name="T32" fmla="*/ 39 w 53"/>
                <a:gd name="T33" fmla="*/ 22 h 110"/>
                <a:gd name="T34" fmla="*/ 44 w 53"/>
                <a:gd name="T35" fmla="*/ 26 h 110"/>
                <a:gd name="T36" fmla="*/ 43 w 53"/>
                <a:gd name="T37" fmla="*/ 40 h 110"/>
                <a:gd name="T38" fmla="*/ 35 w 53"/>
                <a:gd name="T39" fmla="*/ 46 h 110"/>
                <a:gd name="T40" fmla="*/ 38 w 53"/>
                <a:gd name="T41" fmla="*/ 56 h 110"/>
                <a:gd name="T42" fmla="*/ 44 w 53"/>
                <a:gd name="T43" fmla="*/ 56 h 110"/>
                <a:gd name="T44" fmla="*/ 48 w 53"/>
                <a:gd name="T45" fmla="*/ 63 h 110"/>
                <a:gd name="T46" fmla="*/ 53 w 53"/>
                <a:gd name="T47" fmla="*/ 66 h 110"/>
                <a:gd name="T48" fmla="*/ 52 w 53"/>
                <a:gd name="T49" fmla="*/ 78 h 110"/>
                <a:gd name="T50" fmla="*/ 45 w 53"/>
                <a:gd name="T51" fmla="*/ 82 h 110"/>
                <a:gd name="T52" fmla="*/ 42 w 53"/>
                <a:gd name="T53" fmla="*/ 87 h 110"/>
                <a:gd name="T54" fmla="*/ 34 w 53"/>
                <a:gd name="T55" fmla="*/ 93 h 110"/>
                <a:gd name="T56" fmla="*/ 35 w 53"/>
                <a:gd name="T57" fmla="*/ 100 h 110"/>
                <a:gd name="T58" fmla="*/ 35 w 53"/>
                <a:gd name="T59" fmla="*/ 106 h 110"/>
                <a:gd name="T60" fmla="*/ 27 w 53"/>
                <a:gd name="T61" fmla="*/ 110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3" h="110">
                  <a:moveTo>
                    <a:pt x="27" y="110"/>
                  </a:moveTo>
                  <a:lnTo>
                    <a:pt x="21" y="82"/>
                  </a:lnTo>
                  <a:lnTo>
                    <a:pt x="13" y="75"/>
                  </a:lnTo>
                  <a:lnTo>
                    <a:pt x="12" y="71"/>
                  </a:lnTo>
                  <a:lnTo>
                    <a:pt x="3" y="62"/>
                  </a:lnTo>
                  <a:lnTo>
                    <a:pt x="0" y="50"/>
                  </a:lnTo>
                  <a:lnTo>
                    <a:pt x="8" y="41"/>
                  </a:lnTo>
                  <a:lnTo>
                    <a:pt x="10" y="28"/>
                  </a:lnTo>
                  <a:lnTo>
                    <a:pt x="8" y="13"/>
                  </a:lnTo>
                  <a:lnTo>
                    <a:pt x="10" y="6"/>
                  </a:lnTo>
                  <a:lnTo>
                    <a:pt x="25" y="0"/>
                  </a:lnTo>
                  <a:lnTo>
                    <a:pt x="34" y="1"/>
                  </a:lnTo>
                  <a:lnTo>
                    <a:pt x="34" y="9"/>
                  </a:lnTo>
                  <a:lnTo>
                    <a:pt x="44" y="4"/>
                  </a:lnTo>
                  <a:lnTo>
                    <a:pt x="45" y="7"/>
                  </a:lnTo>
                  <a:lnTo>
                    <a:pt x="39" y="14"/>
                  </a:lnTo>
                  <a:lnTo>
                    <a:pt x="39" y="22"/>
                  </a:lnTo>
                  <a:lnTo>
                    <a:pt x="44" y="26"/>
                  </a:lnTo>
                  <a:lnTo>
                    <a:pt x="43" y="40"/>
                  </a:lnTo>
                  <a:lnTo>
                    <a:pt x="35" y="46"/>
                  </a:lnTo>
                  <a:lnTo>
                    <a:pt x="38" y="56"/>
                  </a:lnTo>
                  <a:lnTo>
                    <a:pt x="44" y="56"/>
                  </a:lnTo>
                  <a:lnTo>
                    <a:pt x="48" y="63"/>
                  </a:lnTo>
                  <a:lnTo>
                    <a:pt x="53" y="66"/>
                  </a:lnTo>
                  <a:lnTo>
                    <a:pt x="52" y="78"/>
                  </a:lnTo>
                  <a:lnTo>
                    <a:pt x="45" y="82"/>
                  </a:lnTo>
                  <a:lnTo>
                    <a:pt x="42" y="87"/>
                  </a:lnTo>
                  <a:lnTo>
                    <a:pt x="34" y="93"/>
                  </a:lnTo>
                  <a:lnTo>
                    <a:pt x="35" y="100"/>
                  </a:lnTo>
                  <a:lnTo>
                    <a:pt x="35" y="106"/>
                  </a:lnTo>
                  <a:lnTo>
                    <a:pt x="27" y="1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6" name="Freeform 92">
              <a:extLst>
                <a:ext uri="{FF2B5EF4-FFF2-40B4-BE49-F238E27FC236}">
                  <a16:creationId xmlns:a16="http://schemas.microsoft.com/office/drawing/2014/main" id="{5DB8E989-59EB-0A98-05FF-903608D8F704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2901" y="2016125"/>
              <a:ext cx="442913" cy="450850"/>
            </a:xfrm>
            <a:custGeom>
              <a:avLst/>
              <a:gdLst>
                <a:gd name="T0" fmla="*/ 0 w 279"/>
                <a:gd name="T1" fmla="*/ 152 h 284"/>
                <a:gd name="T2" fmla="*/ 0 w 279"/>
                <a:gd name="T3" fmla="*/ 149 h 284"/>
                <a:gd name="T4" fmla="*/ 0 w 279"/>
                <a:gd name="T5" fmla="*/ 148 h 284"/>
                <a:gd name="T6" fmla="*/ 0 w 279"/>
                <a:gd name="T7" fmla="*/ 130 h 284"/>
                <a:gd name="T8" fmla="*/ 20 w 279"/>
                <a:gd name="T9" fmla="*/ 118 h 284"/>
                <a:gd name="T10" fmla="*/ 33 w 279"/>
                <a:gd name="T11" fmla="*/ 115 h 284"/>
                <a:gd name="T12" fmla="*/ 45 w 279"/>
                <a:gd name="T13" fmla="*/ 111 h 284"/>
                <a:gd name="T14" fmla="*/ 50 w 279"/>
                <a:gd name="T15" fmla="*/ 102 h 284"/>
                <a:gd name="T16" fmla="*/ 66 w 279"/>
                <a:gd name="T17" fmla="*/ 97 h 284"/>
                <a:gd name="T18" fmla="*/ 66 w 279"/>
                <a:gd name="T19" fmla="*/ 85 h 284"/>
                <a:gd name="T20" fmla="*/ 74 w 279"/>
                <a:gd name="T21" fmla="*/ 84 h 284"/>
                <a:gd name="T22" fmla="*/ 80 w 279"/>
                <a:gd name="T23" fmla="*/ 78 h 284"/>
                <a:gd name="T24" fmla="*/ 97 w 279"/>
                <a:gd name="T25" fmla="*/ 75 h 284"/>
                <a:gd name="T26" fmla="*/ 100 w 279"/>
                <a:gd name="T27" fmla="*/ 68 h 284"/>
                <a:gd name="T28" fmla="*/ 96 w 279"/>
                <a:gd name="T29" fmla="*/ 66 h 284"/>
                <a:gd name="T30" fmla="*/ 93 w 279"/>
                <a:gd name="T31" fmla="*/ 49 h 284"/>
                <a:gd name="T32" fmla="*/ 92 w 279"/>
                <a:gd name="T33" fmla="*/ 39 h 284"/>
                <a:gd name="T34" fmla="*/ 87 w 279"/>
                <a:gd name="T35" fmla="*/ 29 h 284"/>
                <a:gd name="T36" fmla="*/ 98 w 279"/>
                <a:gd name="T37" fmla="*/ 20 h 284"/>
                <a:gd name="T38" fmla="*/ 114 w 279"/>
                <a:gd name="T39" fmla="*/ 18 h 284"/>
                <a:gd name="T40" fmla="*/ 122 w 279"/>
                <a:gd name="T41" fmla="*/ 11 h 284"/>
                <a:gd name="T42" fmla="*/ 133 w 279"/>
                <a:gd name="T43" fmla="*/ 6 h 284"/>
                <a:gd name="T44" fmla="*/ 157 w 279"/>
                <a:gd name="T45" fmla="*/ 5 h 284"/>
                <a:gd name="T46" fmla="*/ 178 w 279"/>
                <a:gd name="T47" fmla="*/ 3 h 284"/>
                <a:gd name="T48" fmla="*/ 185 w 279"/>
                <a:gd name="T49" fmla="*/ 5 h 284"/>
                <a:gd name="T50" fmla="*/ 196 w 279"/>
                <a:gd name="T51" fmla="*/ 0 h 284"/>
                <a:gd name="T52" fmla="*/ 210 w 279"/>
                <a:gd name="T53" fmla="*/ 0 h 284"/>
                <a:gd name="T54" fmla="*/ 217 w 279"/>
                <a:gd name="T55" fmla="*/ 3 h 284"/>
                <a:gd name="T56" fmla="*/ 224 w 279"/>
                <a:gd name="T57" fmla="*/ 2 h 284"/>
                <a:gd name="T58" fmla="*/ 222 w 279"/>
                <a:gd name="T59" fmla="*/ 9 h 284"/>
                <a:gd name="T60" fmla="*/ 224 w 279"/>
                <a:gd name="T61" fmla="*/ 24 h 284"/>
                <a:gd name="T62" fmla="*/ 222 w 279"/>
                <a:gd name="T63" fmla="*/ 37 h 284"/>
                <a:gd name="T64" fmla="*/ 214 w 279"/>
                <a:gd name="T65" fmla="*/ 46 h 284"/>
                <a:gd name="T66" fmla="*/ 217 w 279"/>
                <a:gd name="T67" fmla="*/ 58 h 284"/>
                <a:gd name="T68" fmla="*/ 226 w 279"/>
                <a:gd name="T69" fmla="*/ 67 h 284"/>
                <a:gd name="T70" fmla="*/ 227 w 279"/>
                <a:gd name="T71" fmla="*/ 71 h 284"/>
                <a:gd name="T72" fmla="*/ 235 w 279"/>
                <a:gd name="T73" fmla="*/ 78 h 284"/>
                <a:gd name="T74" fmla="*/ 241 w 279"/>
                <a:gd name="T75" fmla="*/ 106 h 284"/>
                <a:gd name="T76" fmla="*/ 246 w 279"/>
                <a:gd name="T77" fmla="*/ 120 h 284"/>
                <a:gd name="T78" fmla="*/ 248 w 279"/>
                <a:gd name="T79" fmla="*/ 128 h 284"/>
                <a:gd name="T80" fmla="*/ 245 w 279"/>
                <a:gd name="T81" fmla="*/ 140 h 284"/>
                <a:gd name="T82" fmla="*/ 246 w 279"/>
                <a:gd name="T83" fmla="*/ 148 h 284"/>
                <a:gd name="T84" fmla="*/ 245 w 279"/>
                <a:gd name="T85" fmla="*/ 157 h 284"/>
                <a:gd name="T86" fmla="*/ 246 w 279"/>
                <a:gd name="T87" fmla="*/ 166 h 284"/>
                <a:gd name="T88" fmla="*/ 241 w 279"/>
                <a:gd name="T89" fmla="*/ 172 h 284"/>
                <a:gd name="T90" fmla="*/ 250 w 279"/>
                <a:gd name="T91" fmla="*/ 184 h 284"/>
                <a:gd name="T92" fmla="*/ 250 w 279"/>
                <a:gd name="T93" fmla="*/ 191 h 284"/>
                <a:gd name="T94" fmla="*/ 254 w 279"/>
                <a:gd name="T95" fmla="*/ 200 h 284"/>
                <a:gd name="T96" fmla="*/ 261 w 279"/>
                <a:gd name="T97" fmla="*/ 196 h 284"/>
                <a:gd name="T98" fmla="*/ 272 w 279"/>
                <a:gd name="T99" fmla="*/ 204 h 284"/>
                <a:gd name="T100" fmla="*/ 279 w 279"/>
                <a:gd name="T101" fmla="*/ 214 h 284"/>
                <a:gd name="T102" fmla="*/ 232 w 279"/>
                <a:gd name="T103" fmla="*/ 244 h 284"/>
                <a:gd name="T104" fmla="*/ 192 w 279"/>
                <a:gd name="T105" fmla="*/ 275 h 284"/>
                <a:gd name="T106" fmla="*/ 174 w 279"/>
                <a:gd name="T107" fmla="*/ 282 h 284"/>
                <a:gd name="T108" fmla="*/ 158 w 279"/>
                <a:gd name="T109" fmla="*/ 284 h 284"/>
                <a:gd name="T110" fmla="*/ 158 w 279"/>
                <a:gd name="T111" fmla="*/ 274 h 284"/>
                <a:gd name="T112" fmla="*/ 153 w 279"/>
                <a:gd name="T113" fmla="*/ 271 h 284"/>
                <a:gd name="T114" fmla="*/ 144 w 279"/>
                <a:gd name="T115" fmla="*/ 266 h 284"/>
                <a:gd name="T116" fmla="*/ 140 w 279"/>
                <a:gd name="T117" fmla="*/ 258 h 284"/>
                <a:gd name="T118" fmla="*/ 94 w 279"/>
                <a:gd name="T119" fmla="*/ 224 h 284"/>
                <a:gd name="T120" fmla="*/ 49 w 279"/>
                <a:gd name="T121" fmla="*/ 191 h 284"/>
                <a:gd name="T122" fmla="*/ 0 w 279"/>
                <a:gd name="T123" fmla="*/ 152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79" h="284">
                  <a:moveTo>
                    <a:pt x="0" y="152"/>
                  </a:moveTo>
                  <a:lnTo>
                    <a:pt x="0" y="149"/>
                  </a:lnTo>
                  <a:lnTo>
                    <a:pt x="0" y="148"/>
                  </a:lnTo>
                  <a:lnTo>
                    <a:pt x="0" y="130"/>
                  </a:lnTo>
                  <a:lnTo>
                    <a:pt x="20" y="118"/>
                  </a:lnTo>
                  <a:lnTo>
                    <a:pt x="33" y="115"/>
                  </a:lnTo>
                  <a:lnTo>
                    <a:pt x="45" y="111"/>
                  </a:lnTo>
                  <a:lnTo>
                    <a:pt x="50" y="102"/>
                  </a:lnTo>
                  <a:lnTo>
                    <a:pt x="66" y="97"/>
                  </a:lnTo>
                  <a:lnTo>
                    <a:pt x="66" y="85"/>
                  </a:lnTo>
                  <a:lnTo>
                    <a:pt x="74" y="84"/>
                  </a:lnTo>
                  <a:lnTo>
                    <a:pt x="80" y="78"/>
                  </a:lnTo>
                  <a:lnTo>
                    <a:pt x="97" y="75"/>
                  </a:lnTo>
                  <a:lnTo>
                    <a:pt x="100" y="68"/>
                  </a:lnTo>
                  <a:lnTo>
                    <a:pt x="96" y="66"/>
                  </a:lnTo>
                  <a:lnTo>
                    <a:pt x="93" y="49"/>
                  </a:lnTo>
                  <a:lnTo>
                    <a:pt x="92" y="39"/>
                  </a:lnTo>
                  <a:lnTo>
                    <a:pt x="87" y="29"/>
                  </a:lnTo>
                  <a:lnTo>
                    <a:pt x="98" y="20"/>
                  </a:lnTo>
                  <a:lnTo>
                    <a:pt x="114" y="18"/>
                  </a:lnTo>
                  <a:lnTo>
                    <a:pt x="122" y="11"/>
                  </a:lnTo>
                  <a:lnTo>
                    <a:pt x="133" y="6"/>
                  </a:lnTo>
                  <a:lnTo>
                    <a:pt x="157" y="5"/>
                  </a:lnTo>
                  <a:lnTo>
                    <a:pt x="178" y="3"/>
                  </a:lnTo>
                  <a:lnTo>
                    <a:pt x="185" y="5"/>
                  </a:lnTo>
                  <a:lnTo>
                    <a:pt x="196" y="0"/>
                  </a:lnTo>
                  <a:lnTo>
                    <a:pt x="210" y="0"/>
                  </a:lnTo>
                  <a:lnTo>
                    <a:pt x="217" y="3"/>
                  </a:lnTo>
                  <a:lnTo>
                    <a:pt x="224" y="2"/>
                  </a:lnTo>
                  <a:lnTo>
                    <a:pt x="222" y="9"/>
                  </a:lnTo>
                  <a:lnTo>
                    <a:pt x="224" y="24"/>
                  </a:lnTo>
                  <a:lnTo>
                    <a:pt x="222" y="37"/>
                  </a:lnTo>
                  <a:lnTo>
                    <a:pt x="214" y="46"/>
                  </a:lnTo>
                  <a:lnTo>
                    <a:pt x="217" y="58"/>
                  </a:lnTo>
                  <a:lnTo>
                    <a:pt x="226" y="67"/>
                  </a:lnTo>
                  <a:lnTo>
                    <a:pt x="227" y="71"/>
                  </a:lnTo>
                  <a:lnTo>
                    <a:pt x="235" y="78"/>
                  </a:lnTo>
                  <a:lnTo>
                    <a:pt x="241" y="106"/>
                  </a:lnTo>
                  <a:lnTo>
                    <a:pt x="246" y="120"/>
                  </a:lnTo>
                  <a:lnTo>
                    <a:pt x="248" y="128"/>
                  </a:lnTo>
                  <a:lnTo>
                    <a:pt x="245" y="140"/>
                  </a:lnTo>
                  <a:lnTo>
                    <a:pt x="246" y="148"/>
                  </a:lnTo>
                  <a:lnTo>
                    <a:pt x="245" y="157"/>
                  </a:lnTo>
                  <a:lnTo>
                    <a:pt x="246" y="166"/>
                  </a:lnTo>
                  <a:lnTo>
                    <a:pt x="241" y="172"/>
                  </a:lnTo>
                  <a:lnTo>
                    <a:pt x="250" y="184"/>
                  </a:lnTo>
                  <a:lnTo>
                    <a:pt x="250" y="191"/>
                  </a:lnTo>
                  <a:lnTo>
                    <a:pt x="254" y="200"/>
                  </a:lnTo>
                  <a:lnTo>
                    <a:pt x="261" y="196"/>
                  </a:lnTo>
                  <a:lnTo>
                    <a:pt x="272" y="204"/>
                  </a:lnTo>
                  <a:lnTo>
                    <a:pt x="279" y="214"/>
                  </a:lnTo>
                  <a:lnTo>
                    <a:pt x="232" y="244"/>
                  </a:lnTo>
                  <a:lnTo>
                    <a:pt x="192" y="275"/>
                  </a:lnTo>
                  <a:lnTo>
                    <a:pt x="174" y="282"/>
                  </a:lnTo>
                  <a:lnTo>
                    <a:pt x="158" y="284"/>
                  </a:lnTo>
                  <a:lnTo>
                    <a:pt x="158" y="274"/>
                  </a:lnTo>
                  <a:lnTo>
                    <a:pt x="153" y="271"/>
                  </a:lnTo>
                  <a:lnTo>
                    <a:pt x="144" y="266"/>
                  </a:lnTo>
                  <a:lnTo>
                    <a:pt x="140" y="258"/>
                  </a:lnTo>
                  <a:lnTo>
                    <a:pt x="94" y="224"/>
                  </a:lnTo>
                  <a:lnTo>
                    <a:pt x="49" y="191"/>
                  </a:lnTo>
                  <a:lnTo>
                    <a:pt x="0" y="1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7" name="Freeform 93">
              <a:extLst>
                <a:ext uri="{FF2B5EF4-FFF2-40B4-BE49-F238E27FC236}">
                  <a16:creationId xmlns:a16="http://schemas.microsoft.com/office/drawing/2014/main" id="{3D7334D3-215A-6E30-28E3-38A999DD9BC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6826" y="2108200"/>
              <a:ext cx="82550" cy="104775"/>
            </a:xfrm>
            <a:custGeom>
              <a:avLst/>
              <a:gdLst>
                <a:gd name="T0" fmla="*/ 4 w 52"/>
                <a:gd name="T1" fmla="*/ 14 h 66"/>
                <a:gd name="T2" fmla="*/ 6 w 52"/>
                <a:gd name="T3" fmla="*/ 9 h 66"/>
                <a:gd name="T4" fmla="*/ 20 w 52"/>
                <a:gd name="T5" fmla="*/ 16 h 66"/>
                <a:gd name="T6" fmla="*/ 44 w 52"/>
                <a:gd name="T7" fmla="*/ 0 h 66"/>
                <a:gd name="T8" fmla="*/ 52 w 52"/>
                <a:gd name="T9" fmla="*/ 18 h 66"/>
                <a:gd name="T10" fmla="*/ 50 w 52"/>
                <a:gd name="T11" fmla="*/ 21 h 66"/>
                <a:gd name="T12" fmla="*/ 24 w 52"/>
                <a:gd name="T13" fmla="*/ 30 h 66"/>
                <a:gd name="T14" fmla="*/ 40 w 52"/>
                <a:gd name="T15" fmla="*/ 44 h 66"/>
                <a:gd name="T16" fmla="*/ 36 w 52"/>
                <a:gd name="T17" fmla="*/ 47 h 66"/>
                <a:gd name="T18" fmla="*/ 33 w 52"/>
                <a:gd name="T19" fmla="*/ 53 h 66"/>
                <a:gd name="T20" fmla="*/ 23 w 52"/>
                <a:gd name="T21" fmla="*/ 55 h 66"/>
                <a:gd name="T22" fmla="*/ 20 w 52"/>
                <a:gd name="T23" fmla="*/ 61 h 66"/>
                <a:gd name="T24" fmla="*/ 15 w 52"/>
                <a:gd name="T25" fmla="*/ 66 h 66"/>
                <a:gd name="T26" fmla="*/ 1 w 52"/>
                <a:gd name="T27" fmla="*/ 64 h 66"/>
                <a:gd name="T28" fmla="*/ 0 w 52"/>
                <a:gd name="T29" fmla="*/ 61 h 66"/>
                <a:gd name="T30" fmla="*/ 5 w 52"/>
                <a:gd name="T31" fmla="*/ 36 h 66"/>
                <a:gd name="T32" fmla="*/ 4 w 52"/>
                <a:gd name="T33" fmla="*/ 30 h 66"/>
                <a:gd name="T34" fmla="*/ 5 w 52"/>
                <a:gd name="T35" fmla="*/ 25 h 66"/>
                <a:gd name="T36" fmla="*/ 4 w 52"/>
                <a:gd name="T37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66">
                  <a:moveTo>
                    <a:pt x="4" y="14"/>
                  </a:moveTo>
                  <a:lnTo>
                    <a:pt x="6" y="9"/>
                  </a:lnTo>
                  <a:lnTo>
                    <a:pt x="20" y="16"/>
                  </a:lnTo>
                  <a:lnTo>
                    <a:pt x="44" y="0"/>
                  </a:lnTo>
                  <a:lnTo>
                    <a:pt x="52" y="18"/>
                  </a:lnTo>
                  <a:lnTo>
                    <a:pt x="50" y="21"/>
                  </a:lnTo>
                  <a:lnTo>
                    <a:pt x="24" y="30"/>
                  </a:lnTo>
                  <a:lnTo>
                    <a:pt x="40" y="44"/>
                  </a:lnTo>
                  <a:lnTo>
                    <a:pt x="36" y="47"/>
                  </a:lnTo>
                  <a:lnTo>
                    <a:pt x="33" y="53"/>
                  </a:lnTo>
                  <a:lnTo>
                    <a:pt x="23" y="55"/>
                  </a:lnTo>
                  <a:lnTo>
                    <a:pt x="20" y="61"/>
                  </a:lnTo>
                  <a:lnTo>
                    <a:pt x="15" y="66"/>
                  </a:lnTo>
                  <a:lnTo>
                    <a:pt x="1" y="64"/>
                  </a:lnTo>
                  <a:lnTo>
                    <a:pt x="0" y="61"/>
                  </a:lnTo>
                  <a:lnTo>
                    <a:pt x="5" y="36"/>
                  </a:lnTo>
                  <a:lnTo>
                    <a:pt x="4" y="30"/>
                  </a:lnTo>
                  <a:lnTo>
                    <a:pt x="5" y="25"/>
                  </a:lnTo>
                  <a:lnTo>
                    <a:pt x="4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8" name="Freeform 94">
              <a:extLst>
                <a:ext uri="{FF2B5EF4-FFF2-40B4-BE49-F238E27FC236}">
                  <a16:creationId xmlns:a16="http://schemas.microsoft.com/office/drawing/2014/main" id="{005F71FB-C3B3-AA38-DD4F-8C0B622EDC80}"/>
                </a:ext>
              </a:extLst>
            </p:cNvPr>
            <p:cNvSpPr>
              <a:spLocks/>
            </p:cNvSpPr>
            <p:nvPr/>
          </p:nvSpPr>
          <p:spPr bwMode="auto">
            <a:xfrm>
              <a:off x="5443538" y="2289175"/>
              <a:ext cx="103188" cy="88900"/>
            </a:xfrm>
            <a:custGeom>
              <a:avLst/>
              <a:gdLst>
                <a:gd name="T0" fmla="*/ 0 w 65"/>
                <a:gd name="T1" fmla="*/ 29 h 56"/>
                <a:gd name="T2" fmla="*/ 2 w 65"/>
                <a:gd name="T3" fmla="*/ 29 h 56"/>
                <a:gd name="T4" fmla="*/ 4 w 65"/>
                <a:gd name="T5" fmla="*/ 33 h 56"/>
                <a:gd name="T6" fmla="*/ 14 w 65"/>
                <a:gd name="T7" fmla="*/ 30 h 56"/>
                <a:gd name="T8" fmla="*/ 26 w 65"/>
                <a:gd name="T9" fmla="*/ 30 h 56"/>
                <a:gd name="T10" fmla="*/ 34 w 65"/>
                <a:gd name="T11" fmla="*/ 32 h 56"/>
                <a:gd name="T12" fmla="*/ 43 w 65"/>
                <a:gd name="T13" fmla="*/ 20 h 56"/>
                <a:gd name="T14" fmla="*/ 52 w 65"/>
                <a:gd name="T15" fmla="*/ 11 h 56"/>
                <a:gd name="T16" fmla="*/ 60 w 65"/>
                <a:gd name="T17" fmla="*/ 0 h 56"/>
                <a:gd name="T18" fmla="*/ 62 w 65"/>
                <a:gd name="T19" fmla="*/ 7 h 56"/>
                <a:gd name="T20" fmla="*/ 65 w 65"/>
                <a:gd name="T21" fmla="*/ 20 h 56"/>
                <a:gd name="T22" fmla="*/ 58 w 65"/>
                <a:gd name="T23" fmla="*/ 20 h 56"/>
                <a:gd name="T24" fmla="*/ 58 w 65"/>
                <a:gd name="T25" fmla="*/ 29 h 56"/>
                <a:gd name="T26" fmla="*/ 61 w 65"/>
                <a:gd name="T27" fmla="*/ 32 h 56"/>
                <a:gd name="T28" fmla="*/ 56 w 65"/>
                <a:gd name="T29" fmla="*/ 34 h 56"/>
                <a:gd name="T30" fmla="*/ 56 w 65"/>
                <a:gd name="T31" fmla="*/ 41 h 56"/>
                <a:gd name="T32" fmla="*/ 52 w 65"/>
                <a:gd name="T33" fmla="*/ 49 h 56"/>
                <a:gd name="T34" fmla="*/ 53 w 65"/>
                <a:gd name="T35" fmla="*/ 54 h 56"/>
                <a:gd name="T36" fmla="*/ 51 w 65"/>
                <a:gd name="T37" fmla="*/ 56 h 56"/>
                <a:gd name="T38" fmla="*/ 8 w 65"/>
                <a:gd name="T39" fmla="*/ 50 h 56"/>
                <a:gd name="T40" fmla="*/ 1 w 65"/>
                <a:gd name="T41" fmla="*/ 33 h 56"/>
                <a:gd name="T42" fmla="*/ 0 w 65"/>
                <a:gd name="T43" fmla="*/ 29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5" h="56">
                  <a:moveTo>
                    <a:pt x="0" y="29"/>
                  </a:moveTo>
                  <a:lnTo>
                    <a:pt x="2" y="29"/>
                  </a:lnTo>
                  <a:lnTo>
                    <a:pt x="4" y="33"/>
                  </a:lnTo>
                  <a:lnTo>
                    <a:pt x="14" y="30"/>
                  </a:lnTo>
                  <a:lnTo>
                    <a:pt x="26" y="30"/>
                  </a:lnTo>
                  <a:lnTo>
                    <a:pt x="34" y="32"/>
                  </a:lnTo>
                  <a:lnTo>
                    <a:pt x="43" y="20"/>
                  </a:lnTo>
                  <a:lnTo>
                    <a:pt x="52" y="11"/>
                  </a:lnTo>
                  <a:lnTo>
                    <a:pt x="60" y="0"/>
                  </a:lnTo>
                  <a:lnTo>
                    <a:pt x="62" y="7"/>
                  </a:lnTo>
                  <a:lnTo>
                    <a:pt x="65" y="20"/>
                  </a:lnTo>
                  <a:lnTo>
                    <a:pt x="58" y="20"/>
                  </a:lnTo>
                  <a:lnTo>
                    <a:pt x="58" y="29"/>
                  </a:lnTo>
                  <a:lnTo>
                    <a:pt x="61" y="32"/>
                  </a:lnTo>
                  <a:lnTo>
                    <a:pt x="56" y="34"/>
                  </a:lnTo>
                  <a:lnTo>
                    <a:pt x="56" y="41"/>
                  </a:lnTo>
                  <a:lnTo>
                    <a:pt x="52" y="49"/>
                  </a:lnTo>
                  <a:lnTo>
                    <a:pt x="53" y="54"/>
                  </a:lnTo>
                  <a:lnTo>
                    <a:pt x="51" y="56"/>
                  </a:lnTo>
                  <a:lnTo>
                    <a:pt x="8" y="50"/>
                  </a:lnTo>
                  <a:lnTo>
                    <a:pt x="1" y="33"/>
                  </a:lnTo>
                  <a:lnTo>
                    <a:pt x="0" y="2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9" name="Freeform 95">
              <a:extLst>
                <a:ext uri="{FF2B5EF4-FFF2-40B4-BE49-F238E27FC236}">
                  <a16:creationId xmlns:a16="http://schemas.microsoft.com/office/drawing/2014/main" id="{BF2D9EFE-81A6-8036-656D-1CB5A6AA13F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24488" y="2289175"/>
              <a:ext cx="19050" cy="38100"/>
            </a:xfrm>
            <a:custGeom>
              <a:avLst/>
              <a:gdLst>
                <a:gd name="T0" fmla="*/ 2 w 12"/>
                <a:gd name="T1" fmla="*/ 21 h 24"/>
                <a:gd name="T2" fmla="*/ 0 w 12"/>
                <a:gd name="T3" fmla="*/ 11 h 24"/>
                <a:gd name="T4" fmla="*/ 3 w 12"/>
                <a:gd name="T5" fmla="*/ 2 h 24"/>
                <a:gd name="T6" fmla="*/ 7 w 12"/>
                <a:gd name="T7" fmla="*/ 0 h 24"/>
                <a:gd name="T8" fmla="*/ 12 w 12"/>
                <a:gd name="T9" fmla="*/ 6 h 24"/>
                <a:gd name="T10" fmla="*/ 12 w 12"/>
                <a:gd name="T11" fmla="*/ 15 h 24"/>
                <a:gd name="T12" fmla="*/ 11 w 12"/>
                <a:gd name="T13" fmla="*/ 23 h 24"/>
                <a:gd name="T14" fmla="*/ 7 w 12"/>
                <a:gd name="T15" fmla="*/ 24 h 24"/>
                <a:gd name="T16" fmla="*/ 2 w 12"/>
                <a:gd name="T17" fmla="*/ 2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" h="24">
                  <a:moveTo>
                    <a:pt x="2" y="21"/>
                  </a:moveTo>
                  <a:lnTo>
                    <a:pt x="0" y="11"/>
                  </a:lnTo>
                  <a:lnTo>
                    <a:pt x="3" y="2"/>
                  </a:lnTo>
                  <a:lnTo>
                    <a:pt x="7" y="0"/>
                  </a:lnTo>
                  <a:lnTo>
                    <a:pt x="12" y="6"/>
                  </a:lnTo>
                  <a:lnTo>
                    <a:pt x="12" y="15"/>
                  </a:lnTo>
                  <a:lnTo>
                    <a:pt x="11" y="23"/>
                  </a:lnTo>
                  <a:lnTo>
                    <a:pt x="7" y="24"/>
                  </a:lnTo>
                  <a:lnTo>
                    <a:pt x="2" y="2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0" name="Freeform 96">
              <a:extLst>
                <a:ext uri="{FF2B5EF4-FFF2-40B4-BE49-F238E27FC236}">
                  <a16:creationId xmlns:a16="http://schemas.microsoft.com/office/drawing/2014/main" id="{C96938D2-7CCA-6B4D-8033-228DDE083C8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26063" y="2190750"/>
              <a:ext cx="39688" cy="36513"/>
            </a:xfrm>
            <a:custGeom>
              <a:avLst/>
              <a:gdLst>
                <a:gd name="T0" fmla="*/ 17 w 25"/>
                <a:gd name="T1" fmla="*/ 1 h 23"/>
                <a:gd name="T2" fmla="*/ 19 w 25"/>
                <a:gd name="T3" fmla="*/ 8 h 23"/>
                <a:gd name="T4" fmla="*/ 19 w 25"/>
                <a:gd name="T5" fmla="*/ 12 h 23"/>
                <a:gd name="T6" fmla="*/ 25 w 25"/>
                <a:gd name="T7" fmla="*/ 23 h 23"/>
                <a:gd name="T8" fmla="*/ 15 w 25"/>
                <a:gd name="T9" fmla="*/ 23 h 23"/>
                <a:gd name="T10" fmla="*/ 12 w 25"/>
                <a:gd name="T11" fmla="*/ 17 h 23"/>
                <a:gd name="T12" fmla="*/ 0 w 25"/>
                <a:gd name="T13" fmla="*/ 16 h 23"/>
                <a:gd name="T14" fmla="*/ 8 w 25"/>
                <a:gd name="T15" fmla="*/ 0 h 23"/>
                <a:gd name="T16" fmla="*/ 17 w 25"/>
                <a:gd name="T17" fmla="*/ 1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5" h="23">
                  <a:moveTo>
                    <a:pt x="17" y="1"/>
                  </a:moveTo>
                  <a:lnTo>
                    <a:pt x="19" y="8"/>
                  </a:lnTo>
                  <a:lnTo>
                    <a:pt x="19" y="12"/>
                  </a:lnTo>
                  <a:lnTo>
                    <a:pt x="25" y="23"/>
                  </a:lnTo>
                  <a:lnTo>
                    <a:pt x="15" y="23"/>
                  </a:lnTo>
                  <a:lnTo>
                    <a:pt x="12" y="17"/>
                  </a:lnTo>
                  <a:lnTo>
                    <a:pt x="0" y="16"/>
                  </a:lnTo>
                  <a:lnTo>
                    <a:pt x="8" y="0"/>
                  </a:lnTo>
                  <a:lnTo>
                    <a:pt x="17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1" name="Freeform 97">
              <a:extLst>
                <a:ext uri="{FF2B5EF4-FFF2-40B4-BE49-F238E27FC236}">
                  <a16:creationId xmlns:a16="http://schemas.microsoft.com/office/drawing/2014/main" id="{772C6626-021D-6A72-6955-A2C21EF2B811}"/>
                </a:ext>
              </a:extLst>
            </p:cNvPr>
            <p:cNvSpPr>
              <a:spLocks/>
            </p:cNvSpPr>
            <p:nvPr/>
          </p:nvSpPr>
          <p:spPr bwMode="auto">
            <a:xfrm>
              <a:off x="5146676" y="2006600"/>
              <a:ext cx="219075" cy="209550"/>
            </a:xfrm>
            <a:custGeom>
              <a:avLst/>
              <a:gdLst>
                <a:gd name="T0" fmla="*/ 8 w 138"/>
                <a:gd name="T1" fmla="*/ 82 h 132"/>
                <a:gd name="T2" fmla="*/ 0 w 138"/>
                <a:gd name="T3" fmla="*/ 64 h 132"/>
                <a:gd name="T4" fmla="*/ 28 w 138"/>
                <a:gd name="T5" fmla="*/ 47 h 132"/>
                <a:gd name="T6" fmla="*/ 31 w 138"/>
                <a:gd name="T7" fmla="*/ 29 h 132"/>
                <a:gd name="T8" fmla="*/ 28 w 138"/>
                <a:gd name="T9" fmla="*/ 16 h 132"/>
                <a:gd name="T10" fmla="*/ 34 w 138"/>
                <a:gd name="T11" fmla="*/ 12 h 132"/>
                <a:gd name="T12" fmla="*/ 39 w 138"/>
                <a:gd name="T13" fmla="*/ 3 h 132"/>
                <a:gd name="T14" fmla="*/ 44 w 138"/>
                <a:gd name="T15" fmla="*/ 0 h 132"/>
                <a:gd name="T16" fmla="*/ 60 w 138"/>
                <a:gd name="T17" fmla="*/ 3 h 132"/>
                <a:gd name="T18" fmla="*/ 65 w 138"/>
                <a:gd name="T19" fmla="*/ 7 h 132"/>
                <a:gd name="T20" fmla="*/ 70 w 138"/>
                <a:gd name="T21" fmla="*/ 4 h 132"/>
                <a:gd name="T22" fmla="*/ 82 w 138"/>
                <a:gd name="T23" fmla="*/ 22 h 132"/>
                <a:gd name="T24" fmla="*/ 92 w 138"/>
                <a:gd name="T25" fmla="*/ 28 h 132"/>
                <a:gd name="T26" fmla="*/ 93 w 138"/>
                <a:gd name="T27" fmla="*/ 37 h 132"/>
                <a:gd name="T28" fmla="*/ 88 w 138"/>
                <a:gd name="T29" fmla="*/ 42 h 132"/>
                <a:gd name="T30" fmla="*/ 87 w 138"/>
                <a:gd name="T31" fmla="*/ 55 h 132"/>
                <a:gd name="T32" fmla="*/ 97 w 138"/>
                <a:gd name="T33" fmla="*/ 71 h 132"/>
                <a:gd name="T34" fmla="*/ 115 w 138"/>
                <a:gd name="T35" fmla="*/ 77 h 132"/>
                <a:gd name="T36" fmla="*/ 125 w 138"/>
                <a:gd name="T37" fmla="*/ 90 h 132"/>
                <a:gd name="T38" fmla="*/ 125 w 138"/>
                <a:gd name="T39" fmla="*/ 102 h 132"/>
                <a:gd name="T40" fmla="*/ 127 w 138"/>
                <a:gd name="T41" fmla="*/ 102 h 132"/>
                <a:gd name="T42" fmla="*/ 128 w 138"/>
                <a:gd name="T43" fmla="*/ 110 h 132"/>
                <a:gd name="T44" fmla="*/ 138 w 138"/>
                <a:gd name="T45" fmla="*/ 119 h 132"/>
                <a:gd name="T46" fmla="*/ 130 w 138"/>
                <a:gd name="T47" fmla="*/ 117 h 132"/>
                <a:gd name="T48" fmla="*/ 121 w 138"/>
                <a:gd name="T49" fmla="*/ 116 h 132"/>
                <a:gd name="T50" fmla="*/ 113 w 138"/>
                <a:gd name="T51" fmla="*/ 132 h 132"/>
                <a:gd name="T52" fmla="*/ 88 w 138"/>
                <a:gd name="T53" fmla="*/ 130 h 132"/>
                <a:gd name="T54" fmla="*/ 47 w 138"/>
                <a:gd name="T55" fmla="*/ 99 h 132"/>
                <a:gd name="T56" fmla="*/ 26 w 138"/>
                <a:gd name="T57" fmla="*/ 87 h 132"/>
                <a:gd name="T58" fmla="*/ 8 w 138"/>
                <a:gd name="T59" fmla="*/ 82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38" h="132">
                  <a:moveTo>
                    <a:pt x="8" y="82"/>
                  </a:moveTo>
                  <a:lnTo>
                    <a:pt x="0" y="64"/>
                  </a:lnTo>
                  <a:lnTo>
                    <a:pt x="28" y="47"/>
                  </a:lnTo>
                  <a:lnTo>
                    <a:pt x="31" y="29"/>
                  </a:lnTo>
                  <a:lnTo>
                    <a:pt x="28" y="16"/>
                  </a:lnTo>
                  <a:lnTo>
                    <a:pt x="34" y="12"/>
                  </a:lnTo>
                  <a:lnTo>
                    <a:pt x="39" y="3"/>
                  </a:lnTo>
                  <a:lnTo>
                    <a:pt x="44" y="0"/>
                  </a:lnTo>
                  <a:lnTo>
                    <a:pt x="60" y="3"/>
                  </a:lnTo>
                  <a:lnTo>
                    <a:pt x="65" y="7"/>
                  </a:lnTo>
                  <a:lnTo>
                    <a:pt x="70" y="4"/>
                  </a:lnTo>
                  <a:lnTo>
                    <a:pt x="82" y="22"/>
                  </a:lnTo>
                  <a:lnTo>
                    <a:pt x="92" y="28"/>
                  </a:lnTo>
                  <a:lnTo>
                    <a:pt x="93" y="37"/>
                  </a:lnTo>
                  <a:lnTo>
                    <a:pt x="88" y="42"/>
                  </a:lnTo>
                  <a:lnTo>
                    <a:pt x="87" y="55"/>
                  </a:lnTo>
                  <a:lnTo>
                    <a:pt x="97" y="71"/>
                  </a:lnTo>
                  <a:lnTo>
                    <a:pt x="115" y="77"/>
                  </a:lnTo>
                  <a:lnTo>
                    <a:pt x="125" y="90"/>
                  </a:lnTo>
                  <a:lnTo>
                    <a:pt x="125" y="102"/>
                  </a:lnTo>
                  <a:lnTo>
                    <a:pt x="127" y="102"/>
                  </a:lnTo>
                  <a:lnTo>
                    <a:pt x="128" y="110"/>
                  </a:lnTo>
                  <a:lnTo>
                    <a:pt x="138" y="119"/>
                  </a:lnTo>
                  <a:lnTo>
                    <a:pt x="130" y="117"/>
                  </a:lnTo>
                  <a:lnTo>
                    <a:pt x="121" y="116"/>
                  </a:lnTo>
                  <a:lnTo>
                    <a:pt x="113" y="132"/>
                  </a:lnTo>
                  <a:lnTo>
                    <a:pt x="88" y="130"/>
                  </a:lnTo>
                  <a:lnTo>
                    <a:pt x="47" y="99"/>
                  </a:lnTo>
                  <a:lnTo>
                    <a:pt x="26" y="87"/>
                  </a:lnTo>
                  <a:lnTo>
                    <a:pt x="8" y="8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2" name="Freeform 98">
              <a:extLst>
                <a:ext uri="{FF2B5EF4-FFF2-40B4-BE49-F238E27FC236}">
                  <a16:creationId xmlns:a16="http://schemas.microsoft.com/office/drawing/2014/main" id="{CB90E78A-2B47-7426-CDE8-92024C92CF9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464176" y="2281238"/>
              <a:ext cx="163513" cy="244475"/>
            </a:xfrm>
            <a:custGeom>
              <a:avLst/>
              <a:gdLst>
                <a:gd name="T0" fmla="*/ 40 w 103"/>
                <a:gd name="T1" fmla="*/ 59 h 154"/>
                <a:gd name="T2" fmla="*/ 39 w 103"/>
                <a:gd name="T3" fmla="*/ 54 h 154"/>
                <a:gd name="T4" fmla="*/ 43 w 103"/>
                <a:gd name="T5" fmla="*/ 46 h 154"/>
                <a:gd name="T6" fmla="*/ 43 w 103"/>
                <a:gd name="T7" fmla="*/ 39 h 154"/>
                <a:gd name="T8" fmla="*/ 48 w 103"/>
                <a:gd name="T9" fmla="*/ 37 h 154"/>
                <a:gd name="T10" fmla="*/ 45 w 103"/>
                <a:gd name="T11" fmla="*/ 34 h 154"/>
                <a:gd name="T12" fmla="*/ 45 w 103"/>
                <a:gd name="T13" fmla="*/ 25 h 154"/>
                <a:gd name="T14" fmla="*/ 52 w 103"/>
                <a:gd name="T15" fmla="*/ 25 h 154"/>
                <a:gd name="T16" fmla="*/ 60 w 103"/>
                <a:gd name="T17" fmla="*/ 34 h 154"/>
                <a:gd name="T18" fmla="*/ 67 w 103"/>
                <a:gd name="T19" fmla="*/ 41 h 154"/>
                <a:gd name="T20" fmla="*/ 78 w 103"/>
                <a:gd name="T21" fmla="*/ 42 h 154"/>
                <a:gd name="T22" fmla="*/ 86 w 103"/>
                <a:gd name="T23" fmla="*/ 46 h 154"/>
                <a:gd name="T24" fmla="*/ 93 w 103"/>
                <a:gd name="T25" fmla="*/ 55 h 154"/>
                <a:gd name="T26" fmla="*/ 97 w 103"/>
                <a:gd name="T27" fmla="*/ 59 h 154"/>
                <a:gd name="T28" fmla="*/ 103 w 103"/>
                <a:gd name="T29" fmla="*/ 61 h 154"/>
                <a:gd name="T30" fmla="*/ 103 w 103"/>
                <a:gd name="T31" fmla="*/ 65 h 154"/>
                <a:gd name="T32" fmla="*/ 99 w 103"/>
                <a:gd name="T33" fmla="*/ 74 h 154"/>
                <a:gd name="T34" fmla="*/ 96 w 103"/>
                <a:gd name="T35" fmla="*/ 80 h 154"/>
                <a:gd name="T36" fmla="*/ 91 w 103"/>
                <a:gd name="T37" fmla="*/ 85 h 154"/>
                <a:gd name="T38" fmla="*/ 87 w 103"/>
                <a:gd name="T39" fmla="*/ 94 h 154"/>
                <a:gd name="T40" fmla="*/ 80 w 103"/>
                <a:gd name="T41" fmla="*/ 94 h 154"/>
                <a:gd name="T42" fmla="*/ 79 w 103"/>
                <a:gd name="T43" fmla="*/ 98 h 154"/>
                <a:gd name="T44" fmla="*/ 78 w 103"/>
                <a:gd name="T45" fmla="*/ 106 h 154"/>
                <a:gd name="T46" fmla="*/ 80 w 103"/>
                <a:gd name="T47" fmla="*/ 117 h 154"/>
                <a:gd name="T48" fmla="*/ 79 w 103"/>
                <a:gd name="T49" fmla="*/ 119 h 154"/>
                <a:gd name="T50" fmla="*/ 73 w 103"/>
                <a:gd name="T51" fmla="*/ 119 h 154"/>
                <a:gd name="T52" fmla="*/ 64 w 103"/>
                <a:gd name="T53" fmla="*/ 124 h 154"/>
                <a:gd name="T54" fmla="*/ 64 w 103"/>
                <a:gd name="T55" fmla="*/ 132 h 154"/>
                <a:gd name="T56" fmla="*/ 61 w 103"/>
                <a:gd name="T57" fmla="*/ 135 h 154"/>
                <a:gd name="T58" fmla="*/ 52 w 103"/>
                <a:gd name="T59" fmla="*/ 134 h 154"/>
                <a:gd name="T60" fmla="*/ 48 w 103"/>
                <a:gd name="T61" fmla="*/ 139 h 154"/>
                <a:gd name="T62" fmla="*/ 48 w 103"/>
                <a:gd name="T63" fmla="*/ 146 h 154"/>
                <a:gd name="T64" fmla="*/ 41 w 103"/>
                <a:gd name="T65" fmla="*/ 150 h 154"/>
                <a:gd name="T66" fmla="*/ 34 w 103"/>
                <a:gd name="T67" fmla="*/ 148 h 154"/>
                <a:gd name="T68" fmla="*/ 25 w 103"/>
                <a:gd name="T69" fmla="*/ 152 h 154"/>
                <a:gd name="T70" fmla="*/ 18 w 103"/>
                <a:gd name="T71" fmla="*/ 154 h 154"/>
                <a:gd name="T72" fmla="*/ 14 w 103"/>
                <a:gd name="T73" fmla="*/ 143 h 154"/>
                <a:gd name="T74" fmla="*/ 0 w 103"/>
                <a:gd name="T75" fmla="*/ 117 h 154"/>
                <a:gd name="T76" fmla="*/ 40 w 103"/>
                <a:gd name="T77" fmla="*/ 102 h 154"/>
                <a:gd name="T78" fmla="*/ 47 w 103"/>
                <a:gd name="T79" fmla="*/ 70 h 154"/>
                <a:gd name="T80" fmla="*/ 40 w 103"/>
                <a:gd name="T81" fmla="*/ 59 h 154"/>
                <a:gd name="T82" fmla="*/ 49 w 103"/>
                <a:gd name="T83" fmla="*/ 12 h 154"/>
                <a:gd name="T84" fmla="*/ 47 w 103"/>
                <a:gd name="T85" fmla="*/ 5 h 154"/>
                <a:gd name="T86" fmla="*/ 49 w 103"/>
                <a:gd name="T87" fmla="*/ 0 h 154"/>
                <a:gd name="T88" fmla="*/ 51 w 103"/>
                <a:gd name="T89" fmla="*/ 2 h 154"/>
                <a:gd name="T90" fmla="*/ 49 w 103"/>
                <a:gd name="T91" fmla="*/ 8 h 154"/>
                <a:gd name="T92" fmla="*/ 49 w 103"/>
                <a:gd name="T93" fmla="*/ 12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3" h="154">
                  <a:moveTo>
                    <a:pt x="40" y="59"/>
                  </a:moveTo>
                  <a:lnTo>
                    <a:pt x="39" y="54"/>
                  </a:lnTo>
                  <a:lnTo>
                    <a:pt x="43" y="46"/>
                  </a:lnTo>
                  <a:lnTo>
                    <a:pt x="43" y="39"/>
                  </a:lnTo>
                  <a:lnTo>
                    <a:pt x="48" y="37"/>
                  </a:lnTo>
                  <a:lnTo>
                    <a:pt x="45" y="34"/>
                  </a:lnTo>
                  <a:lnTo>
                    <a:pt x="45" y="25"/>
                  </a:lnTo>
                  <a:lnTo>
                    <a:pt x="52" y="25"/>
                  </a:lnTo>
                  <a:lnTo>
                    <a:pt x="60" y="34"/>
                  </a:lnTo>
                  <a:lnTo>
                    <a:pt x="67" y="41"/>
                  </a:lnTo>
                  <a:lnTo>
                    <a:pt x="78" y="42"/>
                  </a:lnTo>
                  <a:lnTo>
                    <a:pt x="86" y="46"/>
                  </a:lnTo>
                  <a:lnTo>
                    <a:pt x="93" y="55"/>
                  </a:lnTo>
                  <a:lnTo>
                    <a:pt x="97" y="59"/>
                  </a:lnTo>
                  <a:lnTo>
                    <a:pt x="103" y="61"/>
                  </a:lnTo>
                  <a:lnTo>
                    <a:pt x="103" y="65"/>
                  </a:lnTo>
                  <a:lnTo>
                    <a:pt x="99" y="74"/>
                  </a:lnTo>
                  <a:lnTo>
                    <a:pt x="96" y="80"/>
                  </a:lnTo>
                  <a:lnTo>
                    <a:pt x="91" y="85"/>
                  </a:lnTo>
                  <a:lnTo>
                    <a:pt x="87" y="94"/>
                  </a:lnTo>
                  <a:lnTo>
                    <a:pt x="80" y="94"/>
                  </a:lnTo>
                  <a:lnTo>
                    <a:pt x="79" y="98"/>
                  </a:lnTo>
                  <a:lnTo>
                    <a:pt x="78" y="106"/>
                  </a:lnTo>
                  <a:lnTo>
                    <a:pt x="80" y="117"/>
                  </a:lnTo>
                  <a:lnTo>
                    <a:pt x="79" y="119"/>
                  </a:lnTo>
                  <a:lnTo>
                    <a:pt x="73" y="119"/>
                  </a:lnTo>
                  <a:lnTo>
                    <a:pt x="64" y="124"/>
                  </a:lnTo>
                  <a:lnTo>
                    <a:pt x="64" y="132"/>
                  </a:lnTo>
                  <a:lnTo>
                    <a:pt x="61" y="135"/>
                  </a:lnTo>
                  <a:lnTo>
                    <a:pt x="52" y="134"/>
                  </a:lnTo>
                  <a:lnTo>
                    <a:pt x="48" y="139"/>
                  </a:lnTo>
                  <a:lnTo>
                    <a:pt x="48" y="146"/>
                  </a:lnTo>
                  <a:lnTo>
                    <a:pt x="41" y="150"/>
                  </a:lnTo>
                  <a:lnTo>
                    <a:pt x="34" y="148"/>
                  </a:lnTo>
                  <a:lnTo>
                    <a:pt x="25" y="152"/>
                  </a:lnTo>
                  <a:lnTo>
                    <a:pt x="18" y="154"/>
                  </a:lnTo>
                  <a:lnTo>
                    <a:pt x="14" y="143"/>
                  </a:lnTo>
                  <a:lnTo>
                    <a:pt x="0" y="117"/>
                  </a:lnTo>
                  <a:lnTo>
                    <a:pt x="40" y="102"/>
                  </a:lnTo>
                  <a:lnTo>
                    <a:pt x="47" y="70"/>
                  </a:lnTo>
                  <a:lnTo>
                    <a:pt x="40" y="59"/>
                  </a:lnTo>
                  <a:close/>
                  <a:moveTo>
                    <a:pt x="49" y="12"/>
                  </a:moveTo>
                  <a:lnTo>
                    <a:pt x="47" y="5"/>
                  </a:lnTo>
                  <a:lnTo>
                    <a:pt x="49" y="0"/>
                  </a:lnTo>
                  <a:lnTo>
                    <a:pt x="51" y="2"/>
                  </a:lnTo>
                  <a:lnTo>
                    <a:pt x="49" y="8"/>
                  </a:lnTo>
                  <a:lnTo>
                    <a:pt x="49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3" name="Freeform 99">
              <a:extLst>
                <a:ext uri="{FF2B5EF4-FFF2-40B4-BE49-F238E27FC236}">
                  <a16:creationId xmlns:a16="http://schemas.microsoft.com/office/drawing/2014/main" id="{DA116566-78BA-F33A-2D46-5CC69EADEFA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974013" y="3309938"/>
              <a:ext cx="20638" cy="49213"/>
            </a:xfrm>
            <a:custGeom>
              <a:avLst/>
              <a:gdLst>
                <a:gd name="T0" fmla="*/ 7 w 13"/>
                <a:gd name="T1" fmla="*/ 19 h 31"/>
                <a:gd name="T2" fmla="*/ 13 w 13"/>
                <a:gd name="T3" fmla="*/ 28 h 31"/>
                <a:gd name="T4" fmla="*/ 8 w 13"/>
                <a:gd name="T5" fmla="*/ 31 h 31"/>
                <a:gd name="T6" fmla="*/ 5 w 13"/>
                <a:gd name="T7" fmla="*/ 23 h 31"/>
                <a:gd name="T8" fmla="*/ 7 w 13"/>
                <a:gd name="T9" fmla="*/ 19 h 31"/>
                <a:gd name="T10" fmla="*/ 1 w 13"/>
                <a:gd name="T11" fmla="*/ 15 h 31"/>
                <a:gd name="T12" fmla="*/ 0 w 13"/>
                <a:gd name="T13" fmla="*/ 10 h 31"/>
                <a:gd name="T14" fmla="*/ 3 w 13"/>
                <a:gd name="T15" fmla="*/ 0 h 31"/>
                <a:gd name="T16" fmla="*/ 8 w 13"/>
                <a:gd name="T17" fmla="*/ 4 h 31"/>
                <a:gd name="T18" fmla="*/ 8 w 13"/>
                <a:gd name="T19" fmla="*/ 17 h 31"/>
                <a:gd name="T20" fmla="*/ 4 w 13"/>
                <a:gd name="T21" fmla="*/ 14 h 31"/>
                <a:gd name="T22" fmla="*/ 1 w 13"/>
                <a:gd name="T23" fmla="*/ 15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3" h="31">
                  <a:moveTo>
                    <a:pt x="7" y="19"/>
                  </a:moveTo>
                  <a:lnTo>
                    <a:pt x="13" y="28"/>
                  </a:lnTo>
                  <a:lnTo>
                    <a:pt x="8" y="31"/>
                  </a:lnTo>
                  <a:lnTo>
                    <a:pt x="5" y="23"/>
                  </a:lnTo>
                  <a:lnTo>
                    <a:pt x="7" y="19"/>
                  </a:lnTo>
                  <a:close/>
                  <a:moveTo>
                    <a:pt x="1" y="15"/>
                  </a:moveTo>
                  <a:lnTo>
                    <a:pt x="0" y="10"/>
                  </a:lnTo>
                  <a:lnTo>
                    <a:pt x="3" y="0"/>
                  </a:lnTo>
                  <a:lnTo>
                    <a:pt x="8" y="4"/>
                  </a:lnTo>
                  <a:lnTo>
                    <a:pt x="8" y="17"/>
                  </a:lnTo>
                  <a:lnTo>
                    <a:pt x="4" y="14"/>
                  </a:lnTo>
                  <a:lnTo>
                    <a:pt x="1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4" name="Freeform 100">
              <a:extLst>
                <a:ext uri="{FF2B5EF4-FFF2-40B4-BE49-F238E27FC236}">
                  <a16:creationId xmlns:a16="http://schemas.microsoft.com/office/drawing/2014/main" id="{6EF29E8D-01F2-A248-D809-334C7E9E75D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7013" y="2576513"/>
              <a:ext cx="114300" cy="103188"/>
            </a:xfrm>
            <a:custGeom>
              <a:avLst/>
              <a:gdLst>
                <a:gd name="T0" fmla="*/ 4 w 72"/>
                <a:gd name="T1" fmla="*/ 38 h 65"/>
                <a:gd name="T2" fmla="*/ 0 w 72"/>
                <a:gd name="T3" fmla="*/ 20 h 65"/>
                <a:gd name="T4" fmla="*/ 7 w 72"/>
                <a:gd name="T5" fmla="*/ 7 h 65"/>
                <a:gd name="T6" fmla="*/ 25 w 72"/>
                <a:gd name="T7" fmla="*/ 3 h 65"/>
                <a:gd name="T8" fmla="*/ 37 w 72"/>
                <a:gd name="T9" fmla="*/ 5 h 65"/>
                <a:gd name="T10" fmla="*/ 50 w 72"/>
                <a:gd name="T11" fmla="*/ 12 h 65"/>
                <a:gd name="T12" fmla="*/ 55 w 72"/>
                <a:gd name="T13" fmla="*/ 0 h 65"/>
                <a:gd name="T14" fmla="*/ 67 w 72"/>
                <a:gd name="T15" fmla="*/ 7 h 65"/>
                <a:gd name="T16" fmla="*/ 72 w 72"/>
                <a:gd name="T17" fmla="*/ 17 h 65"/>
                <a:gd name="T18" fmla="*/ 72 w 72"/>
                <a:gd name="T19" fmla="*/ 35 h 65"/>
                <a:gd name="T20" fmla="*/ 50 w 72"/>
                <a:gd name="T21" fmla="*/ 48 h 65"/>
                <a:gd name="T22" fmla="*/ 58 w 72"/>
                <a:gd name="T23" fmla="*/ 59 h 65"/>
                <a:gd name="T24" fmla="*/ 42 w 72"/>
                <a:gd name="T25" fmla="*/ 59 h 65"/>
                <a:gd name="T26" fmla="*/ 32 w 72"/>
                <a:gd name="T27" fmla="*/ 65 h 65"/>
                <a:gd name="T28" fmla="*/ 20 w 72"/>
                <a:gd name="T29" fmla="*/ 63 h 65"/>
                <a:gd name="T30" fmla="*/ 13 w 72"/>
                <a:gd name="T31" fmla="*/ 55 h 65"/>
                <a:gd name="T32" fmla="*/ 4 w 72"/>
                <a:gd name="T33" fmla="*/ 3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65">
                  <a:moveTo>
                    <a:pt x="4" y="38"/>
                  </a:moveTo>
                  <a:lnTo>
                    <a:pt x="0" y="20"/>
                  </a:lnTo>
                  <a:lnTo>
                    <a:pt x="7" y="7"/>
                  </a:lnTo>
                  <a:lnTo>
                    <a:pt x="25" y="3"/>
                  </a:lnTo>
                  <a:lnTo>
                    <a:pt x="37" y="5"/>
                  </a:lnTo>
                  <a:lnTo>
                    <a:pt x="50" y="12"/>
                  </a:lnTo>
                  <a:lnTo>
                    <a:pt x="55" y="0"/>
                  </a:lnTo>
                  <a:lnTo>
                    <a:pt x="67" y="7"/>
                  </a:lnTo>
                  <a:lnTo>
                    <a:pt x="72" y="17"/>
                  </a:lnTo>
                  <a:lnTo>
                    <a:pt x="72" y="35"/>
                  </a:lnTo>
                  <a:lnTo>
                    <a:pt x="50" y="48"/>
                  </a:lnTo>
                  <a:lnTo>
                    <a:pt x="58" y="59"/>
                  </a:lnTo>
                  <a:lnTo>
                    <a:pt x="42" y="59"/>
                  </a:lnTo>
                  <a:lnTo>
                    <a:pt x="32" y="65"/>
                  </a:lnTo>
                  <a:lnTo>
                    <a:pt x="20" y="63"/>
                  </a:lnTo>
                  <a:lnTo>
                    <a:pt x="13" y="55"/>
                  </a:lnTo>
                  <a:lnTo>
                    <a:pt x="4" y="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5" name="Freeform 101">
              <a:extLst>
                <a:ext uri="{FF2B5EF4-FFF2-40B4-BE49-F238E27FC236}">
                  <a16:creationId xmlns:a16="http://schemas.microsoft.com/office/drawing/2014/main" id="{337D9CF4-A72D-B7BA-E4B8-C1ED801F7453}"/>
                </a:ext>
              </a:extLst>
            </p:cNvPr>
            <p:cNvSpPr>
              <a:spLocks/>
            </p:cNvSpPr>
            <p:nvPr/>
          </p:nvSpPr>
          <p:spPr bwMode="auto">
            <a:xfrm>
              <a:off x="6451601" y="2430463"/>
              <a:ext cx="190500" cy="369888"/>
            </a:xfrm>
            <a:custGeom>
              <a:avLst/>
              <a:gdLst>
                <a:gd name="T0" fmla="*/ 104 w 120"/>
                <a:gd name="T1" fmla="*/ 95 h 233"/>
                <a:gd name="T2" fmla="*/ 79 w 120"/>
                <a:gd name="T3" fmla="*/ 112 h 233"/>
                <a:gd name="T4" fmla="*/ 70 w 120"/>
                <a:gd name="T5" fmla="*/ 123 h 233"/>
                <a:gd name="T6" fmla="*/ 60 w 120"/>
                <a:gd name="T7" fmla="*/ 112 h 233"/>
                <a:gd name="T8" fmla="*/ 48 w 120"/>
                <a:gd name="T9" fmla="*/ 129 h 233"/>
                <a:gd name="T10" fmla="*/ 39 w 120"/>
                <a:gd name="T11" fmla="*/ 165 h 233"/>
                <a:gd name="T12" fmla="*/ 51 w 120"/>
                <a:gd name="T13" fmla="*/ 178 h 233"/>
                <a:gd name="T14" fmla="*/ 60 w 120"/>
                <a:gd name="T15" fmla="*/ 205 h 233"/>
                <a:gd name="T16" fmla="*/ 77 w 120"/>
                <a:gd name="T17" fmla="*/ 216 h 233"/>
                <a:gd name="T18" fmla="*/ 81 w 120"/>
                <a:gd name="T19" fmla="*/ 231 h 233"/>
                <a:gd name="T20" fmla="*/ 69 w 120"/>
                <a:gd name="T21" fmla="*/ 225 h 233"/>
                <a:gd name="T22" fmla="*/ 55 w 120"/>
                <a:gd name="T23" fmla="*/ 221 h 233"/>
                <a:gd name="T24" fmla="*/ 47 w 120"/>
                <a:gd name="T25" fmla="*/ 207 h 233"/>
                <a:gd name="T26" fmla="*/ 31 w 120"/>
                <a:gd name="T27" fmla="*/ 190 h 233"/>
                <a:gd name="T28" fmla="*/ 26 w 120"/>
                <a:gd name="T29" fmla="*/ 191 h 233"/>
                <a:gd name="T30" fmla="*/ 31 w 120"/>
                <a:gd name="T31" fmla="*/ 166 h 233"/>
                <a:gd name="T32" fmla="*/ 43 w 120"/>
                <a:gd name="T33" fmla="*/ 135 h 233"/>
                <a:gd name="T34" fmla="*/ 35 w 120"/>
                <a:gd name="T35" fmla="*/ 114 h 233"/>
                <a:gd name="T36" fmla="*/ 22 w 120"/>
                <a:gd name="T37" fmla="*/ 92 h 233"/>
                <a:gd name="T38" fmla="*/ 22 w 120"/>
                <a:gd name="T39" fmla="*/ 82 h 233"/>
                <a:gd name="T40" fmla="*/ 20 w 120"/>
                <a:gd name="T41" fmla="*/ 57 h 233"/>
                <a:gd name="T42" fmla="*/ 0 w 120"/>
                <a:gd name="T43" fmla="*/ 31 h 233"/>
                <a:gd name="T44" fmla="*/ 9 w 120"/>
                <a:gd name="T45" fmla="*/ 12 h 233"/>
                <a:gd name="T46" fmla="*/ 26 w 120"/>
                <a:gd name="T47" fmla="*/ 4 h 233"/>
                <a:gd name="T48" fmla="*/ 41 w 120"/>
                <a:gd name="T49" fmla="*/ 5 h 233"/>
                <a:gd name="T50" fmla="*/ 51 w 120"/>
                <a:gd name="T51" fmla="*/ 17 h 233"/>
                <a:gd name="T52" fmla="*/ 52 w 120"/>
                <a:gd name="T53" fmla="*/ 47 h 233"/>
                <a:gd name="T54" fmla="*/ 70 w 120"/>
                <a:gd name="T55" fmla="*/ 40 h 233"/>
                <a:gd name="T56" fmla="*/ 81 w 120"/>
                <a:gd name="T57" fmla="*/ 34 h 233"/>
                <a:gd name="T58" fmla="*/ 104 w 120"/>
                <a:gd name="T59" fmla="*/ 48 h 233"/>
                <a:gd name="T60" fmla="*/ 118 w 120"/>
                <a:gd name="T61" fmla="*/ 78 h 233"/>
                <a:gd name="T62" fmla="*/ 116 w 120"/>
                <a:gd name="T63" fmla="*/ 97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20" h="233">
                  <a:moveTo>
                    <a:pt x="116" y="97"/>
                  </a:moveTo>
                  <a:lnTo>
                    <a:pt x="104" y="95"/>
                  </a:lnTo>
                  <a:lnTo>
                    <a:pt x="86" y="99"/>
                  </a:lnTo>
                  <a:lnTo>
                    <a:pt x="79" y="112"/>
                  </a:lnTo>
                  <a:lnTo>
                    <a:pt x="83" y="130"/>
                  </a:lnTo>
                  <a:lnTo>
                    <a:pt x="70" y="123"/>
                  </a:lnTo>
                  <a:lnTo>
                    <a:pt x="59" y="123"/>
                  </a:lnTo>
                  <a:lnTo>
                    <a:pt x="60" y="112"/>
                  </a:lnTo>
                  <a:lnTo>
                    <a:pt x="48" y="112"/>
                  </a:lnTo>
                  <a:lnTo>
                    <a:pt x="48" y="129"/>
                  </a:lnTo>
                  <a:lnTo>
                    <a:pt x="43" y="151"/>
                  </a:lnTo>
                  <a:lnTo>
                    <a:pt x="39" y="165"/>
                  </a:lnTo>
                  <a:lnTo>
                    <a:pt x="42" y="178"/>
                  </a:lnTo>
                  <a:lnTo>
                    <a:pt x="51" y="178"/>
                  </a:lnTo>
                  <a:lnTo>
                    <a:pt x="56" y="191"/>
                  </a:lnTo>
                  <a:lnTo>
                    <a:pt x="60" y="205"/>
                  </a:lnTo>
                  <a:lnTo>
                    <a:pt x="68" y="214"/>
                  </a:lnTo>
                  <a:lnTo>
                    <a:pt x="77" y="216"/>
                  </a:lnTo>
                  <a:lnTo>
                    <a:pt x="83" y="225"/>
                  </a:lnTo>
                  <a:lnTo>
                    <a:pt x="81" y="231"/>
                  </a:lnTo>
                  <a:lnTo>
                    <a:pt x="72" y="233"/>
                  </a:lnTo>
                  <a:lnTo>
                    <a:pt x="69" y="225"/>
                  </a:lnTo>
                  <a:lnTo>
                    <a:pt x="57" y="217"/>
                  </a:lnTo>
                  <a:lnTo>
                    <a:pt x="55" y="221"/>
                  </a:lnTo>
                  <a:lnTo>
                    <a:pt x="51" y="214"/>
                  </a:lnTo>
                  <a:lnTo>
                    <a:pt x="47" y="207"/>
                  </a:lnTo>
                  <a:lnTo>
                    <a:pt x="39" y="197"/>
                  </a:lnTo>
                  <a:lnTo>
                    <a:pt x="31" y="190"/>
                  </a:lnTo>
                  <a:lnTo>
                    <a:pt x="30" y="200"/>
                  </a:lnTo>
                  <a:lnTo>
                    <a:pt x="26" y="191"/>
                  </a:lnTo>
                  <a:lnTo>
                    <a:pt x="28" y="182"/>
                  </a:lnTo>
                  <a:lnTo>
                    <a:pt x="31" y="166"/>
                  </a:lnTo>
                  <a:lnTo>
                    <a:pt x="37" y="151"/>
                  </a:lnTo>
                  <a:lnTo>
                    <a:pt x="43" y="135"/>
                  </a:lnTo>
                  <a:lnTo>
                    <a:pt x="37" y="121"/>
                  </a:lnTo>
                  <a:lnTo>
                    <a:pt x="35" y="114"/>
                  </a:lnTo>
                  <a:lnTo>
                    <a:pt x="33" y="105"/>
                  </a:lnTo>
                  <a:lnTo>
                    <a:pt x="22" y="92"/>
                  </a:lnTo>
                  <a:lnTo>
                    <a:pt x="18" y="84"/>
                  </a:lnTo>
                  <a:lnTo>
                    <a:pt x="22" y="82"/>
                  </a:lnTo>
                  <a:lnTo>
                    <a:pt x="26" y="67"/>
                  </a:lnTo>
                  <a:lnTo>
                    <a:pt x="20" y="57"/>
                  </a:lnTo>
                  <a:lnTo>
                    <a:pt x="9" y="45"/>
                  </a:lnTo>
                  <a:lnTo>
                    <a:pt x="0" y="31"/>
                  </a:lnTo>
                  <a:lnTo>
                    <a:pt x="5" y="28"/>
                  </a:lnTo>
                  <a:lnTo>
                    <a:pt x="9" y="12"/>
                  </a:lnTo>
                  <a:lnTo>
                    <a:pt x="20" y="12"/>
                  </a:lnTo>
                  <a:lnTo>
                    <a:pt x="26" y="4"/>
                  </a:lnTo>
                  <a:lnTo>
                    <a:pt x="33" y="0"/>
                  </a:lnTo>
                  <a:lnTo>
                    <a:pt x="41" y="5"/>
                  </a:lnTo>
                  <a:lnTo>
                    <a:pt x="43" y="15"/>
                  </a:lnTo>
                  <a:lnTo>
                    <a:pt x="51" y="17"/>
                  </a:lnTo>
                  <a:lnTo>
                    <a:pt x="51" y="32"/>
                  </a:lnTo>
                  <a:lnTo>
                    <a:pt x="52" y="47"/>
                  </a:lnTo>
                  <a:lnTo>
                    <a:pt x="66" y="38"/>
                  </a:lnTo>
                  <a:lnTo>
                    <a:pt x="70" y="40"/>
                  </a:lnTo>
                  <a:lnTo>
                    <a:pt x="79" y="39"/>
                  </a:lnTo>
                  <a:lnTo>
                    <a:pt x="81" y="34"/>
                  </a:lnTo>
                  <a:lnTo>
                    <a:pt x="91" y="35"/>
                  </a:lnTo>
                  <a:lnTo>
                    <a:pt x="104" y="48"/>
                  </a:lnTo>
                  <a:lnTo>
                    <a:pt x="107" y="64"/>
                  </a:lnTo>
                  <a:lnTo>
                    <a:pt x="118" y="78"/>
                  </a:lnTo>
                  <a:lnTo>
                    <a:pt x="120" y="90"/>
                  </a:lnTo>
                  <a:lnTo>
                    <a:pt x="116" y="9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6" name="Freeform 102">
              <a:extLst>
                <a:ext uri="{FF2B5EF4-FFF2-40B4-BE49-F238E27FC236}">
                  <a16:creationId xmlns:a16="http://schemas.microsoft.com/office/drawing/2014/main" id="{38E66619-96E3-67B7-F04A-3C2B08EF8214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3988" y="2381250"/>
              <a:ext cx="180975" cy="214313"/>
            </a:xfrm>
            <a:custGeom>
              <a:avLst/>
              <a:gdLst>
                <a:gd name="T0" fmla="*/ 113 w 114"/>
                <a:gd name="T1" fmla="*/ 130 h 135"/>
                <a:gd name="T2" fmla="*/ 101 w 114"/>
                <a:gd name="T3" fmla="*/ 123 h 135"/>
                <a:gd name="T4" fmla="*/ 96 w 114"/>
                <a:gd name="T5" fmla="*/ 135 h 135"/>
                <a:gd name="T6" fmla="*/ 83 w 114"/>
                <a:gd name="T7" fmla="*/ 128 h 135"/>
                <a:gd name="T8" fmla="*/ 87 w 114"/>
                <a:gd name="T9" fmla="*/ 121 h 135"/>
                <a:gd name="T10" fmla="*/ 85 w 114"/>
                <a:gd name="T11" fmla="*/ 109 h 135"/>
                <a:gd name="T12" fmla="*/ 74 w 114"/>
                <a:gd name="T13" fmla="*/ 95 h 135"/>
                <a:gd name="T14" fmla="*/ 71 w 114"/>
                <a:gd name="T15" fmla="*/ 79 h 135"/>
                <a:gd name="T16" fmla="*/ 58 w 114"/>
                <a:gd name="T17" fmla="*/ 66 h 135"/>
                <a:gd name="T18" fmla="*/ 48 w 114"/>
                <a:gd name="T19" fmla="*/ 65 h 135"/>
                <a:gd name="T20" fmla="*/ 46 w 114"/>
                <a:gd name="T21" fmla="*/ 70 h 135"/>
                <a:gd name="T22" fmla="*/ 37 w 114"/>
                <a:gd name="T23" fmla="*/ 71 h 135"/>
                <a:gd name="T24" fmla="*/ 33 w 114"/>
                <a:gd name="T25" fmla="*/ 69 h 135"/>
                <a:gd name="T26" fmla="*/ 19 w 114"/>
                <a:gd name="T27" fmla="*/ 78 h 135"/>
                <a:gd name="T28" fmla="*/ 18 w 114"/>
                <a:gd name="T29" fmla="*/ 63 h 135"/>
                <a:gd name="T30" fmla="*/ 18 w 114"/>
                <a:gd name="T31" fmla="*/ 48 h 135"/>
                <a:gd name="T32" fmla="*/ 10 w 114"/>
                <a:gd name="T33" fmla="*/ 46 h 135"/>
                <a:gd name="T34" fmla="*/ 8 w 114"/>
                <a:gd name="T35" fmla="*/ 36 h 135"/>
                <a:gd name="T36" fmla="*/ 0 w 114"/>
                <a:gd name="T37" fmla="*/ 31 h 135"/>
                <a:gd name="T38" fmla="*/ 2 w 114"/>
                <a:gd name="T39" fmla="*/ 26 h 135"/>
                <a:gd name="T40" fmla="*/ 13 w 114"/>
                <a:gd name="T41" fmla="*/ 17 h 135"/>
                <a:gd name="T42" fmla="*/ 14 w 114"/>
                <a:gd name="T43" fmla="*/ 20 h 135"/>
                <a:gd name="T44" fmla="*/ 20 w 114"/>
                <a:gd name="T45" fmla="*/ 20 h 135"/>
                <a:gd name="T46" fmla="*/ 17 w 114"/>
                <a:gd name="T47" fmla="*/ 2 h 135"/>
                <a:gd name="T48" fmla="*/ 23 w 114"/>
                <a:gd name="T49" fmla="*/ 0 h 135"/>
                <a:gd name="T50" fmla="*/ 33 w 114"/>
                <a:gd name="T51" fmla="*/ 13 h 135"/>
                <a:gd name="T52" fmla="*/ 41 w 114"/>
                <a:gd name="T53" fmla="*/ 26 h 135"/>
                <a:gd name="T54" fmla="*/ 58 w 114"/>
                <a:gd name="T55" fmla="*/ 26 h 135"/>
                <a:gd name="T56" fmla="*/ 66 w 114"/>
                <a:gd name="T57" fmla="*/ 40 h 135"/>
                <a:gd name="T58" fmla="*/ 57 w 114"/>
                <a:gd name="T59" fmla="*/ 44 h 135"/>
                <a:gd name="T60" fmla="*/ 54 w 114"/>
                <a:gd name="T61" fmla="*/ 50 h 135"/>
                <a:gd name="T62" fmla="*/ 72 w 114"/>
                <a:gd name="T63" fmla="*/ 59 h 135"/>
                <a:gd name="T64" fmla="*/ 87 w 114"/>
                <a:gd name="T65" fmla="*/ 78 h 135"/>
                <a:gd name="T66" fmla="*/ 97 w 114"/>
                <a:gd name="T67" fmla="*/ 92 h 135"/>
                <a:gd name="T68" fmla="*/ 110 w 114"/>
                <a:gd name="T69" fmla="*/ 102 h 135"/>
                <a:gd name="T70" fmla="*/ 114 w 114"/>
                <a:gd name="T71" fmla="*/ 114 h 135"/>
                <a:gd name="T72" fmla="*/ 113 w 114"/>
                <a:gd name="T73" fmla="*/ 130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14" h="135">
                  <a:moveTo>
                    <a:pt x="113" y="130"/>
                  </a:moveTo>
                  <a:lnTo>
                    <a:pt x="101" y="123"/>
                  </a:lnTo>
                  <a:lnTo>
                    <a:pt x="96" y="135"/>
                  </a:lnTo>
                  <a:lnTo>
                    <a:pt x="83" y="128"/>
                  </a:lnTo>
                  <a:lnTo>
                    <a:pt x="87" y="121"/>
                  </a:lnTo>
                  <a:lnTo>
                    <a:pt x="85" y="109"/>
                  </a:lnTo>
                  <a:lnTo>
                    <a:pt x="74" y="95"/>
                  </a:lnTo>
                  <a:lnTo>
                    <a:pt x="71" y="79"/>
                  </a:lnTo>
                  <a:lnTo>
                    <a:pt x="58" y="66"/>
                  </a:lnTo>
                  <a:lnTo>
                    <a:pt x="48" y="65"/>
                  </a:lnTo>
                  <a:lnTo>
                    <a:pt x="46" y="70"/>
                  </a:lnTo>
                  <a:lnTo>
                    <a:pt x="37" y="71"/>
                  </a:lnTo>
                  <a:lnTo>
                    <a:pt x="33" y="69"/>
                  </a:lnTo>
                  <a:lnTo>
                    <a:pt x="19" y="78"/>
                  </a:lnTo>
                  <a:lnTo>
                    <a:pt x="18" y="63"/>
                  </a:lnTo>
                  <a:lnTo>
                    <a:pt x="18" y="48"/>
                  </a:lnTo>
                  <a:lnTo>
                    <a:pt x="10" y="46"/>
                  </a:lnTo>
                  <a:lnTo>
                    <a:pt x="8" y="36"/>
                  </a:lnTo>
                  <a:lnTo>
                    <a:pt x="0" y="31"/>
                  </a:lnTo>
                  <a:lnTo>
                    <a:pt x="2" y="26"/>
                  </a:lnTo>
                  <a:lnTo>
                    <a:pt x="13" y="17"/>
                  </a:lnTo>
                  <a:lnTo>
                    <a:pt x="14" y="20"/>
                  </a:lnTo>
                  <a:lnTo>
                    <a:pt x="20" y="20"/>
                  </a:lnTo>
                  <a:lnTo>
                    <a:pt x="17" y="2"/>
                  </a:lnTo>
                  <a:lnTo>
                    <a:pt x="23" y="0"/>
                  </a:lnTo>
                  <a:lnTo>
                    <a:pt x="33" y="13"/>
                  </a:lnTo>
                  <a:lnTo>
                    <a:pt x="41" y="26"/>
                  </a:lnTo>
                  <a:lnTo>
                    <a:pt x="58" y="26"/>
                  </a:lnTo>
                  <a:lnTo>
                    <a:pt x="66" y="40"/>
                  </a:lnTo>
                  <a:lnTo>
                    <a:pt x="57" y="44"/>
                  </a:lnTo>
                  <a:lnTo>
                    <a:pt x="54" y="50"/>
                  </a:lnTo>
                  <a:lnTo>
                    <a:pt x="72" y="59"/>
                  </a:lnTo>
                  <a:lnTo>
                    <a:pt x="87" y="78"/>
                  </a:lnTo>
                  <a:lnTo>
                    <a:pt x="97" y="92"/>
                  </a:lnTo>
                  <a:lnTo>
                    <a:pt x="110" y="102"/>
                  </a:lnTo>
                  <a:lnTo>
                    <a:pt x="114" y="114"/>
                  </a:lnTo>
                  <a:lnTo>
                    <a:pt x="113" y="1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7" name="Freeform 103">
              <a:extLst>
                <a:ext uri="{FF2B5EF4-FFF2-40B4-BE49-F238E27FC236}">
                  <a16:creationId xmlns:a16="http://schemas.microsoft.com/office/drawing/2014/main" id="{04DC8586-B994-591D-5789-920023472099}"/>
                </a:ext>
              </a:extLst>
            </p:cNvPr>
            <p:cNvSpPr>
              <a:spLocks/>
            </p:cNvSpPr>
            <p:nvPr/>
          </p:nvSpPr>
          <p:spPr bwMode="auto">
            <a:xfrm>
              <a:off x="6332538" y="2233613"/>
              <a:ext cx="192088" cy="460375"/>
            </a:xfrm>
            <a:custGeom>
              <a:avLst/>
              <a:gdLst>
                <a:gd name="T0" fmla="*/ 101 w 121"/>
                <a:gd name="T1" fmla="*/ 128 h 290"/>
                <a:gd name="T2" fmla="*/ 84 w 121"/>
                <a:gd name="T3" fmla="*/ 136 h 290"/>
                <a:gd name="T4" fmla="*/ 75 w 121"/>
                <a:gd name="T5" fmla="*/ 155 h 290"/>
                <a:gd name="T6" fmla="*/ 95 w 121"/>
                <a:gd name="T7" fmla="*/ 181 h 290"/>
                <a:gd name="T8" fmla="*/ 97 w 121"/>
                <a:gd name="T9" fmla="*/ 206 h 290"/>
                <a:gd name="T10" fmla="*/ 97 w 121"/>
                <a:gd name="T11" fmla="*/ 216 h 290"/>
                <a:gd name="T12" fmla="*/ 110 w 121"/>
                <a:gd name="T13" fmla="*/ 238 h 290"/>
                <a:gd name="T14" fmla="*/ 118 w 121"/>
                <a:gd name="T15" fmla="*/ 259 h 290"/>
                <a:gd name="T16" fmla="*/ 106 w 121"/>
                <a:gd name="T17" fmla="*/ 290 h 290"/>
                <a:gd name="T18" fmla="*/ 106 w 121"/>
                <a:gd name="T19" fmla="*/ 267 h 290"/>
                <a:gd name="T20" fmla="*/ 101 w 121"/>
                <a:gd name="T21" fmla="*/ 241 h 290"/>
                <a:gd name="T22" fmla="*/ 88 w 121"/>
                <a:gd name="T23" fmla="*/ 212 h 290"/>
                <a:gd name="T24" fmla="*/ 75 w 121"/>
                <a:gd name="T25" fmla="*/ 180 h 290"/>
                <a:gd name="T26" fmla="*/ 53 w 121"/>
                <a:gd name="T27" fmla="*/ 199 h 290"/>
                <a:gd name="T28" fmla="*/ 36 w 121"/>
                <a:gd name="T29" fmla="*/ 194 h 290"/>
                <a:gd name="T30" fmla="*/ 34 w 121"/>
                <a:gd name="T31" fmla="*/ 159 h 290"/>
                <a:gd name="T32" fmla="*/ 22 w 121"/>
                <a:gd name="T33" fmla="*/ 136 h 290"/>
                <a:gd name="T34" fmla="*/ 1 w 121"/>
                <a:gd name="T35" fmla="*/ 120 h 290"/>
                <a:gd name="T36" fmla="*/ 4 w 121"/>
                <a:gd name="T37" fmla="*/ 111 h 290"/>
                <a:gd name="T38" fmla="*/ 9 w 121"/>
                <a:gd name="T39" fmla="*/ 95 h 290"/>
                <a:gd name="T40" fmla="*/ 9 w 121"/>
                <a:gd name="T41" fmla="*/ 84 h 290"/>
                <a:gd name="T42" fmla="*/ 18 w 121"/>
                <a:gd name="T43" fmla="*/ 71 h 290"/>
                <a:gd name="T44" fmla="*/ 22 w 121"/>
                <a:gd name="T45" fmla="*/ 51 h 290"/>
                <a:gd name="T46" fmla="*/ 25 w 121"/>
                <a:gd name="T47" fmla="*/ 28 h 290"/>
                <a:gd name="T48" fmla="*/ 49 w 121"/>
                <a:gd name="T49" fmla="*/ 20 h 290"/>
                <a:gd name="T50" fmla="*/ 51 w 121"/>
                <a:gd name="T51" fmla="*/ 7 h 290"/>
                <a:gd name="T52" fmla="*/ 56 w 121"/>
                <a:gd name="T53" fmla="*/ 0 h 290"/>
                <a:gd name="T54" fmla="*/ 69 w 121"/>
                <a:gd name="T55" fmla="*/ 13 h 290"/>
                <a:gd name="T56" fmla="*/ 74 w 121"/>
                <a:gd name="T57" fmla="*/ 38 h 290"/>
                <a:gd name="T58" fmla="*/ 65 w 121"/>
                <a:gd name="T59" fmla="*/ 71 h 290"/>
                <a:gd name="T60" fmla="*/ 86 w 121"/>
                <a:gd name="T61" fmla="*/ 82 h 290"/>
                <a:gd name="T62" fmla="*/ 92 w 121"/>
                <a:gd name="T63" fmla="*/ 98 h 290"/>
                <a:gd name="T64" fmla="*/ 109 w 121"/>
                <a:gd name="T65" fmla="*/ 107 h 290"/>
                <a:gd name="T66" fmla="*/ 121 w 121"/>
                <a:gd name="T67" fmla="*/ 110 h 290"/>
                <a:gd name="T68" fmla="*/ 108 w 121"/>
                <a:gd name="T69" fmla="*/ 124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1" h="290">
                  <a:moveTo>
                    <a:pt x="108" y="124"/>
                  </a:moveTo>
                  <a:lnTo>
                    <a:pt x="101" y="128"/>
                  </a:lnTo>
                  <a:lnTo>
                    <a:pt x="95" y="136"/>
                  </a:lnTo>
                  <a:lnTo>
                    <a:pt x="84" y="136"/>
                  </a:lnTo>
                  <a:lnTo>
                    <a:pt x="80" y="152"/>
                  </a:lnTo>
                  <a:lnTo>
                    <a:pt x="75" y="155"/>
                  </a:lnTo>
                  <a:lnTo>
                    <a:pt x="84" y="169"/>
                  </a:lnTo>
                  <a:lnTo>
                    <a:pt x="95" y="181"/>
                  </a:lnTo>
                  <a:lnTo>
                    <a:pt x="101" y="191"/>
                  </a:lnTo>
                  <a:lnTo>
                    <a:pt x="97" y="206"/>
                  </a:lnTo>
                  <a:lnTo>
                    <a:pt x="93" y="208"/>
                  </a:lnTo>
                  <a:lnTo>
                    <a:pt x="97" y="216"/>
                  </a:lnTo>
                  <a:lnTo>
                    <a:pt x="108" y="229"/>
                  </a:lnTo>
                  <a:lnTo>
                    <a:pt x="110" y="238"/>
                  </a:lnTo>
                  <a:lnTo>
                    <a:pt x="112" y="245"/>
                  </a:lnTo>
                  <a:lnTo>
                    <a:pt x="118" y="259"/>
                  </a:lnTo>
                  <a:lnTo>
                    <a:pt x="112" y="275"/>
                  </a:lnTo>
                  <a:lnTo>
                    <a:pt x="106" y="290"/>
                  </a:lnTo>
                  <a:lnTo>
                    <a:pt x="104" y="277"/>
                  </a:lnTo>
                  <a:lnTo>
                    <a:pt x="106" y="267"/>
                  </a:lnTo>
                  <a:lnTo>
                    <a:pt x="101" y="256"/>
                  </a:lnTo>
                  <a:lnTo>
                    <a:pt x="101" y="241"/>
                  </a:lnTo>
                  <a:lnTo>
                    <a:pt x="95" y="232"/>
                  </a:lnTo>
                  <a:lnTo>
                    <a:pt x="88" y="212"/>
                  </a:lnTo>
                  <a:lnTo>
                    <a:pt x="83" y="193"/>
                  </a:lnTo>
                  <a:lnTo>
                    <a:pt x="75" y="180"/>
                  </a:lnTo>
                  <a:lnTo>
                    <a:pt x="67" y="188"/>
                  </a:lnTo>
                  <a:lnTo>
                    <a:pt x="53" y="199"/>
                  </a:lnTo>
                  <a:lnTo>
                    <a:pt x="45" y="198"/>
                  </a:lnTo>
                  <a:lnTo>
                    <a:pt x="36" y="194"/>
                  </a:lnTo>
                  <a:lnTo>
                    <a:pt x="39" y="175"/>
                  </a:lnTo>
                  <a:lnTo>
                    <a:pt x="34" y="159"/>
                  </a:lnTo>
                  <a:lnTo>
                    <a:pt x="21" y="142"/>
                  </a:lnTo>
                  <a:lnTo>
                    <a:pt x="22" y="136"/>
                  </a:lnTo>
                  <a:lnTo>
                    <a:pt x="13" y="134"/>
                  </a:lnTo>
                  <a:lnTo>
                    <a:pt x="1" y="120"/>
                  </a:lnTo>
                  <a:lnTo>
                    <a:pt x="0" y="108"/>
                  </a:lnTo>
                  <a:lnTo>
                    <a:pt x="4" y="111"/>
                  </a:lnTo>
                  <a:lnTo>
                    <a:pt x="2" y="99"/>
                  </a:lnTo>
                  <a:lnTo>
                    <a:pt x="9" y="95"/>
                  </a:lnTo>
                  <a:lnTo>
                    <a:pt x="6" y="89"/>
                  </a:lnTo>
                  <a:lnTo>
                    <a:pt x="9" y="84"/>
                  </a:lnTo>
                  <a:lnTo>
                    <a:pt x="6" y="67"/>
                  </a:lnTo>
                  <a:lnTo>
                    <a:pt x="18" y="71"/>
                  </a:lnTo>
                  <a:lnTo>
                    <a:pt x="22" y="58"/>
                  </a:lnTo>
                  <a:lnTo>
                    <a:pt x="22" y="51"/>
                  </a:lnTo>
                  <a:lnTo>
                    <a:pt x="27" y="37"/>
                  </a:lnTo>
                  <a:lnTo>
                    <a:pt x="25" y="28"/>
                  </a:lnTo>
                  <a:lnTo>
                    <a:pt x="39" y="17"/>
                  </a:lnTo>
                  <a:lnTo>
                    <a:pt x="49" y="20"/>
                  </a:lnTo>
                  <a:lnTo>
                    <a:pt x="47" y="11"/>
                  </a:lnTo>
                  <a:lnTo>
                    <a:pt x="51" y="7"/>
                  </a:lnTo>
                  <a:lnTo>
                    <a:pt x="48" y="2"/>
                  </a:lnTo>
                  <a:lnTo>
                    <a:pt x="56" y="0"/>
                  </a:lnTo>
                  <a:lnTo>
                    <a:pt x="62" y="9"/>
                  </a:lnTo>
                  <a:lnTo>
                    <a:pt x="69" y="13"/>
                  </a:lnTo>
                  <a:lnTo>
                    <a:pt x="71" y="25"/>
                  </a:lnTo>
                  <a:lnTo>
                    <a:pt x="74" y="38"/>
                  </a:lnTo>
                  <a:lnTo>
                    <a:pt x="64" y="52"/>
                  </a:lnTo>
                  <a:lnTo>
                    <a:pt x="65" y="71"/>
                  </a:lnTo>
                  <a:lnTo>
                    <a:pt x="79" y="67"/>
                  </a:lnTo>
                  <a:lnTo>
                    <a:pt x="86" y="82"/>
                  </a:lnTo>
                  <a:lnTo>
                    <a:pt x="95" y="86"/>
                  </a:lnTo>
                  <a:lnTo>
                    <a:pt x="92" y="98"/>
                  </a:lnTo>
                  <a:lnTo>
                    <a:pt x="103" y="104"/>
                  </a:lnTo>
                  <a:lnTo>
                    <a:pt x="109" y="107"/>
                  </a:lnTo>
                  <a:lnTo>
                    <a:pt x="119" y="102"/>
                  </a:lnTo>
                  <a:lnTo>
                    <a:pt x="121" y="110"/>
                  </a:lnTo>
                  <a:lnTo>
                    <a:pt x="110" y="119"/>
                  </a:lnTo>
                  <a:lnTo>
                    <a:pt x="108" y="1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8" name="Freeform 104">
              <a:extLst>
                <a:ext uri="{FF2B5EF4-FFF2-40B4-BE49-F238E27FC236}">
                  <a16:creationId xmlns:a16="http://schemas.microsoft.com/office/drawing/2014/main" id="{2CE61BBB-ACEB-223D-F8F6-8DE71B88E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0501" y="2357438"/>
              <a:ext cx="190500" cy="369888"/>
            </a:xfrm>
            <a:custGeom>
              <a:avLst/>
              <a:gdLst>
                <a:gd name="T0" fmla="*/ 55 w 120"/>
                <a:gd name="T1" fmla="*/ 203 h 233"/>
                <a:gd name="T2" fmla="*/ 65 w 120"/>
                <a:gd name="T3" fmla="*/ 197 h 233"/>
                <a:gd name="T4" fmla="*/ 81 w 120"/>
                <a:gd name="T5" fmla="*/ 197 h 233"/>
                <a:gd name="T6" fmla="*/ 73 w 120"/>
                <a:gd name="T7" fmla="*/ 186 h 233"/>
                <a:gd name="T8" fmla="*/ 95 w 120"/>
                <a:gd name="T9" fmla="*/ 173 h 233"/>
                <a:gd name="T10" fmla="*/ 95 w 120"/>
                <a:gd name="T11" fmla="*/ 155 h 233"/>
                <a:gd name="T12" fmla="*/ 90 w 120"/>
                <a:gd name="T13" fmla="*/ 145 h 233"/>
                <a:gd name="T14" fmla="*/ 91 w 120"/>
                <a:gd name="T15" fmla="*/ 129 h 233"/>
                <a:gd name="T16" fmla="*/ 87 w 120"/>
                <a:gd name="T17" fmla="*/ 117 h 233"/>
                <a:gd name="T18" fmla="*/ 74 w 120"/>
                <a:gd name="T19" fmla="*/ 107 h 233"/>
                <a:gd name="T20" fmla="*/ 64 w 120"/>
                <a:gd name="T21" fmla="*/ 93 h 233"/>
                <a:gd name="T22" fmla="*/ 49 w 120"/>
                <a:gd name="T23" fmla="*/ 74 h 233"/>
                <a:gd name="T24" fmla="*/ 31 w 120"/>
                <a:gd name="T25" fmla="*/ 65 h 233"/>
                <a:gd name="T26" fmla="*/ 34 w 120"/>
                <a:gd name="T27" fmla="*/ 59 h 233"/>
                <a:gd name="T28" fmla="*/ 43 w 120"/>
                <a:gd name="T29" fmla="*/ 55 h 233"/>
                <a:gd name="T30" fmla="*/ 35 w 120"/>
                <a:gd name="T31" fmla="*/ 41 h 233"/>
                <a:gd name="T32" fmla="*/ 18 w 120"/>
                <a:gd name="T33" fmla="*/ 41 h 233"/>
                <a:gd name="T34" fmla="*/ 10 w 120"/>
                <a:gd name="T35" fmla="*/ 28 h 233"/>
                <a:gd name="T36" fmla="*/ 0 w 120"/>
                <a:gd name="T37" fmla="*/ 15 h 233"/>
                <a:gd name="T38" fmla="*/ 7 w 120"/>
                <a:gd name="T39" fmla="*/ 11 h 233"/>
                <a:gd name="T40" fmla="*/ 18 w 120"/>
                <a:gd name="T41" fmla="*/ 11 h 233"/>
                <a:gd name="T42" fmla="*/ 30 w 120"/>
                <a:gd name="T43" fmla="*/ 8 h 233"/>
                <a:gd name="T44" fmla="*/ 40 w 120"/>
                <a:gd name="T45" fmla="*/ 0 h 233"/>
                <a:gd name="T46" fmla="*/ 48 w 120"/>
                <a:gd name="T47" fmla="*/ 7 h 233"/>
                <a:gd name="T48" fmla="*/ 61 w 120"/>
                <a:gd name="T49" fmla="*/ 9 h 233"/>
                <a:gd name="T50" fmla="*/ 60 w 120"/>
                <a:gd name="T51" fmla="*/ 19 h 233"/>
                <a:gd name="T52" fmla="*/ 68 w 120"/>
                <a:gd name="T53" fmla="*/ 25 h 233"/>
                <a:gd name="T54" fmla="*/ 83 w 120"/>
                <a:gd name="T55" fmla="*/ 29 h 233"/>
                <a:gd name="T56" fmla="*/ 66 w 120"/>
                <a:gd name="T57" fmla="*/ 42 h 233"/>
                <a:gd name="T58" fmla="*/ 57 w 120"/>
                <a:gd name="T59" fmla="*/ 58 h 233"/>
                <a:gd name="T60" fmla="*/ 57 w 120"/>
                <a:gd name="T61" fmla="*/ 69 h 233"/>
                <a:gd name="T62" fmla="*/ 69 w 120"/>
                <a:gd name="T63" fmla="*/ 85 h 233"/>
                <a:gd name="T64" fmla="*/ 86 w 120"/>
                <a:gd name="T65" fmla="*/ 104 h 233"/>
                <a:gd name="T66" fmla="*/ 99 w 120"/>
                <a:gd name="T67" fmla="*/ 115 h 233"/>
                <a:gd name="T68" fmla="*/ 109 w 120"/>
                <a:gd name="T69" fmla="*/ 128 h 233"/>
                <a:gd name="T70" fmla="*/ 118 w 120"/>
                <a:gd name="T71" fmla="*/ 158 h 233"/>
                <a:gd name="T72" fmla="*/ 120 w 120"/>
                <a:gd name="T73" fmla="*/ 185 h 233"/>
                <a:gd name="T74" fmla="*/ 109 w 120"/>
                <a:gd name="T75" fmla="*/ 195 h 233"/>
                <a:gd name="T76" fmla="*/ 94 w 120"/>
                <a:gd name="T77" fmla="*/ 204 h 233"/>
                <a:gd name="T78" fmla="*/ 85 w 120"/>
                <a:gd name="T79" fmla="*/ 219 h 233"/>
                <a:gd name="T80" fmla="*/ 68 w 120"/>
                <a:gd name="T81" fmla="*/ 233 h 233"/>
                <a:gd name="T82" fmla="*/ 62 w 120"/>
                <a:gd name="T83" fmla="*/ 224 h 233"/>
                <a:gd name="T84" fmla="*/ 65 w 120"/>
                <a:gd name="T85" fmla="*/ 212 h 233"/>
                <a:gd name="T86" fmla="*/ 55 w 120"/>
                <a:gd name="T87" fmla="*/ 203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20" h="233">
                  <a:moveTo>
                    <a:pt x="55" y="203"/>
                  </a:moveTo>
                  <a:lnTo>
                    <a:pt x="65" y="197"/>
                  </a:lnTo>
                  <a:lnTo>
                    <a:pt x="81" y="197"/>
                  </a:lnTo>
                  <a:lnTo>
                    <a:pt x="73" y="186"/>
                  </a:lnTo>
                  <a:lnTo>
                    <a:pt x="95" y="173"/>
                  </a:lnTo>
                  <a:lnTo>
                    <a:pt x="95" y="155"/>
                  </a:lnTo>
                  <a:lnTo>
                    <a:pt x="90" y="145"/>
                  </a:lnTo>
                  <a:lnTo>
                    <a:pt x="91" y="129"/>
                  </a:lnTo>
                  <a:lnTo>
                    <a:pt x="87" y="117"/>
                  </a:lnTo>
                  <a:lnTo>
                    <a:pt x="74" y="107"/>
                  </a:lnTo>
                  <a:lnTo>
                    <a:pt x="64" y="93"/>
                  </a:lnTo>
                  <a:lnTo>
                    <a:pt x="49" y="74"/>
                  </a:lnTo>
                  <a:lnTo>
                    <a:pt x="31" y="65"/>
                  </a:lnTo>
                  <a:lnTo>
                    <a:pt x="34" y="59"/>
                  </a:lnTo>
                  <a:lnTo>
                    <a:pt x="43" y="55"/>
                  </a:lnTo>
                  <a:lnTo>
                    <a:pt x="35" y="41"/>
                  </a:lnTo>
                  <a:lnTo>
                    <a:pt x="18" y="41"/>
                  </a:lnTo>
                  <a:lnTo>
                    <a:pt x="10" y="28"/>
                  </a:lnTo>
                  <a:lnTo>
                    <a:pt x="0" y="15"/>
                  </a:lnTo>
                  <a:lnTo>
                    <a:pt x="7" y="11"/>
                  </a:lnTo>
                  <a:lnTo>
                    <a:pt x="18" y="11"/>
                  </a:lnTo>
                  <a:lnTo>
                    <a:pt x="30" y="8"/>
                  </a:lnTo>
                  <a:lnTo>
                    <a:pt x="40" y="0"/>
                  </a:lnTo>
                  <a:lnTo>
                    <a:pt x="48" y="7"/>
                  </a:lnTo>
                  <a:lnTo>
                    <a:pt x="61" y="9"/>
                  </a:lnTo>
                  <a:lnTo>
                    <a:pt x="60" y="19"/>
                  </a:lnTo>
                  <a:lnTo>
                    <a:pt x="68" y="25"/>
                  </a:lnTo>
                  <a:lnTo>
                    <a:pt x="83" y="29"/>
                  </a:lnTo>
                  <a:lnTo>
                    <a:pt x="66" y="42"/>
                  </a:lnTo>
                  <a:lnTo>
                    <a:pt x="57" y="58"/>
                  </a:lnTo>
                  <a:lnTo>
                    <a:pt x="57" y="69"/>
                  </a:lnTo>
                  <a:lnTo>
                    <a:pt x="69" y="85"/>
                  </a:lnTo>
                  <a:lnTo>
                    <a:pt x="86" y="104"/>
                  </a:lnTo>
                  <a:lnTo>
                    <a:pt x="99" y="115"/>
                  </a:lnTo>
                  <a:lnTo>
                    <a:pt x="109" y="128"/>
                  </a:lnTo>
                  <a:lnTo>
                    <a:pt x="118" y="158"/>
                  </a:lnTo>
                  <a:lnTo>
                    <a:pt x="120" y="185"/>
                  </a:lnTo>
                  <a:lnTo>
                    <a:pt x="109" y="195"/>
                  </a:lnTo>
                  <a:lnTo>
                    <a:pt x="94" y="204"/>
                  </a:lnTo>
                  <a:lnTo>
                    <a:pt x="85" y="219"/>
                  </a:lnTo>
                  <a:lnTo>
                    <a:pt x="68" y="233"/>
                  </a:lnTo>
                  <a:lnTo>
                    <a:pt x="62" y="224"/>
                  </a:lnTo>
                  <a:lnTo>
                    <a:pt x="65" y="212"/>
                  </a:lnTo>
                  <a:lnTo>
                    <a:pt x="55" y="20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9" name="Freeform 105">
              <a:extLst>
                <a:ext uri="{FF2B5EF4-FFF2-40B4-BE49-F238E27FC236}">
                  <a16:creationId xmlns:a16="http://schemas.microsoft.com/office/drawing/2014/main" id="{9FA7D525-78C4-7C6C-24D7-D8DFF14AC97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64351" y="1868488"/>
              <a:ext cx="101600" cy="131763"/>
            </a:xfrm>
            <a:custGeom>
              <a:avLst/>
              <a:gdLst>
                <a:gd name="T0" fmla="*/ 64 w 64"/>
                <a:gd name="T1" fmla="*/ 12 h 83"/>
                <a:gd name="T2" fmla="*/ 64 w 64"/>
                <a:gd name="T3" fmla="*/ 12 h 83"/>
                <a:gd name="T4" fmla="*/ 60 w 64"/>
                <a:gd name="T5" fmla="*/ 9 h 83"/>
                <a:gd name="T6" fmla="*/ 64 w 64"/>
                <a:gd name="T7" fmla="*/ 12 h 83"/>
                <a:gd name="T8" fmla="*/ 59 w 64"/>
                <a:gd name="T9" fmla="*/ 11 h 83"/>
                <a:gd name="T10" fmla="*/ 56 w 64"/>
                <a:gd name="T11" fmla="*/ 16 h 83"/>
                <a:gd name="T12" fmla="*/ 55 w 64"/>
                <a:gd name="T13" fmla="*/ 22 h 83"/>
                <a:gd name="T14" fmla="*/ 61 w 64"/>
                <a:gd name="T15" fmla="*/ 34 h 83"/>
                <a:gd name="T16" fmla="*/ 57 w 64"/>
                <a:gd name="T17" fmla="*/ 35 h 83"/>
                <a:gd name="T18" fmla="*/ 56 w 64"/>
                <a:gd name="T19" fmla="*/ 39 h 83"/>
                <a:gd name="T20" fmla="*/ 53 w 64"/>
                <a:gd name="T21" fmla="*/ 43 h 83"/>
                <a:gd name="T22" fmla="*/ 46 w 64"/>
                <a:gd name="T23" fmla="*/ 46 h 83"/>
                <a:gd name="T24" fmla="*/ 43 w 64"/>
                <a:gd name="T25" fmla="*/ 51 h 83"/>
                <a:gd name="T26" fmla="*/ 46 w 64"/>
                <a:gd name="T27" fmla="*/ 57 h 83"/>
                <a:gd name="T28" fmla="*/ 46 w 64"/>
                <a:gd name="T29" fmla="*/ 59 h 83"/>
                <a:gd name="T30" fmla="*/ 52 w 64"/>
                <a:gd name="T31" fmla="*/ 63 h 83"/>
                <a:gd name="T32" fmla="*/ 64 w 64"/>
                <a:gd name="T33" fmla="*/ 68 h 83"/>
                <a:gd name="T34" fmla="*/ 64 w 64"/>
                <a:gd name="T35" fmla="*/ 72 h 83"/>
                <a:gd name="T36" fmla="*/ 59 w 64"/>
                <a:gd name="T37" fmla="*/ 73 h 83"/>
                <a:gd name="T38" fmla="*/ 49 w 64"/>
                <a:gd name="T39" fmla="*/ 74 h 83"/>
                <a:gd name="T40" fmla="*/ 47 w 64"/>
                <a:gd name="T41" fmla="*/ 81 h 83"/>
                <a:gd name="T42" fmla="*/ 40 w 64"/>
                <a:gd name="T43" fmla="*/ 81 h 83"/>
                <a:gd name="T44" fmla="*/ 40 w 64"/>
                <a:gd name="T45" fmla="*/ 82 h 83"/>
                <a:gd name="T46" fmla="*/ 34 w 64"/>
                <a:gd name="T47" fmla="*/ 78 h 83"/>
                <a:gd name="T48" fmla="*/ 34 w 64"/>
                <a:gd name="T49" fmla="*/ 82 h 83"/>
                <a:gd name="T50" fmla="*/ 30 w 64"/>
                <a:gd name="T51" fmla="*/ 83 h 83"/>
                <a:gd name="T52" fmla="*/ 29 w 64"/>
                <a:gd name="T53" fmla="*/ 81 h 83"/>
                <a:gd name="T54" fmla="*/ 25 w 64"/>
                <a:gd name="T55" fmla="*/ 78 h 83"/>
                <a:gd name="T56" fmla="*/ 20 w 64"/>
                <a:gd name="T57" fmla="*/ 76 h 83"/>
                <a:gd name="T58" fmla="*/ 20 w 64"/>
                <a:gd name="T59" fmla="*/ 69 h 83"/>
                <a:gd name="T60" fmla="*/ 22 w 64"/>
                <a:gd name="T61" fmla="*/ 67 h 83"/>
                <a:gd name="T62" fmla="*/ 20 w 64"/>
                <a:gd name="T63" fmla="*/ 65 h 83"/>
                <a:gd name="T64" fmla="*/ 18 w 64"/>
                <a:gd name="T65" fmla="*/ 56 h 83"/>
                <a:gd name="T66" fmla="*/ 16 w 64"/>
                <a:gd name="T67" fmla="*/ 54 h 83"/>
                <a:gd name="T68" fmla="*/ 8 w 64"/>
                <a:gd name="T69" fmla="*/ 52 h 83"/>
                <a:gd name="T70" fmla="*/ 0 w 64"/>
                <a:gd name="T71" fmla="*/ 47 h 83"/>
                <a:gd name="T72" fmla="*/ 5 w 64"/>
                <a:gd name="T73" fmla="*/ 37 h 83"/>
                <a:gd name="T74" fmla="*/ 14 w 64"/>
                <a:gd name="T75" fmla="*/ 30 h 83"/>
                <a:gd name="T76" fmla="*/ 17 w 64"/>
                <a:gd name="T77" fmla="*/ 18 h 83"/>
                <a:gd name="T78" fmla="*/ 26 w 64"/>
                <a:gd name="T79" fmla="*/ 24 h 83"/>
                <a:gd name="T80" fmla="*/ 38 w 64"/>
                <a:gd name="T81" fmla="*/ 24 h 83"/>
                <a:gd name="T82" fmla="*/ 31 w 64"/>
                <a:gd name="T83" fmla="*/ 16 h 83"/>
                <a:gd name="T84" fmla="*/ 46 w 64"/>
                <a:gd name="T85" fmla="*/ 8 h 83"/>
                <a:gd name="T86" fmla="*/ 46 w 64"/>
                <a:gd name="T87" fmla="*/ 0 h 83"/>
                <a:gd name="T88" fmla="*/ 60 w 64"/>
                <a:gd name="T89" fmla="*/ 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4" h="83">
                  <a:moveTo>
                    <a:pt x="64" y="12"/>
                  </a:moveTo>
                  <a:lnTo>
                    <a:pt x="64" y="12"/>
                  </a:lnTo>
                  <a:close/>
                  <a:moveTo>
                    <a:pt x="60" y="9"/>
                  </a:moveTo>
                  <a:lnTo>
                    <a:pt x="64" y="12"/>
                  </a:lnTo>
                  <a:lnTo>
                    <a:pt x="59" y="11"/>
                  </a:lnTo>
                  <a:lnTo>
                    <a:pt x="56" y="16"/>
                  </a:lnTo>
                  <a:lnTo>
                    <a:pt x="55" y="22"/>
                  </a:lnTo>
                  <a:lnTo>
                    <a:pt x="61" y="34"/>
                  </a:lnTo>
                  <a:lnTo>
                    <a:pt x="57" y="35"/>
                  </a:lnTo>
                  <a:lnTo>
                    <a:pt x="56" y="39"/>
                  </a:lnTo>
                  <a:lnTo>
                    <a:pt x="53" y="43"/>
                  </a:lnTo>
                  <a:lnTo>
                    <a:pt x="46" y="46"/>
                  </a:lnTo>
                  <a:lnTo>
                    <a:pt x="43" y="51"/>
                  </a:lnTo>
                  <a:lnTo>
                    <a:pt x="46" y="57"/>
                  </a:lnTo>
                  <a:lnTo>
                    <a:pt x="46" y="59"/>
                  </a:lnTo>
                  <a:lnTo>
                    <a:pt x="52" y="63"/>
                  </a:lnTo>
                  <a:lnTo>
                    <a:pt x="64" y="68"/>
                  </a:lnTo>
                  <a:lnTo>
                    <a:pt x="64" y="72"/>
                  </a:lnTo>
                  <a:lnTo>
                    <a:pt x="59" y="73"/>
                  </a:lnTo>
                  <a:lnTo>
                    <a:pt x="49" y="74"/>
                  </a:lnTo>
                  <a:lnTo>
                    <a:pt x="47" y="81"/>
                  </a:lnTo>
                  <a:lnTo>
                    <a:pt x="40" y="81"/>
                  </a:lnTo>
                  <a:lnTo>
                    <a:pt x="40" y="82"/>
                  </a:lnTo>
                  <a:lnTo>
                    <a:pt x="34" y="78"/>
                  </a:lnTo>
                  <a:lnTo>
                    <a:pt x="34" y="82"/>
                  </a:lnTo>
                  <a:lnTo>
                    <a:pt x="30" y="83"/>
                  </a:lnTo>
                  <a:lnTo>
                    <a:pt x="29" y="81"/>
                  </a:lnTo>
                  <a:lnTo>
                    <a:pt x="25" y="78"/>
                  </a:lnTo>
                  <a:lnTo>
                    <a:pt x="20" y="76"/>
                  </a:lnTo>
                  <a:lnTo>
                    <a:pt x="20" y="69"/>
                  </a:lnTo>
                  <a:lnTo>
                    <a:pt x="22" y="67"/>
                  </a:lnTo>
                  <a:lnTo>
                    <a:pt x="20" y="65"/>
                  </a:lnTo>
                  <a:lnTo>
                    <a:pt x="18" y="56"/>
                  </a:lnTo>
                  <a:lnTo>
                    <a:pt x="16" y="54"/>
                  </a:lnTo>
                  <a:lnTo>
                    <a:pt x="8" y="52"/>
                  </a:lnTo>
                  <a:lnTo>
                    <a:pt x="0" y="47"/>
                  </a:lnTo>
                  <a:lnTo>
                    <a:pt x="5" y="37"/>
                  </a:lnTo>
                  <a:lnTo>
                    <a:pt x="14" y="30"/>
                  </a:lnTo>
                  <a:lnTo>
                    <a:pt x="17" y="18"/>
                  </a:lnTo>
                  <a:lnTo>
                    <a:pt x="26" y="24"/>
                  </a:lnTo>
                  <a:lnTo>
                    <a:pt x="38" y="24"/>
                  </a:lnTo>
                  <a:lnTo>
                    <a:pt x="31" y="16"/>
                  </a:lnTo>
                  <a:lnTo>
                    <a:pt x="46" y="8"/>
                  </a:lnTo>
                  <a:lnTo>
                    <a:pt x="46" y="0"/>
                  </a:lnTo>
                  <a:lnTo>
                    <a:pt x="6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0" name="Freeform 106">
              <a:extLst>
                <a:ext uri="{FF2B5EF4-FFF2-40B4-BE49-F238E27FC236}">
                  <a16:creationId xmlns:a16="http://schemas.microsoft.com/office/drawing/2014/main" id="{D51052D0-441D-1989-DCB7-077A12ECA9E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64351" y="1868488"/>
              <a:ext cx="101600" cy="131763"/>
            </a:xfrm>
            <a:custGeom>
              <a:avLst/>
              <a:gdLst>
                <a:gd name="T0" fmla="*/ 64 w 64"/>
                <a:gd name="T1" fmla="*/ 12 h 83"/>
                <a:gd name="T2" fmla="*/ 64 w 64"/>
                <a:gd name="T3" fmla="*/ 12 h 83"/>
                <a:gd name="T4" fmla="*/ 60 w 64"/>
                <a:gd name="T5" fmla="*/ 9 h 83"/>
                <a:gd name="T6" fmla="*/ 64 w 64"/>
                <a:gd name="T7" fmla="*/ 12 h 83"/>
                <a:gd name="T8" fmla="*/ 59 w 64"/>
                <a:gd name="T9" fmla="*/ 11 h 83"/>
                <a:gd name="T10" fmla="*/ 56 w 64"/>
                <a:gd name="T11" fmla="*/ 16 h 83"/>
                <a:gd name="T12" fmla="*/ 55 w 64"/>
                <a:gd name="T13" fmla="*/ 22 h 83"/>
                <a:gd name="T14" fmla="*/ 61 w 64"/>
                <a:gd name="T15" fmla="*/ 34 h 83"/>
                <a:gd name="T16" fmla="*/ 57 w 64"/>
                <a:gd name="T17" fmla="*/ 35 h 83"/>
                <a:gd name="T18" fmla="*/ 56 w 64"/>
                <a:gd name="T19" fmla="*/ 39 h 83"/>
                <a:gd name="T20" fmla="*/ 53 w 64"/>
                <a:gd name="T21" fmla="*/ 43 h 83"/>
                <a:gd name="T22" fmla="*/ 46 w 64"/>
                <a:gd name="T23" fmla="*/ 46 h 83"/>
                <a:gd name="T24" fmla="*/ 43 w 64"/>
                <a:gd name="T25" fmla="*/ 51 h 83"/>
                <a:gd name="T26" fmla="*/ 46 w 64"/>
                <a:gd name="T27" fmla="*/ 57 h 83"/>
                <a:gd name="T28" fmla="*/ 46 w 64"/>
                <a:gd name="T29" fmla="*/ 59 h 83"/>
                <a:gd name="T30" fmla="*/ 52 w 64"/>
                <a:gd name="T31" fmla="*/ 63 h 83"/>
                <a:gd name="T32" fmla="*/ 64 w 64"/>
                <a:gd name="T33" fmla="*/ 68 h 83"/>
                <a:gd name="T34" fmla="*/ 64 w 64"/>
                <a:gd name="T35" fmla="*/ 72 h 83"/>
                <a:gd name="T36" fmla="*/ 59 w 64"/>
                <a:gd name="T37" fmla="*/ 73 h 83"/>
                <a:gd name="T38" fmla="*/ 49 w 64"/>
                <a:gd name="T39" fmla="*/ 74 h 83"/>
                <a:gd name="T40" fmla="*/ 47 w 64"/>
                <a:gd name="T41" fmla="*/ 81 h 83"/>
                <a:gd name="T42" fmla="*/ 40 w 64"/>
                <a:gd name="T43" fmla="*/ 81 h 83"/>
                <a:gd name="T44" fmla="*/ 40 w 64"/>
                <a:gd name="T45" fmla="*/ 82 h 83"/>
                <a:gd name="T46" fmla="*/ 34 w 64"/>
                <a:gd name="T47" fmla="*/ 78 h 83"/>
                <a:gd name="T48" fmla="*/ 34 w 64"/>
                <a:gd name="T49" fmla="*/ 82 h 83"/>
                <a:gd name="T50" fmla="*/ 30 w 64"/>
                <a:gd name="T51" fmla="*/ 83 h 83"/>
                <a:gd name="T52" fmla="*/ 29 w 64"/>
                <a:gd name="T53" fmla="*/ 81 h 83"/>
                <a:gd name="T54" fmla="*/ 25 w 64"/>
                <a:gd name="T55" fmla="*/ 78 h 83"/>
                <a:gd name="T56" fmla="*/ 20 w 64"/>
                <a:gd name="T57" fmla="*/ 76 h 83"/>
                <a:gd name="T58" fmla="*/ 20 w 64"/>
                <a:gd name="T59" fmla="*/ 69 h 83"/>
                <a:gd name="T60" fmla="*/ 22 w 64"/>
                <a:gd name="T61" fmla="*/ 67 h 83"/>
                <a:gd name="T62" fmla="*/ 20 w 64"/>
                <a:gd name="T63" fmla="*/ 65 h 83"/>
                <a:gd name="T64" fmla="*/ 18 w 64"/>
                <a:gd name="T65" fmla="*/ 56 h 83"/>
                <a:gd name="T66" fmla="*/ 16 w 64"/>
                <a:gd name="T67" fmla="*/ 54 h 83"/>
                <a:gd name="T68" fmla="*/ 8 w 64"/>
                <a:gd name="T69" fmla="*/ 52 h 83"/>
                <a:gd name="T70" fmla="*/ 0 w 64"/>
                <a:gd name="T71" fmla="*/ 47 h 83"/>
                <a:gd name="T72" fmla="*/ 5 w 64"/>
                <a:gd name="T73" fmla="*/ 37 h 83"/>
                <a:gd name="T74" fmla="*/ 14 w 64"/>
                <a:gd name="T75" fmla="*/ 30 h 83"/>
                <a:gd name="T76" fmla="*/ 17 w 64"/>
                <a:gd name="T77" fmla="*/ 18 h 83"/>
                <a:gd name="T78" fmla="*/ 26 w 64"/>
                <a:gd name="T79" fmla="*/ 24 h 83"/>
                <a:gd name="T80" fmla="*/ 38 w 64"/>
                <a:gd name="T81" fmla="*/ 24 h 83"/>
                <a:gd name="T82" fmla="*/ 31 w 64"/>
                <a:gd name="T83" fmla="*/ 16 h 83"/>
                <a:gd name="T84" fmla="*/ 46 w 64"/>
                <a:gd name="T85" fmla="*/ 8 h 83"/>
                <a:gd name="T86" fmla="*/ 46 w 64"/>
                <a:gd name="T87" fmla="*/ 0 h 83"/>
                <a:gd name="T88" fmla="*/ 60 w 64"/>
                <a:gd name="T89" fmla="*/ 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4" h="83">
                  <a:moveTo>
                    <a:pt x="64" y="12"/>
                  </a:moveTo>
                  <a:lnTo>
                    <a:pt x="64" y="12"/>
                  </a:lnTo>
                  <a:moveTo>
                    <a:pt x="60" y="9"/>
                  </a:moveTo>
                  <a:lnTo>
                    <a:pt x="64" y="12"/>
                  </a:lnTo>
                  <a:lnTo>
                    <a:pt x="59" y="11"/>
                  </a:lnTo>
                  <a:lnTo>
                    <a:pt x="56" y="16"/>
                  </a:lnTo>
                  <a:lnTo>
                    <a:pt x="55" y="22"/>
                  </a:lnTo>
                  <a:lnTo>
                    <a:pt x="61" y="34"/>
                  </a:lnTo>
                  <a:lnTo>
                    <a:pt x="57" y="35"/>
                  </a:lnTo>
                  <a:lnTo>
                    <a:pt x="56" y="39"/>
                  </a:lnTo>
                  <a:lnTo>
                    <a:pt x="53" y="43"/>
                  </a:lnTo>
                  <a:lnTo>
                    <a:pt x="46" y="46"/>
                  </a:lnTo>
                  <a:lnTo>
                    <a:pt x="43" y="51"/>
                  </a:lnTo>
                  <a:lnTo>
                    <a:pt x="46" y="57"/>
                  </a:lnTo>
                  <a:lnTo>
                    <a:pt x="46" y="59"/>
                  </a:lnTo>
                  <a:lnTo>
                    <a:pt x="52" y="63"/>
                  </a:lnTo>
                  <a:lnTo>
                    <a:pt x="64" y="68"/>
                  </a:lnTo>
                  <a:lnTo>
                    <a:pt x="64" y="72"/>
                  </a:lnTo>
                  <a:lnTo>
                    <a:pt x="59" y="73"/>
                  </a:lnTo>
                  <a:lnTo>
                    <a:pt x="49" y="74"/>
                  </a:lnTo>
                  <a:lnTo>
                    <a:pt x="47" y="81"/>
                  </a:lnTo>
                  <a:lnTo>
                    <a:pt x="40" y="81"/>
                  </a:lnTo>
                  <a:lnTo>
                    <a:pt x="40" y="82"/>
                  </a:lnTo>
                  <a:lnTo>
                    <a:pt x="34" y="78"/>
                  </a:lnTo>
                  <a:lnTo>
                    <a:pt x="34" y="82"/>
                  </a:lnTo>
                  <a:lnTo>
                    <a:pt x="30" y="83"/>
                  </a:lnTo>
                  <a:lnTo>
                    <a:pt x="29" y="81"/>
                  </a:lnTo>
                  <a:lnTo>
                    <a:pt x="25" y="78"/>
                  </a:lnTo>
                  <a:lnTo>
                    <a:pt x="20" y="76"/>
                  </a:lnTo>
                  <a:lnTo>
                    <a:pt x="20" y="69"/>
                  </a:lnTo>
                  <a:lnTo>
                    <a:pt x="22" y="67"/>
                  </a:lnTo>
                  <a:lnTo>
                    <a:pt x="20" y="65"/>
                  </a:lnTo>
                  <a:lnTo>
                    <a:pt x="18" y="56"/>
                  </a:lnTo>
                  <a:lnTo>
                    <a:pt x="16" y="54"/>
                  </a:lnTo>
                  <a:lnTo>
                    <a:pt x="8" y="52"/>
                  </a:lnTo>
                  <a:lnTo>
                    <a:pt x="0" y="47"/>
                  </a:lnTo>
                  <a:lnTo>
                    <a:pt x="5" y="37"/>
                  </a:lnTo>
                  <a:lnTo>
                    <a:pt x="14" y="30"/>
                  </a:lnTo>
                  <a:lnTo>
                    <a:pt x="17" y="18"/>
                  </a:lnTo>
                  <a:lnTo>
                    <a:pt x="26" y="24"/>
                  </a:lnTo>
                  <a:lnTo>
                    <a:pt x="38" y="24"/>
                  </a:lnTo>
                  <a:lnTo>
                    <a:pt x="31" y="16"/>
                  </a:lnTo>
                  <a:lnTo>
                    <a:pt x="46" y="8"/>
                  </a:lnTo>
                  <a:lnTo>
                    <a:pt x="46" y="0"/>
                  </a:lnTo>
                  <a:lnTo>
                    <a:pt x="60" y="9"/>
                  </a:lnTo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1" name="Freeform 107">
              <a:extLst>
                <a:ext uri="{FF2B5EF4-FFF2-40B4-BE49-F238E27FC236}">
                  <a16:creationId xmlns:a16="http://schemas.microsoft.com/office/drawing/2014/main" id="{B3E9EECA-FB99-4A1B-BEFA-2D450CB3E2A7}"/>
                </a:ext>
              </a:extLst>
            </p:cNvPr>
            <p:cNvSpPr>
              <a:spLocks/>
            </p:cNvSpPr>
            <p:nvPr/>
          </p:nvSpPr>
          <p:spPr bwMode="auto">
            <a:xfrm>
              <a:off x="6927851" y="1976438"/>
              <a:ext cx="95250" cy="104775"/>
            </a:xfrm>
            <a:custGeom>
              <a:avLst/>
              <a:gdLst>
                <a:gd name="T0" fmla="*/ 0 w 60"/>
                <a:gd name="T1" fmla="*/ 14 h 66"/>
                <a:gd name="T2" fmla="*/ 0 w 60"/>
                <a:gd name="T3" fmla="*/ 13 h 66"/>
                <a:gd name="T4" fmla="*/ 7 w 60"/>
                <a:gd name="T5" fmla="*/ 13 h 66"/>
                <a:gd name="T6" fmla="*/ 9 w 60"/>
                <a:gd name="T7" fmla="*/ 6 h 66"/>
                <a:gd name="T8" fmla="*/ 19 w 60"/>
                <a:gd name="T9" fmla="*/ 5 h 66"/>
                <a:gd name="T10" fmla="*/ 24 w 60"/>
                <a:gd name="T11" fmla="*/ 4 h 66"/>
                <a:gd name="T12" fmla="*/ 24 w 60"/>
                <a:gd name="T13" fmla="*/ 0 h 66"/>
                <a:gd name="T14" fmla="*/ 43 w 60"/>
                <a:gd name="T15" fmla="*/ 19 h 66"/>
                <a:gd name="T16" fmla="*/ 51 w 60"/>
                <a:gd name="T17" fmla="*/ 30 h 66"/>
                <a:gd name="T18" fmla="*/ 60 w 60"/>
                <a:gd name="T19" fmla="*/ 48 h 66"/>
                <a:gd name="T20" fmla="*/ 59 w 60"/>
                <a:gd name="T21" fmla="*/ 56 h 66"/>
                <a:gd name="T22" fmla="*/ 48 w 60"/>
                <a:gd name="T23" fmla="*/ 60 h 66"/>
                <a:gd name="T24" fmla="*/ 41 w 60"/>
                <a:gd name="T25" fmla="*/ 65 h 66"/>
                <a:gd name="T26" fmla="*/ 29 w 60"/>
                <a:gd name="T27" fmla="*/ 66 h 66"/>
                <a:gd name="T28" fmla="*/ 24 w 60"/>
                <a:gd name="T29" fmla="*/ 58 h 66"/>
                <a:gd name="T30" fmla="*/ 21 w 60"/>
                <a:gd name="T31" fmla="*/ 47 h 66"/>
                <a:gd name="T32" fmla="*/ 8 w 60"/>
                <a:gd name="T33" fmla="*/ 30 h 66"/>
                <a:gd name="T34" fmla="*/ 16 w 60"/>
                <a:gd name="T35" fmla="*/ 28 h 66"/>
                <a:gd name="T36" fmla="*/ 0 w 60"/>
                <a:gd name="T37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0" h="66">
                  <a:moveTo>
                    <a:pt x="0" y="14"/>
                  </a:moveTo>
                  <a:lnTo>
                    <a:pt x="0" y="13"/>
                  </a:lnTo>
                  <a:lnTo>
                    <a:pt x="7" y="13"/>
                  </a:lnTo>
                  <a:lnTo>
                    <a:pt x="9" y="6"/>
                  </a:lnTo>
                  <a:lnTo>
                    <a:pt x="19" y="5"/>
                  </a:lnTo>
                  <a:lnTo>
                    <a:pt x="24" y="4"/>
                  </a:lnTo>
                  <a:lnTo>
                    <a:pt x="24" y="0"/>
                  </a:lnTo>
                  <a:lnTo>
                    <a:pt x="43" y="19"/>
                  </a:lnTo>
                  <a:lnTo>
                    <a:pt x="51" y="30"/>
                  </a:lnTo>
                  <a:lnTo>
                    <a:pt x="60" y="48"/>
                  </a:lnTo>
                  <a:lnTo>
                    <a:pt x="59" y="56"/>
                  </a:lnTo>
                  <a:lnTo>
                    <a:pt x="48" y="60"/>
                  </a:lnTo>
                  <a:lnTo>
                    <a:pt x="41" y="65"/>
                  </a:lnTo>
                  <a:lnTo>
                    <a:pt x="29" y="66"/>
                  </a:lnTo>
                  <a:lnTo>
                    <a:pt x="24" y="58"/>
                  </a:lnTo>
                  <a:lnTo>
                    <a:pt x="21" y="47"/>
                  </a:lnTo>
                  <a:lnTo>
                    <a:pt x="8" y="30"/>
                  </a:lnTo>
                  <a:lnTo>
                    <a:pt x="16" y="28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2" name="Freeform 108">
              <a:extLst>
                <a:ext uri="{FF2B5EF4-FFF2-40B4-BE49-F238E27FC236}">
                  <a16:creationId xmlns:a16="http://schemas.microsoft.com/office/drawing/2014/main" id="{601FA54C-DF18-5097-556D-BD265D5DF4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4563" y="1647825"/>
              <a:ext cx="654050" cy="255588"/>
            </a:xfrm>
            <a:custGeom>
              <a:avLst/>
              <a:gdLst>
                <a:gd name="T0" fmla="*/ 11 w 412"/>
                <a:gd name="T1" fmla="*/ 39 h 161"/>
                <a:gd name="T2" fmla="*/ 42 w 412"/>
                <a:gd name="T3" fmla="*/ 18 h 161"/>
                <a:gd name="T4" fmla="*/ 69 w 412"/>
                <a:gd name="T5" fmla="*/ 23 h 161"/>
                <a:gd name="T6" fmla="*/ 93 w 412"/>
                <a:gd name="T7" fmla="*/ 31 h 161"/>
                <a:gd name="T8" fmla="*/ 119 w 412"/>
                <a:gd name="T9" fmla="*/ 25 h 161"/>
                <a:gd name="T10" fmla="*/ 111 w 412"/>
                <a:gd name="T11" fmla="*/ 0 h 161"/>
                <a:gd name="T12" fmla="*/ 139 w 412"/>
                <a:gd name="T13" fmla="*/ 8 h 161"/>
                <a:gd name="T14" fmla="*/ 165 w 412"/>
                <a:gd name="T15" fmla="*/ 22 h 161"/>
                <a:gd name="T16" fmla="*/ 195 w 412"/>
                <a:gd name="T17" fmla="*/ 26 h 161"/>
                <a:gd name="T18" fmla="*/ 224 w 412"/>
                <a:gd name="T19" fmla="*/ 26 h 161"/>
                <a:gd name="T20" fmla="*/ 252 w 412"/>
                <a:gd name="T21" fmla="*/ 42 h 161"/>
                <a:gd name="T22" fmla="*/ 280 w 412"/>
                <a:gd name="T23" fmla="*/ 44 h 161"/>
                <a:gd name="T24" fmla="*/ 303 w 412"/>
                <a:gd name="T25" fmla="*/ 38 h 161"/>
                <a:gd name="T26" fmla="*/ 321 w 412"/>
                <a:gd name="T27" fmla="*/ 29 h 161"/>
                <a:gd name="T28" fmla="*/ 346 w 412"/>
                <a:gd name="T29" fmla="*/ 33 h 161"/>
                <a:gd name="T30" fmla="*/ 347 w 412"/>
                <a:gd name="T31" fmla="*/ 60 h 161"/>
                <a:gd name="T32" fmla="*/ 359 w 412"/>
                <a:gd name="T33" fmla="*/ 64 h 161"/>
                <a:gd name="T34" fmla="*/ 380 w 412"/>
                <a:gd name="T35" fmla="*/ 60 h 161"/>
                <a:gd name="T36" fmla="*/ 411 w 412"/>
                <a:gd name="T37" fmla="*/ 77 h 161"/>
                <a:gd name="T38" fmla="*/ 400 w 412"/>
                <a:gd name="T39" fmla="*/ 81 h 161"/>
                <a:gd name="T40" fmla="*/ 378 w 412"/>
                <a:gd name="T41" fmla="*/ 86 h 161"/>
                <a:gd name="T42" fmla="*/ 359 w 412"/>
                <a:gd name="T43" fmla="*/ 103 h 161"/>
                <a:gd name="T44" fmla="*/ 337 w 412"/>
                <a:gd name="T45" fmla="*/ 108 h 161"/>
                <a:gd name="T46" fmla="*/ 328 w 412"/>
                <a:gd name="T47" fmla="*/ 116 h 161"/>
                <a:gd name="T48" fmla="*/ 341 w 412"/>
                <a:gd name="T49" fmla="*/ 128 h 161"/>
                <a:gd name="T50" fmla="*/ 329 w 412"/>
                <a:gd name="T51" fmla="*/ 142 h 161"/>
                <a:gd name="T52" fmla="*/ 298 w 412"/>
                <a:gd name="T53" fmla="*/ 147 h 161"/>
                <a:gd name="T54" fmla="*/ 269 w 412"/>
                <a:gd name="T55" fmla="*/ 161 h 161"/>
                <a:gd name="T56" fmla="*/ 247 w 412"/>
                <a:gd name="T57" fmla="*/ 156 h 161"/>
                <a:gd name="T58" fmla="*/ 209 w 412"/>
                <a:gd name="T59" fmla="*/ 143 h 161"/>
                <a:gd name="T60" fmla="*/ 167 w 412"/>
                <a:gd name="T61" fmla="*/ 143 h 161"/>
                <a:gd name="T62" fmla="*/ 141 w 412"/>
                <a:gd name="T63" fmla="*/ 134 h 161"/>
                <a:gd name="T64" fmla="*/ 121 w 412"/>
                <a:gd name="T65" fmla="*/ 117 h 161"/>
                <a:gd name="T66" fmla="*/ 83 w 412"/>
                <a:gd name="T67" fmla="*/ 107 h 161"/>
                <a:gd name="T68" fmla="*/ 60 w 412"/>
                <a:gd name="T69" fmla="*/ 96 h 161"/>
                <a:gd name="T70" fmla="*/ 42 w 412"/>
                <a:gd name="T71" fmla="*/ 66 h 161"/>
                <a:gd name="T72" fmla="*/ 8 w 412"/>
                <a:gd name="T73" fmla="*/ 52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12" h="161">
                  <a:moveTo>
                    <a:pt x="0" y="42"/>
                  </a:moveTo>
                  <a:lnTo>
                    <a:pt x="11" y="39"/>
                  </a:lnTo>
                  <a:lnTo>
                    <a:pt x="29" y="26"/>
                  </a:lnTo>
                  <a:lnTo>
                    <a:pt x="42" y="18"/>
                  </a:lnTo>
                  <a:lnTo>
                    <a:pt x="56" y="23"/>
                  </a:lnTo>
                  <a:lnTo>
                    <a:pt x="69" y="23"/>
                  </a:lnTo>
                  <a:lnTo>
                    <a:pt x="80" y="30"/>
                  </a:lnTo>
                  <a:lnTo>
                    <a:pt x="93" y="31"/>
                  </a:lnTo>
                  <a:lnTo>
                    <a:pt x="112" y="35"/>
                  </a:lnTo>
                  <a:lnTo>
                    <a:pt x="119" y="25"/>
                  </a:lnTo>
                  <a:lnTo>
                    <a:pt x="108" y="16"/>
                  </a:lnTo>
                  <a:lnTo>
                    <a:pt x="111" y="0"/>
                  </a:lnTo>
                  <a:lnTo>
                    <a:pt x="129" y="7"/>
                  </a:lnTo>
                  <a:lnTo>
                    <a:pt x="139" y="8"/>
                  </a:lnTo>
                  <a:lnTo>
                    <a:pt x="157" y="12"/>
                  </a:lnTo>
                  <a:lnTo>
                    <a:pt x="165" y="22"/>
                  </a:lnTo>
                  <a:lnTo>
                    <a:pt x="186" y="30"/>
                  </a:lnTo>
                  <a:lnTo>
                    <a:pt x="195" y="26"/>
                  </a:lnTo>
                  <a:lnTo>
                    <a:pt x="211" y="25"/>
                  </a:lnTo>
                  <a:lnTo>
                    <a:pt x="224" y="26"/>
                  </a:lnTo>
                  <a:lnTo>
                    <a:pt x="239" y="34"/>
                  </a:lnTo>
                  <a:lnTo>
                    <a:pt x="252" y="42"/>
                  </a:lnTo>
                  <a:lnTo>
                    <a:pt x="263" y="42"/>
                  </a:lnTo>
                  <a:lnTo>
                    <a:pt x="280" y="44"/>
                  </a:lnTo>
                  <a:lnTo>
                    <a:pt x="289" y="40"/>
                  </a:lnTo>
                  <a:lnTo>
                    <a:pt x="303" y="38"/>
                  </a:lnTo>
                  <a:lnTo>
                    <a:pt x="315" y="27"/>
                  </a:lnTo>
                  <a:lnTo>
                    <a:pt x="321" y="29"/>
                  </a:lnTo>
                  <a:lnTo>
                    <a:pt x="332" y="34"/>
                  </a:lnTo>
                  <a:lnTo>
                    <a:pt x="346" y="33"/>
                  </a:lnTo>
                  <a:lnTo>
                    <a:pt x="347" y="44"/>
                  </a:lnTo>
                  <a:lnTo>
                    <a:pt x="347" y="60"/>
                  </a:lnTo>
                  <a:lnTo>
                    <a:pt x="354" y="66"/>
                  </a:lnTo>
                  <a:lnTo>
                    <a:pt x="359" y="64"/>
                  </a:lnTo>
                  <a:lnTo>
                    <a:pt x="373" y="66"/>
                  </a:lnTo>
                  <a:lnTo>
                    <a:pt x="380" y="60"/>
                  </a:lnTo>
                  <a:lnTo>
                    <a:pt x="391" y="65"/>
                  </a:lnTo>
                  <a:lnTo>
                    <a:pt x="411" y="77"/>
                  </a:lnTo>
                  <a:lnTo>
                    <a:pt x="412" y="81"/>
                  </a:lnTo>
                  <a:lnTo>
                    <a:pt x="400" y="81"/>
                  </a:lnTo>
                  <a:lnTo>
                    <a:pt x="384" y="82"/>
                  </a:lnTo>
                  <a:lnTo>
                    <a:pt x="378" y="86"/>
                  </a:lnTo>
                  <a:lnTo>
                    <a:pt x="376" y="96"/>
                  </a:lnTo>
                  <a:lnTo>
                    <a:pt x="359" y="103"/>
                  </a:lnTo>
                  <a:lnTo>
                    <a:pt x="351" y="112"/>
                  </a:lnTo>
                  <a:lnTo>
                    <a:pt x="337" y="108"/>
                  </a:lnTo>
                  <a:lnTo>
                    <a:pt x="329" y="107"/>
                  </a:lnTo>
                  <a:lnTo>
                    <a:pt x="328" y="116"/>
                  </a:lnTo>
                  <a:lnTo>
                    <a:pt x="335" y="122"/>
                  </a:lnTo>
                  <a:lnTo>
                    <a:pt x="341" y="128"/>
                  </a:lnTo>
                  <a:lnTo>
                    <a:pt x="334" y="133"/>
                  </a:lnTo>
                  <a:lnTo>
                    <a:pt x="329" y="142"/>
                  </a:lnTo>
                  <a:lnTo>
                    <a:pt x="317" y="146"/>
                  </a:lnTo>
                  <a:lnTo>
                    <a:pt x="298" y="147"/>
                  </a:lnTo>
                  <a:lnTo>
                    <a:pt x="281" y="152"/>
                  </a:lnTo>
                  <a:lnTo>
                    <a:pt x="269" y="161"/>
                  </a:lnTo>
                  <a:lnTo>
                    <a:pt x="261" y="156"/>
                  </a:lnTo>
                  <a:lnTo>
                    <a:pt x="247" y="156"/>
                  </a:lnTo>
                  <a:lnTo>
                    <a:pt x="224" y="146"/>
                  </a:lnTo>
                  <a:lnTo>
                    <a:pt x="209" y="143"/>
                  </a:lnTo>
                  <a:lnTo>
                    <a:pt x="195" y="146"/>
                  </a:lnTo>
                  <a:lnTo>
                    <a:pt x="167" y="143"/>
                  </a:lnTo>
                  <a:lnTo>
                    <a:pt x="154" y="143"/>
                  </a:lnTo>
                  <a:lnTo>
                    <a:pt x="141" y="134"/>
                  </a:lnTo>
                  <a:lnTo>
                    <a:pt x="130" y="120"/>
                  </a:lnTo>
                  <a:lnTo>
                    <a:pt x="121" y="117"/>
                  </a:lnTo>
                  <a:lnTo>
                    <a:pt x="102" y="109"/>
                  </a:lnTo>
                  <a:lnTo>
                    <a:pt x="83" y="107"/>
                  </a:lnTo>
                  <a:lnTo>
                    <a:pt x="68" y="104"/>
                  </a:lnTo>
                  <a:lnTo>
                    <a:pt x="60" y="96"/>
                  </a:lnTo>
                  <a:lnTo>
                    <a:pt x="56" y="79"/>
                  </a:lnTo>
                  <a:lnTo>
                    <a:pt x="42" y="66"/>
                  </a:lnTo>
                  <a:lnTo>
                    <a:pt x="22" y="60"/>
                  </a:lnTo>
                  <a:lnTo>
                    <a:pt x="8" y="52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3" name="Freeform 109">
              <a:extLst>
                <a:ext uri="{FF2B5EF4-FFF2-40B4-BE49-F238E27FC236}">
                  <a16:creationId xmlns:a16="http://schemas.microsoft.com/office/drawing/2014/main" id="{B89491CA-716B-546C-5CB0-93627F236F2A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2313" y="2054225"/>
              <a:ext cx="611188" cy="688975"/>
            </a:xfrm>
            <a:custGeom>
              <a:avLst/>
              <a:gdLst>
                <a:gd name="T0" fmla="*/ 381 w 385"/>
                <a:gd name="T1" fmla="*/ 124 h 434"/>
                <a:gd name="T2" fmla="*/ 359 w 385"/>
                <a:gd name="T3" fmla="*/ 141 h 434"/>
                <a:gd name="T4" fmla="*/ 356 w 385"/>
                <a:gd name="T5" fmla="*/ 171 h 434"/>
                <a:gd name="T6" fmla="*/ 343 w 385"/>
                <a:gd name="T7" fmla="*/ 197 h 434"/>
                <a:gd name="T8" fmla="*/ 336 w 385"/>
                <a:gd name="T9" fmla="*/ 212 h 434"/>
                <a:gd name="T10" fmla="*/ 322 w 385"/>
                <a:gd name="T11" fmla="*/ 198 h 434"/>
                <a:gd name="T12" fmla="*/ 322 w 385"/>
                <a:gd name="T13" fmla="*/ 180 h 434"/>
                <a:gd name="T14" fmla="*/ 304 w 385"/>
                <a:gd name="T15" fmla="*/ 164 h 434"/>
                <a:gd name="T16" fmla="*/ 282 w 385"/>
                <a:gd name="T17" fmla="*/ 150 h 434"/>
                <a:gd name="T18" fmla="*/ 278 w 385"/>
                <a:gd name="T19" fmla="*/ 163 h 434"/>
                <a:gd name="T20" fmla="*/ 278 w 385"/>
                <a:gd name="T21" fmla="*/ 177 h 434"/>
                <a:gd name="T22" fmla="*/ 287 w 385"/>
                <a:gd name="T23" fmla="*/ 212 h 434"/>
                <a:gd name="T24" fmla="*/ 261 w 385"/>
                <a:gd name="T25" fmla="*/ 221 h 434"/>
                <a:gd name="T26" fmla="*/ 239 w 385"/>
                <a:gd name="T27" fmla="*/ 252 h 434"/>
                <a:gd name="T28" fmla="*/ 204 w 385"/>
                <a:gd name="T29" fmla="*/ 291 h 434"/>
                <a:gd name="T30" fmla="*/ 186 w 385"/>
                <a:gd name="T31" fmla="*/ 308 h 434"/>
                <a:gd name="T32" fmla="*/ 182 w 385"/>
                <a:gd name="T33" fmla="*/ 342 h 434"/>
                <a:gd name="T34" fmla="*/ 181 w 385"/>
                <a:gd name="T35" fmla="*/ 395 h 434"/>
                <a:gd name="T36" fmla="*/ 173 w 385"/>
                <a:gd name="T37" fmla="*/ 415 h 434"/>
                <a:gd name="T38" fmla="*/ 151 w 385"/>
                <a:gd name="T39" fmla="*/ 434 h 434"/>
                <a:gd name="T40" fmla="*/ 123 w 385"/>
                <a:gd name="T41" fmla="*/ 381 h 434"/>
                <a:gd name="T42" fmla="*/ 105 w 385"/>
                <a:gd name="T43" fmla="*/ 340 h 434"/>
                <a:gd name="T44" fmla="*/ 78 w 385"/>
                <a:gd name="T45" fmla="*/ 277 h 434"/>
                <a:gd name="T46" fmla="*/ 65 w 385"/>
                <a:gd name="T47" fmla="*/ 224 h 434"/>
                <a:gd name="T48" fmla="*/ 17 w 385"/>
                <a:gd name="T49" fmla="*/ 211 h 434"/>
                <a:gd name="T50" fmla="*/ 0 w 385"/>
                <a:gd name="T51" fmla="*/ 186 h 434"/>
                <a:gd name="T52" fmla="*/ 34 w 385"/>
                <a:gd name="T53" fmla="*/ 163 h 434"/>
                <a:gd name="T54" fmla="*/ 12 w 385"/>
                <a:gd name="T55" fmla="*/ 135 h 434"/>
                <a:gd name="T56" fmla="*/ 52 w 385"/>
                <a:gd name="T57" fmla="*/ 104 h 434"/>
                <a:gd name="T58" fmla="*/ 64 w 385"/>
                <a:gd name="T59" fmla="*/ 60 h 434"/>
                <a:gd name="T60" fmla="*/ 55 w 385"/>
                <a:gd name="T61" fmla="*/ 33 h 434"/>
                <a:gd name="T62" fmla="*/ 71 w 385"/>
                <a:gd name="T63" fmla="*/ 16 h 434"/>
                <a:gd name="T64" fmla="*/ 114 w 385"/>
                <a:gd name="T65" fmla="*/ 18 h 434"/>
                <a:gd name="T66" fmla="*/ 123 w 385"/>
                <a:gd name="T67" fmla="*/ 47 h 434"/>
                <a:gd name="T68" fmla="*/ 138 w 385"/>
                <a:gd name="T69" fmla="*/ 73 h 434"/>
                <a:gd name="T70" fmla="*/ 148 w 385"/>
                <a:gd name="T71" fmla="*/ 106 h 434"/>
                <a:gd name="T72" fmla="*/ 196 w 385"/>
                <a:gd name="T73" fmla="*/ 129 h 434"/>
                <a:gd name="T74" fmla="*/ 235 w 385"/>
                <a:gd name="T75" fmla="*/ 139 h 434"/>
                <a:gd name="T76" fmla="*/ 264 w 385"/>
                <a:gd name="T77" fmla="*/ 137 h 434"/>
                <a:gd name="T78" fmla="*/ 268 w 385"/>
                <a:gd name="T79" fmla="*/ 117 h 434"/>
                <a:gd name="T80" fmla="*/ 285 w 385"/>
                <a:gd name="T81" fmla="*/ 138 h 434"/>
                <a:gd name="T82" fmla="*/ 316 w 385"/>
                <a:gd name="T83" fmla="*/ 137 h 434"/>
                <a:gd name="T84" fmla="*/ 318 w 385"/>
                <a:gd name="T85" fmla="*/ 120 h 434"/>
                <a:gd name="T86" fmla="*/ 353 w 385"/>
                <a:gd name="T87" fmla="*/ 103 h 434"/>
                <a:gd name="T88" fmla="*/ 366 w 385"/>
                <a:gd name="T89" fmla="*/ 112 h 4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85" h="434">
                  <a:moveTo>
                    <a:pt x="382" y="115"/>
                  </a:moveTo>
                  <a:lnTo>
                    <a:pt x="385" y="120"/>
                  </a:lnTo>
                  <a:lnTo>
                    <a:pt x="381" y="124"/>
                  </a:lnTo>
                  <a:lnTo>
                    <a:pt x="383" y="133"/>
                  </a:lnTo>
                  <a:lnTo>
                    <a:pt x="373" y="130"/>
                  </a:lnTo>
                  <a:lnTo>
                    <a:pt x="359" y="141"/>
                  </a:lnTo>
                  <a:lnTo>
                    <a:pt x="361" y="150"/>
                  </a:lnTo>
                  <a:lnTo>
                    <a:pt x="356" y="164"/>
                  </a:lnTo>
                  <a:lnTo>
                    <a:pt x="356" y="171"/>
                  </a:lnTo>
                  <a:lnTo>
                    <a:pt x="352" y="184"/>
                  </a:lnTo>
                  <a:lnTo>
                    <a:pt x="340" y="180"/>
                  </a:lnTo>
                  <a:lnTo>
                    <a:pt x="343" y="197"/>
                  </a:lnTo>
                  <a:lnTo>
                    <a:pt x="340" y="202"/>
                  </a:lnTo>
                  <a:lnTo>
                    <a:pt x="343" y="208"/>
                  </a:lnTo>
                  <a:lnTo>
                    <a:pt x="336" y="212"/>
                  </a:lnTo>
                  <a:lnTo>
                    <a:pt x="326" y="187"/>
                  </a:lnTo>
                  <a:lnTo>
                    <a:pt x="322" y="187"/>
                  </a:lnTo>
                  <a:lnTo>
                    <a:pt x="322" y="198"/>
                  </a:lnTo>
                  <a:lnTo>
                    <a:pt x="313" y="190"/>
                  </a:lnTo>
                  <a:lnTo>
                    <a:pt x="316" y="180"/>
                  </a:lnTo>
                  <a:lnTo>
                    <a:pt x="322" y="180"/>
                  </a:lnTo>
                  <a:lnTo>
                    <a:pt x="326" y="167"/>
                  </a:lnTo>
                  <a:lnTo>
                    <a:pt x="317" y="164"/>
                  </a:lnTo>
                  <a:lnTo>
                    <a:pt x="304" y="164"/>
                  </a:lnTo>
                  <a:lnTo>
                    <a:pt x="292" y="161"/>
                  </a:lnTo>
                  <a:lnTo>
                    <a:pt x="288" y="150"/>
                  </a:lnTo>
                  <a:lnTo>
                    <a:pt x="282" y="150"/>
                  </a:lnTo>
                  <a:lnTo>
                    <a:pt x="270" y="142"/>
                  </a:lnTo>
                  <a:lnTo>
                    <a:pt x="268" y="154"/>
                  </a:lnTo>
                  <a:lnTo>
                    <a:pt x="278" y="163"/>
                  </a:lnTo>
                  <a:lnTo>
                    <a:pt x="272" y="168"/>
                  </a:lnTo>
                  <a:lnTo>
                    <a:pt x="269" y="173"/>
                  </a:lnTo>
                  <a:lnTo>
                    <a:pt x="278" y="177"/>
                  </a:lnTo>
                  <a:lnTo>
                    <a:pt x="277" y="187"/>
                  </a:lnTo>
                  <a:lnTo>
                    <a:pt x="283" y="199"/>
                  </a:lnTo>
                  <a:lnTo>
                    <a:pt x="287" y="212"/>
                  </a:lnTo>
                  <a:lnTo>
                    <a:pt x="286" y="217"/>
                  </a:lnTo>
                  <a:lnTo>
                    <a:pt x="277" y="217"/>
                  </a:lnTo>
                  <a:lnTo>
                    <a:pt x="261" y="221"/>
                  </a:lnTo>
                  <a:lnTo>
                    <a:pt x="264" y="232"/>
                  </a:lnTo>
                  <a:lnTo>
                    <a:pt x="257" y="242"/>
                  </a:lnTo>
                  <a:lnTo>
                    <a:pt x="239" y="252"/>
                  </a:lnTo>
                  <a:lnTo>
                    <a:pt x="226" y="271"/>
                  </a:lnTo>
                  <a:lnTo>
                    <a:pt x="217" y="281"/>
                  </a:lnTo>
                  <a:lnTo>
                    <a:pt x="204" y="291"/>
                  </a:lnTo>
                  <a:lnTo>
                    <a:pt x="205" y="298"/>
                  </a:lnTo>
                  <a:lnTo>
                    <a:pt x="199" y="302"/>
                  </a:lnTo>
                  <a:lnTo>
                    <a:pt x="186" y="308"/>
                  </a:lnTo>
                  <a:lnTo>
                    <a:pt x="179" y="310"/>
                  </a:lnTo>
                  <a:lnTo>
                    <a:pt x="178" y="321"/>
                  </a:lnTo>
                  <a:lnTo>
                    <a:pt x="182" y="342"/>
                  </a:lnTo>
                  <a:lnTo>
                    <a:pt x="183" y="355"/>
                  </a:lnTo>
                  <a:lnTo>
                    <a:pt x="179" y="369"/>
                  </a:lnTo>
                  <a:lnTo>
                    <a:pt x="181" y="395"/>
                  </a:lnTo>
                  <a:lnTo>
                    <a:pt x="174" y="397"/>
                  </a:lnTo>
                  <a:lnTo>
                    <a:pt x="169" y="410"/>
                  </a:lnTo>
                  <a:lnTo>
                    <a:pt x="173" y="415"/>
                  </a:lnTo>
                  <a:lnTo>
                    <a:pt x="160" y="419"/>
                  </a:lnTo>
                  <a:lnTo>
                    <a:pt x="156" y="429"/>
                  </a:lnTo>
                  <a:lnTo>
                    <a:pt x="151" y="434"/>
                  </a:lnTo>
                  <a:lnTo>
                    <a:pt x="138" y="419"/>
                  </a:lnTo>
                  <a:lnTo>
                    <a:pt x="130" y="397"/>
                  </a:lnTo>
                  <a:lnTo>
                    <a:pt x="123" y="381"/>
                  </a:lnTo>
                  <a:lnTo>
                    <a:pt x="117" y="373"/>
                  </a:lnTo>
                  <a:lnTo>
                    <a:pt x="110" y="358"/>
                  </a:lnTo>
                  <a:lnTo>
                    <a:pt x="105" y="340"/>
                  </a:lnTo>
                  <a:lnTo>
                    <a:pt x="101" y="329"/>
                  </a:lnTo>
                  <a:lnTo>
                    <a:pt x="86" y="307"/>
                  </a:lnTo>
                  <a:lnTo>
                    <a:pt x="78" y="277"/>
                  </a:lnTo>
                  <a:lnTo>
                    <a:pt x="71" y="258"/>
                  </a:lnTo>
                  <a:lnTo>
                    <a:pt x="70" y="237"/>
                  </a:lnTo>
                  <a:lnTo>
                    <a:pt x="65" y="224"/>
                  </a:lnTo>
                  <a:lnTo>
                    <a:pt x="47" y="232"/>
                  </a:lnTo>
                  <a:lnTo>
                    <a:pt x="36" y="230"/>
                  </a:lnTo>
                  <a:lnTo>
                    <a:pt x="17" y="211"/>
                  </a:lnTo>
                  <a:lnTo>
                    <a:pt x="23" y="206"/>
                  </a:lnTo>
                  <a:lnTo>
                    <a:pt x="18" y="199"/>
                  </a:lnTo>
                  <a:lnTo>
                    <a:pt x="0" y="186"/>
                  </a:lnTo>
                  <a:lnTo>
                    <a:pt x="9" y="176"/>
                  </a:lnTo>
                  <a:lnTo>
                    <a:pt x="39" y="176"/>
                  </a:lnTo>
                  <a:lnTo>
                    <a:pt x="34" y="163"/>
                  </a:lnTo>
                  <a:lnTo>
                    <a:pt x="25" y="155"/>
                  </a:lnTo>
                  <a:lnTo>
                    <a:pt x="22" y="142"/>
                  </a:lnTo>
                  <a:lnTo>
                    <a:pt x="12" y="135"/>
                  </a:lnTo>
                  <a:lnTo>
                    <a:pt x="23" y="119"/>
                  </a:lnTo>
                  <a:lnTo>
                    <a:pt x="40" y="120"/>
                  </a:lnTo>
                  <a:lnTo>
                    <a:pt x="52" y="104"/>
                  </a:lnTo>
                  <a:lnTo>
                    <a:pt x="56" y="87"/>
                  </a:lnTo>
                  <a:lnTo>
                    <a:pt x="66" y="72"/>
                  </a:lnTo>
                  <a:lnTo>
                    <a:pt x="64" y="60"/>
                  </a:lnTo>
                  <a:lnTo>
                    <a:pt x="73" y="51"/>
                  </a:lnTo>
                  <a:lnTo>
                    <a:pt x="60" y="43"/>
                  </a:lnTo>
                  <a:lnTo>
                    <a:pt x="55" y="33"/>
                  </a:lnTo>
                  <a:lnTo>
                    <a:pt x="45" y="18"/>
                  </a:lnTo>
                  <a:lnTo>
                    <a:pt x="51" y="12"/>
                  </a:lnTo>
                  <a:lnTo>
                    <a:pt x="71" y="16"/>
                  </a:lnTo>
                  <a:lnTo>
                    <a:pt x="86" y="13"/>
                  </a:lnTo>
                  <a:lnTo>
                    <a:pt x="94" y="0"/>
                  </a:lnTo>
                  <a:lnTo>
                    <a:pt x="114" y="18"/>
                  </a:lnTo>
                  <a:lnTo>
                    <a:pt x="116" y="31"/>
                  </a:lnTo>
                  <a:lnTo>
                    <a:pt x="122" y="41"/>
                  </a:lnTo>
                  <a:lnTo>
                    <a:pt x="123" y="47"/>
                  </a:lnTo>
                  <a:lnTo>
                    <a:pt x="114" y="46"/>
                  </a:lnTo>
                  <a:lnTo>
                    <a:pt x="121" y="63"/>
                  </a:lnTo>
                  <a:lnTo>
                    <a:pt x="138" y="73"/>
                  </a:lnTo>
                  <a:lnTo>
                    <a:pt x="158" y="83"/>
                  </a:lnTo>
                  <a:lnTo>
                    <a:pt x="151" y="91"/>
                  </a:lnTo>
                  <a:lnTo>
                    <a:pt x="148" y="106"/>
                  </a:lnTo>
                  <a:lnTo>
                    <a:pt x="164" y="112"/>
                  </a:lnTo>
                  <a:lnTo>
                    <a:pt x="178" y="120"/>
                  </a:lnTo>
                  <a:lnTo>
                    <a:pt x="196" y="129"/>
                  </a:lnTo>
                  <a:lnTo>
                    <a:pt x="214" y="130"/>
                  </a:lnTo>
                  <a:lnTo>
                    <a:pt x="225" y="138"/>
                  </a:lnTo>
                  <a:lnTo>
                    <a:pt x="235" y="139"/>
                  </a:lnTo>
                  <a:lnTo>
                    <a:pt x="252" y="143"/>
                  </a:lnTo>
                  <a:lnTo>
                    <a:pt x="264" y="143"/>
                  </a:lnTo>
                  <a:lnTo>
                    <a:pt x="264" y="137"/>
                  </a:lnTo>
                  <a:lnTo>
                    <a:pt x="260" y="128"/>
                  </a:lnTo>
                  <a:lnTo>
                    <a:pt x="260" y="120"/>
                  </a:lnTo>
                  <a:lnTo>
                    <a:pt x="268" y="117"/>
                  </a:lnTo>
                  <a:lnTo>
                    <a:pt x="272" y="130"/>
                  </a:lnTo>
                  <a:lnTo>
                    <a:pt x="273" y="133"/>
                  </a:lnTo>
                  <a:lnTo>
                    <a:pt x="285" y="138"/>
                  </a:lnTo>
                  <a:lnTo>
                    <a:pt x="294" y="137"/>
                  </a:lnTo>
                  <a:lnTo>
                    <a:pt x="304" y="137"/>
                  </a:lnTo>
                  <a:lnTo>
                    <a:pt x="316" y="137"/>
                  </a:lnTo>
                  <a:lnTo>
                    <a:pt x="314" y="128"/>
                  </a:lnTo>
                  <a:lnTo>
                    <a:pt x="308" y="122"/>
                  </a:lnTo>
                  <a:lnTo>
                    <a:pt x="318" y="120"/>
                  </a:lnTo>
                  <a:lnTo>
                    <a:pt x="329" y="108"/>
                  </a:lnTo>
                  <a:lnTo>
                    <a:pt x="340" y="99"/>
                  </a:lnTo>
                  <a:lnTo>
                    <a:pt x="353" y="103"/>
                  </a:lnTo>
                  <a:lnTo>
                    <a:pt x="361" y="95"/>
                  </a:lnTo>
                  <a:lnTo>
                    <a:pt x="369" y="106"/>
                  </a:lnTo>
                  <a:lnTo>
                    <a:pt x="366" y="112"/>
                  </a:lnTo>
                  <a:lnTo>
                    <a:pt x="382" y="1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4" name="Freeform 110">
              <a:extLst>
                <a:ext uri="{FF2B5EF4-FFF2-40B4-BE49-F238E27FC236}">
                  <a16:creationId xmlns:a16="http://schemas.microsoft.com/office/drawing/2014/main" id="{2D6570E9-CAFC-DAF6-82E8-1416E7E0074B}"/>
                </a:ext>
              </a:extLst>
            </p:cNvPr>
            <p:cNvSpPr>
              <a:spLocks/>
            </p:cNvSpPr>
            <p:nvPr/>
          </p:nvSpPr>
          <p:spPr bwMode="auto">
            <a:xfrm>
              <a:off x="6227763" y="2279650"/>
              <a:ext cx="111125" cy="144463"/>
            </a:xfrm>
            <a:custGeom>
              <a:avLst/>
              <a:gdLst>
                <a:gd name="T0" fmla="*/ 68 w 70"/>
                <a:gd name="T1" fmla="*/ 70 h 91"/>
                <a:gd name="T2" fmla="*/ 70 w 70"/>
                <a:gd name="T3" fmla="*/ 82 h 91"/>
                <a:gd name="T4" fmla="*/ 66 w 70"/>
                <a:gd name="T5" fmla="*/ 79 h 91"/>
                <a:gd name="T6" fmla="*/ 67 w 70"/>
                <a:gd name="T7" fmla="*/ 91 h 91"/>
                <a:gd name="T8" fmla="*/ 63 w 70"/>
                <a:gd name="T9" fmla="*/ 84 h 91"/>
                <a:gd name="T10" fmla="*/ 62 w 70"/>
                <a:gd name="T11" fmla="*/ 75 h 91"/>
                <a:gd name="T12" fmla="*/ 58 w 70"/>
                <a:gd name="T13" fmla="*/ 68 h 91"/>
                <a:gd name="T14" fmla="*/ 50 w 70"/>
                <a:gd name="T15" fmla="*/ 58 h 91"/>
                <a:gd name="T16" fmla="*/ 37 w 70"/>
                <a:gd name="T17" fmla="*/ 57 h 91"/>
                <a:gd name="T18" fmla="*/ 40 w 70"/>
                <a:gd name="T19" fmla="*/ 65 h 91"/>
                <a:gd name="T20" fmla="*/ 36 w 70"/>
                <a:gd name="T21" fmla="*/ 74 h 91"/>
                <a:gd name="T22" fmla="*/ 31 w 70"/>
                <a:gd name="T23" fmla="*/ 70 h 91"/>
                <a:gd name="T24" fmla="*/ 29 w 70"/>
                <a:gd name="T25" fmla="*/ 73 h 91"/>
                <a:gd name="T26" fmla="*/ 26 w 70"/>
                <a:gd name="T27" fmla="*/ 71 h 91"/>
                <a:gd name="T28" fmla="*/ 19 w 70"/>
                <a:gd name="T29" fmla="*/ 70 h 91"/>
                <a:gd name="T30" fmla="*/ 15 w 70"/>
                <a:gd name="T31" fmla="*/ 57 h 91"/>
                <a:gd name="T32" fmla="*/ 9 w 70"/>
                <a:gd name="T33" fmla="*/ 45 h 91"/>
                <a:gd name="T34" fmla="*/ 10 w 70"/>
                <a:gd name="T35" fmla="*/ 35 h 91"/>
                <a:gd name="T36" fmla="*/ 1 w 70"/>
                <a:gd name="T37" fmla="*/ 31 h 91"/>
                <a:gd name="T38" fmla="*/ 4 w 70"/>
                <a:gd name="T39" fmla="*/ 26 h 91"/>
                <a:gd name="T40" fmla="*/ 10 w 70"/>
                <a:gd name="T41" fmla="*/ 21 h 91"/>
                <a:gd name="T42" fmla="*/ 0 w 70"/>
                <a:gd name="T43" fmla="*/ 12 h 91"/>
                <a:gd name="T44" fmla="*/ 2 w 70"/>
                <a:gd name="T45" fmla="*/ 0 h 91"/>
                <a:gd name="T46" fmla="*/ 14 w 70"/>
                <a:gd name="T47" fmla="*/ 8 h 91"/>
                <a:gd name="T48" fmla="*/ 20 w 70"/>
                <a:gd name="T49" fmla="*/ 8 h 91"/>
                <a:gd name="T50" fmla="*/ 24 w 70"/>
                <a:gd name="T51" fmla="*/ 19 h 91"/>
                <a:gd name="T52" fmla="*/ 36 w 70"/>
                <a:gd name="T53" fmla="*/ 22 h 91"/>
                <a:gd name="T54" fmla="*/ 49 w 70"/>
                <a:gd name="T55" fmla="*/ 22 h 91"/>
                <a:gd name="T56" fmla="*/ 58 w 70"/>
                <a:gd name="T57" fmla="*/ 25 h 91"/>
                <a:gd name="T58" fmla="*/ 54 w 70"/>
                <a:gd name="T59" fmla="*/ 38 h 91"/>
                <a:gd name="T60" fmla="*/ 48 w 70"/>
                <a:gd name="T61" fmla="*/ 38 h 91"/>
                <a:gd name="T62" fmla="*/ 45 w 70"/>
                <a:gd name="T63" fmla="*/ 48 h 91"/>
                <a:gd name="T64" fmla="*/ 54 w 70"/>
                <a:gd name="T65" fmla="*/ 56 h 91"/>
                <a:gd name="T66" fmla="*/ 54 w 70"/>
                <a:gd name="T67" fmla="*/ 45 h 91"/>
                <a:gd name="T68" fmla="*/ 58 w 70"/>
                <a:gd name="T69" fmla="*/ 45 h 91"/>
                <a:gd name="T70" fmla="*/ 68 w 70"/>
                <a:gd name="T71" fmla="*/ 7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70" h="91">
                  <a:moveTo>
                    <a:pt x="68" y="70"/>
                  </a:moveTo>
                  <a:lnTo>
                    <a:pt x="70" y="82"/>
                  </a:lnTo>
                  <a:lnTo>
                    <a:pt x="66" y="79"/>
                  </a:lnTo>
                  <a:lnTo>
                    <a:pt x="67" y="91"/>
                  </a:lnTo>
                  <a:lnTo>
                    <a:pt x="63" y="84"/>
                  </a:lnTo>
                  <a:lnTo>
                    <a:pt x="62" y="75"/>
                  </a:lnTo>
                  <a:lnTo>
                    <a:pt x="58" y="68"/>
                  </a:lnTo>
                  <a:lnTo>
                    <a:pt x="50" y="58"/>
                  </a:lnTo>
                  <a:lnTo>
                    <a:pt x="37" y="57"/>
                  </a:lnTo>
                  <a:lnTo>
                    <a:pt x="40" y="65"/>
                  </a:lnTo>
                  <a:lnTo>
                    <a:pt x="36" y="74"/>
                  </a:lnTo>
                  <a:lnTo>
                    <a:pt x="31" y="70"/>
                  </a:lnTo>
                  <a:lnTo>
                    <a:pt x="29" y="73"/>
                  </a:lnTo>
                  <a:lnTo>
                    <a:pt x="26" y="71"/>
                  </a:lnTo>
                  <a:lnTo>
                    <a:pt x="19" y="70"/>
                  </a:lnTo>
                  <a:lnTo>
                    <a:pt x="15" y="57"/>
                  </a:lnTo>
                  <a:lnTo>
                    <a:pt x="9" y="45"/>
                  </a:lnTo>
                  <a:lnTo>
                    <a:pt x="10" y="35"/>
                  </a:lnTo>
                  <a:lnTo>
                    <a:pt x="1" y="31"/>
                  </a:lnTo>
                  <a:lnTo>
                    <a:pt x="4" y="26"/>
                  </a:lnTo>
                  <a:lnTo>
                    <a:pt x="10" y="21"/>
                  </a:lnTo>
                  <a:lnTo>
                    <a:pt x="0" y="12"/>
                  </a:lnTo>
                  <a:lnTo>
                    <a:pt x="2" y="0"/>
                  </a:lnTo>
                  <a:lnTo>
                    <a:pt x="14" y="8"/>
                  </a:lnTo>
                  <a:lnTo>
                    <a:pt x="20" y="8"/>
                  </a:lnTo>
                  <a:lnTo>
                    <a:pt x="24" y="19"/>
                  </a:lnTo>
                  <a:lnTo>
                    <a:pt x="36" y="22"/>
                  </a:lnTo>
                  <a:lnTo>
                    <a:pt x="49" y="22"/>
                  </a:lnTo>
                  <a:lnTo>
                    <a:pt x="58" y="25"/>
                  </a:lnTo>
                  <a:lnTo>
                    <a:pt x="54" y="38"/>
                  </a:lnTo>
                  <a:lnTo>
                    <a:pt x="48" y="38"/>
                  </a:lnTo>
                  <a:lnTo>
                    <a:pt x="45" y="48"/>
                  </a:lnTo>
                  <a:lnTo>
                    <a:pt x="54" y="56"/>
                  </a:lnTo>
                  <a:lnTo>
                    <a:pt x="54" y="45"/>
                  </a:lnTo>
                  <a:lnTo>
                    <a:pt x="58" y="45"/>
                  </a:lnTo>
                  <a:lnTo>
                    <a:pt x="68" y="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5" name="Freeform 111">
              <a:extLst>
                <a:ext uri="{FF2B5EF4-FFF2-40B4-BE49-F238E27FC236}">
                  <a16:creationId xmlns:a16="http://schemas.microsoft.com/office/drawing/2014/main" id="{3D64C465-7F0F-D113-A5B8-7B80AB2492DA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4113" y="2233613"/>
              <a:ext cx="69850" cy="39688"/>
            </a:xfrm>
            <a:custGeom>
              <a:avLst/>
              <a:gdLst>
                <a:gd name="T0" fmla="*/ 36 w 44"/>
                <a:gd name="T1" fmla="*/ 9 h 25"/>
                <a:gd name="T2" fmla="*/ 42 w 44"/>
                <a:gd name="T3" fmla="*/ 15 h 25"/>
                <a:gd name="T4" fmla="*/ 44 w 44"/>
                <a:gd name="T5" fmla="*/ 24 h 25"/>
                <a:gd name="T6" fmla="*/ 32 w 44"/>
                <a:gd name="T7" fmla="*/ 24 h 25"/>
                <a:gd name="T8" fmla="*/ 22 w 44"/>
                <a:gd name="T9" fmla="*/ 24 h 25"/>
                <a:gd name="T10" fmla="*/ 13 w 44"/>
                <a:gd name="T11" fmla="*/ 25 h 25"/>
                <a:gd name="T12" fmla="*/ 1 w 44"/>
                <a:gd name="T13" fmla="*/ 20 h 25"/>
                <a:gd name="T14" fmla="*/ 0 w 44"/>
                <a:gd name="T15" fmla="*/ 17 h 25"/>
                <a:gd name="T16" fmla="*/ 5 w 44"/>
                <a:gd name="T17" fmla="*/ 4 h 25"/>
                <a:gd name="T18" fmla="*/ 11 w 44"/>
                <a:gd name="T19" fmla="*/ 0 h 25"/>
                <a:gd name="T20" fmla="*/ 23 w 44"/>
                <a:gd name="T21" fmla="*/ 4 h 25"/>
                <a:gd name="T22" fmla="*/ 29 w 44"/>
                <a:gd name="T23" fmla="*/ 4 h 25"/>
                <a:gd name="T24" fmla="*/ 36 w 44"/>
                <a:gd name="T25" fmla="*/ 9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25">
                  <a:moveTo>
                    <a:pt x="36" y="9"/>
                  </a:moveTo>
                  <a:lnTo>
                    <a:pt x="42" y="15"/>
                  </a:lnTo>
                  <a:lnTo>
                    <a:pt x="44" y="24"/>
                  </a:lnTo>
                  <a:lnTo>
                    <a:pt x="32" y="24"/>
                  </a:lnTo>
                  <a:lnTo>
                    <a:pt x="22" y="24"/>
                  </a:lnTo>
                  <a:lnTo>
                    <a:pt x="13" y="25"/>
                  </a:lnTo>
                  <a:lnTo>
                    <a:pt x="1" y="20"/>
                  </a:lnTo>
                  <a:lnTo>
                    <a:pt x="0" y="17"/>
                  </a:lnTo>
                  <a:lnTo>
                    <a:pt x="5" y="4"/>
                  </a:lnTo>
                  <a:lnTo>
                    <a:pt x="11" y="0"/>
                  </a:lnTo>
                  <a:lnTo>
                    <a:pt x="23" y="4"/>
                  </a:lnTo>
                  <a:lnTo>
                    <a:pt x="29" y="4"/>
                  </a:lnTo>
                  <a:lnTo>
                    <a:pt x="36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6" name="Freeform 112">
              <a:extLst>
                <a:ext uri="{FF2B5EF4-FFF2-40B4-BE49-F238E27FC236}">
                  <a16:creationId xmlns:a16="http://schemas.microsoft.com/office/drawing/2014/main" id="{F5B5F57B-3D13-81F1-38D8-0DEF9D621C8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37263" y="2181225"/>
              <a:ext cx="184150" cy="100013"/>
            </a:xfrm>
            <a:custGeom>
              <a:avLst/>
              <a:gdLst>
                <a:gd name="T0" fmla="*/ 112 w 116"/>
                <a:gd name="T1" fmla="*/ 40 h 63"/>
                <a:gd name="T2" fmla="*/ 112 w 116"/>
                <a:gd name="T3" fmla="*/ 48 h 63"/>
                <a:gd name="T4" fmla="*/ 116 w 116"/>
                <a:gd name="T5" fmla="*/ 57 h 63"/>
                <a:gd name="T6" fmla="*/ 116 w 116"/>
                <a:gd name="T7" fmla="*/ 63 h 63"/>
                <a:gd name="T8" fmla="*/ 104 w 116"/>
                <a:gd name="T9" fmla="*/ 63 h 63"/>
                <a:gd name="T10" fmla="*/ 87 w 116"/>
                <a:gd name="T11" fmla="*/ 59 h 63"/>
                <a:gd name="T12" fmla="*/ 77 w 116"/>
                <a:gd name="T13" fmla="*/ 58 h 63"/>
                <a:gd name="T14" fmla="*/ 66 w 116"/>
                <a:gd name="T15" fmla="*/ 50 h 63"/>
                <a:gd name="T16" fmla="*/ 48 w 116"/>
                <a:gd name="T17" fmla="*/ 49 h 63"/>
                <a:gd name="T18" fmla="*/ 30 w 116"/>
                <a:gd name="T19" fmla="*/ 40 h 63"/>
                <a:gd name="T20" fmla="*/ 16 w 116"/>
                <a:gd name="T21" fmla="*/ 32 h 63"/>
                <a:gd name="T22" fmla="*/ 0 w 116"/>
                <a:gd name="T23" fmla="*/ 26 h 63"/>
                <a:gd name="T24" fmla="*/ 3 w 116"/>
                <a:gd name="T25" fmla="*/ 11 h 63"/>
                <a:gd name="T26" fmla="*/ 10 w 116"/>
                <a:gd name="T27" fmla="*/ 3 h 63"/>
                <a:gd name="T28" fmla="*/ 14 w 116"/>
                <a:gd name="T29" fmla="*/ 0 h 63"/>
                <a:gd name="T30" fmla="*/ 27 w 116"/>
                <a:gd name="T31" fmla="*/ 5 h 63"/>
                <a:gd name="T32" fmla="*/ 42 w 116"/>
                <a:gd name="T33" fmla="*/ 15 h 63"/>
                <a:gd name="T34" fmla="*/ 51 w 116"/>
                <a:gd name="T35" fmla="*/ 18 h 63"/>
                <a:gd name="T36" fmla="*/ 57 w 116"/>
                <a:gd name="T37" fmla="*/ 26 h 63"/>
                <a:gd name="T38" fmla="*/ 66 w 116"/>
                <a:gd name="T39" fmla="*/ 28 h 63"/>
                <a:gd name="T40" fmla="*/ 79 w 116"/>
                <a:gd name="T41" fmla="*/ 35 h 63"/>
                <a:gd name="T42" fmla="*/ 95 w 116"/>
                <a:gd name="T43" fmla="*/ 39 h 63"/>
                <a:gd name="T44" fmla="*/ 112 w 116"/>
                <a:gd name="T45" fmla="*/ 40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6" h="63">
                  <a:moveTo>
                    <a:pt x="112" y="40"/>
                  </a:moveTo>
                  <a:lnTo>
                    <a:pt x="112" y="48"/>
                  </a:lnTo>
                  <a:lnTo>
                    <a:pt x="116" y="57"/>
                  </a:lnTo>
                  <a:lnTo>
                    <a:pt x="116" y="63"/>
                  </a:lnTo>
                  <a:lnTo>
                    <a:pt x="104" y="63"/>
                  </a:lnTo>
                  <a:lnTo>
                    <a:pt x="87" y="59"/>
                  </a:lnTo>
                  <a:lnTo>
                    <a:pt x="77" y="58"/>
                  </a:lnTo>
                  <a:lnTo>
                    <a:pt x="66" y="50"/>
                  </a:lnTo>
                  <a:lnTo>
                    <a:pt x="48" y="49"/>
                  </a:lnTo>
                  <a:lnTo>
                    <a:pt x="30" y="40"/>
                  </a:lnTo>
                  <a:lnTo>
                    <a:pt x="16" y="32"/>
                  </a:lnTo>
                  <a:lnTo>
                    <a:pt x="0" y="26"/>
                  </a:lnTo>
                  <a:lnTo>
                    <a:pt x="3" y="11"/>
                  </a:lnTo>
                  <a:lnTo>
                    <a:pt x="10" y="3"/>
                  </a:lnTo>
                  <a:lnTo>
                    <a:pt x="14" y="0"/>
                  </a:lnTo>
                  <a:lnTo>
                    <a:pt x="27" y="5"/>
                  </a:lnTo>
                  <a:lnTo>
                    <a:pt x="42" y="15"/>
                  </a:lnTo>
                  <a:lnTo>
                    <a:pt x="51" y="18"/>
                  </a:lnTo>
                  <a:lnTo>
                    <a:pt x="57" y="26"/>
                  </a:lnTo>
                  <a:lnTo>
                    <a:pt x="66" y="28"/>
                  </a:lnTo>
                  <a:lnTo>
                    <a:pt x="79" y="35"/>
                  </a:lnTo>
                  <a:lnTo>
                    <a:pt x="95" y="39"/>
                  </a:lnTo>
                  <a:lnTo>
                    <a:pt x="112" y="4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7" name="Freeform 113">
              <a:extLst>
                <a:ext uri="{FF2B5EF4-FFF2-40B4-BE49-F238E27FC236}">
                  <a16:creationId xmlns:a16="http://schemas.microsoft.com/office/drawing/2014/main" id="{2E60E864-BA94-5C26-0842-F3FA29BC2DC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27688" y="2016125"/>
              <a:ext cx="323850" cy="333375"/>
            </a:xfrm>
            <a:custGeom>
              <a:avLst/>
              <a:gdLst>
                <a:gd name="T0" fmla="*/ 196 w 204"/>
                <a:gd name="T1" fmla="*/ 37 h 210"/>
                <a:gd name="T2" fmla="*/ 161 w 204"/>
                <a:gd name="T3" fmla="*/ 36 h 210"/>
                <a:gd name="T4" fmla="*/ 165 w 204"/>
                <a:gd name="T5" fmla="*/ 57 h 210"/>
                <a:gd name="T6" fmla="*/ 183 w 204"/>
                <a:gd name="T7" fmla="*/ 75 h 210"/>
                <a:gd name="T8" fmla="*/ 176 w 204"/>
                <a:gd name="T9" fmla="*/ 96 h 210"/>
                <a:gd name="T10" fmla="*/ 162 w 204"/>
                <a:gd name="T11" fmla="*/ 128 h 210"/>
                <a:gd name="T12" fmla="*/ 133 w 204"/>
                <a:gd name="T13" fmla="*/ 143 h 210"/>
                <a:gd name="T14" fmla="*/ 132 w 204"/>
                <a:gd name="T15" fmla="*/ 166 h 210"/>
                <a:gd name="T16" fmla="*/ 144 w 204"/>
                <a:gd name="T17" fmla="*/ 187 h 210"/>
                <a:gd name="T18" fmla="*/ 119 w 204"/>
                <a:gd name="T19" fmla="*/ 200 h 210"/>
                <a:gd name="T20" fmla="*/ 101 w 204"/>
                <a:gd name="T21" fmla="*/ 206 h 210"/>
                <a:gd name="T22" fmla="*/ 83 w 204"/>
                <a:gd name="T23" fmla="*/ 183 h 210"/>
                <a:gd name="T24" fmla="*/ 37 w 204"/>
                <a:gd name="T25" fmla="*/ 187 h 210"/>
                <a:gd name="T26" fmla="*/ 20 w 204"/>
                <a:gd name="T27" fmla="*/ 170 h 210"/>
                <a:gd name="T28" fmla="*/ 37 w 204"/>
                <a:gd name="T29" fmla="*/ 156 h 210"/>
                <a:gd name="T30" fmla="*/ 28 w 204"/>
                <a:gd name="T31" fmla="*/ 139 h 210"/>
                <a:gd name="T32" fmla="*/ 7 w 204"/>
                <a:gd name="T33" fmla="*/ 122 h 210"/>
                <a:gd name="T34" fmla="*/ 23 w 204"/>
                <a:gd name="T35" fmla="*/ 122 h 210"/>
                <a:gd name="T36" fmla="*/ 44 w 204"/>
                <a:gd name="T37" fmla="*/ 122 h 210"/>
                <a:gd name="T38" fmla="*/ 55 w 204"/>
                <a:gd name="T39" fmla="*/ 119 h 210"/>
                <a:gd name="T40" fmla="*/ 71 w 204"/>
                <a:gd name="T41" fmla="*/ 98 h 210"/>
                <a:gd name="T42" fmla="*/ 85 w 204"/>
                <a:gd name="T43" fmla="*/ 91 h 210"/>
                <a:gd name="T44" fmla="*/ 97 w 204"/>
                <a:gd name="T45" fmla="*/ 84 h 210"/>
                <a:gd name="T46" fmla="*/ 105 w 204"/>
                <a:gd name="T47" fmla="*/ 81 h 210"/>
                <a:gd name="T48" fmla="*/ 106 w 204"/>
                <a:gd name="T49" fmla="*/ 62 h 210"/>
                <a:gd name="T50" fmla="*/ 106 w 204"/>
                <a:gd name="T51" fmla="*/ 48 h 210"/>
                <a:gd name="T52" fmla="*/ 122 w 204"/>
                <a:gd name="T53" fmla="*/ 42 h 210"/>
                <a:gd name="T54" fmla="*/ 124 w 204"/>
                <a:gd name="T55" fmla="*/ 31 h 210"/>
                <a:gd name="T56" fmla="*/ 116 w 204"/>
                <a:gd name="T57" fmla="*/ 15 h 210"/>
                <a:gd name="T58" fmla="*/ 135 w 204"/>
                <a:gd name="T59" fmla="*/ 5 h 210"/>
                <a:gd name="T60" fmla="*/ 155 w 204"/>
                <a:gd name="T61" fmla="*/ 1 h 210"/>
                <a:gd name="T62" fmla="*/ 174 w 204"/>
                <a:gd name="T63" fmla="*/ 5 h 210"/>
                <a:gd name="T64" fmla="*/ 204 w 204"/>
                <a:gd name="T65" fmla="*/ 24 h 2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04" h="210">
                  <a:moveTo>
                    <a:pt x="204" y="24"/>
                  </a:moveTo>
                  <a:lnTo>
                    <a:pt x="196" y="37"/>
                  </a:lnTo>
                  <a:lnTo>
                    <a:pt x="181" y="40"/>
                  </a:lnTo>
                  <a:lnTo>
                    <a:pt x="161" y="36"/>
                  </a:lnTo>
                  <a:lnTo>
                    <a:pt x="155" y="42"/>
                  </a:lnTo>
                  <a:lnTo>
                    <a:pt x="165" y="57"/>
                  </a:lnTo>
                  <a:lnTo>
                    <a:pt x="170" y="67"/>
                  </a:lnTo>
                  <a:lnTo>
                    <a:pt x="183" y="75"/>
                  </a:lnTo>
                  <a:lnTo>
                    <a:pt x="174" y="84"/>
                  </a:lnTo>
                  <a:lnTo>
                    <a:pt x="176" y="96"/>
                  </a:lnTo>
                  <a:lnTo>
                    <a:pt x="166" y="111"/>
                  </a:lnTo>
                  <a:lnTo>
                    <a:pt x="162" y="128"/>
                  </a:lnTo>
                  <a:lnTo>
                    <a:pt x="150" y="144"/>
                  </a:lnTo>
                  <a:lnTo>
                    <a:pt x="133" y="143"/>
                  </a:lnTo>
                  <a:lnTo>
                    <a:pt x="122" y="159"/>
                  </a:lnTo>
                  <a:lnTo>
                    <a:pt x="132" y="166"/>
                  </a:lnTo>
                  <a:lnTo>
                    <a:pt x="135" y="179"/>
                  </a:lnTo>
                  <a:lnTo>
                    <a:pt x="144" y="187"/>
                  </a:lnTo>
                  <a:lnTo>
                    <a:pt x="149" y="200"/>
                  </a:lnTo>
                  <a:lnTo>
                    <a:pt x="119" y="200"/>
                  </a:lnTo>
                  <a:lnTo>
                    <a:pt x="110" y="210"/>
                  </a:lnTo>
                  <a:lnTo>
                    <a:pt x="101" y="206"/>
                  </a:lnTo>
                  <a:lnTo>
                    <a:pt x="96" y="195"/>
                  </a:lnTo>
                  <a:lnTo>
                    <a:pt x="83" y="183"/>
                  </a:lnTo>
                  <a:lnTo>
                    <a:pt x="59" y="187"/>
                  </a:lnTo>
                  <a:lnTo>
                    <a:pt x="37" y="187"/>
                  </a:lnTo>
                  <a:lnTo>
                    <a:pt x="18" y="189"/>
                  </a:lnTo>
                  <a:lnTo>
                    <a:pt x="20" y="170"/>
                  </a:lnTo>
                  <a:lnTo>
                    <a:pt x="40" y="162"/>
                  </a:lnTo>
                  <a:lnTo>
                    <a:pt x="37" y="156"/>
                  </a:lnTo>
                  <a:lnTo>
                    <a:pt x="31" y="153"/>
                  </a:lnTo>
                  <a:lnTo>
                    <a:pt x="28" y="139"/>
                  </a:lnTo>
                  <a:lnTo>
                    <a:pt x="14" y="131"/>
                  </a:lnTo>
                  <a:lnTo>
                    <a:pt x="7" y="122"/>
                  </a:lnTo>
                  <a:lnTo>
                    <a:pt x="0" y="114"/>
                  </a:lnTo>
                  <a:lnTo>
                    <a:pt x="23" y="122"/>
                  </a:lnTo>
                  <a:lnTo>
                    <a:pt x="36" y="119"/>
                  </a:lnTo>
                  <a:lnTo>
                    <a:pt x="44" y="122"/>
                  </a:lnTo>
                  <a:lnTo>
                    <a:pt x="46" y="118"/>
                  </a:lnTo>
                  <a:lnTo>
                    <a:pt x="55" y="119"/>
                  </a:lnTo>
                  <a:lnTo>
                    <a:pt x="71" y="113"/>
                  </a:lnTo>
                  <a:lnTo>
                    <a:pt x="71" y="98"/>
                  </a:lnTo>
                  <a:lnTo>
                    <a:pt x="75" y="91"/>
                  </a:lnTo>
                  <a:lnTo>
                    <a:pt x="85" y="91"/>
                  </a:lnTo>
                  <a:lnTo>
                    <a:pt x="87" y="87"/>
                  </a:lnTo>
                  <a:lnTo>
                    <a:pt x="97" y="84"/>
                  </a:lnTo>
                  <a:lnTo>
                    <a:pt x="102" y="85"/>
                  </a:lnTo>
                  <a:lnTo>
                    <a:pt x="105" y="81"/>
                  </a:lnTo>
                  <a:lnTo>
                    <a:pt x="102" y="71"/>
                  </a:lnTo>
                  <a:lnTo>
                    <a:pt x="106" y="62"/>
                  </a:lnTo>
                  <a:lnTo>
                    <a:pt x="114" y="58"/>
                  </a:lnTo>
                  <a:lnTo>
                    <a:pt x="106" y="48"/>
                  </a:lnTo>
                  <a:lnTo>
                    <a:pt x="119" y="48"/>
                  </a:lnTo>
                  <a:lnTo>
                    <a:pt x="122" y="42"/>
                  </a:lnTo>
                  <a:lnTo>
                    <a:pt x="119" y="36"/>
                  </a:lnTo>
                  <a:lnTo>
                    <a:pt x="124" y="31"/>
                  </a:lnTo>
                  <a:lnTo>
                    <a:pt x="120" y="22"/>
                  </a:lnTo>
                  <a:lnTo>
                    <a:pt x="116" y="15"/>
                  </a:lnTo>
                  <a:lnTo>
                    <a:pt x="122" y="7"/>
                  </a:lnTo>
                  <a:lnTo>
                    <a:pt x="135" y="5"/>
                  </a:lnTo>
                  <a:lnTo>
                    <a:pt x="149" y="3"/>
                  </a:lnTo>
                  <a:lnTo>
                    <a:pt x="155" y="1"/>
                  </a:lnTo>
                  <a:lnTo>
                    <a:pt x="163" y="0"/>
                  </a:lnTo>
                  <a:lnTo>
                    <a:pt x="174" y="5"/>
                  </a:lnTo>
                  <a:lnTo>
                    <a:pt x="181" y="18"/>
                  </a:lnTo>
                  <a:lnTo>
                    <a:pt x="204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8" name="Freeform 114">
              <a:extLst>
                <a:ext uri="{FF2B5EF4-FFF2-40B4-BE49-F238E27FC236}">
                  <a16:creationId xmlns:a16="http://schemas.microsoft.com/office/drawing/2014/main" id="{D21EB69E-BFAC-F6B0-3DD5-44E8C7BC17A4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2288" y="1979613"/>
              <a:ext cx="284163" cy="230188"/>
            </a:xfrm>
            <a:custGeom>
              <a:avLst/>
              <a:gdLst>
                <a:gd name="T0" fmla="*/ 73 w 179"/>
                <a:gd name="T1" fmla="*/ 19 h 145"/>
                <a:gd name="T2" fmla="*/ 87 w 179"/>
                <a:gd name="T3" fmla="*/ 24 h 145"/>
                <a:gd name="T4" fmla="*/ 101 w 179"/>
                <a:gd name="T5" fmla="*/ 21 h 145"/>
                <a:gd name="T6" fmla="*/ 112 w 179"/>
                <a:gd name="T7" fmla="*/ 15 h 145"/>
                <a:gd name="T8" fmla="*/ 113 w 179"/>
                <a:gd name="T9" fmla="*/ 6 h 145"/>
                <a:gd name="T10" fmla="*/ 123 w 179"/>
                <a:gd name="T11" fmla="*/ 3 h 145"/>
                <a:gd name="T12" fmla="*/ 127 w 179"/>
                <a:gd name="T13" fmla="*/ 10 h 145"/>
                <a:gd name="T14" fmla="*/ 138 w 179"/>
                <a:gd name="T15" fmla="*/ 28 h 145"/>
                <a:gd name="T16" fmla="*/ 147 w 179"/>
                <a:gd name="T17" fmla="*/ 24 h 145"/>
                <a:gd name="T18" fmla="*/ 161 w 179"/>
                <a:gd name="T19" fmla="*/ 17 h 145"/>
                <a:gd name="T20" fmla="*/ 179 w 179"/>
                <a:gd name="T21" fmla="*/ 23 h 145"/>
                <a:gd name="T22" fmla="*/ 165 w 179"/>
                <a:gd name="T23" fmla="*/ 26 h 145"/>
                <a:gd name="T24" fmla="*/ 138 w 179"/>
                <a:gd name="T25" fmla="*/ 30 h 145"/>
                <a:gd name="T26" fmla="*/ 136 w 179"/>
                <a:gd name="T27" fmla="*/ 45 h 145"/>
                <a:gd name="T28" fmla="*/ 135 w 179"/>
                <a:gd name="T29" fmla="*/ 59 h 145"/>
                <a:gd name="T30" fmla="*/ 135 w 179"/>
                <a:gd name="T31" fmla="*/ 71 h 145"/>
                <a:gd name="T32" fmla="*/ 130 w 179"/>
                <a:gd name="T33" fmla="*/ 81 h 145"/>
                <a:gd name="T34" fmla="*/ 118 w 179"/>
                <a:gd name="T35" fmla="*/ 94 h 145"/>
                <a:gd name="T36" fmla="*/ 118 w 179"/>
                <a:gd name="T37" fmla="*/ 108 h 145"/>
                <a:gd name="T38" fmla="*/ 103 w 179"/>
                <a:gd name="T39" fmla="*/ 110 h 145"/>
                <a:gd name="T40" fmla="*/ 91 w 179"/>
                <a:gd name="T41" fmla="*/ 114 h 145"/>
                <a:gd name="T42" fmla="*/ 87 w 179"/>
                <a:gd name="T43" fmla="*/ 136 h 145"/>
                <a:gd name="T44" fmla="*/ 62 w 179"/>
                <a:gd name="T45" fmla="*/ 141 h 145"/>
                <a:gd name="T46" fmla="*/ 52 w 179"/>
                <a:gd name="T47" fmla="*/ 142 h 145"/>
                <a:gd name="T48" fmla="*/ 16 w 179"/>
                <a:gd name="T49" fmla="*/ 137 h 145"/>
                <a:gd name="T50" fmla="*/ 22 w 179"/>
                <a:gd name="T51" fmla="*/ 112 h 145"/>
                <a:gd name="T52" fmla="*/ 9 w 179"/>
                <a:gd name="T53" fmla="*/ 99 h 145"/>
                <a:gd name="T54" fmla="*/ 5 w 179"/>
                <a:gd name="T55" fmla="*/ 78 h 145"/>
                <a:gd name="T56" fmla="*/ 1 w 179"/>
                <a:gd name="T57" fmla="*/ 64 h 145"/>
                <a:gd name="T58" fmla="*/ 17 w 179"/>
                <a:gd name="T59" fmla="*/ 51 h 145"/>
                <a:gd name="T60" fmla="*/ 27 w 179"/>
                <a:gd name="T61" fmla="*/ 42 h 145"/>
                <a:gd name="T62" fmla="*/ 44 w 179"/>
                <a:gd name="T63" fmla="*/ 34 h 145"/>
                <a:gd name="T64" fmla="*/ 55 w 179"/>
                <a:gd name="T65" fmla="*/ 19 h 145"/>
                <a:gd name="T66" fmla="*/ 61 w 179"/>
                <a:gd name="T67" fmla="*/ 17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9" h="145">
                  <a:moveTo>
                    <a:pt x="65" y="19"/>
                  </a:moveTo>
                  <a:lnTo>
                    <a:pt x="73" y="19"/>
                  </a:lnTo>
                  <a:lnTo>
                    <a:pt x="83" y="21"/>
                  </a:lnTo>
                  <a:lnTo>
                    <a:pt x="87" y="24"/>
                  </a:lnTo>
                  <a:lnTo>
                    <a:pt x="95" y="19"/>
                  </a:lnTo>
                  <a:lnTo>
                    <a:pt x="101" y="21"/>
                  </a:lnTo>
                  <a:lnTo>
                    <a:pt x="103" y="15"/>
                  </a:lnTo>
                  <a:lnTo>
                    <a:pt x="112" y="15"/>
                  </a:lnTo>
                  <a:lnTo>
                    <a:pt x="113" y="12"/>
                  </a:lnTo>
                  <a:lnTo>
                    <a:pt x="113" y="6"/>
                  </a:lnTo>
                  <a:lnTo>
                    <a:pt x="117" y="0"/>
                  </a:lnTo>
                  <a:lnTo>
                    <a:pt x="123" y="3"/>
                  </a:lnTo>
                  <a:lnTo>
                    <a:pt x="123" y="8"/>
                  </a:lnTo>
                  <a:lnTo>
                    <a:pt x="127" y="10"/>
                  </a:lnTo>
                  <a:lnTo>
                    <a:pt x="130" y="23"/>
                  </a:lnTo>
                  <a:lnTo>
                    <a:pt x="138" y="28"/>
                  </a:lnTo>
                  <a:lnTo>
                    <a:pt x="140" y="25"/>
                  </a:lnTo>
                  <a:lnTo>
                    <a:pt x="147" y="24"/>
                  </a:lnTo>
                  <a:lnTo>
                    <a:pt x="152" y="16"/>
                  </a:lnTo>
                  <a:lnTo>
                    <a:pt x="161" y="17"/>
                  </a:lnTo>
                  <a:lnTo>
                    <a:pt x="175" y="17"/>
                  </a:lnTo>
                  <a:lnTo>
                    <a:pt x="179" y="23"/>
                  </a:lnTo>
                  <a:lnTo>
                    <a:pt x="171" y="24"/>
                  </a:lnTo>
                  <a:lnTo>
                    <a:pt x="165" y="26"/>
                  </a:lnTo>
                  <a:lnTo>
                    <a:pt x="151" y="28"/>
                  </a:lnTo>
                  <a:lnTo>
                    <a:pt x="138" y="30"/>
                  </a:lnTo>
                  <a:lnTo>
                    <a:pt x="132" y="38"/>
                  </a:lnTo>
                  <a:lnTo>
                    <a:pt x="136" y="45"/>
                  </a:lnTo>
                  <a:lnTo>
                    <a:pt x="140" y="54"/>
                  </a:lnTo>
                  <a:lnTo>
                    <a:pt x="135" y="59"/>
                  </a:lnTo>
                  <a:lnTo>
                    <a:pt x="138" y="65"/>
                  </a:lnTo>
                  <a:lnTo>
                    <a:pt x="135" y="71"/>
                  </a:lnTo>
                  <a:lnTo>
                    <a:pt x="122" y="71"/>
                  </a:lnTo>
                  <a:lnTo>
                    <a:pt x="130" y="81"/>
                  </a:lnTo>
                  <a:lnTo>
                    <a:pt x="122" y="85"/>
                  </a:lnTo>
                  <a:lnTo>
                    <a:pt x="118" y="94"/>
                  </a:lnTo>
                  <a:lnTo>
                    <a:pt x="121" y="104"/>
                  </a:lnTo>
                  <a:lnTo>
                    <a:pt x="118" y="108"/>
                  </a:lnTo>
                  <a:lnTo>
                    <a:pt x="113" y="107"/>
                  </a:lnTo>
                  <a:lnTo>
                    <a:pt x="103" y="110"/>
                  </a:lnTo>
                  <a:lnTo>
                    <a:pt x="101" y="114"/>
                  </a:lnTo>
                  <a:lnTo>
                    <a:pt x="91" y="114"/>
                  </a:lnTo>
                  <a:lnTo>
                    <a:pt x="87" y="121"/>
                  </a:lnTo>
                  <a:lnTo>
                    <a:pt x="87" y="136"/>
                  </a:lnTo>
                  <a:lnTo>
                    <a:pt x="71" y="142"/>
                  </a:lnTo>
                  <a:lnTo>
                    <a:pt x="62" y="141"/>
                  </a:lnTo>
                  <a:lnTo>
                    <a:pt x="60" y="145"/>
                  </a:lnTo>
                  <a:lnTo>
                    <a:pt x="52" y="142"/>
                  </a:lnTo>
                  <a:lnTo>
                    <a:pt x="39" y="145"/>
                  </a:lnTo>
                  <a:lnTo>
                    <a:pt x="16" y="137"/>
                  </a:lnTo>
                  <a:lnTo>
                    <a:pt x="25" y="121"/>
                  </a:lnTo>
                  <a:lnTo>
                    <a:pt x="22" y="112"/>
                  </a:lnTo>
                  <a:lnTo>
                    <a:pt x="12" y="110"/>
                  </a:lnTo>
                  <a:lnTo>
                    <a:pt x="9" y="99"/>
                  </a:lnTo>
                  <a:lnTo>
                    <a:pt x="1" y="88"/>
                  </a:lnTo>
                  <a:lnTo>
                    <a:pt x="5" y="78"/>
                  </a:lnTo>
                  <a:lnTo>
                    <a:pt x="0" y="76"/>
                  </a:lnTo>
                  <a:lnTo>
                    <a:pt x="1" y="64"/>
                  </a:lnTo>
                  <a:lnTo>
                    <a:pt x="3" y="45"/>
                  </a:lnTo>
                  <a:lnTo>
                    <a:pt x="17" y="51"/>
                  </a:lnTo>
                  <a:lnTo>
                    <a:pt x="26" y="49"/>
                  </a:lnTo>
                  <a:lnTo>
                    <a:pt x="27" y="42"/>
                  </a:lnTo>
                  <a:lnTo>
                    <a:pt x="38" y="39"/>
                  </a:lnTo>
                  <a:lnTo>
                    <a:pt x="44" y="34"/>
                  </a:lnTo>
                  <a:lnTo>
                    <a:pt x="43" y="23"/>
                  </a:lnTo>
                  <a:lnTo>
                    <a:pt x="55" y="19"/>
                  </a:lnTo>
                  <a:lnTo>
                    <a:pt x="55" y="13"/>
                  </a:lnTo>
                  <a:lnTo>
                    <a:pt x="61" y="17"/>
                  </a:lnTo>
                  <a:lnTo>
                    <a:pt x="65" y="1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9" name="Freeform 115">
              <a:extLst>
                <a:ext uri="{FF2B5EF4-FFF2-40B4-BE49-F238E27FC236}">
                  <a16:creationId xmlns:a16="http://schemas.microsoft.com/office/drawing/2014/main" id="{E4520C66-0472-DD48-362A-FE62641F0D9A}"/>
                </a:ext>
              </a:extLst>
            </p:cNvPr>
            <p:cNvSpPr>
              <a:spLocks/>
            </p:cNvSpPr>
            <p:nvPr/>
          </p:nvSpPr>
          <p:spPr bwMode="auto">
            <a:xfrm>
              <a:off x="5713413" y="1920875"/>
              <a:ext cx="166688" cy="103188"/>
            </a:xfrm>
            <a:custGeom>
              <a:avLst/>
              <a:gdLst>
                <a:gd name="T0" fmla="*/ 13 w 105"/>
                <a:gd name="T1" fmla="*/ 58 h 65"/>
                <a:gd name="T2" fmla="*/ 17 w 105"/>
                <a:gd name="T3" fmla="*/ 43 h 65"/>
                <a:gd name="T4" fmla="*/ 10 w 105"/>
                <a:gd name="T5" fmla="*/ 31 h 65"/>
                <a:gd name="T6" fmla="*/ 0 w 105"/>
                <a:gd name="T7" fmla="*/ 27 h 65"/>
                <a:gd name="T8" fmla="*/ 1 w 105"/>
                <a:gd name="T9" fmla="*/ 21 h 65"/>
                <a:gd name="T10" fmla="*/ 13 w 105"/>
                <a:gd name="T11" fmla="*/ 21 h 65"/>
                <a:gd name="T12" fmla="*/ 17 w 105"/>
                <a:gd name="T13" fmla="*/ 13 h 65"/>
                <a:gd name="T14" fmla="*/ 17 w 105"/>
                <a:gd name="T15" fmla="*/ 2 h 65"/>
                <a:gd name="T16" fmla="*/ 33 w 105"/>
                <a:gd name="T17" fmla="*/ 0 h 65"/>
                <a:gd name="T18" fmla="*/ 33 w 105"/>
                <a:gd name="T19" fmla="*/ 5 h 65"/>
                <a:gd name="T20" fmla="*/ 36 w 105"/>
                <a:gd name="T21" fmla="*/ 10 h 65"/>
                <a:gd name="T22" fmla="*/ 42 w 105"/>
                <a:gd name="T23" fmla="*/ 10 h 65"/>
                <a:gd name="T24" fmla="*/ 38 w 105"/>
                <a:gd name="T25" fmla="*/ 14 h 65"/>
                <a:gd name="T26" fmla="*/ 22 w 105"/>
                <a:gd name="T27" fmla="*/ 11 h 65"/>
                <a:gd name="T28" fmla="*/ 23 w 105"/>
                <a:gd name="T29" fmla="*/ 22 h 65"/>
                <a:gd name="T30" fmla="*/ 38 w 105"/>
                <a:gd name="T31" fmla="*/ 21 h 65"/>
                <a:gd name="T32" fmla="*/ 55 w 105"/>
                <a:gd name="T33" fmla="*/ 26 h 65"/>
                <a:gd name="T34" fmla="*/ 79 w 105"/>
                <a:gd name="T35" fmla="*/ 23 h 65"/>
                <a:gd name="T36" fmla="*/ 86 w 105"/>
                <a:gd name="T37" fmla="*/ 36 h 65"/>
                <a:gd name="T38" fmla="*/ 90 w 105"/>
                <a:gd name="T39" fmla="*/ 35 h 65"/>
                <a:gd name="T40" fmla="*/ 99 w 105"/>
                <a:gd name="T41" fmla="*/ 39 h 65"/>
                <a:gd name="T42" fmla="*/ 100 w 105"/>
                <a:gd name="T43" fmla="*/ 45 h 65"/>
                <a:gd name="T44" fmla="*/ 105 w 105"/>
                <a:gd name="T45" fmla="*/ 54 h 65"/>
                <a:gd name="T46" fmla="*/ 91 w 105"/>
                <a:gd name="T47" fmla="*/ 54 h 65"/>
                <a:gd name="T48" fmla="*/ 82 w 105"/>
                <a:gd name="T49" fmla="*/ 53 h 65"/>
                <a:gd name="T50" fmla="*/ 77 w 105"/>
                <a:gd name="T51" fmla="*/ 61 h 65"/>
                <a:gd name="T52" fmla="*/ 70 w 105"/>
                <a:gd name="T53" fmla="*/ 62 h 65"/>
                <a:gd name="T54" fmla="*/ 68 w 105"/>
                <a:gd name="T55" fmla="*/ 65 h 65"/>
                <a:gd name="T56" fmla="*/ 60 w 105"/>
                <a:gd name="T57" fmla="*/ 60 h 65"/>
                <a:gd name="T58" fmla="*/ 57 w 105"/>
                <a:gd name="T59" fmla="*/ 47 h 65"/>
                <a:gd name="T60" fmla="*/ 53 w 105"/>
                <a:gd name="T61" fmla="*/ 45 h 65"/>
                <a:gd name="T62" fmla="*/ 53 w 105"/>
                <a:gd name="T63" fmla="*/ 40 h 65"/>
                <a:gd name="T64" fmla="*/ 47 w 105"/>
                <a:gd name="T65" fmla="*/ 37 h 65"/>
                <a:gd name="T66" fmla="*/ 43 w 105"/>
                <a:gd name="T67" fmla="*/ 43 h 65"/>
                <a:gd name="T68" fmla="*/ 43 w 105"/>
                <a:gd name="T69" fmla="*/ 49 h 65"/>
                <a:gd name="T70" fmla="*/ 42 w 105"/>
                <a:gd name="T71" fmla="*/ 52 h 65"/>
                <a:gd name="T72" fmla="*/ 33 w 105"/>
                <a:gd name="T73" fmla="*/ 52 h 65"/>
                <a:gd name="T74" fmla="*/ 31 w 105"/>
                <a:gd name="T75" fmla="*/ 58 h 65"/>
                <a:gd name="T76" fmla="*/ 25 w 105"/>
                <a:gd name="T77" fmla="*/ 56 h 65"/>
                <a:gd name="T78" fmla="*/ 17 w 105"/>
                <a:gd name="T79" fmla="*/ 61 h 65"/>
                <a:gd name="T80" fmla="*/ 13 w 105"/>
                <a:gd name="T81" fmla="*/ 5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05" h="65">
                  <a:moveTo>
                    <a:pt x="13" y="58"/>
                  </a:moveTo>
                  <a:lnTo>
                    <a:pt x="17" y="43"/>
                  </a:lnTo>
                  <a:lnTo>
                    <a:pt x="10" y="31"/>
                  </a:lnTo>
                  <a:lnTo>
                    <a:pt x="0" y="27"/>
                  </a:lnTo>
                  <a:lnTo>
                    <a:pt x="1" y="21"/>
                  </a:lnTo>
                  <a:lnTo>
                    <a:pt x="13" y="21"/>
                  </a:lnTo>
                  <a:lnTo>
                    <a:pt x="17" y="13"/>
                  </a:lnTo>
                  <a:lnTo>
                    <a:pt x="17" y="2"/>
                  </a:lnTo>
                  <a:lnTo>
                    <a:pt x="33" y="0"/>
                  </a:lnTo>
                  <a:lnTo>
                    <a:pt x="33" y="5"/>
                  </a:lnTo>
                  <a:lnTo>
                    <a:pt x="36" y="10"/>
                  </a:lnTo>
                  <a:lnTo>
                    <a:pt x="42" y="10"/>
                  </a:lnTo>
                  <a:lnTo>
                    <a:pt x="38" y="14"/>
                  </a:lnTo>
                  <a:lnTo>
                    <a:pt x="22" y="11"/>
                  </a:lnTo>
                  <a:lnTo>
                    <a:pt x="23" y="22"/>
                  </a:lnTo>
                  <a:lnTo>
                    <a:pt x="38" y="21"/>
                  </a:lnTo>
                  <a:lnTo>
                    <a:pt x="55" y="26"/>
                  </a:lnTo>
                  <a:lnTo>
                    <a:pt x="79" y="23"/>
                  </a:lnTo>
                  <a:lnTo>
                    <a:pt x="86" y="36"/>
                  </a:lnTo>
                  <a:lnTo>
                    <a:pt x="90" y="35"/>
                  </a:lnTo>
                  <a:lnTo>
                    <a:pt x="99" y="39"/>
                  </a:lnTo>
                  <a:lnTo>
                    <a:pt x="100" y="45"/>
                  </a:lnTo>
                  <a:lnTo>
                    <a:pt x="105" y="54"/>
                  </a:lnTo>
                  <a:lnTo>
                    <a:pt x="91" y="54"/>
                  </a:lnTo>
                  <a:lnTo>
                    <a:pt x="82" y="53"/>
                  </a:lnTo>
                  <a:lnTo>
                    <a:pt x="77" y="61"/>
                  </a:lnTo>
                  <a:lnTo>
                    <a:pt x="70" y="62"/>
                  </a:lnTo>
                  <a:lnTo>
                    <a:pt x="68" y="65"/>
                  </a:lnTo>
                  <a:lnTo>
                    <a:pt x="60" y="60"/>
                  </a:lnTo>
                  <a:lnTo>
                    <a:pt x="57" y="47"/>
                  </a:lnTo>
                  <a:lnTo>
                    <a:pt x="53" y="45"/>
                  </a:lnTo>
                  <a:lnTo>
                    <a:pt x="53" y="40"/>
                  </a:lnTo>
                  <a:lnTo>
                    <a:pt x="47" y="37"/>
                  </a:lnTo>
                  <a:lnTo>
                    <a:pt x="43" y="43"/>
                  </a:lnTo>
                  <a:lnTo>
                    <a:pt x="43" y="49"/>
                  </a:lnTo>
                  <a:lnTo>
                    <a:pt x="42" y="52"/>
                  </a:lnTo>
                  <a:lnTo>
                    <a:pt x="33" y="52"/>
                  </a:lnTo>
                  <a:lnTo>
                    <a:pt x="31" y="58"/>
                  </a:lnTo>
                  <a:lnTo>
                    <a:pt x="25" y="56"/>
                  </a:lnTo>
                  <a:lnTo>
                    <a:pt x="17" y="61"/>
                  </a:lnTo>
                  <a:lnTo>
                    <a:pt x="13" y="5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0" name="Freeform 116">
              <a:extLst>
                <a:ext uri="{FF2B5EF4-FFF2-40B4-BE49-F238E27FC236}">
                  <a16:creationId xmlns:a16="http://schemas.microsoft.com/office/drawing/2014/main" id="{09E011AC-45D9-F2BC-AA20-2F2DD289C689}"/>
                </a:ext>
              </a:extLst>
            </p:cNvPr>
            <p:cNvSpPr>
              <a:spLocks/>
            </p:cNvSpPr>
            <p:nvPr/>
          </p:nvSpPr>
          <p:spPr bwMode="auto">
            <a:xfrm>
              <a:off x="5748338" y="1860550"/>
              <a:ext cx="198438" cy="101600"/>
            </a:xfrm>
            <a:custGeom>
              <a:avLst/>
              <a:gdLst>
                <a:gd name="T0" fmla="*/ 8 w 125"/>
                <a:gd name="T1" fmla="*/ 16 h 64"/>
                <a:gd name="T2" fmla="*/ 9 w 125"/>
                <a:gd name="T3" fmla="*/ 9 h 64"/>
                <a:gd name="T4" fmla="*/ 17 w 125"/>
                <a:gd name="T5" fmla="*/ 8 h 64"/>
                <a:gd name="T6" fmla="*/ 39 w 125"/>
                <a:gd name="T7" fmla="*/ 12 h 64"/>
                <a:gd name="T8" fmla="*/ 38 w 125"/>
                <a:gd name="T9" fmla="*/ 4 h 64"/>
                <a:gd name="T10" fmla="*/ 44 w 125"/>
                <a:gd name="T11" fmla="*/ 0 h 64"/>
                <a:gd name="T12" fmla="*/ 64 w 125"/>
                <a:gd name="T13" fmla="*/ 8 h 64"/>
                <a:gd name="T14" fmla="*/ 68 w 125"/>
                <a:gd name="T15" fmla="*/ 5 h 64"/>
                <a:gd name="T16" fmla="*/ 89 w 125"/>
                <a:gd name="T17" fmla="*/ 7 h 64"/>
                <a:gd name="T18" fmla="*/ 109 w 125"/>
                <a:gd name="T19" fmla="*/ 8 h 64"/>
                <a:gd name="T20" fmla="*/ 117 w 125"/>
                <a:gd name="T21" fmla="*/ 12 h 64"/>
                <a:gd name="T22" fmla="*/ 125 w 125"/>
                <a:gd name="T23" fmla="*/ 14 h 64"/>
                <a:gd name="T24" fmla="*/ 125 w 125"/>
                <a:gd name="T25" fmla="*/ 18 h 64"/>
                <a:gd name="T26" fmla="*/ 108 w 125"/>
                <a:gd name="T27" fmla="*/ 27 h 64"/>
                <a:gd name="T28" fmla="*/ 105 w 125"/>
                <a:gd name="T29" fmla="*/ 34 h 64"/>
                <a:gd name="T30" fmla="*/ 90 w 125"/>
                <a:gd name="T31" fmla="*/ 35 h 64"/>
                <a:gd name="T32" fmla="*/ 89 w 125"/>
                <a:gd name="T33" fmla="*/ 44 h 64"/>
                <a:gd name="T34" fmla="*/ 74 w 125"/>
                <a:gd name="T35" fmla="*/ 43 h 64"/>
                <a:gd name="T36" fmla="*/ 66 w 125"/>
                <a:gd name="T37" fmla="*/ 46 h 64"/>
                <a:gd name="T38" fmla="*/ 57 w 125"/>
                <a:gd name="T39" fmla="*/ 53 h 64"/>
                <a:gd name="T40" fmla="*/ 59 w 125"/>
                <a:gd name="T41" fmla="*/ 57 h 64"/>
                <a:gd name="T42" fmla="*/ 57 w 125"/>
                <a:gd name="T43" fmla="*/ 61 h 64"/>
                <a:gd name="T44" fmla="*/ 33 w 125"/>
                <a:gd name="T45" fmla="*/ 64 h 64"/>
                <a:gd name="T46" fmla="*/ 16 w 125"/>
                <a:gd name="T47" fmla="*/ 59 h 64"/>
                <a:gd name="T48" fmla="*/ 1 w 125"/>
                <a:gd name="T49" fmla="*/ 60 h 64"/>
                <a:gd name="T50" fmla="*/ 0 w 125"/>
                <a:gd name="T51" fmla="*/ 49 h 64"/>
                <a:gd name="T52" fmla="*/ 16 w 125"/>
                <a:gd name="T53" fmla="*/ 52 h 64"/>
                <a:gd name="T54" fmla="*/ 20 w 125"/>
                <a:gd name="T55" fmla="*/ 48 h 64"/>
                <a:gd name="T56" fmla="*/ 29 w 125"/>
                <a:gd name="T57" fmla="*/ 49 h 64"/>
                <a:gd name="T58" fmla="*/ 42 w 125"/>
                <a:gd name="T59" fmla="*/ 39 h 64"/>
                <a:gd name="T60" fmla="*/ 25 w 125"/>
                <a:gd name="T61" fmla="*/ 30 h 64"/>
                <a:gd name="T62" fmla="*/ 17 w 125"/>
                <a:gd name="T63" fmla="*/ 34 h 64"/>
                <a:gd name="T64" fmla="*/ 5 w 125"/>
                <a:gd name="T65" fmla="*/ 29 h 64"/>
                <a:gd name="T66" fmla="*/ 13 w 125"/>
                <a:gd name="T67" fmla="*/ 17 h 64"/>
                <a:gd name="T68" fmla="*/ 8 w 125"/>
                <a:gd name="T69" fmla="*/ 16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5" h="64">
                  <a:moveTo>
                    <a:pt x="8" y="16"/>
                  </a:moveTo>
                  <a:lnTo>
                    <a:pt x="9" y="9"/>
                  </a:lnTo>
                  <a:lnTo>
                    <a:pt x="17" y="8"/>
                  </a:lnTo>
                  <a:lnTo>
                    <a:pt x="39" y="12"/>
                  </a:lnTo>
                  <a:lnTo>
                    <a:pt x="38" y="4"/>
                  </a:lnTo>
                  <a:lnTo>
                    <a:pt x="44" y="0"/>
                  </a:lnTo>
                  <a:lnTo>
                    <a:pt x="64" y="8"/>
                  </a:lnTo>
                  <a:lnTo>
                    <a:pt x="68" y="5"/>
                  </a:lnTo>
                  <a:lnTo>
                    <a:pt x="89" y="7"/>
                  </a:lnTo>
                  <a:lnTo>
                    <a:pt x="109" y="8"/>
                  </a:lnTo>
                  <a:lnTo>
                    <a:pt x="117" y="12"/>
                  </a:lnTo>
                  <a:lnTo>
                    <a:pt x="125" y="14"/>
                  </a:lnTo>
                  <a:lnTo>
                    <a:pt x="125" y="18"/>
                  </a:lnTo>
                  <a:lnTo>
                    <a:pt x="108" y="27"/>
                  </a:lnTo>
                  <a:lnTo>
                    <a:pt x="105" y="34"/>
                  </a:lnTo>
                  <a:lnTo>
                    <a:pt x="90" y="35"/>
                  </a:lnTo>
                  <a:lnTo>
                    <a:pt x="89" y="44"/>
                  </a:lnTo>
                  <a:lnTo>
                    <a:pt x="74" y="43"/>
                  </a:lnTo>
                  <a:lnTo>
                    <a:pt x="66" y="46"/>
                  </a:lnTo>
                  <a:lnTo>
                    <a:pt x="57" y="53"/>
                  </a:lnTo>
                  <a:lnTo>
                    <a:pt x="59" y="57"/>
                  </a:lnTo>
                  <a:lnTo>
                    <a:pt x="57" y="61"/>
                  </a:lnTo>
                  <a:lnTo>
                    <a:pt x="33" y="64"/>
                  </a:lnTo>
                  <a:lnTo>
                    <a:pt x="16" y="59"/>
                  </a:lnTo>
                  <a:lnTo>
                    <a:pt x="1" y="60"/>
                  </a:lnTo>
                  <a:lnTo>
                    <a:pt x="0" y="49"/>
                  </a:lnTo>
                  <a:lnTo>
                    <a:pt x="16" y="52"/>
                  </a:lnTo>
                  <a:lnTo>
                    <a:pt x="20" y="48"/>
                  </a:lnTo>
                  <a:lnTo>
                    <a:pt x="29" y="49"/>
                  </a:lnTo>
                  <a:lnTo>
                    <a:pt x="42" y="39"/>
                  </a:lnTo>
                  <a:lnTo>
                    <a:pt x="25" y="30"/>
                  </a:lnTo>
                  <a:lnTo>
                    <a:pt x="17" y="34"/>
                  </a:lnTo>
                  <a:lnTo>
                    <a:pt x="5" y="29"/>
                  </a:lnTo>
                  <a:lnTo>
                    <a:pt x="13" y="17"/>
                  </a:lnTo>
                  <a:lnTo>
                    <a:pt x="8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1" name="Freeform 117">
              <a:extLst>
                <a:ext uri="{FF2B5EF4-FFF2-40B4-BE49-F238E27FC236}">
                  <a16:creationId xmlns:a16="http://schemas.microsoft.com/office/drawing/2014/main" id="{0FA082C3-3830-DB37-48F3-DFAD0A9E6A24}"/>
                </a:ext>
              </a:extLst>
            </p:cNvPr>
            <p:cNvSpPr>
              <a:spLocks/>
            </p:cNvSpPr>
            <p:nvPr/>
          </p:nvSpPr>
          <p:spPr bwMode="auto">
            <a:xfrm>
              <a:off x="5394326" y="1874838"/>
              <a:ext cx="311150" cy="185738"/>
            </a:xfrm>
            <a:custGeom>
              <a:avLst/>
              <a:gdLst>
                <a:gd name="T0" fmla="*/ 0 w 196"/>
                <a:gd name="T1" fmla="*/ 14 h 117"/>
                <a:gd name="T2" fmla="*/ 4 w 196"/>
                <a:gd name="T3" fmla="*/ 9 h 117"/>
                <a:gd name="T4" fmla="*/ 18 w 196"/>
                <a:gd name="T5" fmla="*/ 7 h 117"/>
                <a:gd name="T6" fmla="*/ 28 w 196"/>
                <a:gd name="T7" fmla="*/ 11 h 117"/>
                <a:gd name="T8" fmla="*/ 39 w 196"/>
                <a:gd name="T9" fmla="*/ 24 h 117"/>
                <a:gd name="T10" fmla="*/ 45 w 196"/>
                <a:gd name="T11" fmla="*/ 22 h 117"/>
                <a:gd name="T12" fmla="*/ 61 w 196"/>
                <a:gd name="T13" fmla="*/ 22 h 117"/>
                <a:gd name="T14" fmla="*/ 56 w 196"/>
                <a:gd name="T15" fmla="*/ 14 h 117"/>
                <a:gd name="T16" fmla="*/ 65 w 196"/>
                <a:gd name="T17" fmla="*/ 8 h 117"/>
                <a:gd name="T18" fmla="*/ 74 w 196"/>
                <a:gd name="T19" fmla="*/ 0 h 117"/>
                <a:gd name="T20" fmla="*/ 93 w 196"/>
                <a:gd name="T21" fmla="*/ 8 h 117"/>
                <a:gd name="T22" fmla="*/ 97 w 196"/>
                <a:gd name="T23" fmla="*/ 21 h 117"/>
                <a:gd name="T24" fmla="*/ 102 w 196"/>
                <a:gd name="T25" fmla="*/ 24 h 117"/>
                <a:gd name="T26" fmla="*/ 117 w 196"/>
                <a:gd name="T27" fmla="*/ 24 h 117"/>
                <a:gd name="T28" fmla="*/ 122 w 196"/>
                <a:gd name="T29" fmla="*/ 26 h 117"/>
                <a:gd name="T30" fmla="*/ 132 w 196"/>
                <a:gd name="T31" fmla="*/ 42 h 117"/>
                <a:gd name="T32" fmla="*/ 150 w 196"/>
                <a:gd name="T33" fmla="*/ 53 h 117"/>
                <a:gd name="T34" fmla="*/ 160 w 196"/>
                <a:gd name="T35" fmla="*/ 61 h 117"/>
                <a:gd name="T36" fmla="*/ 175 w 196"/>
                <a:gd name="T37" fmla="*/ 68 h 117"/>
                <a:gd name="T38" fmla="*/ 193 w 196"/>
                <a:gd name="T39" fmla="*/ 74 h 117"/>
                <a:gd name="T40" fmla="*/ 196 w 196"/>
                <a:gd name="T41" fmla="*/ 85 h 117"/>
                <a:gd name="T42" fmla="*/ 192 w 196"/>
                <a:gd name="T43" fmla="*/ 83 h 117"/>
                <a:gd name="T44" fmla="*/ 186 w 196"/>
                <a:gd name="T45" fmla="*/ 79 h 117"/>
                <a:gd name="T46" fmla="*/ 186 w 196"/>
                <a:gd name="T47" fmla="*/ 85 h 117"/>
                <a:gd name="T48" fmla="*/ 174 w 196"/>
                <a:gd name="T49" fmla="*/ 89 h 117"/>
                <a:gd name="T50" fmla="*/ 175 w 196"/>
                <a:gd name="T51" fmla="*/ 100 h 117"/>
                <a:gd name="T52" fmla="*/ 169 w 196"/>
                <a:gd name="T53" fmla="*/ 105 h 117"/>
                <a:gd name="T54" fmla="*/ 158 w 196"/>
                <a:gd name="T55" fmla="*/ 108 h 117"/>
                <a:gd name="T56" fmla="*/ 157 w 196"/>
                <a:gd name="T57" fmla="*/ 115 h 117"/>
                <a:gd name="T58" fmla="*/ 148 w 196"/>
                <a:gd name="T59" fmla="*/ 117 h 117"/>
                <a:gd name="T60" fmla="*/ 134 w 196"/>
                <a:gd name="T61" fmla="*/ 111 h 117"/>
                <a:gd name="T62" fmla="*/ 128 w 196"/>
                <a:gd name="T63" fmla="*/ 98 h 117"/>
                <a:gd name="T64" fmla="*/ 119 w 196"/>
                <a:gd name="T65" fmla="*/ 96 h 117"/>
                <a:gd name="T66" fmla="*/ 101 w 196"/>
                <a:gd name="T67" fmla="*/ 83 h 117"/>
                <a:gd name="T68" fmla="*/ 92 w 196"/>
                <a:gd name="T69" fmla="*/ 82 h 117"/>
                <a:gd name="T70" fmla="*/ 75 w 196"/>
                <a:gd name="T71" fmla="*/ 73 h 117"/>
                <a:gd name="T72" fmla="*/ 65 w 196"/>
                <a:gd name="T73" fmla="*/ 72 h 117"/>
                <a:gd name="T74" fmla="*/ 61 w 196"/>
                <a:gd name="T75" fmla="*/ 76 h 117"/>
                <a:gd name="T76" fmla="*/ 52 w 196"/>
                <a:gd name="T77" fmla="*/ 74 h 117"/>
                <a:gd name="T78" fmla="*/ 44 w 196"/>
                <a:gd name="T79" fmla="*/ 83 h 117"/>
                <a:gd name="T80" fmla="*/ 32 w 196"/>
                <a:gd name="T81" fmla="*/ 87 h 117"/>
                <a:gd name="T82" fmla="*/ 30 w 196"/>
                <a:gd name="T83" fmla="*/ 76 h 117"/>
                <a:gd name="T84" fmla="*/ 27 w 196"/>
                <a:gd name="T85" fmla="*/ 60 h 117"/>
                <a:gd name="T86" fmla="*/ 17 w 196"/>
                <a:gd name="T87" fmla="*/ 55 h 117"/>
                <a:gd name="T88" fmla="*/ 17 w 196"/>
                <a:gd name="T89" fmla="*/ 43 h 117"/>
                <a:gd name="T90" fmla="*/ 8 w 196"/>
                <a:gd name="T91" fmla="*/ 42 h 117"/>
                <a:gd name="T92" fmla="*/ 8 w 196"/>
                <a:gd name="T93" fmla="*/ 30 h 117"/>
                <a:gd name="T94" fmla="*/ 22 w 196"/>
                <a:gd name="T95" fmla="*/ 33 h 117"/>
                <a:gd name="T96" fmla="*/ 31 w 196"/>
                <a:gd name="T97" fmla="*/ 29 h 117"/>
                <a:gd name="T98" fmla="*/ 19 w 196"/>
                <a:gd name="T99" fmla="*/ 18 h 117"/>
                <a:gd name="T100" fmla="*/ 14 w 196"/>
                <a:gd name="T101" fmla="*/ 9 h 117"/>
                <a:gd name="T102" fmla="*/ 4 w 196"/>
                <a:gd name="T103" fmla="*/ 13 h 117"/>
                <a:gd name="T104" fmla="*/ 5 w 196"/>
                <a:gd name="T105" fmla="*/ 25 h 117"/>
                <a:gd name="T106" fmla="*/ 0 w 196"/>
                <a:gd name="T107" fmla="*/ 14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96" h="117">
                  <a:moveTo>
                    <a:pt x="0" y="14"/>
                  </a:moveTo>
                  <a:lnTo>
                    <a:pt x="4" y="9"/>
                  </a:lnTo>
                  <a:lnTo>
                    <a:pt x="18" y="7"/>
                  </a:lnTo>
                  <a:lnTo>
                    <a:pt x="28" y="11"/>
                  </a:lnTo>
                  <a:lnTo>
                    <a:pt x="39" y="24"/>
                  </a:lnTo>
                  <a:lnTo>
                    <a:pt x="45" y="22"/>
                  </a:lnTo>
                  <a:lnTo>
                    <a:pt x="61" y="22"/>
                  </a:lnTo>
                  <a:lnTo>
                    <a:pt x="56" y="14"/>
                  </a:lnTo>
                  <a:lnTo>
                    <a:pt x="65" y="8"/>
                  </a:lnTo>
                  <a:lnTo>
                    <a:pt x="74" y="0"/>
                  </a:lnTo>
                  <a:lnTo>
                    <a:pt x="93" y="8"/>
                  </a:lnTo>
                  <a:lnTo>
                    <a:pt x="97" y="21"/>
                  </a:lnTo>
                  <a:lnTo>
                    <a:pt x="102" y="24"/>
                  </a:lnTo>
                  <a:lnTo>
                    <a:pt x="117" y="24"/>
                  </a:lnTo>
                  <a:lnTo>
                    <a:pt x="122" y="26"/>
                  </a:lnTo>
                  <a:lnTo>
                    <a:pt x="132" y="42"/>
                  </a:lnTo>
                  <a:lnTo>
                    <a:pt x="150" y="53"/>
                  </a:lnTo>
                  <a:lnTo>
                    <a:pt x="160" y="61"/>
                  </a:lnTo>
                  <a:lnTo>
                    <a:pt x="175" y="68"/>
                  </a:lnTo>
                  <a:lnTo>
                    <a:pt x="193" y="74"/>
                  </a:lnTo>
                  <a:lnTo>
                    <a:pt x="196" y="85"/>
                  </a:lnTo>
                  <a:lnTo>
                    <a:pt x="192" y="83"/>
                  </a:lnTo>
                  <a:lnTo>
                    <a:pt x="186" y="79"/>
                  </a:lnTo>
                  <a:lnTo>
                    <a:pt x="186" y="85"/>
                  </a:lnTo>
                  <a:lnTo>
                    <a:pt x="174" y="89"/>
                  </a:lnTo>
                  <a:lnTo>
                    <a:pt x="175" y="100"/>
                  </a:lnTo>
                  <a:lnTo>
                    <a:pt x="169" y="105"/>
                  </a:lnTo>
                  <a:lnTo>
                    <a:pt x="158" y="108"/>
                  </a:lnTo>
                  <a:lnTo>
                    <a:pt x="157" y="115"/>
                  </a:lnTo>
                  <a:lnTo>
                    <a:pt x="148" y="117"/>
                  </a:lnTo>
                  <a:lnTo>
                    <a:pt x="134" y="111"/>
                  </a:lnTo>
                  <a:lnTo>
                    <a:pt x="128" y="98"/>
                  </a:lnTo>
                  <a:lnTo>
                    <a:pt x="119" y="96"/>
                  </a:lnTo>
                  <a:lnTo>
                    <a:pt x="101" y="83"/>
                  </a:lnTo>
                  <a:lnTo>
                    <a:pt x="92" y="82"/>
                  </a:lnTo>
                  <a:lnTo>
                    <a:pt x="75" y="73"/>
                  </a:lnTo>
                  <a:lnTo>
                    <a:pt x="65" y="72"/>
                  </a:lnTo>
                  <a:lnTo>
                    <a:pt x="61" y="76"/>
                  </a:lnTo>
                  <a:lnTo>
                    <a:pt x="52" y="74"/>
                  </a:lnTo>
                  <a:lnTo>
                    <a:pt x="44" y="83"/>
                  </a:lnTo>
                  <a:lnTo>
                    <a:pt x="32" y="87"/>
                  </a:lnTo>
                  <a:lnTo>
                    <a:pt x="30" y="76"/>
                  </a:lnTo>
                  <a:lnTo>
                    <a:pt x="27" y="60"/>
                  </a:lnTo>
                  <a:lnTo>
                    <a:pt x="17" y="55"/>
                  </a:lnTo>
                  <a:lnTo>
                    <a:pt x="17" y="43"/>
                  </a:lnTo>
                  <a:lnTo>
                    <a:pt x="8" y="42"/>
                  </a:lnTo>
                  <a:lnTo>
                    <a:pt x="8" y="30"/>
                  </a:lnTo>
                  <a:lnTo>
                    <a:pt x="22" y="33"/>
                  </a:lnTo>
                  <a:lnTo>
                    <a:pt x="31" y="29"/>
                  </a:lnTo>
                  <a:lnTo>
                    <a:pt x="19" y="18"/>
                  </a:lnTo>
                  <a:lnTo>
                    <a:pt x="14" y="9"/>
                  </a:lnTo>
                  <a:lnTo>
                    <a:pt x="4" y="13"/>
                  </a:lnTo>
                  <a:lnTo>
                    <a:pt x="5" y="25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2" name="Freeform 118">
              <a:extLst>
                <a:ext uri="{FF2B5EF4-FFF2-40B4-BE49-F238E27FC236}">
                  <a16:creationId xmlns:a16="http://schemas.microsoft.com/office/drawing/2014/main" id="{35144A39-E354-FE0E-C9A1-C91A3A3F528D}"/>
                </a:ext>
              </a:extLst>
            </p:cNvPr>
            <p:cNvSpPr>
              <a:spLocks/>
            </p:cNvSpPr>
            <p:nvPr/>
          </p:nvSpPr>
          <p:spPr bwMode="auto">
            <a:xfrm>
              <a:off x="5237163" y="1949450"/>
              <a:ext cx="454025" cy="366713"/>
            </a:xfrm>
            <a:custGeom>
              <a:avLst/>
              <a:gdLst>
                <a:gd name="T0" fmla="*/ 71 w 286"/>
                <a:gd name="T1" fmla="*/ 146 h 231"/>
                <a:gd name="T2" fmla="*/ 68 w 286"/>
                <a:gd name="T3" fmla="*/ 138 h 231"/>
                <a:gd name="T4" fmla="*/ 58 w 286"/>
                <a:gd name="T5" fmla="*/ 113 h 231"/>
                <a:gd name="T6" fmla="*/ 30 w 286"/>
                <a:gd name="T7" fmla="*/ 91 h 231"/>
                <a:gd name="T8" fmla="*/ 36 w 286"/>
                <a:gd name="T9" fmla="*/ 73 h 231"/>
                <a:gd name="T10" fmla="*/ 25 w 286"/>
                <a:gd name="T11" fmla="*/ 58 h 231"/>
                <a:gd name="T12" fmla="*/ 5 w 286"/>
                <a:gd name="T13" fmla="*/ 27 h 231"/>
                <a:gd name="T14" fmla="*/ 0 w 286"/>
                <a:gd name="T15" fmla="*/ 5 h 231"/>
                <a:gd name="T16" fmla="*/ 9 w 286"/>
                <a:gd name="T17" fmla="*/ 6 h 231"/>
                <a:gd name="T18" fmla="*/ 27 w 286"/>
                <a:gd name="T19" fmla="*/ 16 h 231"/>
                <a:gd name="T20" fmla="*/ 44 w 286"/>
                <a:gd name="T21" fmla="*/ 4 h 231"/>
                <a:gd name="T22" fmla="*/ 55 w 286"/>
                <a:gd name="T23" fmla="*/ 8 h 231"/>
                <a:gd name="T24" fmla="*/ 61 w 286"/>
                <a:gd name="T25" fmla="*/ 22 h 231"/>
                <a:gd name="T26" fmla="*/ 69 w 286"/>
                <a:gd name="T27" fmla="*/ 34 h 231"/>
                <a:gd name="T28" fmla="*/ 94 w 286"/>
                <a:gd name="T29" fmla="*/ 45 h 231"/>
                <a:gd name="T30" fmla="*/ 131 w 286"/>
                <a:gd name="T31" fmla="*/ 44 h 231"/>
                <a:gd name="T32" fmla="*/ 143 w 286"/>
                <a:gd name="T33" fmla="*/ 36 h 231"/>
                <a:gd name="T34" fmla="*/ 160 w 286"/>
                <a:gd name="T35" fmla="*/ 29 h 231"/>
                <a:gd name="T36" fmla="*/ 174 w 286"/>
                <a:gd name="T37" fmla="*/ 26 h 231"/>
                <a:gd name="T38" fmla="*/ 200 w 286"/>
                <a:gd name="T39" fmla="*/ 36 h 231"/>
                <a:gd name="T40" fmla="*/ 227 w 286"/>
                <a:gd name="T41" fmla="*/ 51 h 231"/>
                <a:gd name="T42" fmla="*/ 231 w 286"/>
                <a:gd name="T43" fmla="*/ 83 h 231"/>
                <a:gd name="T44" fmla="*/ 235 w 286"/>
                <a:gd name="T45" fmla="*/ 97 h 231"/>
                <a:gd name="T46" fmla="*/ 239 w 286"/>
                <a:gd name="T47" fmla="*/ 118 h 231"/>
                <a:gd name="T48" fmla="*/ 252 w 286"/>
                <a:gd name="T49" fmla="*/ 131 h 231"/>
                <a:gd name="T50" fmla="*/ 246 w 286"/>
                <a:gd name="T51" fmla="*/ 156 h 231"/>
                <a:gd name="T52" fmla="*/ 260 w 286"/>
                <a:gd name="T53" fmla="*/ 173 h 231"/>
                <a:gd name="T54" fmla="*/ 277 w 286"/>
                <a:gd name="T55" fmla="*/ 195 h 231"/>
                <a:gd name="T56" fmla="*/ 286 w 286"/>
                <a:gd name="T57" fmla="*/ 204 h 231"/>
                <a:gd name="T58" fmla="*/ 264 w 286"/>
                <a:gd name="T59" fmla="*/ 231 h 231"/>
                <a:gd name="T60" fmla="*/ 223 w 286"/>
                <a:gd name="T61" fmla="*/ 222 h 231"/>
                <a:gd name="T62" fmla="*/ 199 w 286"/>
                <a:gd name="T63" fmla="*/ 201 h 231"/>
                <a:gd name="T64" fmla="*/ 183 w 286"/>
                <a:gd name="T65" fmla="*/ 201 h 231"/>
                <a:gd name="T66" fmla="*/ 153 w 286"/>
                <a:gd name="T67" fmla="*/ 203 h 231"/>
                <a:gd name="T68" fmla="*/ 125 w 286"/>
                <a:gd name="T69" fmla="*/ 187 h 231"/>
                <a:gd name="T70" fmla="*/ 100 w 286"/>
                <a:gd name="T71" fmla="*/ 151 h 231"/>
                <a:gd name="T72" fmla="*/ 84 w 286"/>
                <a:gd name="T73" fmla="*/ 148 h 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86" h="231">
                  <a:moveTo>
                    <a:pt x="81" y="155"/>
                  </a:moveTo>
                  <a:lnTo>
                    <a:pt x="71" y="146"/>
                  </a:lnTo>
                  <a:lnTo>
                    <a:pt x="70" y="138"/>
                  </a:lnTo>
                  <a:lnTo>
                    <a:pt x="68" y="138"/>
                  </a:lnTo>
                  <a:lnTo>
                    <a:pt x="68" y="126"/>
                  </a:lnTo>
                  <a:lnTo>
                    <a:pt x="58" y="113"/>
                  </a:lnTo>
                  <a:lnTo>
                    <a:pt x="40" y="107"/>
                  </a:lnTo>
                  <a:lnTo>
                    <a:pt x="30" y="91"/>
                  </a:lnTo>
                  <a:lnTo>
                    <a:pt x="31" y="78"/>
                  </a:lnTo>
                  <a:lnTo>
                    <a:pt x="36" y="73"/>
                  </a:lnTo>
                  <a:lnTo>
                    <a:pt x="35" y="64"/>
                  </a:lnTo>
                  <a:lnTo>
                    <a:pt x="25" y="58"/>
                  </a:lnTo>
                  <a:lnTo>
                    <a:pt x="13" y="40"/>
                  </a:lnTo>
                  <a:lnTo>
                    <a:pt x="5" y="27"/>
                  </a:lnTo>
                  <a:lnTo>
                    <a:pt x="5" y="22"/>
                  </a:lnTo>
                  <a:lnTo>
                    <a:pt x="0" y="5"/>
                  </a:lnTo>
                  <a:lnTo>
                    <a:pt x="6" y="0"/>
                  </a:lnTo>
                  <a:lnTo>
                    <a:pt x="9" y="6"/>
                  </a:lnTo>
                  <a:lnTo>
                    <a:pt x="18" y="14"/>
                  </a:lnTo>
                  <a:lnTo>
                    <a:pt x="27" y="16"/>
                  </a:lnTo>
                  <a:lnTo>
                    <a:pt x="32" y="16"/>
                  </a:lnTo>
                  <a:lnTo>
                    <a:pt x="44" y="4"/>
                  </a:lnTo>
                  <a:lnTo>
                    <a:pt x="49" y="3"/>
                  </a:lnTo>
                  <a:lnTo>
                    <a:pt x="55" y="8"/>
                  </a:lnTo>
                  <a:lnTo>
                    <a:pt x="51" y="16"/>
                  </a:lnTo>
                  <a:lnTo>
                    <a:pt x="61" y="22"/>
                  </a:lnTo>
                  <a:lnTo>
                    <a:pt x="64" y="22"/>
                  </a:lnTo>
                  <a:lnTo>
                    <a:pt x="69" y="34"/>
                  </a:lnTo>
                  <a:lnTo>
                    <a:pt x="83" y="38"/>
                  </a:lnTo>
                  <a:lnTo>
                    <a:pt x="94" y="45"/>
                  </a:lnTo>
                  <a:lnTo>
                    <a:pt x="112" y="47"/>
                  </a:lnTo>
                  <a:lnTo>
                    <a:pt x="131" y="44"/>
                  </a:lnTo>
                  <a:lnTo>
                    <a:pt x="131" y="40"/>
                  </a:lnTo>
                  <a:lnTo>
                    <a:pt x="143" y="36"/>
                  </a:lnTo>
                  <a:lnTo>
                    <a:pt x="151" y="27"/>
                  </a:lnTo>
                  <a:lnTo>
                    <a:pt x="160" y="29"/>
                  </a:lnTo>
                  <a:lnTo>
                    <a:pt x="164" y="25"/>
                  </a:lnTo>
                  <a:lnTo>
                    <a:pt x="174" y="26"/>
                  </a:lnTo>
                  <a:lnTo>
                    <a:pt x="191" y="35"/>
                  </a:lnTo>
                  <a:lnTo>
                    <a:pt x="200" y="36"/>
                  </a:lnTo>
                  <a:lnTo>
                    <a:pt x="218" y="49"/>
                  </a:lnTo>
                  <a:lnTo>
                    <a:pt x="227" y="51"/>
                  </a:lnTo>
                  <a:lnTo>
                    <a:pt x="233" y="64"/>
                  </a:lnTo>
                  <a:lnTo>
                    <a:pt x="231" y="83"/>
                  </a:lnTo>
                  <a:lnTo>
                    <a:pt x="230" y="95"/>
                  </a:lnTo>
                  <a:lnTo>
                    <a:pt x="235" y="97"/>
                  </a:lnTo>
                  <a:lnTo>
                    <a:pt x="231" y="107"/>
                  </a:lnTo>
                  <a:lnTo>
                    <a:pt x="239" y="118"/>
                  </a:lnTo>
                  <a:lnTo>
                    <a:pt x="242" y="129"/>
                  </a:lnTo>
                  <a:lnTo>
                    <a:pt x="252" y="131"/>
                  </a:lnTo>
                  <a:lnTo>
                    <a:pt x="255" y="140"/>
                  </a:lnTo>
                  <a:lnTo>
                    <a:pt x="246" y="156"/>
                  </a:lnTo>
                  <a:lnTo>
                    <a:pt x="253" y="164"/>
                  </a:lnTo>
                  <a:lnTo>
                    <a:pt x="260" y="173"/>
                  </a:lnTo>
                  <a:lnTo>
                    <a:pt x="274" y="181"/>
                  </a:lnTo>
                  <a:lnTo>
                    <a:pt x="277" y="195"/>
                  </a:lnTo>
                  <a:lnTo>
                    <a:pt x="283" y="198"/>
                  </a:lnTo>
                  <a:lnTo>
                    <a:pt x="286" y="204"/>
                  </a:lnTo>
                  <a:lnTo>
                    <a:pt x="266" y="212"/>
                  </a:lnTo>
                  <a:lnTo>
                    <a:pt x="264" y="231"/>
                  </a:lnTo>
                  <a:lnTo>
                    <a:pt x="238" y="226"/>
                  </a:lnTo>
                  <a:lnTo>
                    <a:pt x="223" y="222"/>
                  </a:lnTo>
                  <a:lnTo>
                    <a:pt x="208" y="220"/>
                  </a:lnTo>
                  <a:lnTo>
                    <a:pt x="199" y="201"/>
                  </a:lnTo>
                  <a:lnTo>
                    <a:pt x="192" y="199"/>
                  </a:lnTo>
                  <a:lnTo>
                    <a:pt x="183" y="201"/>
                  </a:lnTo>
                  <a:lnTo>
                    <a:pt x="169" y="208"/>
                  </a:lnTo>
                  <a:lnTo>
                    <a:pt x="153" y="203"/>
                  </a:lnTo>
                  <a:lnTo>
                    <a:pt x="138" y="191"/>
                  </a:lnTo>
                  <a:lnTo>
                    <a:pt x="125" y="187"/>
                  </a:lnTo>
                  <a:lnTo>
                    <a:pt x="113" y="172"/>
                  </a:lnTo>
                  <a:lnTo>
                    <a:pt x="100" y="151"/>
                  </a:lnTo>
                  <a:lnTo>
                    <a:pt x="95" y="153"/>
                  </a:lnTo>
                  <a:lnTo>
                    <a:pt x="84" y="148"/>
                  </a:lnTo>
                  <a:lnTo>
                    <a:pt x="81" y="15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3" name="Freeform 119">
              <a:extLst>
                <a:ext uri="{FF2B5EF4-FFF2-40B4-BE49-F238E27FC236}">
                  <a16:creationId xmlns:a16="http://schemas.microsoft.com/office/drawing/2014/main" id="{6B4E8E7C-F911-14B7-C9AF-791D986AA1C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6" y="2011363"/>
              <a:ext cx="125413" cy="122238"/>
            </a:xfrm>
            <a:custGeom>
              <a:avLst/>
              <a:gdLst>
                <a:gd name="T0" fmla="*/ 2 w 79"/>
                <a:gd name="T1" fmla="*/ 70 h 77"/>
                <a:gd name="T2" fmla="*/ 3 w 79"/>
                <a:gd name="T3" fmla="*/ 69 h 77"/>
                <a:gd name="T4" fmla="*/ 2 w 79"/>
                <a:gd name="T5" fmla="*/ 62 h 77"/>
                <a:gd name="T6" fmla="*/ 5 w 79"/>
                <a:gd name="T7" fmla="*/ 53 h 77"/>
                <a:gd name="T8" fmla="*/ 10 w 79"/>
                <a:gd name="T9" fmla="*/ 48 h 77"/>
                <a:gd name="T10" fmla="*/ 9 w 79"/>
                <a:gd name="T11" fmla="*/ 42 h 77"/>
                <a:gd name="T12" fmla="*/ 2 w 79"/>
                <a:gd name="T13" fmla="*/ 40 h 77"/>
                <a:gd name="T14" fmla="*/ 0 w 79"/>
                <a:gd name="T15" fmla="*/ 29 h 77"/>
                <a:gd name="T16" fmla="*/ 2 w 79"/>
                <a:gd name="T17" fmla="*/ 22 h 77"/>
                <a:gd name="T18" fmla="*/ 5 w 79"/>
                <a:gd name="T19" fmla="*/ 18 h 77"/>
                <a:gd name="T20" fmla="*/ 9 w 79"/>
                <a:gd name="T21" fmla="*/ 16 h 77"/>
                <a:gd name="T22" fmla="*/ 7 w 79"/>
                <a:gd name="T23" fmla="*/ 8 h 77"/>
                <a:gd name="T24" fmla="*/ 11 w 79"/>
                <a:gd name="T25" fmla="*/ 9 h 77"/>
                <a:gd name="T26" fmla="*/ 26 w 79"/>
                <a:gd name="T27" fmla="*/ 6 h 77"/>
                <a:gd name="T28" fmla="*/ 33 w 79"/>
                <a:gd name="T29" fmla="*/ 8 h 77"/>
                <a:gd name="T30" fmla="*/ 42 w 79"/>
                <a:gd name="T31" fmla="*/ 8 h 77"/>
                <a:gd name="T32" fmla="*/ 58 w 79"/>
                <a:gd name="T33" fmla="*/ 3 h 77"/>
                <a:gd name="T34" fmla="*/ 64 w 79"/>
                <a:gd name="T35" fmla="*/ 3 h 77"/>
                <a:gd name="T36" fmla="*/ 79 w 79"/>
                <a:gd name="T37" fmla="*/ 0 h 77"/>
                <a:gd name="T38" fmla="*/ 74 w 79"/>
                <a:gd name="T39" fmla="*/ 9 h 77"/>
                <a:gd name="T40" fmla="*/ 68 w 79"/>
                <a:gd name="T41" fmla="*/ 13 h 77"/>
                <a:gd name="T42" fmla="*/ 71 w 79"/>
                <a:gd name="T43" fmla="*/ 26 h 77"/>
                <a:gd name="T44" fmla="*/ 68 w 79"/>
                <a:gd name="T45" fmla="*/ 44 h 77"/>
                <a:gd name="T46" fmla="*/ 40 w 79"/>
                <a:gd name="T47" fmla="*/ 61 h 77"/>
                <a:gd name="T48" fmla="*/ 16 w 79"/>
                <a:gd name="T49" fmla="*/ 77 h 77"/>
                <a:gd name="T50" fmla="*/ 2 w 79"/>
                <a:gd name="T51" fmla="*/ 7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9" h="77">
                  <a:moveTo>
                    <a:pt x="2" y="70"/>
                  </a:moveTo>
                  <a:lnTo>
                    <a:pt x="3" y="69"/>
                  </a:lnTo>
                  <a:lnTo>
                    <a:pt x="2" y="62"/>
                  </a:lnTo>
                  <a:lnTo>
                    <a:pt x="5" y="53"/>
                  </a:lnTo>
                  <a:lnTo>
                    <a:pt x="10" y="48"/>
                  </a:lnTo>
                  <a:lnTo>
                    <a:pt x="9" y="42"/>
                  </a:lnTo>
                  <a:lnTo>
                    <a:pt x="2" y="40"/>
                  </a:lnTo>
                  <a:lnTo>
                    <a:pt x="0" y="29"/>
                  </a:lnTo>
                  <a:lnTo>
                    <a:pt x="2" y="22"/>
                  </a:lnTo>
                  <a:lnTo>
                    <a:pt x="5" y="18"/>
                  </a:lnTo>
                  <a:lnTo>
                    <a:pt x="9" y="16"/>
                  </a:lnTo>
                  <a:lnTo>
                    <a:pt x="7" y="8"/>
                  </a:lnTo>
                  <a:lnTo>
                    <a:pt x="11" y="9"/>
                  </a:lnTo>
                  <a:lnTo>
                    <a:pt x="26" y="6"/>
                  </a:lnTo>
                  <a:lnTo>
                    <a:pt x="33" y="8"/>
                  </a:lnTo>
                  <a:lnTo>
                    <a:pt x="42" y="8"/>
                  </a:lnTo>
                  <a:lnTo>
                    <a:pt x="58" y="3"/>
                  </a:lnTo>
                  <a:lnTo>
                    <a:pt x="64" y="3"/>
                  </a:lnTo>
                  <a:lnTo>
                    <a:pt x="79" y="0"/>
                  </a:lnTo>
                  <a:lnTo>
                    <a:pt x="74" y="9"/>
                  </a:lnTo>
                  <a:lnTo>
                    <a:pt x="68" y="13"/>
                  </a:lnTo>
                  <a:lnTo>
                    <a:pt x="71" y="26"/>
                  </a:lnTo>
                  <a:lnTo>
                    <a:pt x="68" y="44"/>
                  </a:lnTo>
                  <a:lnTo>
                    <a:pt x="40" y="61"/>
                  </a:lnTo>
                  <a:lnTo>
                    <a:pt x="16" y="77"/>
                  </a:lnTo>
                  <a:lnTo>
                    <a:pt x="2" y="7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4" name="Freeform 120">
              <a:extLst>
                <a:ext uri="{FF2B5EF4-FFF2-40B4-BE49-F238E27FC236}">
                  <a16:creationId xmlns:a16="http://schemas.microsoft.com/office/drawing/2014/main" id="{78B18FC0-65F0-A61C-DC74-23BD2BA828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216526" y="1912938"/>
              <a:ext cx="71438" cy="61913"/>
            </a:xfrm>
            <a:custGeom>
              <a:avLst/>
              <a:gdLst>
                <a:gd name="T0" fmla="*/ 45 w 45"/>
                <a:gd name="T1" fmla="*/ 39 h 39"/>
                <a:gd name="T2" fmla="*/ 40 w 45"/>
                <a:gd name="T3" fmla="*/ 39 h 39"/>
                <a:gd name="T4" fmla="*/ 34 w 45"/>
                <a:gd name="T5" fmla="*/ 29 h 39"/>
                <a:gd name="T6" fmla="*/ 32 w 45"/>
                <a:gd name="T7" fmla="*/ 27 h 39"/>
                <a:gd name="T8" fmla="*/ 27 w 45"/>
                <a:gd name="T9" fmla="*/ 27 h 39"/>
                <a:gd name="T10" fmla="*/ 22 w 45"/>
                <a:gd name="T11" fmla="*/ 23 h 39"/>
                <a:gd name="T12" fmla="*/ 19 w 45"/>
                <a:gd name="T13" fmla="*/ 23 h 39"/>
                <a:gd name="T14" fmla="*/ 14 w 45"/>
                <a:gd name="T15" fmla="*/ 19 h 39"/>
                <a:gd name="T16" fmla="*/ 4 w 45"/>
                <a:gd name="T17" fmla="*/ 14 h 39"/>
                <a:gd name="T18" fmla="*/ 4 w 45"/>
                <a:gd name="T19" fmla="*/ 7 h 39"/>
                <a:gd name="T20" fmla="*/ 0 w 45"/>
                <a:gd name="T21" fmla="*/ 2 h 39"/>
                <a:gd name="T22" fmla="*/ 18 w 45"/>
                <a:gd name="T23" fmla="*/ 0 h 39"/>
                <a:gd name="T24" fmla="*/ 21 w 45"/>
                <a:gd name="T25" fmla="*/ 3 h 39"/>
                <a:gd name="T26" fmla="*/ 26 w 45"/>
                <a:gd name="T27" fmla="*/ 6 h 39"/>
                <a:gd name="T28" fmla="*/ 25 w 45"/>
                <a:gd name="T29" fmla="*/ 10 h 39"/>
                <a:gd name="T30" fmla="*/ 32 w 45"/>
                <a:gd name="T31" fmla="*/ 15 h 39"/>
                <a:gd name="T32" fmla="*/ 30 w 45"/>
                <a:gd name="T33" fmla="*/ 20 h 39"/>
                <a:gd name="T34" fmla="*/ 36 w 45"/>
                <a:gd name="T35" fmla="*/ 24 h 39"/>
                <a:gd name="T36" fmla="*/ 43 w 45"/>
                <a:gd name="T37" fmla="*/ 27 h 39"/>
                <a:gd name="T38" fmla="*/ 45 w 45"/>
                <a:gd name="T39" fmla="*/ 3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5" h="39">
                  <a:moveTo>
                    <a:pt x="45" y="39"/>
                  </a:moveTo>
                  <a:lnTo>
                    <a:pt x="40" y="39"/>
                  </a:lnTo>
                  <a:lnTo>
                    <a:pt x="34" y="29"/>
                  </a:lnTo>
                  <a:lnTo>
                    <a:pt x="32" y="27"/>
                  </a:lnTo>
                  <a:lnTo>
                    <a:pt x="27" y="27"/>
                  </a:lnTo>
                  <a:lnTo>
                    <a:pt x="22" y="23"/>
                  </a:lnTo>
                  <a:lnTo>
                    <a:pt x="19" y="23"/>
                  </a:lnTo>
                  <a:lnTo>
                    <a:pt x="14" y="19"/>
                  </a:lnTo>
                  <a:lnTo>
                    <a:pt x="4" y="14"/>
                  </a:lnTo>
                  <a:lnTo>
                    <a:pt x="4" y="7"/>
                  </a:lnTo>
                  <a:lnTo>
                    <a:pt x="0" y="2"/>
                  </a:lnTo>
                  <a:lnTo>
                    <a:pt x="18" y="0"/>
                  </a:lnTo>
                  <a:lnTo>
                    <a:pt x="21" y="3"/>
                  </a:lnTo>
                  <a:lnTo>
                    <a:pt x="26" y="6"/>
                  </a:lnTo>
                  <a:lnTo>
                    <a:pt x="25" y="10"/>
                  </a:lnTo>
                  <a:lnTo>
                    <a:pt x="32" y="15"/>
                  </a:lnTo>
                  <a:lnTo>
                    <a:pt x="30" y="20"/>
                  </a:lnTo>
                  <a:lnTo>
                    <a:pt x="36" y="24"/>
                  </a:lnTo>
                  <a:lnTo>
                    <a:pt x="43" y="27"/>
                  </a:lnTo>
                  <a:lnTo>
                    <a:pt x="45" y="3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5" name="Freeform 121">
              <a:extLst>
                <a:ext uri="{FF2B5EF4-FFF2-40B4-BE49-F238E27FC236}">
                  <a16:creationId xmlns:a16="http://schemas.microsoft.com/office/drawing/2014/main" id="{4A6D8919-0350-0302-344F-E80FB3EAFE6F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2313" y="1260475"/>
              <a:ext cx="200025" cy="309563"/>
            </a:xfrm>
            <a:custGeom>
              <a:avLst/>
              <a:gdLst>
                <a:gd name="T0" fmla="*/ 0 w 126"/>
                <a:gd name="T1" fmla="*/ 143 h 195"/>
                <a:gd name="T2" fmla="*/ 5 w 126"/>
                <a:gd name="T3" fmla="*/ 135 h 195"/>
                <a:gd name="T4" fmla="*/ 13 w 126"/>
                <a:gd name="T5" fmla="*/ 124 h 195"/>
                <a:gd name="T6" fmla="*/ 14 w 126"/>
                <a:gd name="T7" fmla="*/ 108 h 195"/>
                <a:gd name="T8" fmla="*/ 7 w 126"/>
                <a:gd name="T9" fmla="*/ 101 h 195"/>
                <a:gd name="T10" fmla="*/ 5 w 126"/>
                <a:gd name="T11" fmla="*/ 82 h 195"/>
                <a:gd name="T12" fmla="*/ 11 w 126"/>
                <a:gd name="T13" fmla="*/ 69 h 195"/>
                <a:gd name="T14" fmla="*/ 20 w 126"/>
                <a:gd name="T15" fmla="*/ 70 h 195"/>
                <a:gd name="T16" fmla="*/ 24 w 126"/>
                <a:gd name="T17" fmla="*/ 63 h 195"/>
                <a:gd name="T18" fmla="*/ 19 w 126"/>
                <a:gd name="T19" fmla="*/ 58 h 195"/>
                <a:gd name="T20" fmla="*/ 33 w 126"/>
                <a:gd name="T21" fmla="*/ 40 h 195"/>
                <a:gd name="T22" fmla="*/ 42 w 126"/>
                <a:gd name="T23" fmla="*/ 24 h 195"/>
                <a:gd name="T24" fmla="*/ 48 w 126"/>
                <a:gd name="T25" fmla="*/ 14 h 195"/>
                <a:gd name="T26" fmla="*/ 57 w 126"/>
                <a:gd name="T27" fmla="*/ 14 h 195"/>
                <a:gd name="T28" fmla="*/ 59 w 126"/>
                <a:gd name="T29" fmla="*/ 7 h 195"/>
                <a:gd name="T30" fmla="*/ 78 w 126"/>
                <a:gd name="T31" fmla="*/ 10 h 195"/>
                <a:gd name="T32" fmla="*/ 78 w 126"/>
                <a:gd name="T33" fmla="*/ 1 h 195"/>
                <a:gd name="T34" fmla="*/ 84 w 126"/>
                <a:gd name="T35" fmla="*/ 0 h 195"/>
                <a:gd name="T36" fmla="*/ 100 w 126"/>
                <a:gd name="T37" fmla="*/ 6 h 195"/>
                <a:gd name="T38" fmla="*/ 117 w 126"/>
                <a:gd name="T39" fmla="*/ 15 h 195"/>
                <a:gd name="T40" fmla="*/ 122 w 126"/>
                <a:gd name="T41" fmla="*/ 37 h 195"/>
                <a:gd name="T42" fmla="*/ 126 w 126"/>
                <a:gd name="T43" fmla="*/ 43 h 195"/>
                <a:gd name="T44" fmla="*/ 109 w 126"/>
                <a:gd name="T45" fmla="*/ 45 h 195"/>
                <a:gd name="T46" fmla="*/ 101 w 126"/>
                <a:gd name="T47" fmla="*/ 56 h 195"/>
                <a:gd name="T48" fmla="*/ 104 w 126"/>
                <a:gd name="T49" fmla="*/ 63 h 195"/>
                <a:gd name="T50" fmla="*/ 88 w 126"/>
                <a:gd name="T51" fmla="*/ 74 h 195"/>
                <a:gd name="T52" fmla="*/ 70 w 126"/>
                <a:gd name="T53" fmla="*/ 87 h 195"/>
                <a:gd name="T54" fmla="*/ 65 w 126"/>
                <a:gd name="T55" fmla="*/ 106 h 195"/>
                <a:gd name="T56" fmla="*/ 74 w 126"/>
                <a:gd name="T57" fmla="*/ 117 h 195"/>
                <a:gd name="T58" fmla="*/ 84 w 126"/>
                <a:gd name="T59" fmla="*/ 126 h 195"/>
                <a:gd name="T60" fmla="*/ 76 w 126"/>
                <a:gd name="T61" fmla="*/ 141 h 195"/>
                <a:gd name="T62" fmla="*/ 66 w 126"/>
                <a:gd name="T63" fmla="*/ 144 h 195"/>
                <a:gd name="T64" fmla="*/ 65 w 126"/>
                <a:gd name="T65" fmla="*/ 169 h 195"/>
                <a:gd name="T66" fmla="*/ 59 w 126"/>
                <a:gd name="T67" fmla="*/ 183 h 195"/>
                <a:gd name="T68" fmla="*/ 44 w 126"/>
                <a:gd name="T69" fmla="*/ 182 h 195"/>
                <a:gd name="T70" fmla="*/ 40 w 126"/>
                <a:gd name="T71" fmla="*/ 193 h 195"/>
                <a:gd name="T72" fmla="*/ 26 w 126"/>
                <a:gd name="T73" fmla="*/ 195 h 195"/>
                <a:gd name="T74" fmla="*/ 20 w 126"/>
                <a:gd name="T75" fmla="*/ 180 h 195"/>
                <a:gd name="T76" fmla="*/ 11 w 126"/>
                <a:gd name="T77" fmla="*/ 163 h 195"/>
                <a:gd name="T78" fmla="*/ 0 w 126"/>
                <a:gd name="T79" fmla="*/ 14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6" h="195">
                  <a:moveTo>
                    <a:pt x="0" y="143"/>
                  </a:moveTo>
                  <a:lnTo>
                    <a:pt x="5" y="135"/>
                  </a:lnTo>
                  <a:lnTo>
                    <a:pt x="13" y="124"/>
                  </a:lnTo>
                  <a:lnTo>
                    <a:pt x="14" y="108"/>
                  </a:lnTo>
                  <a:lnTo>
                    <a:pt x="7" y="101"/>
                  </a:lnTo>
                  <a:lnTo>
                    <a:pt x="5" y="82"/>
                  </a:lnTo>
                  <a:lnTo>
                    <a:pt x="11" y="69"/>
                  </a:lnTo>
                  <a:lnTo>
                    <a:pt x="20" y="70"/>
                  </a:lnTo>
                  <a:lnTo>
                    <a:pt x="24" y="63"/>
                  </a:lnTo>
                  <a:lnTo>
                    <a:pt x="19" y="58"/>
                  </a:lnTo>
                  <a:lnTo>
                    <a:pt x="33" y="40"/>
                  </a:lnTo>
                  <a:lnTo>
                    <a:pt x="42" y="24"/>
                  </a:lnTo>
                  <a:lnTo>
                    <a:pt x="48" y="14"/>
                  </a:lnTo>
                  <a:lnTo>
                    <a:pt x="57" y="14"/>
                  </a:lnTo>
                  <a:lnTo>
                    <a:pt x="59" y="7"/>
                  </a:lnTo>
                  <a:lnTo>
                    <a:pt x="78" y="10"/>
                  </a:lnTo>
                  <a:lnTo>
                    <a:pt x="78" y="1"/>
                  </a:lnTo>
                  <a:lnTo>
                    <a:pt x="84" y="0"/>
                  </a:lnTo>
                  <a:lnTo>
                    <a:pt x="100" y="6"/>
                  </a:lnTo>
                  <a:lnTo>
                    <a:pt x="117" y="15"/>
                  </a:lnTo>
                  <a:lnTo>
                    <a:pt x="122" y="37"/>
                  </a:lnTo>
                  <a:lnTo>
                    <a:pt x="126" y="43"/>
                  </a:lnTo>
                  <a:lnTo>
                    <a:pt x="109" y="45"/>
                  </a:lnTo>
                  <a:lnTo>
                    <a:pt x="101" y="56"/>
                  </a:lnTo>
                  <a:lnTo>
                    <a:pt x="104" y="63"/>
                  </a:lnTo>
                  <a:lnTo>
                    <a:pt x="88" y="74"/>
                  </a:lnTo>
                  <a:lnTo>
                    <a:pt x="70" y="87"/>
                  </a:lnTo>
                  <a:lnTo>
                    <a:pt x="65" y="106"/>
                  </a:lnTo>
                  <a:lnTo>
                    <a:pt x="74" y="117"/>
                  </a:lnTo>
                  <a:lnTo>
                    <a:pt x="84" y="126"/>
                  </a:lnTo>
                  <a:lnTo>
                    <a:pt x="76" y="141"/>
                  </a:lnTo>
                  <a:lnTo>
                    <a:pt x="66" y="144"/>
                  </a:lnTo>
                  <a:lnTo>
                    <a:pt x="65" y="169"/>
                  </a:lnTo>
                  <a:lnTo>
                    <a:pt x="59" y="183"/>
                  </a:lnTo>
                  <a:lnTo>
                    <a:pt x="44" y="182"/>
                  </a:lnTo>
                  <a:lnTo>
                    <a:pt x="40" y="193"/>
                  </a:lnTo>
                  <a:lnTo>
                    <a:pt x="26" y="195"/>
                  </a:lnTo>
                  <a:lnTo>
                    <a:pt x="20" y="180"/>
                  </a:lnTo>
                  <a:lnTo>
                    <a:pt x="11" y="163"/>
                  </a:lnTo>
                  <a:lnTo>
                    <a:pt x="0" y="14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6" name="Freeform 122">
              <a:extLst>
                <a:ext uri="{FF2B5EF4-FFF2-40B4-BE49-F238E27FC236}">
                  <a16:creationId xmlns:a16="http://schemas.microsoft.com/office/drawing/2014/main" id="{1795D6E2-4096-AB66-54D1-C1C16A5A2AC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0438" y="1549400"/>
              <a:ext cx="177800" cy="117475"/>
            </a:xfrm>
            <a:custGeom>
              <a:avLst/>
              <a:gdLst>
                <a:gd name="T0" fmla="*/ 50 w 112"/>
                <a:gd name="T1" fmla="*/ 0 h 74"/>
                <a:gd name="T2" fmla="*/ 63 w 112"/>
                <a:gd name="T3" fmla="*/ 4 h 74"/>
                <a:gd name="T4" fmla="*/ 65 w 112"/>
                <a:gd name="T5" fmla="*/ 7 h 74"/>
                <a:gd name="T6" fmla="*/ 72 w 112"/>
                <a:gd name="T7" fmla="*/ 6 h 74"/>
                <a:gd name="T8" fmla="*/ 82 w 112"/>
                <a:gd name="T9" fmla="*/ 10 h 74"/>
                <a:gd name="T10" fmla="*/ 85 w 112"/>
                <a:gd name="T11" fmla="*/ 17 h 74"/>
                <a:gd name="T12" fmla="*/ 83 w 112"/>
                <a:gd name="T13" fmla="*/ 20 h 74"/>
                <a:gd name="T14" fmla="*/ 93 w 112"/>
                <a:gd name="T15" fmla="*/ 30 h 74"/>
                <a:gd name="T16" fmla="*/ 99 w 112"/>
                <a:gd name="T17" fmla="*/ 33 h 74"/>
                <a:gd name="T18" fmla="*/ 98 w 112"/>
                <a:gd name="T19" fmla="*/ 36 h 74"/>
                <a:gd name="T20" fmla="*/ 107 w 112"/>
                <a:gd name="T21" fmla="*/ 39 h 74"/>
                <a:gd name="T22" fmla="*/ 112 w 112"/>
                <a:gd name="T23" fmla="*/ 43 h 74"/>
                <a:gd name="T24" fmla="*/ 107 w 112"/>
                <a:gd name="T25" fmla="*/ 46 h 74"/>
                <a:gd name="T26" fmla="*/ 98 w 112"/>
                <a:gd name="T27" fmla="*/ 45 h 74"/>
                <a:gd name="T28" fmla="*/ 95 w 112"/>
                <a:gd name="T29" fmla="*/ 46 h 74"/>
                <a:gd name="T30" fmla="*/ 99 w 112"/>
                <a:gd name="T31" fmla="*/ 50 h 74"/>
                <a:gd name="T32" fmla="*/ 104 w 112"/>
                <a:gd name="T33" fmla="*/ 61 h 74"/>
                <a:gd name="T34" fmla="*/ 94 w 112"/>
                <a:gd name="T35" fmla="*/ 62 h 74"/>
                <a:gd name="T36" fmla="*/ 90 w 112"/>
                <a:gd name="T37" fmla="*/ 66 h 74"/>
                <a:gd name="T38" fmla="*/ 91 w 112"/>
                <a:gd name="T39" fmla="*/ 74 h 74"/>
                <a:gd name="T40" fmla="*/ 86 w 112"/>
                <a:gd name="T41" fmla="*/ 71 h 74"/>
                <a:gd name="T42" fmla="*/ 76 w 112"/>
                <a:gd name="T43" fmla="*/ 72 h 74"/>
                <a:gd name="T44" fmla="*/ 72 w 112"/>
                <a:gd name="T45" fmla="*/ 69 h 74"/>
                <a:gd name="T46" fmla="*/ 68 w 112"/>
                <a:gd name="T47" fmla="*/ 71 h 74"/>
                <a:gd name="T48" fmla="*/ 63 w 112"/>
                <a:gd name="T49" fmla="*/ 70 h 74"/>
                <a:gd name="T50" fmla="*/ 54 w 112"/>
                <a:gd name="T51" fmla="*/ 69 h 74"/>
                <a:gd name="T52" fmla="*/ 41 w 112"/>
                <a:gd name="T53" fmla="*/ 65 h 74"/>
                <a:gd name="T54" fmla="*/ 28 w 112"/>
                <a:gd name="T55" fmla="*/ 63 h 74"/>
                <a:gd name="T56" fmla="*/ 19 w 112"/>
                <a:gd name="T57" fmla="*/ 65 h 74"/>
                <a:gd name="T58" fmla="*/ 13 w 112"/>
                <a:gd name="T59" fmla="*/ 69 h 74"/>
                <a:gd name="T60" fmla="*/ 7 w 112"/>
                <a:gd name="T61" fmla="*/ 69 h 74"/>
                <a:gd name="T62" fmla="*/ 6 w 112"/>
                <a:gd name="T63" fmla="*/ 62 h 74"/>
                <a:gd name="T64" fmla="*/ 0 w 112"/>
                <a:gd name="T65" fmla="*/ 54 h 74"/>
                <a:gd name="T66" fmla="*/ 8 w 112"/>
                <a:gd name="T67" fmla="*/ 52 h 74"/>
                <a:gd name="T68" fmla="*/ 7 w 112"/>
                <a:gd name="T69" fmla="*/ 46 h 74"/>
                <a:gd name="T70" fmla="*/ 3 w 112"/>
                <a:gd name="T71" fmla="*/ 41 h 74"/>
                <a:gd name="T72" fmla="*/ 2 w 112"/>
                <a:gd name="T73" fmla="*/ 33 h 74"/>
                <a:gd name="T74" fmla="*/ 13 w 112"/>
                <a:gd name="T75" fmla="*/ 33 h 74"/>
                <a:gd name="T76" fmla="*/ 24 w 112"/>
                <a:gd name="T77" fmla="*/ 28 h 74"/>
                <a:gd name="T78" fmla="*/ 25 w 112"/>
                <a:gd name="T79" fmla="*/ 19 h 74"/>
                <a:gd name="T80" fmla="*/ 34 w 112"/>
                <a:gd name="T81" fmla="*/ 15 h 74"/>
                <a:gd name="T82" fmla="*/ 32 w 112"/>
                <a:gd name="T83" fmla="*/ 9 h 74"/>
                <a:gd name="T84" fmla="*/ 39 w 112"/>
                <a:gd name="T85" fmla="*/ 6 h 74"/>
                <a:gd name="T86" fmla="*/ 50 w 112"/>
                <a:gd name="T87" fmla="*/ 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2" h="74">
                  <a:moveTo>
                    <a:pt x="50" y="0"/>
                  </a:moveTo>
                  <a:lnTo>
                    <a:pt x="63" y="4"/>
                  </a:lnTo>
                  <a:lnTo>
                    <a:pt x="65" y="7"/>
                  </a:lnTo>
                  <a:lnTo>
                    <a:pt x="72" y="6"/>
                  </a:lnTo>
                  <a:lnTo>
                    <a:pt x="82" y="10"/>
                  </a:lnTo>
                  <a:lnTo>
                    <a:pt x="85" y="17"/>
                  </a:lnTo>
                  <a:lnTo>
                    <a:pt x="83" y="20"/>
                  </a:lnTo>
                  <a:lnTo>
                    <a:pt x="93" y="30"/>
                  </a:lnTo>
                  <a:lnTo>
                    <a:pt x="99" y="33"/>
                  </a:lnTo>
                  <a:lnTo>
                    <a:pt x="98" y="36"/>
                  </a:lnTo>
                  <a:lnTo>
                    <a:pt x="107" y="39"/>
                  </a:lnTo>
                  <a:lnTo>
                    <a:pt x="112" y="43"/>
                  </a:lnTo>
                  <a:lnTo>
                    <a:pt x="107" y="46"/>
                  </a:lnTo>
                  <a:lnTo>
                    <a:pt x="98" y="45"/>
                  </a:lnTo>
                  <a:lnTo>
                    <a:pt x="95" y="46"/>
                  </a:lnTo>
                  <a:lnTo>
                    <a:pt x="99" y="50"/>
                  </a:lnTo>
                  <a:lnTo>
                    <a:pt x="104" y="61"/>
                  </a:lnTo>
                  <a:lnTo>
                    <a:pt x="94" y="62"/>
                  </a:lnTo>
                  <a:lnTo>
                    <a:pt x="90" y="66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76" y="72"/>
                  </a:lnTo>
                  <a:lnTo>
                    <a:pt x="72" y="69"/>
                  </a:lnTo>
                  <a:lnTo>
                    <a:pt x="68" y="71"/>
                  </a:lnTo>
                  <a:lnTo>
                    <a:pt x="63" y="70"/>
                  </a:lnTo>
                  <a:lnTo>
                    <a:pt x="54" y="69"/>
                  </a:lnTo>
                  <a:lnTo>
                    <a:pt x="41" y="65"/>
                  </a:lnTo>
                  <a:lnTo>
                    <a:pt x="28" y="63"/>
                  </a:lnTo>
                  <a:lnTo>
                    <a:pt x="19" y="65"/>
                  </a:lnTo>
                  <a:lnTo>
                    <a:pt x="13" y="69"/>
                  </a:lnTo>
                  <a:lnTo>
                    <a:pt x="7" y="69"/>
                  </a:lnTo>
                  <a:lnTo>
                    <a:pt x="6" y="62"/>
                  </a:lnTo>
                  <a:lnTo>
                    <a:pt x="0" y="54"/>
                  </a:lnTo>
                  <a:lnTo>
                    <a:pt x="8" y="52"/>
                  </a:lnTo>
                  <a:lnTo>
                    <a:pt x="7" y="46"/>
                  </a:lnTo>
                  <a:lnTo>
                    <a:pt x="3" y="41"/>
                  </a:lnTo>
                  <a:lnTo>
                    <a:pt x="2" y="33"/>
                  </a:lnTo>
                  <a:lnTo>
                    <a:pt x="13" y="33"/>
                  </a:lnTo>
                  <a:lnTo>
                    <a:pt x="24" y="28"/>
                  </a:lnTo>
                  <a:lnTo>
                    <a:pt x="25" y="19"/>
                  </a:lnTo>
                  <a:lnTo>
                    <a:pt x="34" y="15"/>
                  </a:lnTo>
                  <a:lnTo>
                    <a:pt x="32" y="9"/>
                  </a:lnTo>
                  <a:lnTo>
                    <a:pt x="39" y="6"/>
                  </a:lnTo>
                  <a:lnTo>
                    <a:pt x="5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7" name="Freeform 123">
              <a:extLst>
                <a:ext uri="{FF2B5EF4-FFF2-40B4-BE49-F238E27FC236}">
                  <a16:creationId xmlns:a16="http://schemas.microsoft.com/office/drawing/2014/main" id="{3E63147F-D5BB-C5B6-AEF7-AE48740B02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2501" y="1639888"/>
              <a:ext cx="346075" cy="173038"/>
            </a:xfrm>
            <a:custGeom>
              <a:avLst/>
              <a:gdLst>
                <a:gd name="T0" fmla="*/ 114 w 218"/>
                <a:gd name="T1" fmla="*/ 5 h 109"/>
                <a:gd name="T2" fmla="*/ 118 w 218"/>
                <a:gd name="T3" fmla="*/ 1 h 109"/>
                <a:gd name="T4" fmla="*/ 142 w 218"/>
                <a:gd name="T5" fmla="*/ 9 h 109"/>
                <a:gd name="T6" fmla="*/ 140 w 218"/>
                <a:gd name="T7" fmla="*/ 17 h 109"/>
                <a:gd name="T8" fmla="*/ 155 w 218"/>
                <a:gd name="T9" fmla="*/ 23 h 109"/>
                <a:gd name="T10" fmla="*/ 173 w 218"/>
                <a:gd name="T11" fmla="*/ 32 h 109"/>
                <a:gd name="T12" fmla="*/ 190 w 218"/>
                <a:gd name="T13" fmla="*/ 38 h 109"/>
                <a:gd name="T14" fmla="*/ 216 w 218"/>
                <a:gd name="T15" fmla="*/ 43 h 109"/>
                <a:gd name="T16" fmla="*/ 213 w 218"/>
                <a:gd name="T17" fmla="*/ 54 h 109"/>
                <a:gd name="T18" fmla="*/ 217 w 218"/>
                <a:gd name="T19" fmla="*/ 67 h 109"/>
                <a:gd name="T20" fmla="*/ 200 w 218"/>
                <a:gd name="T21" fmla="*/ 74 h 109"/>
                <a:gd name="T22" fmla="*/ 191 w 218"/>
                <a:gd name="T23" fmla="*/ 82 h 109"/>
                <a:gd name="T24" fmla="*/ 173 w 218"/>
                <a:gd name="T25" fmla="*/ 87 h 109"/>
                <a:gd name="T26" fmla="*/ 165 w 218"/>
                <a:gd name="T27" fmla="*/ 101 h 109"/>
                <a:gd name="T28" fmla="*/ 161 w 218"/>
                <a:gd name="T29" fmla="*/ 97 h 109"/>
                <a:gd name="T30" fmla="*/ 148 w 218"/>
                <a:gd name="T31" fmla="*/ 93 h 109"/>
                <a:gd name="T32" fmla="*/ 144 w 218"/>
                <a:gd name="T33" fmla="*/ 96 h 109"/>
                <a:gd name="T34" fmla="*/ 121 w 218"/>
                <a:gd name="T35" fmla="*/ 86 h 109"/>
                <a:gd name="T36" fmla="*/ 108 w 218"/>
                <a:gd name="T37" fmla="*/ 96 h 109"/>
                <a:gd name="T38" fmla="*/ 92 w 218"/>
                <a:gd name="T39" fmla="*/ 105 h 109"/>
                <a:gd name="T40" fmla="*/ 82 w 218"/>
                <a:gd name="T41" fmla="*/ 105 h 109"/>
                <a:gd name="T42" fmla="*/ 86 w 218"/>
                <a:gd name="T43" fmla="*/ 99 h 109"/>
                <a:gd name="T44" fmla="*/ 87 w 218"/>
                <a:gd name="T45" fmla="*/ 90 h 109"/>
                <a:gd name="T46" fmla="*/ 91 w 218"/>
                <a:gd name="T47" fmla="*/ 91 h 109"/>
                <a:gd name="T48" fmla="*/ 101 w 218"/>
                <a:gd name="T49" fmla="*/ 91 h 109"/>
                <a:gd name="T50" fmla="*/ 100 w 218"/>
                <a:gd name="T51" fmla="*/ 87 h 109"/>
                <a:gd name="T52" fmla="*/ 92 w 218"/>
                <a:gd name="T53" fmla="*/ 77 h 109"/>
                <a:gd name="T54" fmla="*/ 87 w 218"/>
                <a:gd name="T55" fmla="*/ 69 h 109"/>
                <a:gd name="T56" fmla="*/ 77 w 218"/>
                <a:gd name="T57" fmla="*/ 64 h 109"/>
                <a:gd name="T58" fmla="*/ 59 w 218"/>
                <a:gd name="T59" fmla="*/ 61 h 109"/>
                <a:gd name="T60" fmla="*/ 52 w 218"/>
                <a:gd name="T61" fmla="*/ 62 h 109"/>
                <a:gd name="T62" fmla="*/ 39 w 218"/>
                <a:gd name="T63" fmla="*/ 69 h 109"/>
                <a:gd name="T64" fmla="*/ 29 w 218"/>
                <a:gd name="T65" fmla="*/ 66 h 109"/>
                <a:gd name="T66" fmla="*/ 14 w 218"/>
                <a:gd name="T67" fmla="*/ 65 h 109"/>
                <a:gd name="T68" fmla="*/ 8 w 218"/>
                <a:gd name="T69" fmla="*/ 64 h 109"/>
                <a:gd name="T70" fmla="*/ 1 w 218"/>
                <a:gd name="T71" fmla="*/ 53 h 109"/>
                <a:gd name="T72" fmla="*/ 8 w 218"/>
                <a:gd name="T73" fmla="*/ 52 h 109"/>
                <a:gd name="T74" fmla="*/ 13 w 218"/>
                <a:gd name="T75" fmla="*/ 31 h 109"/>
                <a:gd name="T76" fmla="*/ 20 w 218"/>
                <a:gd name="T77" fmla="*/ 25 h 109"/>
                <a:gd name="T78" fmla="*/ 18 w 218"/>
                <a:gd name="T79" fmla="*/ 12 h 109"/>
                <a:gd name="T80" fmla="*/ 33 w 218"/>
                <a:gd name="T81" fmla="*/ 6 h 109"/>
                <a:gd name="T82" fmla="*/ 59 w 218"/>
                <a:gd name="T83" fmla="*/ 12 h 109"/>
                <a:gd name="T84" fmla="*/ 73 w 218"/>
                <a:gd name="T85" fmla="*/ 14 h 109"/>
                <a:gd name="T86" fmla="*/ 81 w 218"/>
                <a:gd name="T87" fmla="*/ 15 h 109"/>
                <a:gd name="T88" fmla="*/ 96 w 218"/>
                <a:gd name="T89" fmla="*/ 17 h 109"/>
                <a:gd name="T90" fmla="*/ 99 w 218"/>
                <a:gd name="T91" fmla="*/ 5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18" h="109">
                  <a:moveTo>
                    <a:pt x="109" y="4"/>
                  </a:moveTo>
                  <a:lnTo>
                    <a:pt x="114" y="5"/>
                  </a:lnTo>
                  <a:lnTo>
                    <a:pt x="116" y="1"/>
                  </a:lnTo>
                  <a:lnTo>
                    <a:pt x="118" y="1"/>
                  </a:lnTo>
                  <a:lnTo>
                    <a:pt x="131" y="0"/>
                  </a:lnTo>
                  <a:lnTo>
                    <a:pt x="142" y="9"/>
                  </a:lnTo>
                  <a:lnTo>
                    <a:pt x="139" y="13"/>
                  </a:lnTo>
                  <a:lnTo>
                    <a:pt x="140" y="17"/>
                  </a:lnTo>
                  <a:lnTo>
                    <a:pt x="150" y="18"/>
                  </a:lnTo>
                  <a:lnTo>
                    <a:pt x="155" y="23"/>
                  </a:lnTo>
                  <a:lnTo>
                    <a:pt x="156" y="27"/>
                  </a:lnTo>
                  <a:lnTo>
                    <a:pt x="173" y="32"/>
                  </a:lnTo>
                  <a:lnTo>
                    <a:pt x="181" y="30"/>
                  </a:lnTo>
                  <a:lnTo>
                    <a:pt x="190" y="38"/>
                  </a:lnTo>
                  <a:lnTo>
                    <a:pt x="198" y="38"/>
                  </a:lnTo>
                  <a:lnTo>
                    <a:pt x="216" y="43"/>
                  </a:lnTo>
                  <a:lnTo>
                    <a:pt x="217" y="47"/>
                  </a:lnTo>
                  <a:lnTo>
                    <a:pt x="213" y="54"/>
                  </a:lnTo>
                  <a:lnTo>
                    <a:pt x="218" y="62"/>
                  </a:lnTo>
                  <a:lnTo>
                    <a:pt x="217" y="67"/>
                  </a:lnTo>
                  <a:lnTo>
                    <a:pt x="207" y="69"/>
                  </a:lnTo>
                  <a:lnTo>
                    <a:pt x="200" y="74"/>
                  </a:lnTo>
                  <a:lnTo>
                    <a:pt x="202" y="80"/>
                  </a:lnTo>
                  <a:lnTo>
                    <a:pt x="191" y="82"/>
                  </a:lnTo>
                  <a:lnTo>
                    <a:pt x="185" y="86"/>
                  </a:lnTo>
                  <a:lnTo>
                    <a:pt x="173" y="87"/>
                  </a:lnTo>
                  <a:lnTo>
                    <a:pt x="164" y="92"/>
                  </a:lnTo>
                  <a:lnTo>
                    <a:pt x="165" y="101"/>
                  </a:lnTo>
                  <a:lnTo>
                    <a:pt x="164" y="101"/>
                  </a:lnTo>
                  <a:lnTo>
                    <a:pt x="161" y="97"/>
                  </a:lnTo>
                  <a:lnTo>
                    <a:pt x="157" y="97"/>
                  </a:lnTo>
                  <a:lnTo>
                    <a:pt x="148" y="93"/>
                  </a:lnTo>
                  <a:lnTo>
                    <a:pt x="146" y="97"/>
                  </a:lnTo>
                  <a:lnTo>
                    <a:pt x="144" y="96"/>
                  </a:lnTo>
                  <a:lnTo>
                    <a:pt x="124" y="92"/>
                  </a:lnTo>
                  <a:lnTo>
                    <a:pt x="121" y="86"/>
                  </a:lnTo>
                  <a:lnTo>
                    <a:pt x="111" y="88"/>
                  </a:lnTo>
                  <a:lnTo>
                    <a:pt x="108" y="96"/>
                  </a:lnTo>
                  <a:lnTo>
                    <a:pt x="99" y="109"/>
                  </a:lnTo>
                  <a:lnTo>
                    <a:pt x="92" y="105"/>
                  </a:lnTo>
                  <a:lnTo>
                    <a:pt x="87" y="108"/>
                  </a:lnTo>
                  <a:lnTo>
                    <a:pt x="82" y="105"/>
                  </a:lnTo>
                  <a:lnTo>
                    <a:pt x="86" y="104"/>
                  </a:lnTo>
                  <a:lnTo>
                    <a:pt x="86" y="99"/>
                  </a:lnTo>
                  <a:lnTo>
                    <a:pt x="88" y="93"/>
                  </a:lnTo>
                  <a:lnTo>
                    <a:pt x="87" y="90"/>
                  </a:lnTo>
                  <a:lnTo>
                    <a:pt x="90" y="88"/>
                  </a:lnTo>
                  <a:lnTo>
                    <a:pt x="91" y="91"/>
                  </a:lnTo>
                  <a:lnTo>
                    <a:pt x="99" y="92"/>
                  </a:lnTo>
                  <a:lnTo>
                    <a:pt x="101" y="91"/>
                  </a:lnTo>
                  <a:lnTo>
                    <a:pt x="99" y="88"/>
                  </a:lnTo>
                  <a:lnTo>
                    <a:pt x="100" y="87"/>
                  </a:lnTo>
                  <a:lnTo>
                    <a:pt x="95" y="83"/>
                  </a:lnTo>
                  <a:lnTo>
                    <a:pt x="92" y="77"/>
                  </a:lnTo>
                  <a:lnTo>
                    <a:pt x="87" y="74"/>
                  </a:lnTo>
                  <a:lnTo>
                    <a:pt x="87" y="69"/>
                  </a:lnTo>
                  <a:lnTo>
                    <a:pt x="82" y="65"/>
                  </a:lnTo>
                  <a:lnTo>
                    <a:pt x="77" y="64"/>
                  </a:lnTo>
                  <a:lnTo>
                    <a:pt x="66" y="58"/>
                  </a:lnTo>
                  <a:lnTo>
                    <a:pt x="59" y="61"/>
                  </a:lnTo>
                  <a:lnTo>
                    <a:pt x="56" y="62"/>
                  </a:lnTo>
                  <a:lnTo>
                    <a:pt x="52" y="62"/>
                  </a:lnTo>
                  <a:lnTo>
                    <a:pt x="50" y="66"/>
                  </a:lnTo>
                  <a:lnTo>
                    <a:pt x="39" y="69"/>
                  </a:lnTo>
                  <a:lnTo>
                    <a:pt x="35" y="70"/>
                  </a:lnTo>
                  <a:lnTo>
                    <a:pt x="29" y="66"/>
                  </a:lnTo>
                  <a:lnTo>
                    <a:pt x="22" y="66"/>
                  </a:lnTo>
                  <a:lnTo>
                    <a:pt x="14" y="65"/>
                  </a:lnTo>
                  <a:lnTo>
                    <a:pt x="9" y="69"/>
                  </a:lnTo>
                  <a:lnTo>
                    <a:pt x="8" y="64"/>
                  </a:lnTo>
                  <a:lnTo>
                    <a:pt x="0" y="60"/>
                  </a:lnTo>
                  <a:lnTo>
                    <a:pt x="1" y="53"/>
                  </a:lnTo>
                  <a:lnTo>
                    <a:pt x="5" y="51"/>
                  </a:lnTo>
                  <a:lnTo>
                    <a:pt x="8" y="52"/>
                  </a:lnTo>
                  <a:lnTo>
                    <a:pt x="4" y="44"/>
                  </a:lnTo>
                  <a:lnTo>
                    <a:pt x="13" y="31"/>
                  </a:lnTo>
                  <a:lnTo>
                    <a:pt x="20" y="28"/>
                  </a:lnTo>
                  <a:lnTo>
                    <a:pt x="20" y="25"/>
                  </a:lnTo>
                  <a:lnTo>
                    <a:pt x="12" y="12"/>
                  </a:lnTo>
                  <a:lnTo>
                    <a:pt x="18" y="12"/>
                  </a:lnTo>
                  <a:lnTo>
                    <a:pt x="24" y="8"/>
                  </a:lnTo>
                  <a:lnTo>
                    <a:pt x="33" y="6"/>
                  </a:lnTo>
                  <a:lnTo>
                    <a:pt x="46" y="8"/>
                  </a:lnTo>
                  <a:lnTo>
                    <a:pt x="59" y="12"/>
                  </a:lnTo>
                  <a:lnTo>
                    <a:pt x="68" y="13"/>
                  </a:lnTo>
                  <a:lnTo>
                    <a:pt x="73" y="14"/>
                  </a:lnTo>
                  <a:lnTo>
                    <a:pt x="77" y="12"/>
                  </a:lnTo>
                  <a:lnTo>
                    <a:pt x="81" y="15"/>
                  </a:lnTo>
                  <a:lnTo>
                    <a:pt x="91" y="14"/>
                  </a:lnTo>
                  <a:lnTo>
                    <a:pt x="96" y="17"/>
                  </a:lnTo>
                  <a:lnTo>
                    <a:pt x="95" y="9"/>
                  </a:lnTo>
                  <a:lnTo>
                    <a:pt x="99" y="5"/>
                  </a:lnTo>
                  <a:lnTo>
                    <a:pt x="109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8" name="Freeform 124">
              <a:extLst>
                <a:ext uri="{FF2B5EF4-FFF2-40B4-BE49-F238E27FC236}">
                  <a16:creationId xmlns:a16="http://schemas.microsoft.com/office/drawing/2014/main" id="{69CFA261-A91F-0477-AC42-DB7654FD526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8988" y="1579563"/>
              <a:ext cx="195263" cy="142875"/>
            </a:xfrm>
            <a:custGeom>
              <a:avLst/>
              <a:gdLst>
                <a:gd name="T0" fmla="*/ 110 w 123"/>
                <a:gd name="T1" fmla="*/ 14 h 90"/>
                <a:gd name="T2" fmla="*/ 111 w 123"/>
                <a:gd name="T3" fmla="*/ 22 h 90"/>
                <a:gd name="T4" fmla="*/ 115 w 123"/>
                <a:gd name="T5" fmla="*/ 27 h 90"/>
                <a:gd name="T6" fmla="*/ 116 w 123"/>
                <a:gd name="T7" fmla="*/ 33 h 90"/>
                <a:gd name="T8" fmla="*/ 108 w 123"/>
                <a:gd name="T9" fmla="*/ 35 h 90"/>
                <a:gd name="T10" fmla="*/ 114 w 123"/>
                <a:gd name="T11" fmla="*/ 43 h 90"/>
                <a:gd name="T12" fmla="*/ 115 w 123"/>
                <a:gd name="T13" fmla="*/ 50 h 90"/>
                <a:gd name="T14" fmla="*/ 123 w 123"/>
                <a:gd name="T15" fmla="*/ 63 h 90"/>
                <a:gd name="T16" fmla="*/ 123 w 123"/>
                <a:gd name="T17" fmla="*/ 66 h 90"/>
                <a:gd name="T18" fmla="*/ 116 w 123"/>
                <a:gd name="T19" fmla="*/ 69 h 90"/>
                <a:gd name="T20" fmla="*/ 107 w 123"/>
                <a:gd name="T21" fmla="*/ 82 h 90"/>
                <a:gd name="T22" fmla="*/ 111 w 123"/>
                <a:gd name="T23" fmla="*/ 90 h 90"/>
                <a:gd name="T24" fmla="*/ 108 w 123"/>
                <a:gd name="T25" fmla="*/ 89 h 90"/>
                <a:gd name="T26" fmla="*/ 95 w 123"/>
                <a:gd name="T27" fmla="*/ 82 h 90"/>
                <a:gd name="T28" fmla="*/ 88 w 123"/>
                <a:gd name="T29" fmla="*/ 85 h 90"/>
                <a:gd name="T30" fmla="*/ 81 w 123"/>
                <a:gd name="T31" fmla="*/ 83 h 90"/>
                <a:gd name="T32" fmla="*/ 75 w 123"/>
                <a:gd name="T33" fmla="*/ 86 h 90"/>
                <a:gd name="T34" fmla="*/ 68 w 123"/>
                <a:gd name="T35" fmla="*/ 81 h 90"/>
                <a:gd name="T36" fmla="*/ 64 w 123"/>
                <a:gd name="T37" fmla="*/ 83 h 90"/>
                <a:gd name="T38" fmla="*/ 63 w 123"/>
                <a:gd name="T39" fmla="*/ 82 h 90"/>
                <a:gd name="T40" fmla="*/ 56 w 123"/>
                <a:gd name="T41" fmla="*/ 74 h 90"/>
                <a:gd name="T42" fmla="*/ 47 w 123"/>
                <a:gd name="T43" fmla="*/ 73 h 90"/>
                <a:gd name="T44" fmla="*/ 46 w 123"/>
                <a:gd name="T45" fmla="*/ 68 h 90"/>
                <a:gd name="T46" fmla="*/ 37 w 123"/>
                <a:gd name="T47" fmla="*/ 66 h 90"/>
                <a:gd name="T48" fmla="*/ 36 w 123"/>
                <a:gd name="T49" fmla="*/ 70 h 90"/>
                <a:gd name="T50" fmla="*/ 29 w 123"/>
                <a:gd name="T51" fmla="*/ 68 h 90"/>
                <a:gd name="T52" fmla="*/ 29 w 123"/>
                <a:gd name="T53" fmla="*/ 63 h 90"/>
                <a:gd name="T54" fmla="*/ 20 w 123"/>
                <a:gd name="T55" fmla="*/ 61 h 90"/>
                <a:gd name="T56" fmla="*/ 13 w 123"/>
                <a:gd name="T57" fmla="*/ 57 h 90"/>
                <a:gd name="T58" fmla="*/ 8 w 123"/>
                <a:gd name="T59" fmla="*/ 47 h 90"/>
                <a:gd name="T60" fmla="*/ 8 w 123"/>
                <a:gd name="T61" fmla="*/ 42 h 90"/>
                <a:gd name="T62" fmla="*/ 4 w 123"/>
                <a:gd name="T63" fmla="*/ 34 h 90"/>
                <a:gd name="T64" fmla="*/ 0 w 123"/>
                <a:gd name="T65" fmla="*/ 29 h 90"/>
                <a:gd name="T66" fmla="*/ 3 w 123"/>
                <a:gd name="T67" fmla="*/ 25 h 90"/>
                <a:gd name="T68" fmla="*/ 0 w 123"/>
                <a:gd name="T69" fmla="*/ 17 h 90"/>
                <a:gd name="T70" fmla="*/ 7 w 123"/>
                <a:gd name="T71" fmla="*/ 13 h 90"/>
                <a:gd name="T72" fmla="*/ 25 w 123"/>
                <a:gd name="T73" fmla="*/ 5 h 90"/>
                <a:gd name="T74" fmla="*/ 38 w 123"/>
                <a:gd name="T75" fmla="*/ 0 h 90"/>
                <a:gd name="T76" fmla="*/ 51 w 123"/>
                <a:gd name="T77" fmla="*/ 3 h 90"/>
                <a:gd name="T78" fmla="*/ 52 w 123"/>
                <a:gd name="T79" fmla="*/ 7 h 90"/>
                <a:gd name="T80" fmla="*/ 64 w 123"/>
                <a:gd name="T81" fmla="*/ 7 h 90"/>
                <a:gd name="T82" fmla="*/ 78 w 123"/>
                <a:gd name="T83" fmla="*/ 9 h 90"/>
                <a:gd name="T84" fmla="*/ 99 w 123"/>
                <a:gd name="T85" fmla="*/ 8 h 90"/>
                <a:gd name="T86" fmla="*/ 106 w 123"/>
                <a:gd name="T87" fmla="*/ 11 h 90"/>
                <a:gd name="T88" fmla="*/ 110 w 123"/>
                <a:gd name="T89" fmla="*/ 14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23" h="90">
                  <a:moveTo>
                    <a:pt x="110" y="14"/>
                  </a:moveTo>
                  <a:lnTo>
                    <a:pt x="111" y="22"/>
                  </a:lnTo>
                  <a:lnTo>
                    <a:pt x="115" y="27"/>
                  </a:lnTo>
                  <a:lnTo>
                    <a:pt x="116" y="33"/>
                  </a:lnTo>
                  <a:lnTo>
                    <a:pt x="108" y="35"/>
                  </a:lnTo>
                  <a:lnTo>
                    <a:pt x="114" y="43"/>
                  </a:lnTo>
                  <a:lnTo>
                    <a:pt x="115" y="50"/>
                  </a:lnTo>
                  <a:lnTo>
                    <a:pt x="123" y="63"/>
                  </a:lnTo>
                  <a:lnTo>
                    <a:pt x="123" y="66"/>
                  </a:lnTo>
                  <a:lnTo>
                    <a:pt x="116" y="69"/>
                  </a:lnTo>
                  <a:lnTo>
                    <a:pt x="107" y="82"/>
                  </a:lnTo>
                  <a:lnTo>
                    <a:pt x="111" y="90"/>
                  </a:lnTo>
                  <a:lnTo>
                    <a:pt x="108" y="89"/>
                  </a:lnTo>
                  <a:lnTo>
                    <a:pt x="95" y="82"/>
                  </a:lnTo>
                  <a:lnTo>
                    <a:pt x="88" y="85"/>
                  </a:lnTo>
                  <a:lnTo>
                    <a:pt x="81" y="83"/>
                  </a:lnTo>
                  <a:lnTo>
                    <a:pt x="75" y="86"/>
                  </a:lnTo>
                  <a:lnTo>
                    <a:pt x="68" y="81"/>
                  </a:lnTo>
                  <a:lnTo>
                    <a:pt x="64" y="83"/>
                  </a:lnTo>
                  <a:lnTo>
                    <a:pt x="63" y="82"/>
                  </a:lnTo>
                  <a:lnTo>
                    <a:pt x="56" y="74"/>
                  </a:lnTo>
                  <a:lnTo>
                    <a:pt x="47" y="73"/>
                  </a:lnTo>
                  <a:lnTo>
                    <a:pt x="46" y="68"/>
                  </a:lnTo>
                  <a:lnTo>
                    <a:pt x="37" y="66"/>
                  </a:lnTo>
                  <a:lnTo>
                    <a:pt x="36" y="70"/>
                  </a:lnTo>
                  <a:lnTo>
                    <a:pt x="29" y="68"/>
                  </a:lnTo>
                  <a:lnTo>
                    <a:pt x="29" y="63"/>
                  </a:lnTo>
                  <a:lnTo>
                    <a:pt x="20" y="61"/>
                  </a:lnTo>
                  <a:lnTo>
                    <a:pt x="13" y="57"/>
                  </a:lnTo>
                  <a:lnTo>
                    <a:pt x="8" y="47"/>
                  </a:lnTo>
                  <a:lnTo>
                    <a:pt x="8" y="42"/>
                  </a:lnTo>
                  <a:lnTo>
                    <a:pt x="4" y="34"/>
                  </a:lnTo>
                  <a:lnTo>
                    <a:pt x="0" y="29"/>
                  </a:lnTo>
                  <a:lnTo>
                    <a:pt x="3" y="25"/>
                  </a:lnTo>
                  <a:lnTo>
                    <a:pt x="0" y="17"/>
                  </a:lnTo>
                  <a:lnTo>
                    <a:pt x="7" y="13"/>
                  </a:lnTo>
                  <a:lnTo>
                    <a:pt x="25" y="5"/>
                  </a:lnTo>
                  <a:lnTo>
                    <a:pt x="38" y="0"/>
                  </a:lnTo>
                  <a:lnTo>
                    <a:pt x="51" y="3"/>
                  </a:lnTo>
                  <a:lnTo>
                    <a:pt x="52" y="7"/>
                  </a:lnTo>
                  <a:lnTo>
                    <a:pt x="64" y="7"/>
                  </a:lnTo>
                  <a:lnTo>
                    <a:pt x="78" y="9"/>
                  </a:lnTo>
                  <a:lnTo>
                    <a:pt x="99" y="8"/>
                  </a:lnTo>
                  <a:lnTo>
                    <a:pt x="106" y="11"/>
                  </a:lnTo>
                  <a:lnTo>
                    <a:pt x="11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9" name="Freeform 125">
              <a:extLst>
                <a:ext uri="{FF2B5EF4-FFF2-40B4-BE49-F238E27FC236}">
                  <a16:creationId xmlns:a16="http://schemas.microsoft.com/office/drawing/2014/main" id="{CFA89125-F6C0-6F5C-5048-9DDD0AB0EBD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1201" y="1720850"/>
              <a:ext cx="142875" cy="63500"/>
            </a:xfrm>
            <a:custGeom>
              <a:avLst/>
              <a:gdLst>
                <a:gd name="T0" fmla="*/ 90 w 90"/>
                <a:gd name="T1" fmla="*/ 14 h 40"/>
                <a:gd name="T2" fmla="*/ 90 w 90"/>
                <a:gd name="T3" fmla="*/ 20 h 40"/>
                <a:gd name="T4" fmla="*/ 83 w 90"/>
                <a:gd name="T5" fmla="*/ 20 h 40"/>
                <a:gd name="T6" fmla="*/ 86 w 90"/>
                <a:gd name="T7" fmla="*/ 23 h 40"/>
                <a:gd name="T8" fmla="*/ 82 w 90"/>
                <a:gd name="T9" fmla="*/ 33 h 40"/>
                <a:gd name="T10" fmla="*/ 81 w 90"/>
                <a:gd name="T11" fmla="*/ 35 h 40"/>
                <a:gd name="T12" fmla="*/ 70 w 90"/>
                <a:gd name="T13" fmla="*/ 36 h 40"/>
                <a:gd name="T14" fmla="*/ 64 w 90"/>
                <a:gd name="T15" fmla="*/ 40 h 40"/>
                <a:gd name="T16" fmla="*/ 53 w 90"/>
                <a:gd name="T17" fmla="*/ 39 h 40"/>
                <a:gd name="T18" fmla="*/ 35 w 90"/>
                <a:gd name="T19" fmla="*/ 35 h 40"/>
                <a:gd name="T20" fmla="*/ 33 w 90"/>
                <a:gd name="T21" fmla="*/ 29 h 40"/>
                <a:gd name="T22" fmla="*/ 20 w 90"/>
                <a:gd name="T23" fmla="*/ 32 h 40"/>
                <a:gd name="T24" fmla="*/ 20 w 90"/>
                <a:gd name="T25" fmla="*/ 35 h 40"/>
                <a:gd name="T26" fmla="*/ 12 w 90"/>
                <a:gd name="T27" fmla="*/ 33 h 40"/>
                <a:gd name="T28" fmla="*/ 5 w 90"/>
                <a:gd name="T29" fmla="*/ 32 h 40"/>
                <a:gd name="T30" fmla="*/ 0 w 90"/>
                <a:gd name="T31" fmla="*/ 29 h 40"/>
                <a:gd name="T32" fmla="*/ 1 w 90"/>
                <a:gd name="T33" fmla="*/ 26 h 40"/>
                <a:gd name="T34" fmla="*/ 0 w 90"/>
                <a:gd name="T35" fmla="*/ 23 h 40"/>
                <a:gd name="T36" fmla="*/ 4 w 90"/>
                <a:gd name="T37" fmla="*/ 22 h 40"/>
                <a:gd name="T38" fmla="*/ 12 w 90"/>
                <a:gd name="T39" fmla="*/ 27 h 40"/>
                <a:gd name="T40" fmla="*/ 13 w 90"/>
                <a:gd name="T41" fmla="*/ 23 h 40"/>
                <a:gd name="T42" fmla="*/ 22 w 90"/>
                <a:gd name="T43" fmla="*/ 23 h 40"/>
                <a:gd name="T44" fmla="*/ 31 w 90"/>
                <a:gd name="T45" fmla="*/ 20 h 40"/>
                <a:gd name="T46" fmla="*/ 38 w 90"/>
                <a:gd name="T47" fmla="*/ 20 h 40"/>
                <a:gd name="T48" fmla="*/ 42 w 90"/>
                <a:gd name="T49" fmla="*/ 24 h 40"/>
                <a:gd name="T50" fmla="*/ 43 w 90"/>
                <a:gd name="T51" fmla="*/ 22 h 40"/>
                <a:gd name="T52" fmla="*/ 40 w 90"/>
                <a:gd name="T53" fmla="*/ 11 h 40"/>
                <a:gd name="T54" fmla="*/ 46 w 90"/>
                <a:gd name="T55" fmla="*/ 9 h 40"/>
                <a:gd name="T56" fmla="*/ 49 w 90"/>
                <a:gd name="T57" fmla="*/ 2 h 40"/>
                <a:gd name="T58" fmla="*/ 57 w 90"/>
                <a:gd name="T59" fmla="*/ 6 h 40"/>
                <a:gd name="T60" fmla="*/ 64 w 90"/>
                <a:gd name="T61" fmla="*/ 1 h 40"/>
                <a:gd name="T62" fmla="*/ 69 w 90"/>
                <a:gd name="T63" fmla="*/ 0 h 40"/>
                <a:gd name="T64" fmla="*/ 79 w 90"/>
                <a:gd name="T65" fmla="*/ 3 h 40"/>
                <a:gd name="T66" fmla="*/ 83 w 90"/>
                <a:gd name="T67" fmla="*/ 3 h 40"/>
                <a:gd name="T68" fmla="*/ 90 w 90"/>
                <a:gd name="T69" fmla="*/ 6 h 40"/>
                <a:gd name="T70" fmla="*/ 88 w 90"/>
                <a:gd name="T71" fmla="*/ 7 h 40"/>
                <a:gd name="T72" fmla="*/ 90 w 90"/>
                <a:gd name="T73" fmla="*/ 14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0" h="40">
                  <a:moveTo>
                    <a:pt x="90" y="14"/>
                  </a:moveTo>
                  <a:lnTo>
                    <a:pt x="90" y="20"/>
                  </a:lnTo>
                  <a:lnTo>
                    <a:pt x="83" y="20"/>
                  </a:lnTo>
                  <a:lnTo>
                    <a:pt x="86" y="23"/>
                  </a:lnTo>
                  <a:lnTo>
                    <a:pt x="82" y="33"/>
                  </a:lnTo>
                  <a:lnTo>
                    <a:pt x="81" y="35"/>
                  </a:lnTo>
                  <a:lnTo>
                    <a:pt x="70" y="36"/>
                  </a:lnTo>
                  <a:lnTo>
                    <a:pt x="64" y="40"/>
                  </a:lnTo>
                  <a:lnTo>
                    <a:pt x="53" y="39"/>
                  </a:lnTo>
                  <a:lnTo>
                    <a:pt x="35" y="35"/>
                  </a:lnTo>
                  <a:lnTo>
                    <a:pt x="33" y="29"/>
                  </a:lnTo>
                  <a:lnTo>
                    <a:pt x="20" y="32"/>
                  </a:lnTo>
                  <a:lnTo>
                    <a:pt x="20" y="35"/>
                  </a:lnTo>
                  <a:lnTo>
                    <a:pt x="12" y="33"/>
                  </a:lnTo>
                  <a:lnTo>
                    <a:pt x="5" y="32"/>
                  </a:lnTo>
                  <a:lnTo>
                    <a:pt x="0" y="29"/>
                  </a:lnTo>
                  <a:lnTo>
                    <a:pt x="1" y="26"/>
                  </a:lnTo>
                  <a:lnTo>
                    <a:pt x="0" y="23"/>
                  </a:lnTo>
                  <a:lnTo>
                    <a:pt x="4" y="22"/>
                  </a:lnTo>
                  <a:lnTo>
                    <a:pt x="12" y="27"/>
                  </a:lnTo>
                  <a:lnTo>
                    <a:pt x="13" y="23"/>
                  </a:lnTo>
                  <a:lnTo>
                    <a:pt x="22" y="23"/>
                  </a:lnTo>
                  <a:lnTo>
                    <a:pt x="31" y="20"/>
                  </a:lnTo>
                  <a:lnTo>
                    <a:pt x="38" y="20"/>
                  </a:lnTo>
                  <a:lnTo>
                    <a:pt x="42" y="24"/>
                  </a:lnTo>
                  <a:lnTo>
                    <a:pt x="43" y="22"/>
                  </a:lnTo>
                  <a:lnTo>
                    <a:pt x="40" y="11"/>
                  </a:lnTo>
                  <a:lnTo>
                    <a:pt x="46" y="9"/>
                  </a:lnTo>
                  <a:lnTo>
                    <a:pt x="49" y="2"/>
                  </a:lnTo>
                  <a:lnTo>
                    <a:pt x="57" y="6"/>
                  </a:lnTo>
                  <a:lnTo>
                    <a:pt x="64" y="1"/>
                  </a:lnTo>
                  <a:lnTo>
                    <a:pt x="69" y="0"/>
                  </a:lnTo>
                  <a:lnTo>
                    <a:pt x="79" y="3"/>
                  </a:lnTo>
                  <a:lnTo>
                    <a:pt x="83" y="3"/>
                  </a:lnTo>
                  <a:lnTo>
                    <a:pt x="90" y="6"/>
                  </a:lnTo>
                  <a:lnTo>
                    <a:pt x="88" y="7"/>
                  </a:lnTo>
                  <a:lnTo>
                    <a:pt x="90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0" name="Freeform 126">
              <a:extLst>
                <a:ext uri="{FF2B5EF4-FFF2-40B4-BE49-F238E27FC236}">
                  <a16:creationId xmlns:a16="http://schemas.microsoft.com/office/drawing/2014/main" id="{08C03F2F-910C-A716-9ABC-3D16AEF7ADDE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1376" y="1730375"/>
              <a:ext cx="125413" cy="69850"/>
            </a:xfrm>
            <a:custGeom>
              <a:avLst/>
              <a:gdLst>
                <a:gd name="T0" fmla="*/ 70 w 79"/>
                <a:gd name="T1" fmla="*/ 3 h 44"/>
                <a:gd name="T2" fmla="*/ 78 w 79"/>
                <a:gd name="T3" fmla="*/ 7 h 44"/>
                <a:gd name="T4" fmla="*/ 79 w 79"/>
                <a:gd name="T5" fmla="*/ 12 h 44"/>
                <a:gd name="T6" fmla="*/ 71 w 79"/>
                <a:gd name="T7" fmla="*/ 14 h 44"/>
                <a:gd name="T8" fmla="*/ 68 w 79"/>
                <a:gd name="T9" fmla="*/ 26 h 44"/>
                <a:gd name="T10" fmla="*/ 61 w 79"/>
                <a:gd name="T11" fmla="*/ 35 h 44"/>
                <a:gd name="T12" fmla="*/ 52 w 79"/>
                <a:gd name="T13" fmla="*/ 38 h 44"/>
                <a:gd name="T14" fmla="*/ 43 w 79"/>
                <a:gd name="T15" fmla="*/ 38 h 44"/>
                <a:gd name="T16" fmla="*/ 34 w 79"/>
                <a:gd name="T17" fmla="*/ 42 h 44"/>
                <a:gd name="T18" fmla="*/ 31 w 79"/>
                <a:gd name="T19" fmla="*/ 44 h 44"/>
                <a:gd name="T20" fmla="*/ 19 w 79"/>
                <a:gd name="T21" fmla="*/ 40 h 44"/>
                <a:gd name="T22" fmla="*/ 9 w 79"/>
                <a:gd name="T23" fmla="*/ 34 h 44"/>
                <a:gd name="T24" fmla="*/ 5 w 79"/>
                <a:gd name="T25" fmla="*/ 33 h 44"/>
                <a:gd name="T26" fmla="*/ 3 w 79"/>
                <a:gd name="T27" fmla="*/ 27 h 44"/>
                <a:gd name="T28" fmla="*/ 0 w 79"/>
                <a:gd name="T29" fmla="*/ 27 h 44"/>
                <a:gd name="T30" fmla="*/ 4 w 79"/>
                <a:gd name="T31" fmla="*/ 17 h 44"/>
                <a:gd name="T32" fmla="*/ 1 w 79"/>
                <a:gd name="T33" fmla="*/ 14 h 44"/>
                <a:gd name="T34" fmla="*/ 8 w 79"/>
                <a:gd name="T35" fmla="*/ 14 h 44"/>
                <a:gd name="T36" fmla="*/ 8 w 79"/>
                <a:gd name="T37" fmla="*/ 8 h 44"/>
                <a:gd name="T38" fmla="*/ 16 w 79"/>
                <a:gd name="T39" fmla="*/ 12 h 44"/>
                <a:gd name="T40" fmla="*/ 19 w 79"/>
                <a:gd name="T41" fmla="*/ 13 h 44"/>
                <a:gd name="T42" fmla="*/ 31 w 79"/>
                <a:gd name="T43" fmla="*/ 12 h 44"/>
                <a:gd name="T44" fmla="*/ 31 w 79"/>
                <a:gd name="T45" fmla="*/ 8 h 44"/>
                <a:gd name="T46" fmla="*/ 35 w 79"/>
                <a:gd name="T47" fmla="*/ 8 h 44"/>
                <a:gd name="T48" fmla="*/ 42 w 79"/>
                <a:gd name="T49" fmla="*/ 5 h 44"/>
                <a:gd name="T50" fmla="*/ 43 w 79"/>
                <a:gd name="T51" fmla="*/ 7 h 44"/>
                <a:gd name="T52" fmla="*/ 48 w 79"/>
                <a:gd name="T53" fmla="*/ 4 h 44"/>
                <a:gd name="T54" fmla="*/ 51 w 79"/>
                <a:gd name="T55" fmla="*/ 0 h 44"/>
                <a:gd name="T56" fmla="*/ 55 w 79"/>
                <a:gd name="T57" fmla="*/ 0 h 44"/>
                <a:gd name="T58" fmla="*/ 68 w 79"/>
                <a:gd name="T59" fmla="*/ 4 h 44"/>
                <a:gd name="T60" fmla="*/ 70 w 79"/>
                <a:gd name="T61" fmla="*/ 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9" h="44">
                  <a:moveTo>
                    <a:pt x="70" y="3"/>
                  </a:moveTo>
                  <a:lnTo>
                    <a:pt x="78" y="7"/>
                  </a:lnTo>
                  <a:lnTo>
                    <a:pt x="79" y="12"/>
                  </a:lnTo>
                  <a:lnTo>
                    <a:pt x="71" y="14"/>
                  </a:lnTo>
                  <a:lnTo>
                    <a:pt x="68" y="26"/>
                  </a:lnTo>
                  <a:lnTo>
                    <a:pt x="61" y="35"/>
                  </a:lnTo>
                  <a:lnTo>
                    <a:pt x="52" y="38"/>
                  </a:lnTo>
                  <a:lnTo>
                    <a:pt x="43" y="38"/>
                  </a:lnTo>
                  <a:lnTo>
                    <a:pt x="34" y="42"/>
                  </a:lnTo>
                  <a:lnTo>
                    <a:pt x="31" y="44"/>
                  </a:lnTo>
                  <a:lnTo>
                    <a:pt x="19" y="40"/>
                  </a:lnTo>
                  <a:lnTo>
                    <a:pt x="9" y="34"/>
                  </a:lnTo>
                  <a:lnTo>
                    <a:pt x="5" y="33"/>
                  </a:lnTo>
                  <a:lnTo>
                    <a:pt x="3" y="27"/>
                  </a:lnTo>
                  <a:lnTo>
                    <a:pt x="0" y="27"/>
                  </a:lnTo>
                  <a:lnTo>
                    <a:pt x="4" y="17"/>
                  </a:lnTo>
                  <a:lnTo>
                    <a:pt x="1" y="14"/>
                  </a:lnTo>
                  <a:lnTo>
                    <a:pt x="8" y="14"/>
                  </a:lnTo>
                  <a:lnTo>
                    <a:pt x="8" y="8"/>
                  </a:lnTo>
                  <a:lnTo>
                    <a:pt x="16" y="12"/>
                  </a:lnTo>
                  <a:lnTo>
                    <a:pt x="19" y="13"/>
                  </a:lnTo>
                  <a:lnTo>
                    <a:pt x="31" y="12"/>
                  </a:lnTo>
                  <a:lnTo>
                    <a:pt x="31" y="8"/>
                  </a:lnTo>
                  <a:lnTo>
                    <a:pt x="35" y="8"/>
                  </a:lnTo>
                  <a:lnTo>
                    <a:pt x="42" y="5"/>
                  </a:lnTo>
                  <a:lnTo>
                    <a:pt x="43" y="7"/>
                  </a:lnTo>
                  <a:lnTo>
                    <a:pt x="48" y="4"/>
                  </a:lnTo>
                  <a:lnTo>
                    <a:pt x="51" y="0"/>
                  </a:lnTo>
                  <a:lnTo>
                    <a:pt x="55" y="0"/>
                  </a:lnTo>
                  <a:lnTo>
                    <a:pt x="68" y="4"/>
                  </a:lnTo>
                  <a:lnTo>
                    <a:pt x="70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1" name="Freeform 127">
              <a:extLst>
                <a:ext uri="{FF2B5EF4-FFF2-40B4-BE49-F238E27FC236}">
                  <a16:creationId xmlns:a16="http://schemas.microsoft.com/office/drawing/2014/main" id="{F3E85900-44EC-E0E0-9C34-2DE1D03F34E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1401" y="1731963"/>
              <a:ext cx="71438" cy="74613"/>
            </a:xfrm>
            <a:custGeom>
              <a:avLst/>
              <a:gdLst>
                <a:gd name="T0" fmla="*/ 0 w 45"/>
                <a:gd name="T1" fmla="*/ 4 h 47"/>
                <a:gd name="T2" fmla="*/ 3 w 45"/>
                <a:gd name="T3" fmla="*/ 3 h 47"/>
                <a:gd name="T4" fmla="*/ 10 w 45"/>
                <a:gd name="T5" fmla="*/ 0 h 47"/>
                <a:gd name="T6" fmla="*/ 21 w 45"/>
                <a:gd name="T7" fmla="*/ 6 h 47"/>
                <a:gd name="T8" fmla="*/ 26 w 45"/>
                <a:gd name="T9" fmla="*/ 7 h 47"/>
                <a:gd name="T10" fmla="*/ 31 w 45"/>
                <a:gd name="T11" fmla="*/ 11 h 47"/>
                <a:gd name="T12" fmla="*/ 31 w 45"/>
                <a:gd name="T13" fmla="*/ 16 h 47"/>
                <a:gd name="T14" fmla="*/ 36 w 45"/>
                <a:gd name="T15" fmla="*/ 19 h 47"/>
                <a:gd name="T16" fmla="*/ 39 w 45"/>
                <a:gd name="T17" fmla="*/ 25 h 47"/>
                <a:gd name="T18" fmla="*/ 44 w 45"/>
                <a:gd name="T19" fmla="*/ 29 h 47"/>
                <a:gd name="T20" fmla="*/ 43 w 45"/>
                <a:gd name="T21" fmla="*/ 30 h 47"/>
                <a:gd name="T22" fmla="*/ 45 w 45"/>
                <a:gd name="T23" fmla="*/ 33 h 47"/>
                <a:gd name="T24" fmla="*/ 43 w 45"/>
                <a:gd name="T25" fmla="*/ 34 h 47"/>
                <a:gd name="T26" fmla="*/ 35 w 45"/>
                <a:gd name="T27" fmla="*/ 33 h 47"/>
                <a:gd name="T28" fmla="*/ 34 w 45"/>
                <a:gd name="T29" fmla="*/ 30 h 47"/>
                <a:gd name="T30" fmla="*/ 31 w 45"/>
                <a:gd name="T31" fmla="*/ 32 h 47"/>
                <a:gd name="T32" fmla="*/ 32 w 45"/>
                <a:gd name="T33" fmla="*/ 35 h 47"/>
                <a:gd name="T34" fmla="*/ 30 w 45"/>
                <a:gd name="T35" fmla="*/ 41 h 47"/>
                <a:gd name="T36" fmla="*/ 30 w 45"/>
                <a:gd name="T37" fmla="*/ 46 h 47"/>
                <a:gd name="T38" fmla="*/ 26 w 45"/>
                <a:gd name="T39" fmla="*/ 47 h 47"/>
                <a:gd name="T40" fmla="*/ 23 w 45"/>
                <a:gd name="T41" fmla="*/ 41 h 47"/>
                <a:gd name="T42" fmla="*/ 23 w 45"/>
                <a:gd name="T43" fmla="*/ 33 h 47"/>
                <a:gd name="T44" fmla="*/ 22 w 45"/>
                <a:gd name="T45" fmla="*/ 28 h 47"/>
                <a:gd name="T46" fmla="*/ 13 w 45"/>
                <a:gd name="T47" fmla="*/ 19 h 47"/>
                <a:gd name="T48" fmla="*/ 8 w 45"/>
                <a:gd name="T49" fmla="*/ 11 h 47"/>
                <a:gd name="T50" fmla="*/ 4 w 45"/>
                <a:gd name="T51" fmla="*/ 7 h 47"/>
                <a:gd name="T52" fmla="*/ 0 w 45"/>
                <a:gd name="T53" fmla="*/ 4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5" h="47">
                  <a:moveTo>
                    <a:pt x="0" y="4"/>
                  </a:moveTo>
                  <a:lnTo>
                    <a:pt x="3" y="3"/>
                  </a:lnTo>
                  <a:lnTo>
                    <a:pt x="10" y="0"/>
                  </a:lnTo>
                  <a:lnTo>
                    <a:pt x="21" y="6"/>
                  </a:lnTo>
                  <a:lnTo>
                    <a:pt x="26" y="7"/>
                  </a:lnTo>
                  <a:lnTo>
                    <a:pt x="31" y="11"/>
                  </a:lnTo>
                  <a:lnTo>
                    <a:pt x="31" y="16"/>
                  </a:lnTo>
                  <a:lnTo>
                    <a:pt x="36" y="19"/>
                  </a:lnTo>
                  <a:lnTo>
                    <a:pt x="39" y="25"/>
                  </a:lnTo>
                  <a:lnTo>
                    <a:pt x="44" y="29"/>
                  </a:lnTo>
                  <a:lnTo>
                    <a:pt x="43" y="30"/>
                  </a:lnTo>
                  <a:lnTo>
                    <a:pt x="45" y="33"/>
                  </a:lnTo>
                  <a:lnTo>
                    <a:pt x="43" y="34"/>
                  </a:lnTo>
                  <a:lnTo>
                    <a:pt x="35" y="33"/>
                  </a:lnTo>
                  <a:lnTo>
                    <a:pt x="34" y="30"/>
                  </a:lnTo>
                  <a:lnTo>
                    <a:pt x="31" y="32"/>
                  </a:lnTo>
                  <a:lnTo>
                    <a:pt x="32" y="35"/>
                  </a:lnTo>
                  <a:lnTo>
                    <a:pt x="30" y="41"/>
                  </a:lnTo>
                  <a:lnTo>
                    <a:pt x="30" y="46"/>
                  </a:lnTo>
                  <a:lnTo>
                    <a:pt x="26" y="47"/>
                  </a:lnTo>
                  <a:lnTo>
                    <a:pt x="23" y="41"/>
                  </a:lnTo>
                  <a:lnTo>
                    <a:pt x="23" y="33"/>
                  </a:lnTo>
                  <a:lnTo>
                    <a:pt x="22" y="28"/>
                  </a:lnTo>
                  <a:lnTo>
                    <a:pt x="13" y="19"/>
                  </a:lnTo>
                  <a:lnTo>
                    <a:pt x="8" y="11"/>
                  </a:lnTo>
                  <a:lnTo>
                    <a:pt x="4" y="7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2" name="Freeform 128">
              <a:extLst>
                <a:ext uri="{FF2B5EF4-FFF2-40B4-BE49-F238E27FC236}">
                  <a16:creationId xmlns:a16="http://schemas.microsoft.com/office/drawing/2014/main" id="{A4A257BE-BE57-29EE-F07F-20F8FFE37B7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3926" y="1738313"/>
              <a:ext cx="187325" cy="114300"/>
            </a:xfrm>
            <a:custGeom>
              <a:avLst/>
              <a:gdLst>
                <a:gd name="T0" fmla="*/ 100 w 118"/>
                <a:gd name="T1" fmla="*/ 43 h 72"/>
                <a:gd name="T2" fmla="*/ 105 w 118"/>
                <a:gd name="T3" fmla="*/ 46 h 72"/>
                <a:gd name="T4" fmla="*/ 110 w 118"/>
                <a:gd name="T5" fmla="*/ 43 h 72"/>
                <a:gd name="T6" fmla="*/ 117 w 118"/>
                <a:gd name="T7" fmla="*/ 47 h 72"/>
                <a:gd name="T8" fmla="*/ 118 w 118"/>
                <a:gd name="T9" fmla="*/ 51 h 72"/>
                <a:gd name="T10" fmla="*/ 113 w 118"/>
                <a:gd name="T11" fmla="*/ 54 h 72"/>
                <a:gd name="T12" fmla="*/ 108 w 118"/>
                <a:gd name="T13" fmla="*/ 52 h 72"/>
                <a:gd name="T14" fmla="*/ 108 w 118"/>
                <a:gd name="T15" fmla="*/ 71 h 72"/>
                <a:gd name="T16" fmla="*/ 101 w 118"/>
                <a:gd name="T17" fmla="*/ 69 h 72"/>
                <a:gd name="T18" fmla="*/ 91 w 118"/>
                <a:gd name="T19" fmla="*/ 63 h 72"/>
                <a:gd name="T20" fmla="*/ 75 w 118"/>
                <a:gd name="T21" fmla="*/ 67 h 72"/>
                <a:gd name="T22" fmla="*/ 71 w 118"/>
                <a:gd name="T23" fmla="*/ 72 h 72"/>
                <a:gd name="T24" fmla="*/ 52 w 118"/>
                <a:gd name="T25" fmla="*/ 71 h 72"/>
                <a:gd name="T26" fmla="*/ 42 w 118"/>
                <a:gd name="T27" fmla="*/ 68 h 72"/>
                <a:gd name="T28" fmla="*/ 38 w 118"/>
                <a:gd name="T29" fmla="*/ 69 h 72"/>
                <a:gd name="T30" fmla="*/ 34 w 118"/>
                <a:gd name="T31" fmla="*/ 63 h 72"/>
                <a:gd name="T32" fmla="*/ 30 w 118"/>
                <a:gd name="T33" fmla="*/ 60 h 72"/>
                <a:gd name="T34" fmla="*/ 34 w 118"/>
                <a:gd name="T35" fmla="*/ 56 h 72"/>
                <a:gd name="T36" fmla="*/ 30 w 118"/>
                <a:gd name="T37" fmla="*/ 55 h 72"/>
                <a:gd name="T38" fmla="*/ 26 w 118"/>
                <a:gd name="T39" fmla="*/ 59 h 72"/>
                <a:gd name="T40" fmla="*/ 18 w 118"/>
                <a:gd name="T41" fmla="*/ 55 h 72"/>
                <a:gd name="T42" fmla="*/ 16 w 118"/>
                <a:gd name="T43" fmla="*/ 48 h 72"/>
                <a:gd name="T44" fmla="*/ 9 w 118"/>
                <a:gd name="T45" fmla="*/ 44 h 72"/>
                <a:gd name="T46" fmla="*/ 8 w 118"/>
                <a:gd name="T47" fmla="*/ 39 h 72"/>
                <a:gd name="T48" fmla="*/ 0 w 118"/>
                <a:gd name="T49" fmla="*/ 33 h 72"/>
                <a:gd name="T50" fmla="*/ 9 w 118"/>
                <a:gd name="T51" fmla="*/ 30 h 72"/>
                <a:gd name="T52" fmla="*/ 16 w 118"/>
                <a:gd name="T53" fmla="*/ 21 h 72"/>
                <a:gd name="T54" fmla="*/ 19 w 118"/>
                <a:gd name="T55" fmla="*/ 9 h 72"/>
                <a:gd name="T56" fmla="*/ 27 w 118"/>
                <a:gd name="T57" fmla="*/ 7 h 72"/>
                <a:gd name="T58" fmla="*/ 32 w 118"/>
                <a:gd name="T59" fmla="*/ 3 h 72"/>
                <a:gd name="T60" fmla="*/ 40 w 118"/>
                <a:gd name="T61" fmla="*/ 4 h 72"/>
                <a:gd name="T62" fmla="*/ 47 w 118"/>
                <a:gd name="T63" fmla="*/ 4 h 72"/>
                <a:gd name="T64" fmla="*/ 53 w 118"/>
                <a:gd name="T65" fmla="*/ 8 h 72"/>
                <a:gd name="T66" fmla="*/ 57 w 118"/>
                <a:gd name="T67" fmla="*/ 7 h 72"/>
                <a:gd name="T68" fmla="*/ 68 w 118"/>
                <a:gd name="T69" fmla="*/ 4 h 72"/>
                <a:gd name="T70" fmla="*/ 70 w 118"/>
                <a:gd name="T71" fmla="*/ 0 h 72"/>
                <a:gd name="T72" fmla="*/ 74 w 118"/>
                <a:gd name="T73" fmla="*/ 0 h 72"/>
                <a:gd name="T74" fmla="*/ 78 w 118"/>
                <a:gd name="T75" fmla="*/ 3 h 72"/>
                <a:gd name="T76" fmla="*/ 82 w 118"/>
                <a:gd name="T77" fmla="*/ 7 h 72"/>
                <a:gd name="T78" fmla="*/ 87 w 118"/>
                <a:gd name="T79" fmla="*/ 15 h 72"/>
                <a:gd name="T80" fmla="*/ 96 w 118"/>
                <a:gd name="T81" fmla="*/ 24 h 72"/>
                <a:gd name="T82" fmla="*/ 97 w 118"/>
                <a:gd name="T83" fmla="*/ 29 h 72"/>
                <a:gd name="T84" fmla="*/ 97 w 118"/>
                <a:gd name="T85" fmla="*/ 37 h 72"/>
                <a:gd name="T86" fmla="*/ 100 w 118"/>
                <a:gd name="T87" fmla="*/ 43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8" h="72">
                  <a:moveTo>
                    <a:pt x="100" y="43"/>
                  </a:moveTo>
                  <a:lnTo>
                    <a:pt x="105" y="46"/>
                  </a:lnTo>
                  <a:lnTo>
                    <a:pt x="110" y="43"/>
                  </a:lnTo>
                  <a:lnTo>
                    <a:pt x="117" y="47"/>
                  </a:lnTo>
                  <a:lnTo>
                    <a:pt x="118" y="51"/>
                  </a:lnTo>
                  <a:lnTo>
                    <a:pt x="113" y="54"/>
                  </a:lnTo>
                  <a:lnTo>
                    <a:pt x="108" y="52"/>
                  </a:lnTo>
                  <a:lnTo>
                    <a:pt x="108" y="71"/>
                  </a:lnTo>
                  <a:lnTo>
                    <a:pt x="101" y="69"/>
                  </a:lnTo>
                  <a:lnTo>
                    <a:pt x="91" y="63"/>
                  </a:lnTo>
                  <a:lnTo>
                    <a:pt x="75" y="67"/>
                  </a:lnTo>
                  <a:lnTo>
                    <a:pt x="71" y="72"/>
                  </a:lnTo>
                  <a:lnTo>
                    <a:pt x="52" y="71"/>
                  </a:lnTo>
                  <a:lnTo>
                    <a:pt x="42" y="68"/>
                  </a:lnTo>
                  <a:lnTo>
                    <a:pt x="38" y="69"/>
                  </a:lnTo>
                  <a:lnTo>
                    <a:pt x="34" y="63"/>
                  </a:lnTo>
                  <a:lnTo>
                    <a:pt x="30" y="60"/>
                  </a:lnTo>
                  <a:lnTo>
                    <a:pt x="34" y="56"/>
                  </a:lnTo>
                  <a:lnTo>
                    <a:pt x="30" y="55"/>
                  </a:lnTo>
                  <a:lnTo>
                    <a:pt x="26" y="59"/>
                  </a:lnTo>
                  <a:lnTo>
                    <a:pt x="18" y="55"/>
                  </a:lnTo>
                  <a:lnTo>
                    <a:pt x="16" y="48"/>
                  </a:lnTo>
                  <a:lnTo>
                    <a:pt x="9" y="44"/>
                  </a:lnTo>
                  <a:lnTo>
                    <a:pt x="8" y="39"/>
                  </a:lnTo>
                  <a:lnTo>
                    <a:pt x="0" y="33"/>
                  </a:lnTo>
                  <a:lnTo>
                    <a:pt x="9" y="30"/>
                  </a:lnTo>
                  <a:lnTo>
                    <a:pt x="16" y="21"/>
                  </a:lnTo>
                  <a:lnTo>
                    <a:pt x="19" y="9"/>
                  </a:lnTo>
                  <a:lnTo>
                    <a:pt x="27" y="7"/>
                  </a:lnTo>
                  <a:lnTo>
                    <a:pt x="32" y="3"/>
                  </a:lnTo>
                  <a:lnTo>
                    <a:pt x="40" y="4"/>
                  </a:lnTo>
                  <a:lnTo>
                    <a:pt x="47" y="4"/>
                  </a:lnTo>
                  <a:lnTo>
                    <a:pt x="53" y="8"/>
                  </a:lnTo>
                  <a:lnTo>
                    <a:pt x="57" y="7"/>
                  </a:lnTo>
                  <a:lnTo>
                    <a:pt x="68" y="4"/>
                  </a:lnTo>
                  <a:lnTo>
                    <a:pt x="70" y="0"/>
                  </a:lnTo>
                  <a:lnTo>
                    <a:pt x="74" y="0"/>
                  </a:lnTo>
                  <a:lnTo>
                    <a:pt x="78" y="3"/>
                  </a:lnTo>
                  <a:lnTo>
                    <a:pt x="82" y="7"/>
                  </a:lnTo>
                  <a:lnTo>
                    <a:pt x="87" y="15"/>
                  </a:lnTo>
                  <a:lnTo>
                    <a:pt x="96" y="24"/>
                  </a:lnTo>
                  <a:lnTo>
                    <a:pt x="97" y="29"/>
                  </a:lnTo>
                  <a:lnTo>
                    <a:pt x="97" y="37"/>
                  </a:lnTo>
                  <a:lnTo>
                    <a:pt x="100" y="4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3" name="Freeform 129">
              <a:extLst>
                <a:ext uri="{FF2B5EF4-FFF2-40B4-BE49-F238E27FC236}">
                  <a16:creationId xmlns:a16="http://schemas.microsoft.com/office/drawing/2014/main" id="{C615E92E-0B95-A9E2-7356-2A4714A046E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1544638"/>
              <a:ext cx="104775" cy="57150"/>
            </a:xfrm>
            <a:custGeom>
              <a:avLst/>
              <a:gdLst>
                <a:gd name="T0" fmla="*/ 64 w 66"/>
                <a:gd name="T1" fmla="*/ 12 h 36"/>
                <a:gd name="T2" fmla="*/ 66 w 66"/>
                <a:gd name="T3" fmla="*/ 18 h 36"/>
                <a:gd name="T4" fmla="*/ 57 w 66"/>
                <a:gd name="T5" fmla="*/ 22 h 36"/>
                <a:gd name="T6" fmla="*/ 56 w 66"/>
                <a:gd name="T7" fmla="*/ 31 h 36"/>
                <a:gd name="T8" fmla="*/ 45 w 66"/>
                <a:gd name="T9" fmla="*/ 36 h 36"/>
                <a:gd name="T10" fmla="*/ 34 w 66"/>
                <a:gd name="T11" fmla="*/ 36 h 36"/>
                <a:gd name="T12" fmla="*/ 30 w 66"/>
                <a:gd name="T13" fmla="*/ 33 h 36"/>
                <a:gd name="T14" fmla="*/ 23 w 66"/>
                <a:gd name="T15" fmla="*/ 30 h 36"/>
                <a:gd name="T16" fmla="*/ 22 w 66"/>
                <a:gd name="T17" fmla="*/ 26 h 36"/>
                <a:gd name="T18" fmla="*/ 22 w 66"/>
                <a:gd name="T19" fmla="*/ 22 h 36"/>
                <a:gd name="T20" fmla="*/ 18 w 66"/>
                <a:gd name="T21" fmla="*/ 20 h 36"/>
                <a:gd name="T22" fmla="*/ 5 w 66"/>
                <a:gd name="T23" fmla="*/ 18 h 36"/>
                <a:gd name="T24" fmla="*/ 0 w 66"/>
                <a:gd name="T25" fmla="*/ 5 h 36"/>
                <a:gd name="T26" fmla="*/ 13 w 66"/>
                <a:gd name="T27" fmla="*/ 0 h 36"/>
                <a:gd name="T28" fmla="*/ 32 w 66"/>
                <a:gd name="T29" fmla="*/ 1 h 36"/>
                <a:gd name="T30" fmla="*/ 44 w 66"/>
                <a:gd name="T31" fmla="*/ 0 h 36"/>
                <a:gd name="T32" fmla="*/ 47 w 66"/>
                <a:gd name="T33" fmla="*/ 3 h 36"/>
                <a:gd name="T34" fmla="*/ 52 w 66"/>
                <a:gd name="T35" fmla="*/ 4 h 36"/>
                <a:gd name="T36" fmla="*/ 64 w 66"/>
                <a:gd name="T37" fmla="*/ 12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6" h="36">
                  <a:moveTo>
                    <a:pt x="64" y="12"/>
                  </a:moveTo>
                  <a:lnTo>
                    <a:pt x="66" y="18"/>
                  </a:lnTo>
                  <a:lnTo>
                    <a:pt x="57" y="22"/>
                  </a:lnTo>
                  <a:lnTo>
                    <a:pt x="56" y="31"/>
                  </a:lnTo>
                  <a:lnTo>
                    <a:pt x="45" y="36"/>
                  </a:lnTo>
                  <a:lnTo>
                    <a:pt x="34" y="36"/>
                  </a:lnTo>
                  <a:lnTo>
                    <a:pt x="30" y="33"/>
                  </a:lnTo>
                  <a:lnTo>
                    <a:pt x="23" y="30"/>
                  </a:lnTo>
                  <a:lnTo>
                    <a:pt x="22" y="26"/>
                  </a:lnTo>
                  <a:lnTo>
                    <a:pt x="22" y="22"/>
                  </a:lnTo>
                  <a:lnTo>
                    <a:pt x="18" y="20"/>
                  </a:lnTo>
                  <a:lnTo>
                    <a:pt x="5" y="18"/>
                  </a:lnTo>
                  <a:lnTo>
                    <a:pt x="0" y="5"/>
                  </a:lnTo>
                  <a:lnTo>
                    <a:pt x="13" y="0"/>
                  </a:lnTo>
                  <a:lnTo>
                    <a:pt x="32" y="1"/>
                  </a:lnTo>
                  <a:lnTo>
                    <a:pt x="44" y="0"/>
                  </a:lnTo>
                  <a:lnTo>
                    <a:pt x="47" y="3"/>
                  </a:lnTo>
                  <a:lnTo>
                    <a:pt x="52" y="4"/>
                  </a:lnTo>
                  <a:lnTo>
                    <a:pt x="64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4" name="Freeform 130">
              <a:extLst>
                <a:ext uri="{FF2B5EF4-FFF2-40B4-BE49-F238E27FC236}">
                  <a16:creationId xmlns:a16="http://schemas.microsoft.com/office/drawing/2014/main" id="{946134A2-79E0-4688-E22B-99772E94C9A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8051" y="1508125"/>
              <a:ext cx="131763" cy="55563"/>
            </a:xfrm>
            <a:custGeom>
              <a:avLst/>
              <a:gdLst>
                <a:gd name="T0" fmla="*/ 70 w 83"/>
                <a:gd name="T1" fmla="*/ 7 h 35"/>
                <a:gd name="T2" fmla="*/ 76 w 83"/>
                <a:gd name="T3" fmla="*/ 11 h 35"/>
                <a:gd name="T4" fmla="*/ 79 w 83"/>
                <a:gd name="T5" fmla="*/ 17 h 35"/>
                <a:gd name="T6" fmla="*/ 83 w 83"/>
                <a:gd name="T7" fmla="*/ 26 h 35"/>
                <a:gd name="T8" fmla="*/ 72 w 83"/>
                <a:gd name="T9" fmla="*/ 32 h 35"/>
                <a:gd name="T10" fmla="*/ 65 w 83"/>
                <a:gd name="T11" fmla="*/ 35 h 35"/>
                <a:gd name="T12" fmla="*/ 53 w 83"/>
                <a:gd name="T13" fmla="*/ 27 h 35"/>
                <a:gd name="T14" fmla="*/ 48 w 83"/>
                <a:gd name="T15" fmla="*/ 26 h 35"/>
                <a:gd name="T16" fmla="*/ 45 w 83"/>
                <a:gd name="T17" fmla="*/ 23 h 35"/>
                <a:gd name="T18" fmla="*/ 33 w 83"/>
                <a:gd name="T19" fmla="*/ 24 h 35"/>
                <a:gd name="T20" fmla="*/ 14 w 83"/>
                <a:gd name="T21" fmla="*/ 23 h 35"/>
                <a:gd name="T22" fmla="*/ 1 w 83"/>
                <a:gd name="T23" fmla="*/ 28 h 35"/>
                <a:gd name="T24" fmla="*/ 0 w 83"/>
                <a:gd name="T25" fmla="*/ 17 h 35"/>
                <a:gd name="T26" fmla="*/ 5 w 83"/>
                <a:gd name="T27" fmla="*/ 9 h 35"/>
                <a:gd name="T28" fmla="*/ 15 w 83"/>
                <a:gd name="T29" fmla="*/ 4 h 35"/>
                <a:gd name="T30" fmla="*/ 24 w 83"/>
                <a:gd name="T31" fmla="*/ 14 h 35"/>
                <a:gd name="T32" fmla="*/ 35 w 83"/>
                <a:gd name="T33" fmla="*/ 13 h 35"/>
                <a:gd name="T34" fmla="*/ 35 w 83"/>
                <a:gd name="T35" fmla="*/ 2 h 35"/>
                <a:gd name="T36" fmla="*/ 44 w 83"/>
                <a:gd name="T37" fmla="*/ 0 h 35"/>
                <a:gd name="T38" fmla="*/ 50 w 83"/>
                <a:gd name="T39" fmla="*/ 2 h 35"/>
                <a:gd name="T40" fmla="*/ 59 w 83"/>
                <a:gd name="T41" fmla="*/ 7 h 35"/>
                <a:gd name="T42" fmla="*/ 70 w 83"/>
                <a:gd name="T43" fmla="*/ 7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3" h="35">
                  <a:moveTo>
                    <a:pt x="70" y="7"/>
                  </a:moveTo>
                  <a:lnTo>
                    <a:pt x="76" y="11"/>
                  </a:lnTo>
                  <a:lnTo>
                    <a:pt x="79" y="17"/>
                  </a:lnTo>
                  <a:lnTo>
                    <a:pt x="83" y="26"/>
                  </a:lnTo>
                  <a:lnTo>
                    <a:pt x="72" y="32"/>
                  </a:lnTo>
                  <a:lnTo>
                    <a:pt x="65" y="35"/>
                  </a:lnTo>
                  <a:lnTo>
                    <a:pt x="53" y="27"/>
                  </a:lnTo>
                  <a:lnTo>
                    <a:pt x="48" y="26"/>
                  </a:lnTo>
                  <a:lnTo>
                    <a:pt x="45" y="23"/>
                  </a:lnTo>
                  <a:lnTo>
                    <a:pt x="33" y="24"/>
                  </a:lnTo>
                  <a:lnTo>
                    <a:pt x="14" y="23"/>
                  </a:lnTo>
                  <a:lnTo>
                    <a:pt x="1" y="28"/>
                  </a:lnTo>
                  <a:lnTo>
                    <a:pt x="0" y="17"/>
                  </a:lnTo>
                  <a:lnTo>
                    <a:pt x="5" y="9"/>
                  </a:lnTo>
                  <a:lnTo>
                    <a:pt x="15" y="4"/>
                  </a:lnTo>
                  <a:lnTo>
                    <a:pt x="24" y="14"/>
                  </a:lnTo>
                  <a:lnTo>
                    <a:pt x="35" y="13"/>
                  </a:lnTo>
                  <a:lnTo>
                    <a:pt x="35" y="2"/>
                  </a:lnTo>
                  <a:lnTo>
                    <a:pt x="44" y="0"/>
                  </a:lnTo>
                  <a:lnTo>
                    <a:pt x="50" y="2"/>
                  </a:lnTo>
                  <a:lnTo>
                    <a:pt x="59" y="7"/>
                  </a:lnTo>
                  <a:lnTo>
                    <a:pt x="70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5" name="Freeform 131">
              <a:extLst>
                <a:ext uri="{FF2B5EF4-FFF2-40B4-BE49-F238E27FC236}">
                  <a16:creationId xmlns:a16="http://schemas.microsoft.com/office/drawing/2014/main" id="{B862B5D1-4A6A-CA33-9812-B0FB2BDB4F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9801" y="1470025"/>
              <a:ext cx="85725" cy="49213"/>
            </a:xfrm>
            <a:custGeom>
              <a:avLst/>
              <a:gdLst>
                <a:gd name="T0" fmla="*/ 51 w 54"/>
                <a:gd name="T1" fmla="*/ 3 h 31"/>
                <a:gd name="T2" fmla="*/ 54 w 54"/>
                <a:gd name="T3" fmla="*/ 4 h 31"/>
                <a:gd name="T4" fmla="*/ 47 w 54"/>
                <a:gd name="T5" fmla="*/ 12 h 31"/>
                <a:gd name="T6" fmla="*/ 54 w 54"/>
                <a:gd name="T7" fmla="*/ 26 h 31"/>
                <a:gd name="T8" fmla="*/ 50 w 54"/>
                <a:gd name="T9" fmla="*/ 31 h 31"/>
                <a:gd name="T10" fmla="*/ 39 w 54"/>
                <a:gd name="T11" fmla="*/ 31 h 31"/>
                <a:gd name="T12" fmla="*/ 30 w 54"/>
                <a:gd name="T13" fmla="*/ 26 h 31"/>
                <a:gd name="T14" fmla="*/ 24 w 54"/>
                <a:gd name="T15" fmla="*/ 24 h 31"/>
                <a:gd name="T16" fmla="*/ 15 w 54"/>
                <a:gd name="T17" fmla="*/ 26 h 31"/>
                <a:gd name="T18" fmla="*/ 15 w 54"/>
                <a:gd name="T19" fmla="*/ 17 h 31"/>
                <a:gd name="T20" fmla="*/ 11 w 54"/>
                <a:gd name="T21" fmla="*/ 20 h 31"/>
                <a:gd name="T22" fmla="*/ 2 w 54"/>
                <a:gd name="T23" fmla="*/ 15 h 31"/>
                <a:gd name="T24" fmla="*/ 0 w 54"/>
                <a:gd name="T25" fmla="*/ 5 h 31"/>
                <a:gd name="T26" fmla="*/ 13 w 54"/>
                <a:gd name="T27" fmla="*/ 3 h 31"/>
                <a:gd name="T28" fmla="*/ 28 w 54"/>
                <a:gd name="T29" fmla="*/ 0 h 31"/>
                <a:gd name="T30" fmla="*/ 39 w 54"/>
                <a:gd name="T31" fmla="*/ 3 h 31"/>
                <a:gd name="T32" fmla="*/ 51 w 54"/>
                <a:gd name="T33" fmla="*/ 3 h 31"/>
                <a:gd name="T34" fmla="*/ 51 w 54"/>
                <a:gd name="T35" fmla="*/ 3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31">
                  <a:moveTo>
                    <a:pt x="51" y="3"/>
                  </a:moveTo>
                  <a:lnTo>
                    <a:pt x="54" y="4"/>
                  </a:lnTo>
                  <a:lnTo>
                    <a:pt x="47" y="12"/>
                  </a:lnTo>
                  <a:lnTo>
                    <a:pt x="54" y="26"/>
                  </a:lnTo>
                  <a:lnTo>
                    <a:pt x="50" y="31"/>
                  </a:lnTo>
                  <a:lnTo>
                    <a:pt x="39" y="31"/>
                  </a:lnTo>
                  <a:lnTo>
                    <a:pt x="30" y="26"/>
                  </a:lnTo>
                  <a:lnTo>
                    <a:pt x="24" y="24"/>
                  </a:lnTo>
                  <a:lnTo>
                    <a:pt x="15" y="26"/>
                  </a:lnTo>
                  <a:lnTo>
                    <a:pt x="15" y="17"/>
                  </a:lnTo>
                  <a:lnTo>
                    <a:pt x="11" y="20"/>
                  </a:lnTo>
                  <a:lnTo>
                    <a:pt x="2" y="15"/>
                  </a:lnTo>
                  <a:lnTo>
                    <a:pt x="0" y="5"/>
                  </a:lnTo>
                  <a:lnTo>
                    <a:pt x="13" y="3"/>
                  </a:lnTo>
                  <a:lnTo>
                    <a:pt x="28" y="0"/>
                  </a:lnTo>
                  <a:lnTo>
                    <a:pt x="39" y="3"/>
                  </a:lnTo>
                  <a:lnTo>
                    <a:pt x="51" y="3"/>
                  </a:lnTo>
                  <a:lnTo>
                    <a:pt x="51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6" name="Freeform 132">
              <a:extLst>
                <a:ext uri="{FF2B5EF4-FFF2-40B4-BE49-F238E27FC236}">
                  <a16:creationId xmlns:a16="http://schemas.microsoft.com/office/drawing/2014/main" id="{42E98F26-E09A-86CF-ECA3-05297901825C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9763" y="1577975"/>
              <a:ext cx="169863" cy="185738"/>
            </a:xfrm>
            <a:custGeom>
              <a:avLst/>
              <a:gdLst>
                <a:gd name="T0" fmla="*/ 94 w 107"/>
                <a:gd name="T1" fmla="*/ 18 h 117"/>
                <a:gd name="T2" fmla="*/ 97 w 107"/>
                <a:gd name="T3" fmla="*/ 26 h 117"/>
                <a:gd name="T4" fmla="*/ 94 w 107"/>
                <a:gd name="T5" fmla="*/ 30 h 117"/>
                <a:gd name="T6" fmla="*/ 98 w 107"/>
                <a:gd name="T7" fmla="*/ 35 h 117"/>
                <a:gd name="T8" fmla="*/ 102 w 107"/>
                <a:gd name="T9" fmla="*/ 43 h 117"/>
                <a:gd name="T10" fmla="*/ 102 w 107"/>
                <a:gd name="T11" fmla="*/ 48 h 117"/>
                <a:gd name="T12" fmla="*/ 107 w 107"/>
                <a:gd name="T13" fmla="*/ 58 h 117"/>
                <a:gd name="T14" fmla="*/ 102 w 107"/>
                <a:gd name="T15" fmla="*/ 60 h 117"/>
                <a:gd name="T16" fmla="*/ 98 w 107"/>
                <a:gd name="T17" fmla="*/ 58 h 117"/>
                <a:gd name="T18" fmla="*/ 96 w 107"/>
                <a:gd name="T19" fmla="*/ 61 h 117"/>
                <a:gd name="T20" fmla="*/ 88 w 107"/>
                <a:gd name="T21" fmla="*/ 64 h 117"/>
                <a:gd name="T22" fmla="*/ 84 w 107"/>
                <a:gd name="T23" fmla="*/ 67 h 117"/>
                <a:gd name="T24" fmla="*/ 75 w 107"/>
                <a:gd name="T25" fmla="*/ 70 h 117"/>
                <a:gd name="T26" fmla="*/ 78 w 107"/>
                <a:gd name="T27" fmla="*/ 75 h 117"/>
                <a:gd name="T28" fmla="*/ 80 w 107"/>
                <a:gd name="T29" fmla="*/ 82 h 117"/>
                <a:gd name="T30" fmla="*/ 87 w 107"/>
                <a:gd name="T31" fmla="*/ 86 h 117"/>
                <a:gd name="T32" fmla="*/ 94 w 107"/>
                <a:gd name="T33" fmla="*/ 92 h 117"/>
                <a:gd name="T34" fmla="*/ 91 w 107"/>
                <a:gd name="T35" fmla="*/ 99 h 117"/>
                <a:gd name="T36" fmla="*/ 85 w 107"/>
                <a:gd name="T37" fmla="*/ 101 h 117"/>
                <a:gd name="T38" fmla="*/ 88 w 107"/>
                <a:gd name="T39" fmla="*/ 112 h 117"/>
                <a:gd name="T40" fmla="*/ 87 w 107"/>
                <a:gd name="T41" fmla="*/ 114 h 117"/>
                <a:gd name="T42" fmla="*/ 83 w 107"/>
                <a:gd name="T43" fmla="*/ 110 h 117"/>
                <a:gd name="T44" fmla="*/ 76 w 107"/>
                <a:gd name="T45" fmla="*/ 110 h 117"/>
                <a:gd name="T46" fmla="*/ 67 w 107"/>
                <a:gd name="T47" fmla="*/ 113 h 117"/>
                <a:gd name="T48" fmla="*/ 58 w 107"/>
                <a:gd name="T49" fmla="*/ 113 h 117"/>
                <a:gd name="T50" fmla="*/ 57 w 107"/>
                <a:gd name="T51" fmla="*/ 117 h 117"/>
                <a:gd name="T52" fmla="*/ 49 w 107"/>
                <a:gd name="T53" fmla="*/ 112 h 117"/>
                <a:gd name="T54" fmla="*/ 45 w 107"/>
                <a:gd name="T55" fmla="*/ 113 h 117"/>
                <a:gd name="T56" fmla="*/ 33 w 107"/>
                <a:gd name="T57" fmla="*/ 108 h 117"/>
                <a:gd name="T58" fmla="*/ 31 w 107"/>
                <a:gd name="T59" fmla="*/ 112 h 117"/>
                <a:gd name="T60" fmla="*/ 20 w 107"/>
                <a:gd name="T61" fmla="*/ 112 h 117"/>
                <a:gd name="T62" fmla="*/ 20 w 107"/>
                <a:gd name="T63" fmla="*/ 100 h 117"/>
                <a:gd name="T64" fmla="*/ 27 w 107"/>
                <a:gd name="T65" fmla="*/ 91 h 117"/>
                <a:gd name="T66" fmla="*/ 9 w 107"/>
                <a:gd name="T67" fmla="*/ 87 h 117"/>
                <a:gd name="T68" fmla="*/ 2 w 107"/>
                <a:gd name="T69" fmla="*/ 83 h 117"/>
                <a:gd name="T70" fmla="*/ 4 w 107"/>
                <a:gd name="T71" fmla="*/ 77 h 117"/>
                <a:gd name="T72" fmla="*/ 2 w 107"/>
                <a:gd name="T73" fmla="*/ 73 h 117"/>
                <a:gd name="T74" fmla="*/ 2 w 107"/>
                <a:gd name="T75" fmla="*/ 62 h 117"/>
                <a:gd name="T76" fmla="*/ 0 w 107"/>
                <a:gd name="T77" fmla="*/ 47 h 117"/>
                <a:gd name="T78" fmla="*/ 6 w 107"/>
                <a:gd name="T79" fmla="*/ 47 h 117"/>
                <a:gd name="T80" fmla="*/ 9 w 107"/>
                <a:gd name="T81" fmla="*/ 41 h 117"/>
                <a:gd name="T82" fmla="*/ 11 w 107"/>
                <a:gd name="T83" fmla="*/ 28 h 117"/>
                <a:gd name="T84" fmla="*/ 9 w 107"/>
                <a:gd name="T85" fmla="*/ 22 h 117"/>
                <a:gd name="T86" fmla="*/ 11 w 107"/>
                <a:gd name="T87" fmla="*/ 19 h 117"/>
                <a:gd name="T88" fmla="*/ 22 w 107"/>
                <a:gd name="T89" fmla="*/ 18 h 117"/>
                <a:gd name="T90" fmla="*/ 24 w 107"/>
                <a:gd name="T91" fmla="*/ 22 h 117"/>
                <a:gd name="T92" fmla="*/ 32 w 107"/>
                <a:gd name="T93" fmla="*/ 14 h 117"/>
                <a:gd name="T94" fmla="*/ 28 w 107"/>
                <a:gd name="T95" fmla="*/ 9 h 117"/>
                <a:gd name="T96" fmla="*/ 28 w 107"/>
                <a:gd name="T97" fmla="*/ 0 h 117"/>
                <a:gd name="T98" fmla="*/ 36 w 107"/>
                <a:gd name="T99" fmla="*/ 1 h 117"/>
                <a:gd name="T100" fmla="*/ 43 w 107"/>
                <a:gd name="T101" fmla="*/ 0 h 117"/>
                <a:gd name="T102" fmla="*/ 44 w 107"/>
                <a:gd name="T103" fmla="*/ 5 h 117"/>
                <a:gd name="T104" fmla="*/ 57 w 107"/>
                <a:gd name="T105" fmla="*/ 9 h 117"/>
                <a:gd name="T106" fmla="*/ 57 w 107"/>
                <a:gd name="T107" fmla="*/ 14 h 117"/>
                <a:gd name="T108" fmla="*/ 67 w 107"/>
                <a:gd name="T109" fmla="*/ 12 h 117"/>
                <a:gd name="T110" fmla="*/ 74 w 107"/>
                <a:gd name="T111" fmla="*/ 8 h 117"/>
                <a:gd name="T112" fmla="*/ 88 w 107"/>
                <a:gd name="T113" fmla="*/ 13 h 117"/>
                <a:gd name="T114" fmla="*/ 94 w 107"/>
                <a:gd name="T115" fmla="*/ 18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07" h="117">
                  <a:moveTo>
                    <a:pt x="94" y="18"/>
                  </a:moveTo>
                  <a:lnTo>
                    <a:pt x="97" y="26"/>
                  </a:lnTo>
                  <a:lnTo>
                    <a:pt x="94" y="30"/>
                  </a:lnTo>
                  <a:lnTo>
                    <a:pt x="98" y="35"/>
                  </a:lnTo>
                  <a:lnTo>
                    <a:pt x="102" y="43"/>
                  </a:lnTo>
                  <a:lnTo>
                    <a:pt x="102" y="48"/>
                  </a:lnTo>
                  <a:lnTo>
                    <a:pt x="107" y="58"/>
                  </a:lnTo>
                  <a:lnTo>
                    <a:pt x="102" y="60"/>
                  </a:lnTo>
                  <a:lnTo>
                    <a:pt x="98" y="58"/>
                  </a:lnTo>
                  <a:lnTo>
                    <a:pt x="96" y="61"/>
                  </a:lnTo>
                  <a:lnTo>
                    <a:pt x="88" y="64"/>
                  </a:lnTo>
                  <a:lnTo>
                    <a:pt x="84" y="67"/>
                  </a:lnTo>
                  <a:lnTo>
                    <a:pt x="75" y="70"/>
                  </a:lnTo>
                  <a:lnTo>
                    <a:pt x="78" y="75"/>
                  </a:lnTo>
                  <a:lnTo>
                    <a:pt x="80" y="82"/>
                  </a:lnTo>
                  <a:lnTo>
                    <a:pt x="87" y="86"/>
                  </a:lnTo>
                  <a:lnTo>
                    <a:pt x="94" y="92"/>
                  </a:lnTo>
                  <a:lnTo>
                    <a:pt x="91" y="99"/>
                  </a:lnTo>
                  <a:lnTo>
                    <a:pt x="85" y="101"/>
                  </a:lnTo>
                  <a:lnTo>
                    <a:pt x="88" y="112"/>
                  </a:lnTo>
                  <a:lnTo>
                    <a:pt x="87" y="114"/>
                  </a:lnTo>
                  <a:lnTo>
                    <a:pt x="83" y="110"/>
                  </a:lnTo>
                  <a:lnTo>
                    <a:pt x="76" y="110"/>
                  </a:lnTo>
                  <a:lnTo>
                    <a:pt x="67" y="113"/>
                  </a:lnTo>
                  <a:lnTo>
                    <a:pt x="58" y="113"/>
                  </a:lnTo>
                  <a:lnTo>
                    <a:pt x="57" y="117"/>
                  </a:lnTo>
                  <a:lnTo>
                    <a:pt x="49" y="112"/>
                  </a:lnTo>
                  <a:lnTo>
                    <a:pt x="45" y="113"/>
                  </a:lnTo>
                  <a:lnTo>
                    <a:pt x="33" y="108"/>
                  </a:lnTo>
                  <a:lnTo>
                    <a:pt x="31" y="112"/>
                  </a:lnTo>
                  <a:lnTo>
                    <a:pt x="20" y="112"/>
                  </a:lnTo>
                  <a:lnTo>
                    <a:pt x="20" y="100"/>
                  </a:lnTo>
                  <a:lnTo>
                    <a:pt x="27" y="91"/>
                  </a:lnTo>
                  <a:lnTo>
                    <a:pt x="9" y="87"/>
                  </a:lnTo>
                  <a:lnTo>
                    <a:pt x="2" y="83"/>
                  </a:lnTo>
                  <a:lnTo>
                    <a:pt x="4" y="77"/>
                  </a:lnTo>
                  <a:lnTo>
                    <a:pt x="2" y="73"/>
                  </a:lnTo>
                  <a:lnTo>
                    <a:pt x="2" y="62"/>
                  </a:lnTo>
                  <a:lnTo>
                    <a:pt x="0" y="47"/>
                  </a:lnTo>
                  <a:lnTo>
                    <a:pt x="6" y="47"/>
                  </a:lnTo>
                  <a:lnTo>
                    <a:pt x="9" y="41"/>
                  </a:lnTo>
                  <a:lnTo>
                    <a:pt x="11" y="28"/>
                  </a:lnTo>
                  <a:lnTo>
                    <a:pt x="9" y="22"/>
                  </a:lnTo>
                  <a:lnTo>
                    <a:pt x="11" y="19"/>
                  </a:lnTo>
                  <a:lnTo>
                    <a:pt x="22" y="18"/>
                  </a:lnTo>
                  <a:lnTo>
                    <a:pt x="24" y="22"/>
                  </a:lnTo>
                  <a:lnTo>
                    <a:pt x="32" y="14"/>
                  </a:lnTo>
                  <a:lnTo>
                    <a:pt x="28" y="9"/>
                  </a:lnTo>
                  <a:lnTo>
                    <a:pt x="28" y="0"/>
                  </a:lnTo>
                  <a:lnTo>
                    <a:pt x="36" y="1"/>
                  </a:lnTo>
                  <a:lnTo>
                    <a:pt x="43" y="0"/>
                  </a:lnTo>
                  <a:lnTo>
                    <a:pt x="44" y="5"/>
                  </a:lnTo>
                  <a:lnTo>
                    <a:pt x="57" y="9"/>
                  </a:lnTo>
                  <a:lnTo>
                    <a:pt x="57" y="14"/>
                  </a:lnTo>
                  <a:lnTo>
                    <a:pt x="67" y="12"/>
                  </a:lnTo>
                  <a:lnTo>
                    <a:pt x="74" y="8"/>
                  </a:lnTo>
                  <a:lnTo>
                    <a:pt x="88" y="13"/>
                  </a:lnTo>
                  <a:lnTo>
                    <a:pt x="94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7" name="Freeform 133">
              <a:extLst>
                <a:ext uri="{FF2B5EF4-FFF2-40B4-BE49-F238E27FC236}">
                  <a16:creationId xmlns:a16="http://schemas.microsoft.com/office/drawing/2014/main" id="{5BE34FCC-CAFD-BF66-D2BB-DDF058674C75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1551" y="1838325"/>
              <a:ext cx="123825" cy="74613"/>
            </a:xfrm>
            <a:custGeom>
              <a:avLst/>
              <a:gdLst>
                <a:gd name="T0" fmla="*/ 4 w 78"/>
                <a:gd name="T1" fmla="*/ 0 h 47"/>
                <a:gd name="T2" fmla="*/ 8 w 78"/>
                <a:gd name="T3" fmla="*/ 6 h 47"/>
                <a:gd name="T4" fmla="*/ 12 w 78"/>
                <a:gd name="T5" fmla="*/ 5 h 47"/>
                <a:gd name="T6" fmla="*/ 22 w 78"/>
                <a:gd name="T7" fmla="*/ 8 h 47"/>
                <a:gd name="T8" fmla="*/ 41 w 78"/>
                <a:gd name="T9" fmla="*/ 9 h 47"/>
                <a:gd name="T10" fmla="*/ 45 w 78"/>
                <a:gd name="T11" fmla="*/ 4 h 47"/>
                <a:gd name="T12" fmla="*/ 61 w 78"/>
                <a:gd name="T13" fmla="*/ 0 h 47"/>
                <a:gd name="T14" fmla="*/ 71 w 78"/>
                <a:gd name="T15" fmla="*/ 6 h 47"/>
                <a:gd name="T16" fmla="*/ 78 w 78"/>
                <a:gd name="T17" fmla="*/ 8 h 47"/>
                <a:gd name="T18" fmla="*/ 73 w 78"/>
                <a:gd name="T19" fmla="*/ 14 h 47"/>
                <a:gd name="T20" fmla="*/ 70 w 78"/>
                <a:gd name="T21" fmla="*/ 24 h 47"/>
                <a:gd name="T22" fmla="*/ 74 w 78"/>
                <a:gd name="T23" fmla="*/ 34 h 47"/>
                <a:gd name="T24" fmla="*/ 63 w 78"/>
                <a:gd name="T25" fmla="*/ 32 h 47"/>
                <a:gd name="T26" fmla="*/ 51 w 78"/>
                <a:gd name="T27" fmla="*/ 37 h 47"/>
                <a:gd name="T28" fmla="*/ 51 w 78"/>
                <a:gd name="T29" fmla="*/ 45 h 47"/>
                <a:gd name="T30" fmla="*/ 40 w 78"/>
                <a:gd name="T31" fmla="*/ 47 h 47"/>
                <a:gd name="T32" fmla="*/ 31 w 78"/>
                <a:gd name="T33" fmla="*/ 41 h 47"/>
                <a:gd name="T34" fmla="*/ 21 w 78"/>
                <a:gd name="T35" fmla="*/ 45 h 47"/>
                <a:gd name="T36" fmla="*/ 12 w 78"/>
                <a:gd name="T37" fmla="*/ 45 h 47"/>
                <a:gd name="T38" fmla="*/ 10 w 78"/>
                <a:gd name="T39" fmla="*/ 35 h 47"/>
                <a:gd name="T40" fmla="*/ 2 w 78"/>
                <a:gd name="T41" fmla="*/ 30 h 47"/>
                <a:gd name="T42" fmla="*/ 5 w 78"/>
                <a:gd name="T43" fmla="*/ 27 h 47"/>
                <a:gd name="T44" fmla="*/ 2 w 78"/>
                <a:gd name="T45" fmla="*/ 24 h 47"/>
                <a:gd name="T46" fmla="*/ 5 w 78"/>
                <a:gd name="T47" fmla="*/ 21 h 47"/>
                <a:gd name="T48" fmla="*/ 9 w 78"/>
                <a:gd name="T49" fmla="*/ 15 h 47"/>
                <a:gd name="T50" fmla="*/ 2 w 78"/>
                <a:gd name="T51" fmla="*/ 9 h 47"/>
                <a:gd name="T52" fmla="*/ 0 w 78"/>
                <a:gd name="T53" fmla="*/ 4 h 47"/>
                <a:gd name="T54" fmla="*/ 4 w 78"/>
                <a:gd name="T55" fmla="*/ 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78" h="47">
                  <a:moveTo>
                    <a:pt x="4" y="0"/>
                  </a:moveTo>
                  <a:lnTo>
                    <a:pt x="8" y="6"/>
                  </a:lnTo>
                  <a:lnTo>
                    <a:pt x="12" y="5"/>
                  </a:lnTo>
                  <a:lnTo>
                    <a:pt x="22" y="8"/>
                  </a:lnTo>
                  <a:lnTo>
                    <a:pt x="41" y="9"/>
                  </a:lnTo>
                  <a:lnTo>
                    <a:pt x="45" y="4"/>
                  </a:lnTo>
                  <a:lnTo>
                    <a:pt x="61" y="0"/>
                  </a:lnTo>
                  <a:lnTo>
                    <a:pt x="71" y="6"/>
                  </a:lnTo>
                  <a:lnTo>
                    <a:pt x="78" y="8"/>
                  </a:lnTo>
                  <a:lnTo>
                    <a:pt x="73" y="14"/>
                  </a:lnTo>
                  <a:lnTo>
                    <a:pt x="70" y="24"/>
                  </a:lnTo>
                  <a:lnTo>
                    <a:pt x="74" y="34"/>
                  </a:lnTo>
                  <a:lnTo>
                    <a:pt x="63" y="32"/>
                  </a:lnTo>
                  <a:lnTo>
                    <a:pt x="51" y="37"/>
                  </a:lnTo>
                  <a:lnTo>
                    <a:pt x="51" y="45"/>
                  </a:lnTo>
                  <a:lnTo>
                    <a:pt x="40" y="47"/>
                  </a:lnTo>
                  <a:lnTo>
                    <a:pt x="31" y="41"/>
                  </a:lnTo>
                  <a:lnTo>
                    <a:pt x="21" y="45"/>
                  </a:lnTo>
                  <a:lnTo>
                    <a:pt x="12" y="45"/>
                  </a:lnTo>
                  <a:lnTo>
                    <a:pt x="10" y="35"/>
                  </a:lnTo>
                  <a:lnTo>
                    <a:pt x="2" y="30"/>
                  </a:lnTo>
                  <a:lnTo>
                    <a:pt x="5" y="27"/>
                  </a:lnTo>
                  <a:lnTo>
                    <a:pt x="2" y="24"/>
                  </a:lnTo>
                  <a:lnTo>
                    <a:pt x="5" y="21"/>
                  </a:lnTo>
                  <a:lnTo>
                    <a:pt x="9" y="15"/>
                  </a:lnTo>
                  <a:lnTo>
                    <a:pt x="2" y="9"/>
                  </a:lnTo>
                  <a:lnTo>
                    <a:pt x="0" y="4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8" name="Freeform 134">
              <a:extLst>
                <a:ext uri="{FF2B5EF4-FFF2-40B4-BE49-F238E27FC236}">
                  <a16:creationId xmlns:a16="http://schemas.microsoft.com/office/drawing/2014/main" id="{74D4A2D7-22F7-303C-B021-83F7CA1EBC1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748213" y="1897063"/>
              <a:ext cx="133350" cy="171450"/>
            </a:xfrm>
            <a:custGeom>
              <a:avLst/>
              <a:gdLst>
                <a:gd name="T0" fmla="*/ 84 w 84"/>
                <a:gd name="T1" fmla="*/ 103 h 108"/>
                <a:gd name="T2" fmla="*/ 83 w 84"/>
                <a:gd name="T3" fmla="*/ 107 h 108"/>
                <a:gd name="T4" fmla="*/ 64 w 84"/>
                <a:gd name="T5" fmla="*/ 108 h 108"/>
                <a:gd name="T6" fmla="*/ 64 w 84"/>
                <a:gd name="T7" fmla="*/ 106 h 108"/>
                <a:gd name="T8" fmla="*/ 48 w 84"/>
                <a:gd name="T9" fmla="*/ 103 h 108"/>
                <a:gd name="T10" fmla="*/ 49 w 84"/>
                <a:gd name="T11" fmla="*/ 97 h 108"/>
                <a:gd name="T12" fmla="*/ 59 w 84"/>
                <a:gd name="T13" fmla="*/ 102 h 108"/>
                <a:gd name="T14" fmla="*/ 68 w 84"/>
                <a:gd name="T15" fmla="*/ 101 h 108"/>
                <a:gd name="T16" fmla="*/ 78 w 84"/>
                <a:gd name="T17" fmla="*/ 102 h 108"/>
                <a:gd name="T18" fmla="*/ 77 w 84"/>
                <a:gd name="T19" fmla="*/ 104 h 108"/>
                <a:gd name="T20" fmla="*/ 84 w 84"/>
                <a:gd name="T21" fmla="*/ 103 h 108"/>
                <a:gd name="T22" fmla="*/ 33 w 84"/>
                <a:gd name="T23" fmla="*/ 8 h 108"/>
                <a:gd name="T24" fmla="*/ 42 w 84"/>
                <a:gd name="T25" fmla="*/ 8 h 108"/>
                <a:gd name="T26" fmla="*/ 52 w 84"/>
                <a:gd name="T27" fmla="*/ 4 h 108"/>
                <a:gd name="T28" fmla="*/ 61 w 84"/>
                <a:gd name="T29" fmla="*/ 10 h 108"/>
                <a:gd name="T30" fmla="*/ 72 w 84"/>
                <a:gd name="T31" fmla="*/ 8 h 108"/>
                <a:gd name="T32" fmla="*/ 72 w 84"/>
                <a:gd name="T33" fmla="*/ 0 h 108"/>
                <a:gd name="T34" fmla="*/ 78 w 84"/>
                <a:gd name="T35" fmla="*/ 4 h 108"/>
                <a:gd name="T36" fmla="*/ 75 w 84"/>
                <a:gd name="T37" fmla="*/ 15 h 108"/>
                <a:gd name="T38" fmla="*/ 73 w 84"/>
                <a:gd name="T39" fmla="*/ 16 h 108"/>
                <a:gd name="T40" fmla="*/ 64 w 84"/>
                <a:gd name="T41" fmla="*/ 16 h 108"/>
                <a:gd name="T42" fmla="*/ 59 w 84"/>
                <a:gd name="T43" fmla="*/ 15 h 108"/>
                <a:gd name="T44" fmla="*/ 43 w 84"/>
                <a:gd name="T45" fmla="*/ 17 h 108"/>
                <a:gd name="T46" fmla="*/ 53 w 84"/>
                <a:gd name="T47" fmla="*/ 26 h 108"/>
                <a:gd name="T48" fmla="*/ 47 w 84"/>
                <a:gd name="T49" fmla="*/ 29 h 108"/>
                <a:gd name="T50" fmla="*/ 39 w 84"/>
                <a:gd name="T51" fmla="*/ 29 h 108"/>
                <a:gd name="T52" fmla="*/ 33 w 84"/>
                <a:gd name="T53" fmla="*/ 21 h 108"/>
                <a:gd name="T54" fmla="*/ 30 w 84"/>
                <a:gd name="T55" fmla="*/ 24 h 108"/>
                <a:gd name="T56" fmla="*/ 33 w 84"/>
                <a:gd name="T57" fmla="*/ 34 h 108"/>
                <a:gd name="T58" fmla="*/ 40 w 84"/>
                <a:gd name="T59" fmla="*/ 42 h 108"/>
                <a:gd name="T60" fmla="*/ 35 w 84"/>
                <a:gd name="T61" fmla="*/ 46 h 108"/>
                <a:gd name="T62" fmla="*/ 44 w 84"/>
                <a:gd name="T63" fmla="*/ 51 h 108"/>
                <a:gd name="T64" fmla="*/ 51 w 84"/>
                <a:gd name="T65" fmla="*/ 56 h 108"/>
                <a:gd name="T66" fmla="*/ 52 w 84"/>
                <a:gd name="T67" fmla="*/ 65 h 108"/>
                <a:gd name="T68" fmla="*/ 39 w 84"/>
                <a:gd name="T69" fmla="*/ 62 h 108"/>
                <a:gd name="T70" fmla="*/ 44 w 84"/>
                <a:gd name="T71" fmla="*/ 69 h 108"/>
                <a:gd name="T72" fmla="*/ 35 w 84"/>
                <a:gd name="T73" fmla="*/ 71 h 108"/>
                <a:gd name="T74" fmla="*/ 42 w 84"/>
                <a:gd name="T75" fmla="*/ 85 h 108"/>
                <a:gd name="T76" fmla="*/ 33 w 84"/>
                <a:gd name="T77" fmla="*/ 85 h 108"/>
                <a:gd name="T78" fmla="*/ 22 w 84"/>
                <a:gd name="T79" fmla="*/ 78 h 108"/>
                <a:gd name="T80" fmla="*/ 16 w 84"/>
                <a:gd name="T81" fmla="*/ 65 h 108"/>
                <a:gd name="T82" fmla="*/ 13 w 84"/>
                <a:gd name="T83" fmla="*/ 55 h 108"/>
                <a:gd name="T84" fmla="*/ 7 w 84"/>
                <a:gd name="T85" fmla="*/ 49 h 108"/>
                <a:gd name="T86" fmla="*/ 0 w 84"/>
                <a:gd name="T87" fmla="*/ 39 h 108"/>
                <a:gd name="T88" fmla="*/ 0 w 84"/>
                <a:gd name="T89" fmla="*/ 34 h 108"/>
                <a:gd name="T90" fmla="*/ 4 w 84"/>
                <a:gd name="T91" fmla="*/ 26 h 108"/>
                <a:gd name="T92" fmla="*/ 4 w 84"/>
                <a:gd name="T93" fmla="*/ 21 h 108"/>
                <a:gd name="T94" fmla="*/ 8 w 84"/>
                <a:gd name="T95" fmla="*/ 19 h 108"/>
                <a:gd name="T96" fmla="*/ 8 w 84"/>
                <a:gd name="T97" fmla="*/ 16 h 108"/>
                <a:gd name="T98" fmla="*/ 17 w 84"/>
                <a:gd name="T99" fmla="*/ 15 h 108"/>
                <a:gd name="T100" fmla="*/ 21 w 84"/>
                <a:gd name="T101" fmla="*/ 11 h 108"/>
                <a:gd name="T102" fmla="*/ 29 w 84"/>
                <a:gd name="T103" fmla="*/ 11 h 108"/>
                <a:gd name="T104" fmla="*/ 30 w 84"/>
                <a:gd name="T105" fmla="*/ 8 h 108"/>
                <a:gd name="T106" fmla="*/ 33 w 84"/>
                <a:gd name="T107" fmla="*/ 8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84" h="108">
                  <a:moveTo>
                    <a:pt x="84" y="103"/>
                  </a:moveTo>
                  <a:lnTo>
                    <a:pt x="83" y="107"/>
                  </a:lnTo>
                  <a:lnTo>
                    <a:pt x="64" y="108"/>
                  </a:lnTo>
                  <a:lnTo>
                    <a:pt x="64" y="106"/>
                  </a:lnTo>
                  <a:lnTo>
                    <a:pt x="48" y="103"/>
                  </a:lnTo>
                  <a:lnTo>
                    <a:pt x="49" y="97"/>
                  </a:lnTo>
                  <a:lnTo>
                    <a:pt x="59" y="102"/>
                  </a:lnTo>
                  <a:lnTo>
                    <a:pt x="68" y="101"/>
                  </a:lnTo>
                  <a:lnTo>
                    <a:pt x="78" y="102"/>
                  </a:lnTo>
                  <a:lnTo>
                    <a:pt x="77" y="104"/>
                  </a:lnTo>
                  <a:lnTo>
                    <a:pt x="84" y="103"/>
                  </a:lnTo>
                  <a:close/>
                  <a:moveTo>
                    <a:pt x="33" y="8"/>
                  </a:moveTo>
                  <a:lnTo>
                    <a:pt x="42" y="8"/>
                  </a:lnTo>
                  <a:lnTo>
                    <a:pt x="52" y="4"/>
                  </a:lnTo>
                  <a:lnTo>
                    <a:pt x="61" y="10"/>
                  </a:lnTo>
                  <a:lnTo>
                    <a:pt x="72" y="8"/>
                  </a:lnTo>
                  <a:lnTo>
                    <a:pt x="72" y="0"/>
                  </a:lnTo>
                  <a:lnTo>
                    <a:pt x="78" y="4"/>
                  </a:lnTo>
                  <a:lnTo>
                    <a:pt x="75" y="15"/>
                  </a:lnTo>
                  <a:lnTo>
                    <a:pt x="73" y="16"/>
                  </a:lnTo>
                  <a:lnTo>
                    <a:pt x="64" y="16"/>
                  </a:lnTo>
                  <a:lnTo>
                    <a:pt x="59" y="15"/>
                  </a:lnTo>
                  <a:lnTo>
                    <a:pt x="43" y="17"/>
                  </a:lnTo>
                  <a:lnTo>
                    <a:pt x="53" y="26"/>
                  </a:lnTo>
                  <a:lnTo>
                    <a:pt x="47" y="29"/>
                  </a:lnTo>
                  <a:lnTo>
                    <a:pt x="39" y="29"/>
                  </a:lnTo>
                  <a:lnTo>
                    <a:pt x="33" y="21"/>
                  </a:lnTo>
                  <a:lnTo>
                    <a:pt x="30" y="24"/>
                  </a:lnTo>
                  <a:lnTo>
                    <a:pt x="33" y="34"/>
                  </a:lnTo>
                  <a:lnTo>
                    <a:pt x="40" y="42"/>
                  </a:lnTo>
                  <a:lnTo>
                    <a:pt x="35" y="46"/>
                  </a:lnTo>
                  <a:lnTo>
                    <a:pt x="44" y="51"/>
                  </a:lnTo>
                  <a:lnTo>
                    <a:pt x="51" y="56"/>
                  </a:lnTo>
                  <a:lnTo>
                    <a:pt x="52" y="65"/>
                  </a:lnTo>
                  <a:lnTo>
                    <a:pt x="39" y="62"/>
                  </a:lnTo>
                  <a:lnTo>
                    <a:pt x="44" y="69"/>
                  </a:lnTo>
                  <a:lnTo>
                    <a:pt x="35" y="71"/>
                  </a:lnTo>
                  <a:lnTo>
                    <a:pt x="42" y="85"/>
                  </a:lnTo>
                  <a:lnTo>
                    <a:pt x="33" y="85"/>
                  </a:lnTo>
                  <a:lnTo>
                    <a:pt x="22" y="78"/>
                  </a:lnTo>
                  <a:lnTo>
                    <a:pt x="16" y="65"/>
                  </a:lnTo>
                  <a:lnTo>
                    <a:pt x="13" y="55"/>
                  </a:lnTo>
                  <a:lnTo>
                    <a:pt x="7" y="49"/>
                  </a:lnTo>
                  <a:lnTo>
                    <a:pt x="0" y="39"/>
                  </a:lnTo>
                  <a:lnTo>
                    <a:pt x="0" y="34"/>
                  </a:lnTo>
                  <a:lnTo>
                    <a:pt x="4" y="26"/>
                  </a:lnTo>
                  <a:lnTo>
                    <a:pt x="4" y="21"/>
                  </a:lnTo>
                  <a:lnTo>
                    <a:pt x="8" y="19"/>
                  </a:lnTo>
                  <a:lnTo>
                    <a:pt x="8" y="16"/>
                  </a:lnTo>
                  <a:lnTo>
                    <a:pt x="17" y="15"/>
                  </a:lnTo>
                  <a:lnTo>
                    <a:pt x="21" y="11"/>
                  </a:lnTo>
                  <a:lnTo>
                    <a:pt x="29" y="11"/>
                  </a:lnTo>
                  <a:lnTo>
                    <a:pt x="30" y="8"/>
                  </a:lnTo>
                  <a:lnTo>
                    <a:pt x="33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9" name="Freeform 135">
              <a:extLst>
                <a:ext uri="{FF2B5EF4-FFF2-40B4-BE49-F238E27FC236}">
                  <a16:creationId xmlns:a16="http://schemas.microsoft.com/office/drawing/2014/main" id="{7B869453-DA6C-3F30-02A1-AC1CBA96F58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862513" y="1889125"/>
              <a:ext cx="395288" cy="157163"/>
            </a:xfrm>
            <a:custGeom>
              <a:avLst/>
              <a:gdLst>
                <a:gd name="T0" fmla="*/ 244 w 249"/>
                <a:gd name="T1" fmla="*/ 81 h 99"/>
                <a:gd name="T2" fmla="*/ 223 w 249"/>
                <a:gd name="T3" fmla="*/ 74 h 99"/>
                <a:gd name="T4" fmla="*/ 203 w 249"/>
                <a:gd name="T5" fmla="*/ 80 h 99"/>
                <a:gd name="T6" fmla="*/ 181 w 249"/>
                <a:gd name="T7" fmla="*/ 85 h 99"/>
                <a:gd name="T8" fmla="*/ 165 w 249"/>
                <a:gd name="T9" fmla="*/ 83 h 99"/>
                <a:gd name="T10" fmla="*/ 146 w 249"/>
                <a:gd name="T11" fmla="*/ 85 h 99"/>
                <a:gd name="T12" fmla="*/ 144 w 249"/>
                <a:gd name="T13" fmla="*/ 95 h 99"/>
                <a:gd name="T14" fmla="*/ 135 w 249"/>
                <a:gd name="T15" fmla="*/ 91 h 99"/>
                <a:gd name="T16" fmla="*/ 131 w 249"/>
                <a:gd name="T17" fmla="*/ 87 h 99"/>
                <a:gd name="T18" fmla="*/ 113 w 249"/>
                <a:gd name="T19" fmla="*/ 93 h 99"/>
                <a:gd name="T20" fmla="*/ 81 w 249"/>
                <a:gd name="T21" fmla="*/ 86 h 99"/>
                <a:gd name="T22" fmla="*/ 64 w 249"/>
                <a:gd name="T23" fmla="*/ 93 h 99"/>
                <a:gd name="T24" fmla="*/ 42 w 249"/>
                <a:gd name="T25" fmla="*/ 85 h 99"/>
                <a:gd name="T26" fmla="*/ 19 w 249"/>
                <a:gd name="T27" fmla="*/ 70 h 99"/>
                <a:gd name="T28" fmla="*/ 14 w 249"/>
                <a:gd name="T29" fmla="*/ 50 h 99"/>
                <a:gd name="T30" fmla="*/ 18 w 249"/>
                <a:gd name="T31" fmla="*/ 26 h 99"/>
                <a:gd name="T32" fmla="*/ 41 w 249"/>
                <a:gd name="T33" fmla="*/ 15 h 99"/>
                <a:gd name="T34" fmla="*/ 79 w 249"/>
                <a:gd name="T35" fmla="*/ 7 h 99"/>
                <a:gd name="T36" fmla="*/ 115 w 249"/>
                <a:gd name="T37" fmla="*/ 2 h 99"/>
                <a:gd name="T38" fmla="*/ 157 w 249"/>
                <a:gd name="T39" fmla="*/ 20 h 99"/>
                <a:gd name="T40" fmla="*/ 183 w 249"/>
                <a:gd name="T41" fmla="*/ 18 h 99"/>
                <a:gd name="T42" fmla="*/ 210 w 249"/>
                <a:gd name="T43" fmla="*/ 9 h 99"/>
                <a:gd name="T44" fmla="*/ 227 w 249"/>
                <a:gd name="T45" fmla="*/ 22 h 99"/>
                <a:gd name="T46" fmla="*/ 237 w 249"/>
                <a:gd name="T47" fmla="*/ 34 h 99"/>
                <a:gd name="T48" fmla="*/ 236 w 249"/>
                <a:gd name="T49" fmla="*/ 43 h 99"/>
                <a:gd name="T50" fmla="*/ 241 w 249"/>
                <a:gd name="T51" fmla="*/ 65 h 99"/>
                <a:gd name="T52" fmla="*/ 249 w 249"/>
                <a:gd name="T53" fmla="*/ 78 h 99"/>
                <a:gd name="T54" fmla="*/ 12 w 249"/>
                <a:gd name="T55" fmla="*/ 0 h 99"/>
                <a:gd name="T56" fmla="*/ 25 w 249"/>
                <a:gd name="T57" fmla="*/ 8 h 99"/>
                <a:gd name="T58" fmla="*/ 35 w 249"/>
                <a:gd name="T59" fmla="*/ 17 h 99"/>
                <a:gd name="T60" fmla="*/ 15 w 249"/>
                <a:gd name="T61" fmla="*/ 22 h 99"/>
                <a:gd name="T62" fmla="*/ 1 w 249"/>
                <a:gd name="T63" fmla="*/ 24 h 99"/>
                <a:gd name="T64" fmla="*/ 3 w 249"/>
                <a:gd name="T65" fmla="*/ 20 h 99"/>
                <a:gd name="T66" fmla="*/ 0 w 249"/>
                <a:gd name="T67" fmla="*/ 5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49" h="99">
                  <a:moveTo>
                    <a:pt x="249" y="78"/>
                  </a:moveTo>
                  <a:lnTo>
                    <a:pt x="244" y="81"/>
                  </a:lnTo>
                  <a:lnTo>
                    <a:pt x="239" y="77"/>
                  </a:lnTo>
                  <a:lnTo>
                    <a:pt x="223" y="74"/>
                  </a:lnTo>
                  <a:lnTo>
                    <a:pt x="218" y="77"/>
                  </a:lnTo>
                  <a:lnTo>
                    <a:pt x="203" y="80"/>
                  </a:lnTo>
                  <a:lnTo>
                    <a:pt x="197" y="80"/>
                  </a:lnTo>
                  <a:lnTo>
                    <a:pt x="181" y="85"/>
                  </a:lnTo>
                  <a:lnTo>
                    <a:pt x="172" y="85"/>
                  </a:lnTo>
                  <a:lnTo>
                    <a:pt x="165" y="83"/>
                  </a:lnTo>
                  <a:lnTo>
                    <a:pt x="150" y="86"/>
                  </a:lnTo>
                  <a:lnTo>
                    <a:pt x="146" y="85"/>
                  </a:lnTo>
                  <a:lnTo>
                    <a:pt x="148" y="93"/>
                  </a:lnTo>
                  <a:lnTo>
                    <a:pt x="144" y="95"/>
                  </a:lnTo>
                  <a:lnTo>
                    <a:pt x="141" y="99"/>
                  </a:lnTo>
                  <a:lnTo>
                    <a:pt x="135" y="91"/>
                  </a:lnTo>
                  <a:lnTo>
                    <a:pt x="139" y="86"/>
                  </a:lnTo>
                  <a:lnTo>
                    <a:pt x="131" y="87"/>
                  </a:lnTo>
                  <a:lnTo>
                    <a:pt x="119" y="85"/>
                  </a:lnTo>
                  <a:lnTo>
                    <a:pt x="113" y="93"/>
                  </a:lnTo>
                  <a:lnTo>
                    <a:pt x="92" y="95"/>
                  </a:lnTo>
                  <a:lnTo>
                    <a:pt x="81" y="86"/>
                  </a:lnTo>
                  <a:lnTo>
                    <a:pt x="67" y="85"/>
                  </a:lnTo>
                  <a:lnTo>
                    <a:pt x="64" y="93"/>
                  </a:lnTo>
                  <a:lnTo>
                    <a:pt x="55" y="94"/>
                  </a:lnTo>
                  <a:lnTo>
                    <a:pt x="42" y="85"/>
                  </a:lnTo>
                  <a:lnTo>
                    <a:pt x="28" y="86"/>
                  </a:lnTo>
                  <a:lnTo>
                    <a:pt x="19" y="70"/>
                  </a:lnTo>
                  <a:lnTo>
                    <a:pt x="9" y="61"/>
                  </a:lnTo>
                  <a:lnTo>
                    <a:pt x="14" y="50"/>
                  </a:lnTo>
                  <a:lnTo>
                    <a:pt x="5" y="42"/>
                  </a:lnTo>
                  <a:lnTo>
                    <a:pt x="18" y="26"/>
                  </a:lnTo>
                  <a:lnTo>
                    <a:pt x="36" y="26"/>
                  </a:lnTo>
                  <a:lnTo>
                    <a:pt x="41" y="15"/>
                  </a:lnTo>
                  <a:lnTo>
                    <a:pt x="64" y="17"/>
                  </a:lnTo>
                  <a:lnTo>
                    <a:pt x="79" y="7"/>
                  </a:lnTo>
                  <a:lnTo>
                    <a:pt x="93" y="2"/>
                  </a:lnTo>
                  <a:lnTo>
                    <a:pt x="115" y="2"/>
                  </a:lnTo>
                  <a:lnTo>
                    <a:pt x="139" y="13"/>
                  </a:lnTo>
                  <a:lnTo>
                    <a:pt x="157" y="20"/>
                  </a:lnTo>
                  <a:lnTo>
                    <a:pt x="172" y="17"/>
                  </a:lnTo>
                  <a:lnTo>
                    <a:pt x="183" y="18"/>
                  </a:lnTo>
                  <a:lnTo>
                    <a:pt x="197" y="9"/>
                  </a:lnTo>
                  <a:lnTo>
                    <a:pt x="210" y="9"/>
                  </a:lnTo>
                  <a:lnTo>
                    <a:pt x="223" y="17"/>
                  </a:lnTo>
                  <a:lnTo>
                    <a:pt x="227" y="22"/>
                  </a:lnTo>
                  <a:lnTo>
                    <a:pt x="227" y="29"/>
                  </a:lnTo>
                  <a:lnTo>
                    <a:pt x="237" y="34"/>
                  </a:lnTo>
                  <a:lnTo>
                    <a:pt x="242" y="38"/>
                  </a:lnTo>
                  <a:lnTo>
                    <a:pt x="236" y="43"/>
                  </a:lnTo>
                  <a:lnTo>
                    <a:pt x="241" y="60"/>
                  </a:lnTo>
                  <a:lnTo>
                    <a:pt x="241" y="65"/>
                  </a:lnTo>
                  <a:lnTo>
                    <a:pt x="249" y="78"/>
                  </a:lnTo>
                  <a:lnTo>
                    <a:pt x="249" y="78"/>
                  </a:lnTo>
                  <a:close/>
                  <a:moveTo>
                    <a:pt x="0" y="5"/>
                  </a:moveTo>
                  <a:lnTo>
                    <a:pt x="12" y="0"/>
                  </a:lnTo>
                  <a:lnTo>
                    <a:pt x="23" y="2"/>
                  </a:lnTo>
                  <a:lnTo>
                    <a:pt x="25" y="8"/>
                  </a:lnTo>
                  <a:lnTo>
                    <a:pt x="37" y="13"/>
                  </a:lnTo>
                  <a:lnTo>
                    <a:pt x="35" y="17"/>
                  </a:lnTo>
                  <a:lnTo>
                    <a:pt x="20" y="18"/>
                  </a:lnTo>
                  <a:lnTo>
                    <a:pt x="15" y="22"/>
                  </a:lnTo>
                  <a:lnTo>
                    <a:pt x="6" y="31"/>
                  </a:lnTo>
                  <a:lnTo>
                    <a:pt x="1" y="24"/>
                  </a:lnTo>
                  <a:lnTo>
                    <a:pt x="1" y="21"/>
                  </a:lnTo>
                  <a:lnTo>
                    <a:pt x="3" y="20"/>
                  </a:lnTo>
                  <a:lnTo>
                    <a:pt x="6" y="9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0" name="Freeform 136">
              <a:extLst>
                <a:ext uri="{FF2B5EF4-FFF2-40B4-BE49-F238E27FC236}">
                  <a16:creationId xmlns:a16="http://schemas.microsoft.com/office/drawing/2014/main" id="{25ADCE9C-B4AB-1141-B9AA-242B9F66D8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1874838"/>
              <a:ext cx="38100" cy="76200"/>
            </a:xfrm>
            <a:custGeom>
              <a:avLst/>
              <a:gdLst>
                <a:gd name="T0" fmla="*/ 24 w 24"/>
                <a:gd name="T1" fmla="*/ 30 h 48"/>
                <a:gd name="T2" fmla="*/ 24 w 24"/>
                <a:gd name="T3" fmla="*/ 33 h 48"/>
                <a:gd name="T4" fmla="*/ 20 w 24"/>
                <a:gd name="T5" fmla="*/ 35 h 48"/>
                <a:gd name="T6" fmla="*/ 20 w 24"/>
                <a:gd name="T7" fmla="*/ 40 h 48"/>
                <a:gd name="T8" fmla="*/ 16 w 24"/>
                <a:gd name="T9" fmla="*/ 48 h 48"/>
                <a:gd name="T10" fmla="*/ 13 w 24"/>
                <a:gd name="T11" fmla="*/ 47 h 48"/>
                <a:gd name="T12" fmla="*/ 12 w 24"/>
                <a:gd name="T13" fmla="*/ 44 h 48"/>
                <a:gd name="T14" fmla="*/ 4 w 24"/>
                <a:gd name="T15" fmla="*/ 38 h 48"/>
                <a:gd name="T16" fmla="*/ 3 w 24"/>
                <a:gd name="T17" fmla="*/ 31 h 48"/>
                <a:gd name="T18" fmla="*/ 3 w 24"/>
                <a:gd name="T19" fmla="*/ 21 h 48"/>
                <a:gd name="T20" fmla="*/ 4 w 24"/>
                <a:gd name="T21" fmla="*/ 16 h 48"/>
                <a:gd name="T22" fmla="*/ 2 w 24"/>
                <a:gd name="T23" fmla="*/ 13 h 48"/>
                <a:gd name="T24" fmla="*/ 0 w 24"/>
                <a:gd name="T25" fmla="*/ 8 h 48"/>
                <a:gd name="T26" fmla="*/ 6 w 24"/>
                <a:gd name="T27" fmla="*/ 0 h 48"/>
                <a:gd name="T28" fmla="*/ 7 w 24"/>
                <a:gd name="T29" fmla="*/ 3 h 48"/>
                <a:gd name="T30" fmla="*/ 10 w 24"/>
                <a:gd name="T31" fmla="*/ 1 h 48"/>
                <a:gd name="T32" fmla="*/ 13 w 24"/>
                <a:gd name="T33" fmla="*/ 7 h 48"/>
                <a:gd name="T34" fmla="*/ 16 w 24"/>
                <a:gd name="T35" fmla="*/ 8 h 48"/>
                <a:gd name="T36" fmla="*/ 17 w 24"/>
                <a:gd name="T37" fmla="*/ 13 h 48"/>
                <a:gd name="T38" fmla="*/ 17 w 24"/>
                <a:gd name="T39" fmla="*/ 20 h 48"/>
                <a:gd name="T40" fmla="*/ 19 w 24"/>
                <a:gd name="T41" fmla="*/ 26 h 48"/>
                <a:gd name="T42" fmla="*/ 24 w 24"/>
                <a:gd name="T43" fmla="*/ 3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24" h="48">
                  <a:moveTo>
                    <a:pt x="24" y="30"/>
                  </a:moveTo>
                  <a:lnTo>
                    <a:pt x="24" y="33"/>
                  </a:lnTo>
                  <a:lnTo>
                    <a:pt x="20" y="35"/>
                  </a:lnTo>
                  <a:lnTo>
                    <a:pt x="20" y="40"/>
                  </a:lnTo>
                  <a:lnTo>
                    <a:pt x="16" y="48"/>
                  </a:lnTo>
                  <a:lnTo>
                    <a:pt x="13" y="47"/>
                  </a:lnTo>
                  <a:lnTo>
                    <a:pt x="12" y="44"/>
                  </a:lnTo>
                  <a:lnTo>
                    <a:pt x="4" y="38"/>
                  </a:lnTo>
                  <a:lnTo>
                    <a:pt x="3" y="31"/>
                  </a:lnTo>
                  <a:lnTo>
                    <a:pt x="3" y="21"/>
                  </a:lnTo>
                  <a:lnTo>
                    <a:pt x="4" y="16"/>
                  </a:lnTo>
                  <a:lnTo>
                    <a:pt x="2" y="13"/>
                  </a:lnTo>
                  <a:lnTo>
                    <a:pt x="0" y="8"/>
                  </a:lnTo>
                  <a:lnTo>
                    <a:pt x="6" y="0"/>
                  </a:lnTo>
                  <a:lnTo>
                    <a:pt x="7" y="3"/>
                  </a:lnTo>
                  <a:lnTo>
                    <a:pt x="10" y="1"/>
                  </a:lnTo>
                  <a:lnTo>
                    <a:pt x="13" y="7"/>
                  </a:lnTo>
                  <a:lnTo>
                    <a:pt x="16" y="8"/>
                  </a:lnTo>
                  <a:lnTo>
                    <a:pt x="17" y="13"/>
                  </a:lnTo>
                  <a:lnTo>
                    <a:pt x="17" y="20"/>
                  </a:lnTo>
                  <a:lnTo>
                    <a:pt x="19" y="26"/>
                  </a:lnTo>
                  <a:lnTo>
                    <a:pt x="24" y="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1" name="Freeform 137">
              <a:extLst>
                <a:ext uri="{FF2B5EF4-FFF2-40B4-BE49-F238E27FC236}">
                  <a16:creationId xmlns:a16="http://schemas.microsoft.com/office/drawing/2014/main" id="{83FB0FE8-A138-7931-9055-E74342C5AB11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1782763"/>
              <a:ext cx="115888" cy="98425"/>
            </a:xfrm>
            <a:custGeom>
              <a:avLst/>
              <a:gdLst>
                <a:gd name="T0" fmla="*/ 35 w 73"/>
                <a:gd name="T1" fmla="*/ 0 h 62"/>
                <a:gd name="T2" fmla="*/ 39 w 73"/>
                <a:gd name="T3" fmla="*/ 1 h 62"/>
                <a:gd name="T4" fmla="*/ 49 w 73"/>
                <a:gd name="T5" fmla="*/ 7 h 62"/>
                <a:gd name="T6" fmla="*/ 61 w 73"/>
                <a:gd name="T7" fmla="*/ 11 h 62"/>
                <a:gd name="T8" fmla="*/ 64 w 73"/>
                <a:gd name="T9" fmla="*/ 9 h 62"/>
                <a:gd name="T10" fmla="*/ 68 w 73"/>
                <a:gd name="T11" fmla="*/ 15 h 62"/>
                <a:gd name="T12" fmla="*/ 73 w 73"/>
                <a:gd name="T13" fmla="*/ 19 h 62"/>
                <a:gd name="T14" fmla="*/ 68 w 73"/>
                <a:gd name="T15" fmla="*/ 26 h 62"/>
                <a:gd name="T16" fmla="*/ 61 w 73"/>
                <a:gd name="T17" fmla="*/ 22 h 62"/>
                <a:gd name="T18" fmla="*/ 53 w 73"/>
                <a:gd name="T19" fmla="*/ 22 h 62"/>
                <a:gd name="T20" fmla="*/ 43 w 73"/>
                <a:gd name="T21" fmla="*/ 19 h 62"/>
                <a:gd name="T22" fmla="*/ 36 w 73"/>
                <a:gd name="T23" fmla="*/ 20 h 62"/>
                <a:gd name="T24" fmla="*/ 34 w 73"/>
                <a:gd name="T25" fmla="*/ 23 h 62"/>
                <a:gd name="T26" fmla="*/ 30 w 73"/>
                <a:gd name="T27" fmla="*/ 19 h 62"/>
                <a:gd name="T28" fmla="*/ 29 w 73"/>
                <a:gd name="T29" fmla="*/ 26 h 62"/>
                <a:gd name="T30" fmla="*/ 34 w 73"/>
                <a:gd name="T31" fmla="*/ 32 h 62"/>
                <a:gd name="T32" fmla="*/ 36 w 73"/>
                <a:gd name="T33" fmla="*/ 37 h 62"/>
                <a:gd name="T34" fmla="*/ 43 w 73"/>
                <a:gd name="T35" fmla="*/ 44 h 62"/>
                <a:gd name="T36" fmla="*/ 49 w 73"/>
                <a:gd name="T37" fmla="*/ 48 h 62"/>
                <a:gd name="T38" fmla="*/ 55 w 73"/>
                <a:gd name="T39" fmla="*/ 54 h 62"/>
                <a:gd name="T40" fmla="*/ 65 w 73"/>
                <a:gd name="T41" fmla="*/ 58 h 62"/>
                <a:gd name="T42" fmla="*/ 64 w 73"/>
                <a:gd name="T43" fmla="*/ 62 h 62"/>
                <a:gd name="T44" fmla="*/ 52 w 73"/>
                <a:gd name="T45" fmla="*/ 57 h 62"/>
                <a:gd name="T46" fmla="*/ 44 w 73"/>
                <a:gd name="T47" fmla="*/ 50 h 62"/>
                <a:gd name="T48" fmla="*/ 33 w 73"/>
                <a:gd name="T49" fmla="*/ 46 h 62"/>
                <a:gd name="T50" fmla="*/ 21 w 73"/>
                <a:gd name="T51" fmla="*/ 35 h 62"/>
                <a:gd name="T52" fmla="*/ 23 w 73"/>
                <a:gd name="T53" fmla="*/ 33 h 62"/>
                <a:gd name="T54" fmla="*/ 17 w 73"/>
                <a:gd name="T55" fmla="*/ 27 h 62"/>
                <a:gd name="T56" fmla="*/ 17 w 73"/>
                <a:gd name="T57" fmla="*/ 22 h 62"/>
                <a:gd name="T58" fmla="*/ 8 w 73"/>
                <a:gd name="T59" fmla="*/ 19 h 62"/>
                <a:gd name="T60" fmla="*/ 5 w 73"/>
                <a:gd name="T61" fmla="*/ 27 h 62"/>
                <a:gd name="T62" fmla="*/ 0 w 73"/>
                <a:gd name="T63" fmla="*/ 22 h 62"/>
                <a:gd name="T64" fmla="*/ 0 w 73"/>
                <a:gd name="T65" fmla="*/ 15 h 62"/>
                <a:gd name="T66" fmla="*/ 1 w 73"/>
                <a:gd name="T67" fmla="*/ 15 h 62"/>
                <a:gd name="T68" fmla="*/ 10 w 73"/>
                <a:gd name="T69" fmla="*/ 15 h 62"/>
                <a:gd name="T70" fmla="*/ 12 w 73"/>
                <a:gd name="T71" fmla="*/ 13 h 62"/>
                <a:gd name="T72" fmla="*/ 17 w 73"/>
                <a:gd name="T73" fmla="*/ 15 h 62"/>
                <a:gd name="T74" fmla="*/ 22 w 73"/>
                <a:gd name="T75" fmla="*/ 16 h 62"/>
                <a:gd name="T76" fmla="*/ 22 w 73"/>
                <a:gd name="T77" fmla="*/ 11 h 62"/>
                <a:gd name="T78" fmla="*/ 26 w 73"/>
                <a:gd name="T79" fmla="*/ 10 h 62"/>
                <a:gd name="T80" fmla="*/ 26 w 73"/>
                <a:gd name="T81" fmla="*/ 3 h 62"/>
                <a:gd name="T82" fmla="*/ 35 w 73"/>
                <a:gd name="T83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73" h="62">
                  <a:moveTo>
                    <a:pt x="35" y="0"/>
                  </a:moveTo>
                  <a:lnTo>
                    <a:pt x="39" y="1"/>
                  </a:lnTo>
                  <a:lnTo>
                    <a:pt x="49" y="7"/>
                  </a:lnTo>
                  <a:lnTo>
                    <a:pt x="61" y="11"/>
                  </a:lnTo>
                  <a:lnTo>
                    <a:pt x="64" y="9"/>
                  </a:lnTo>
                  <a:lnTo>
                    <a:pt x="68" y="15"/>
                  </a:lnTo>
                  <a:lnTo>
                    <a:pt x="73" y="19"/>
                  </a:lnTo>
                  <a:lnTo>
                    <a:pt x="68" y="26"/>
                  </a:lnTo>
                  <a:lnTo>
                    <a:pt x="61" y="22"/>
                  </a:lnTo>
                  <a:lnTo>
                    <a:pt x="53" y="22"/>
                  </a:lnTo>
                  <a:lnTo>
                    <a:pt x="43" y="19"/>
                  </a:lnTo>
                  <a:lnTo>
                    <a:pt x="36" y="20"/>
                  </a:lnTo>
                  <a:lnTo>
                    <a:pt x="34" y="23"/>
                  </a:lnTo>
                  <a:lnTo>
                    <a:pt x="30" y="19"/>
                  </a:lnTo>
                  <a:lnTo>
                    <a:pt x="29" y="26"/>
                  </a:lnTo>
                  <a:lnTo>
                    <a:pt x="34" y="32"/>
                  </a:lnTo>
                  <a:lnTo>
                    <a:pt x="36" y="37"/>
                  </a:lnTo>
                  <a:lnTo>
                    <a:pt x="43" y="44"/>
                  </a:lnTo>
                  <a:lnTo>
                    <a:pt x="49" y="48"/>
                  </a:lnTo>
                  <a:lnTo>
                    <a:pt x="55" y="54"/>
                  </a:lnTo>
                  <a:lnTo>
                    <a:pt x="65" y="58"/>
                  </a:lnTo>
                  <a:lnTo>
                    <a:pt x="64" y="62"/>
                  </a:lnTo>
                  <a:lnTo>
                    <a:pt x="52" y="57"/>
                  </a:lnTo>
                  <a:lnTo>
                    <a:pt x="44" y="50"/>
                  </a:lnTo>
                  <a:lnTo>
                    <a:pt x="33" y="46"/>
                  </a:lnTo>
                  <a:lnTo>
                    <a:pt x="21" y="35"/>
                  </a:lnTo>
                  <a:lnTo>
                    <a:pt x="23" y="33"/>
                  </a:lnTo>
                  <a:lnTo>
                    <a:pt x="17" y="27"/>
                  </a:lnTo>
                  <a:lnTo>
                    <a:pt x="17" y="22"/>
                  </a:lnTo>
                  <a:lnTo>
                    <a:pt x="8" y="19"/>
                  </a:lnTo>
                  <a:lnTo>
                    <a:pt x="5" y="27"/>
                  </a:lnTo>
                  <a:lnTo>
                    <a:pt x="0" y="22"/>
                  </a:lnTo>
                  <a:lnTo>
                    <a:pt x="0" y="15"/>
                  </a:lnTo>
                  <a:lnTo>
                    <a:pt x="1" y="15"/>
                  </a:lnTo>
                  <a:lnTo>
                    <a:pt x="10" y="15"/>
                  </a:lnTo>
                  <a:lnTo>
                    <a:pt x="12" y="13"/>
                  </a:lnTo>
                  <a:lnTo>
                    <a:pt x="17" y="15"/>
                  </a:lnTo>
                  <a:lnTo>
                    <a:pt x="22" y="16"/>
                  </a:lnTo>
                  <a:lnTo>
                    <a:pt x="22" y="11"/>
                  </a:lnTo>
                  <a:lnTo>
                    <a:pt x="26" y="10"/>
                  </a:lnTo>
                  <a:lnTo>
                    <a:pt x="26" y="3"/>
                  </a:lnTo>
                  <a:lnTo>
                    <a:pt x="3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2" name="Freeform 138">
              <a:extLst>
                <a:ext uri="{FF2B5EF4-FFF2-40B4-BE49-F238E27FC236}">
                  <a16:creationId xmlns:a16="http://schemas.microsoft.com/office/drawing/2014/main" id="{3E93DB52-81A5-6AB6-A0C5-3F834E01D674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2938" y="1749425"/>
              <a:ext cx="87313" cy="50800"/>
            </a:xfrm>
            <a:custGeom>
              <a:avLst/>
              <a:gdLst>
                <a:gd name="T0" fmla="*/ 43 w 55"/>
                <a:gd name="T1" fmla="*/ 5 h 32"/>
                <a:gd name="T2" fmla="*/ 44 w 55"/>
                <a:gd name="T3" fmla="*/ 8 h 32"/>
                <a:gd name="T4" fmla="*/ 43 w 55"/>
                <a:gd name="T5" fmla="*/ 11 h 32"/>
                <a:gd name="T6" fmla="*/ 48 w 55"/>
                <a:gd name="T7" fmla="*/ 14 h 32"/>
                <a:gd name="T8" fmla="*/ 55 w 55"/>
                <a:gd name="T9" fmla="*/ 15 h 32"/>
                <a:gd name="T10" fmla="*/ 55 w 55"/>
                <a:gd name="T11" fmla="*/ 21 h 32"/>
                <a:gd name="T12" fmla="*/ 48 w 55"/>
                <a:gd name="T13" fmla="*/ 23 h 32"/>
                <a:gd name="T14" fmla="*/ 39 w 55"/>
                <a:gd name="T15" fmla="*/ 21 h 32"/>
                <a:gd name="T16" fmla="*/ 37 w 55"/>
                <a:gd name="T17" fmla="*/ 27 h 32"/>
                <a:gd name="T18" fmla="*/ 31 w 55"/>
                <a:gd name="T19" fmla="*/ 28 h 32"/>
                <a:gd name="T20" fmla="*/ 30 w 55"/>
                <a:gd name="T21" fmla="*/ 26 h 32"/>
                <a:gd name="T22" fmla="*/ 22 w 55"/>
                <a:gd name="T23" fmla="*/ 31 h 32"/>
                <a:gd name="T24" fmla="*/ 16 w 55"/>
                <a:gd name="T25" fmla="*/ 32 h 32"/>
                <a:gd name="T26" fmla="*/ 11 w 55"/>
                <a:gd name="T27" fmla="*/ 28 h 32"/>
                <a:gd name="T28" fmla="*/ 5 w 55"/>
                <a:gd name="T29" fmla="*/ 22 h 32"/>
                <a:gd name="T30" fmla="*/ 0 w 55"/>
                <a:gd name="T31" fmla="*/ 23 h 32"/>
                <a:gd name="T32" fmla="*/ 0 w 55"/>
                <a:gd name="T33" fmla="*/ 17 h 32"/>
                <a:gd name="T34" fmla="*/ 9 w 55"/>
                <a:gd name="T35" fmla="*/ 9 h 32"/>
                <a:gd name="T36" fmla="*/ 8 w 55"/>
                <a:gd name="T37" fmla="*/ 5 h 32"/>
                <a:gd name="T38" fmla="*/ 15 w 55"/>
                <a:gd name="T39" fmla="*/ 6 h 32"/>
                <a:gd name="T40" fmla="*/ 18 w 55"/>
                <a:gd name="T41" fmla="*/ 4 h 32"/>
                <a:gd name="T42" fmla="*/ 29 w 55"/>
                <a:gd name="T43" fmla="*/ 4 h 32"/>
                <a:gd name="T44" fmla="*/ 31 w 55"/>
                <a:gd name="T45" fmla="*/ 0 h 32"/>
                <a:gd name="T46" fmla="*/ 43 w 55"/>
                <a:gd name="T47" fmla="*/ 5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5" h="32">
                  <a:moveTo>
                    <a:pt x="43" y="5"/>
                  </a:moveTo>
                  <a:lnTo>
                    <a:pt x="44" y="8"/>
                  </a:lnTo>
                  <a:lnTo>
                    <a:pt x="43" y="11"/>
                  </a:lnTo>
                  <a:lnTo>
                    <a:pt x="48" y="14"/>
                  </a:lnTo>
                  <a:lnTo>
                    <a:pt x="55" y="15"/>
                  </a:lnTo>
                  <a:lnTo>
                    <a:pt x="55" y="21"/>
                  </a:lnTo>
                  <a:lnTo>
                    <a:pt x="48" y="23"/>
                  </a:lnTo>
                  <a:lnTo>
                    <a:pt x="39" y="21"/>
                  </a:lnTo>
                  <a:lnTo>
                    <a:pt x="37" y="27"/>
                  </a:lnTo>
                  <a:lnTo>
                    <a:pt x="31" y="28"/>
                  </a:lnTo>
                  <a:lnTo>
                    <a:pt x="30" y="26"/>
                  </a:lnTo>
                  <a:lnTo>
                    <a:pt x="22" y="31"/>
                  </a:lnTo>
                  <a:lnTo>
                    <a:pt x="16" y="32"/>
                  </a:lnTo>
                  <a:lnTo>
                    <a:pt x="11" y="28"/>
                  </a:lnTo>
                  <a:lnTo>
                    <a:pt x="5" y="22"/>
                  </a:lnTo>
                  <a:lnTo>
                    <a:pt x="0" y="23"/>
                  </a:lnTo>
                  <a:lnTo>
                    <a:pt x="0" y="17"/>
                  </a:lnTo>
                  <a:lnTo>
                    <a:pt x="9" y="9"/>
                  </a:lnTo>
                  <a:lnTo>
                    <a:pt x="8" y="5"/>
                  </a:lnTo>
                  <a:lnTo>
                    <a:pt x="15" y="6"/>
                  </a:lnTo>
                  <a:lnTo>
                    <a:pt x="18" y="4"/>
                  </a:lnTo>
                  <a:lnTo>
                    <a:pt x="29" y="4"/>
                  </a:lnTo>
                  <a:lnTo>
                    <a:pt x="31" y="0"/>
                  </a:lnTo>
                  <a:lnTo>
                    <a:pt x="43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3" name="Freeform 139">
              <a:extLst>
                <a:ext uri="{FF2B5EF4-FFF2-40B4-BE49-F238E27FC236}">
                  <a16:creationId xmlns:a16="http://schemas.microsoft.com/office/drawing/2014/main" id="{6F3F3947-AE89-8FC1-E438-E0B7FE224752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5001" y="1693863"/>
              <a:ext cx="11113" cy="15875"/>
            </a:xfrm>
            <a:custGeom>
              <a:avLst/>
              <a:gdLst>
                <a:gd name="T0" fmla="*/ 5 w 7"/>
                <a:gd name="T1" fmla="*/ 0 h 10"/>
                <a:gd name="T2" fmla="*/ 7 w 7"/>
                <a:gd name="T3" fmla="*/ 4 h 10"/>
                <a:gd name="T4" fmla="*/ 5 w 7"/>
                <a:gd name="T5" fmla="*/ 10 h 10"/>
                <a:gd name="T6" fmla="*/ 3 w 7"/>
                <a:gd name="T7" fmla="*/ 10 h 10"/>
                <a:gd name="T8" fmla="*/ 0 w 7"/>
                <a:gd name="T9" fmla="*/ 9 h 10"/>
                <a:gd name="T10" fmla="*/ 1 w 7"/>
                <a:gd name="T11" fmla="*/ 1 h 10"/>
                <a:gd name="T12" fmla="*/ 5 w 7"/>
                <a:gd name="T13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" h="10">
                  <a:moveTo>
                    <a:pt x="5" y="0"/>
                  </a:moveTo>
                  <a:lnTo>
                    <a:pt x="7" y="4"/>
                  </a:lnTo>
                  <a:lnTo>
                    <a:pt x="5" y="10"/>
                  </a:lnTo>
                  <a:lnTo>
                    <a:pt x="3" y="10"/>
                  </a:lnTo>
                  <a:lnTo>
                    <a:pt x="0" y="9"/>
                  </a:lnTo>
                  <a:lnTo>
                    <a:pt x="1" y="1"/>
                  </a:lnTo>
                  <a:lnTo>
                    <a:pt x="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4" name="Freeform 140">
              <a:extLst>
                <a:ext uri="{FF2B5EF4-FFF2-40B4-BE49-F238E27FC236}">
                  <a16:creationId xmlns:a16="http://schemas.microsoft.com/office/drawing/2014/main" id="{91742F5F-20B6-EB34-39C3-55B26A12A1FB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3088" y="1662113"/>
              <a:ext cx="69850" cy="46038"/>
            </a:xfrm>
            <a:custGeom>
              <a:avLst/>
              <a:gdLst>
                <a:gd name="T0" fmla="*/ 44 w 44"/>
                <a:gd name="T1" fmla="*/ 9 h 29"/>
                <a:gd name="T2" fmla="*/ 44 w 44"/>
                <a:gd name="T3" fmla="*/ 20 h 29"/>
                <a:gd name="T4" fmla="*/ 40 w 44"/>
                <a:gd name="T5" fmla="*/ 21 h 29"/>
                <a:gd name="T6" fmla="*/ 39 w 44"/>
                <a:gd name="T7" fmla="*/ 29 h 29"/>
                <a:gd name="T8" fmla="*/ 29 w 44"/>
                <a:gd name="T9" fmla="*/ 22 h 29"/>
                <a:gd name="T10" fmla="*/ 22 w 44"/>
                <a:gd name="T11" fmla="*/ 24 h 29"/>
                <a:gd name="T12" fmla="*/ 13 w 44"/>
                <a:gd name="T13" fmla="*/ 16 h 29"/>
                <a:gd name="T14" fmla="*/ 8 w 44"/>
                <a:gd name="T15" fmla="*/ 9 h 29"/>
                <a:gd name="T16" fmla="*/ 3 w 44"/>
                <a:gd name="T17" fmla="*/ 9 h 29"/>
                <a:gd name="T18" fmla="*/ 0 w 44"/>
                <a:gd name="T19" fmla="*/ 5 h 29"/>
                <a:gd name="T20" fmla="*/ 10 w 44"/>
                <a:gd name="T21" fmla="*/ 1 h 29"/>
                <a:gd name="T22" fmla="*/ 18 w 44"/>
                <a:gd name="T23" fmla="*/ 3 h 29"/>
                <a:gd name="T24" fmla="*/ 30 w 44"/>
                <a:gd name="T25" fmla="*/ 0 h 29"/>
                <a:gd name="T26" fmla="*/ 38 w 44"/>
                <a:gd name="T27" fmla="*/ 7 h 29"/>
                <a:gd name="T28" fmla="*/ 44 w 44"/>
                <a:gd name="T29" fmla="*/ 9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4" h="29">
                  <a:moveTo>
                    <a:pt x="44" y="9"/>
                  </a:moveTo>
                  <a:lnTo>
                    <a:pt x="44" y="20"/>
                  </a:lnTo>
                  <a:lnTo>
                    <a:pt x="40" y="21"/>
                  </a:lnTo>
                  <a:lnTo>
                    <a:pt x="39" y="29"/>
                  </a:lnTo>
                  <a:lnTo>
                    <a:pt x="29" y="22"/>
                  </a:lnTo>
                  <a:lnTo>
                    <a:pt x="22" y="24"/>
                  </a:lnTo>
                  <a:lnTo>
                    <a:pt x="13" y="16"/>
                  </a:lnTo>
                  <a:lnTo>
                    <a:pt x="8" y="9"/>
                  </a:lnTo>
                  <a:lnTo>
                    <a:pt x="3" y="9"/>
                  </a:lnTo>
                  <a:lnTo>
                    <a:pt x="0" y="5"/>
                  </a:lnTo>
                  <a:lnTo>
                    <a:pt x="10" y="1"/>
                  </a:lnTo>
                  <a:lnTo>
                    <a:pt x="18" y="3"/>
                  </a:lnTo>
                  <a:lnTo>
                    <a:pt x="30" y="0"/>
                  </a:lnTo>
                  <a:lnTo>
                    <a:pt x="38" y="7"/>
                  </a:lnTo>
                  <a:lnTo>
                    <a:pt x="44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5" name="Freeform 141">
              <a:extLst>
                <a:ext uri="{FF2B5EF4-FFF2-40B4-BE49-F238E27FC236}">
                  <a16:creationId xmlns:a16="http://schemas.microsoft.com/office/drawing/2014/main" id="{2C6D96A3-2B02-06B4-5102-AF8651A8676E}"/>
                </a:ext>
              </a:extLst>
            </p:cNvPr>
            <p:cNvSpPr>
              <a:spLocks/>
            </p:cNvSpPr>
            <p:nvPr/>
          </p:nvSpPr>
          <p:spPr bwMode="auto">
            <a:xfrm>
              <a:off x="4398963" y="1612900"/>
              <a:ext cx="68263" cy="63500"/>
            </a:xfrm>
            <a:custGeom>
              <a:avLst/>
              <a:gdLst>
                <a:gd name="T0" fmla="*/ 41 w 43"/>
                <a:gd name="T1" fmla="*/ 0 h 40"/>
                <a:gd name="T2" fmla="*/ 43 w 43"/>
                <a:gd name="T3" fmla="*/ 6 h 40"/>
                <a:gd name="T4" fmla="*/ 41 w 43"/>
                <a:gd name="T5" fmla="*/ 19 h 40"/>
                <a:gd name="T6" fmla="*/ 38 w 43"/>
                <a:gd name="T7" fmla="*/ 25 h 40"/>
                <a:gd name="T8" fmla="*/ 32 w 43"/>
                <a:gd name="T9" fmla="*/ 25 h 40"/>
                <a:gd name="T10" fmla="*/ 34 w 43"/>
                <a:gd name="T11" fmla="*/ 40 h 40"/>
                <a:gd name="T12" fmla="*/ 28 w 43"/>
                <a:gd name="T13" fmla="*/ 38 h 40"/>
                <a:gd name="T14" fmla="*/ 20 w 43"/>
                <a:gd name="T15" fmla="*/ 31 h 40"/>
                <a:gd name="T16" fmla="*/ 8 w 43"/>
                <a:gd name="T17" fmla="*/ 34 h 40"/>
                <a:gd name="T18" fmla="*/ 0 w 43"/>
                <a:gd name="T19" fmla="*/ 32 h 40"/>
                <a:gd name="T20" fmla="*/ 6 w 43"/>
                <a:gd name="T21" fmla="*/ 29 h 40"/>
                <a:gd name="T22" fmla="*/ 16 w 43"/>
                <a:gd name="T23" fmla="*/ 6 h 40"/>
                <a:gd name="T24" fmla="*/ 32 w 43"/>
                <a:gd name="T25" fmla="*/ 0 h 40"/>
                <a:gd name="T26" fmla="*/ 41 w 43"/>
                <a:gd name="T27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3" h="40">
                  <a:moveTo>
                    <a:pt x="41" y="0"/>
                  </a:moveTo>
                  <a:lnTo>
                    <a:pt x="43" y="6"/>
                  </a:lnTo>
                  <a:lnTo>
                    <a:pt x="41" y="19"/>
                  </a:lnTo>
                  <a:lnTo>
                    <a:pt x="38" y="25"/>
                  </a:lnTo>
                  <a:lnTo>
                    <a:pt x="32" y="25"/>
                  </a:lnTo>
                  <a:lnTo>
                    <a:pt x="34" y="40"/>
                  </a:lnTo>
                  <a:lnTo>
                    <a:pt x="28" y="38"/>
                  </a:lnTo>
                  <a:lnTo>
                    <a:pt x="20" y="31"/>
                  </a:lnTo>
                  <a:lnTo>
                    <a:pt x="8" y="34"/>
                  </a:lnTo>
                  <a:lnTo>
                    <a:pt x="0" y="32"/>
                  </a:lnTo>
                  <a:lnTo>
                    <a:pt x="6" y="29"/>
                  </a:lnTo>
                  <a:lnTo>
                    <a:pt x="16" y="6"/>
                  </a:lnTo>
                  <a:lnTo>
                    <a:pt x="32" y="0"/>
                  </a:lnTo>
                  <a:lnTo>
                    <a:pt x="4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6" name="Freeform 142">
              <a:extLst>
                <a:ext uri="{FF2B5EF4-FFF2-40B4-BE49-F238E27FC236}">
                  <a16:creationId xmlns:a16="http://schemas.microsoft.com/office/drawing/2014/main" id="{23F0AA4A-78AB-DF24-65E1-25331A6DB7B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1788" y="1885950"/>
              <a:ext cx="63500" cy="134938"/>
            </a:xfrm>
            <a:custGeom>
              <a:avLst/>
              <a:gdLst>
                <a:gd name="T0" fmla="*/ 8 w 40"/>
                <a:gd name="T1" fmla="*/ 6 h 85"/>
                <a:gd name="T2" fmla="*/ 12 w 40"/>
                <a:gd name="T3" fmla="*/ 2 h 85"/>
                <a:gd name="T4" fmla="*/ 17 w 40"/>
                <a:gd name="T5" fmla="*/ 0 h 85"/>
                <a:gd name="T6" fmla="*/ 21 w 40"/>
                <a:gd name="T7" fmla="*/ 7 h 85"/>
                <a:gd name="T8" fmla="*/ 29 w 40"/>
                <a:gd name="T9" fmla="*/ 7 h 85"/>
                <a:gd name="T10" fmla="*/ 30 w 40"/>
                <a:gd name="T11" fmla="*/ 6 h 85"/>
                <a:gd name="T12" fmla="*/ 38 w 40"/>
                <a:gd name="T13" fmla="*/ 6 h 85"/>
                <a:gd name="T14" fmla="*/ 40 w 40"/>
                <a:gd name="T15" fmla="*/ 14 h 85"/>
                <a:gd name="T16" fmla="*/ 35 w 40"/>
                <a:gd name="T17" fmla="*/ 19 h 85"/>
                <a:gd name="T18" fmla="*/ 35 w 40"/>
                <a:gd name="T19" fmla="*/ 30 h 85"/>
                <a:gd name="T20" fmla="*/ 33 w 40"/>
                <a:gd name="T21" fmla="*/ 32 h 85"/>
                <a:gd name="T22" fmla="*/ 31 w 40"/>
                <a:gd name="T23" fmla="*/ 40 h 85"/>
                <a:gd name="T24" fmla="*/ 26 w 40"/>
                <a:gd name="T25" fmla="*/ 41 h 85"/>
                <a:gd name="T26" fmla="*/ 31 w 40"/>
                <a:gd name="T27" fmla="*/ 52 h 85"/>
                <a:gd name="T28" fmla="*/ 27 w 40"/>
                <a:gd name="T29" fmla="*/ 61 h 85"/>
                <a:gd name="T30" fmla="*/ 31 w 40"/>
                <a:gd name="T31" fmla="*/ 66 h 85"/>
                <a:gd name="T32" fmla="*/ 30 w 40"/>
                <a:gd name="T33" fmla="*/ 70 h 85"/>
                <a:gd name="T34" fmla="*/ 25 w 40"/>
                <a:gd name="T35" fmla="*/ 76 h 85"/>
                <a:gd name="T36" fmla="*/ 26 w 40"/>
                <a:gd name="T37" fmla="*/ 82 h 85"/>
                <a:gd name="T38" fmla="*/ 20 w 40"/>
                <a:gd name="T39" fmla="*/ 85 h 85"/>
                <a:gd name="T40" fmla="*/ 13 w 40"/>
                <a:gd name="T41" fmla="*/ 84 h 85"/>
                <a:gd name="T42" fmla="*/ 7 w 40"/>
                <a:gd name="T43" fmla="*/ 85 h 85"/>
                <a:gd name="T44" fmla="*/ 9 w 40"/>
                <a:gd name="T45" fmla="*/ 72 h 85"/>
                <a:gd name="T46" fmla="*/ 9 w 40"/>
                <a:gd name="T47" fmla="*/ 62 h 85"/>
                <a:gd name="T48" fmla="*/ 3 w 40"/>
                <a:gd name="T49" fmla="*/ 61 h 85"/>
                <a:gd name="T50" fmla="*/ 0 w 40"/>
                <a:gd name="T51" fmla="*/ 56 h 85"/>
                <a:gd name="T52" fmla="*/ 1 w 40"/>
                <a:gd name="T53" fmla="*/ 45 h 85"/>
                <a:gd name="T54" fmla="*/ 7 w 40"/>
                <a:gd name="T55" fmla="*/ 40 h 85"/>
                <a:gd name="T56" fmla="*/ 8 w 40"/>
                <a:gd name="T57" fmla="*/ 33 h 85"/>
                <a:gd name="T58" fmla="*/ 9 w 40"/>
                <a:gd name="T59" fmla="*/ 24 h 85"/>
                <a:gd name="T60" fmla="*/ 9 w 40"/>
                <a:gd name="T61" fmla="*/ 18 h 85"/>
                <a:gd name="T62" fmla="*/ 9 w 40"/>
                <a:gd name="T63" fmla="*/ 11 h 85"/>
                <a:gd name="T64" fmla="*/ 8 w 40"/>
                <a:gd name="T65" fmla="*/ 6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40" h="85">
                  <a:moveTo>
                    <a:pt x="8" y="6"/>
                  </a:moveTo>
                  <a:lnTo>
                    <a:pt x="12" y="2"/>
                  </a:lnTo>
                  <a:lnTo>
                    <a:pt x="17" y="0"/>
                  </a:lnTo>
                  <a:lnTo>
                    <a:pt x="21" y="7"/>
                  </a:lnTo>
                  <a:lnTo>
                    <a:pt x="29" y="7"/>
                  </a:lnTo>
                  <a:lnTo>
                    <a:pt x="30" y="6"/>
                  </a:lnTo>
                  <a:lnTo>
                    <a:pt x="38" y="6"/>
                  </a:lnTo>
                  <a:lnTo>
                    <a:pt x="40" y="14"/>
                  </a:lnTo>
                  <a:lnTo>
                    <a:pt x="35" y="19"/>
                  </a:lnTo>
                  <a:lnTo>
                    <a:pt x="35" y="30"/>
                  </a:lnTo>
                  <a:lnTo>
                    <a:pt x="33" y="32"/>
                  </a:lnTo>
                  <a:lnTo>
                    <a:pt x="31" y="40"/>
                  </a:lnTo>
                  <a:lnTo>
                    <a:pt x="26" y="41"/>
                  </a:lnTo>
                  <a:lnTo>
                    <a:pt x="31" y="52"/>
                  </a:lnTo>
                  <a:lnTo>
                    <a:pt x="27" y="61"/>
                  </a:lnTo>
                  <a:lnTo>
                    <a:pt x="31" y="66"/>
                  </a:lnTo>
                  <a:lnTo>
                    <a:pt x="30" y="70"/>
                  </a:lnTo>
                  <a:lnTo>
                    <a:pt x="25" y="76"/>
                  </a:lnTo>
                  <a:lnTo>
                    <a:pt x="26" y="82"/>
                  </a:lnTo>
                  <a:lnTo>
                    <a:pt x="20" y="85"/>
                  </a:lnTo>
                  <a:lnTo>
                    <a:pt x="13" y="84"/>
                  </a:lnTo>
                  <a:lnTo>
                    <a:pt x="7" y="85"/>
                  </a:lnTo>
                  <a:lnTo>
                    <a:pt x="9" y="72"/>
                  </a:lnTo>
                  <a:lnTo>
                    <a:pt x="9" y="62"/>
                  </a:lnTo>
                  <a:lnTo>
                    <a:pt x="3" y="61"/>
                  </a:lnTo>
                  <a:lnTo>
                    <a:pt x="0" y="56"/>
                  </a:lnTo>
                  <a:lnTo>
                    <a:pt x="1" y="45"/>
                  </a:lnTo>
                  <a:lnTo>
                    <a:pt x="7" y="40"/>
                  </a:lnTo>
                  <a:lnTo>
                    <a:pt x="8" y="33"/>
                  </a:lnTo>
                  <a:lnTo>
                    <a:pt x="9" y="24"/>
                  </a:lnTo>
                  <a:lnTo>
                    <a:pt x="9" y="18"/>
                  </a:lnTo>
                  <a:lnTo>
                    <a:pt x="9" y="11"/>
                  </a:lnTo>
                  <a:lnTo>
                    <a:pt x="8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7" name="Freeform 143">
              <a:extLst>
                <a:ext uri="{FF2B5EF4-FFF2-40B4-BE49-F238E27FC236}">
                  <a16:creationId xmlns:a16="http://schemas.microsoft.com/office/drawing/2014/main" id="{342AECC2-A8A1-4533-C06F-674193E445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8138" y="1851025"/>
              <a:ext cx="249238" cy="193675"/>
            </a:xfrm>
            <a:custGeom>
              <a:avLst/>
              <a:gdLst>
                <a:gd name="T0" fmla="*/ 22 w 157"/>
                <a:gd name="T1" fmla="*/ 104 h 122"/>
                <a:gd name="T2" fmla="*/ 21 w 157"/>
                <a:gd name="T3" fmla="*/ 98 h 122"/>
                <a:gd name="T4" fmla="*/ 26 w 157"/>
                <a:gd name="T5" fmla="*/ 92 h 122"/>
                <a:gd name="T6" fmla="*/ 27 w 157"/>
                <a:gd name="T7" fmla="*/ 88 h 122"/>
                <a:gd name="T8" fmla="*/ 23 w 157"/>
                <a:gd name="T9" fmla="*/ 83 h 122"/>
                <a:gd name="T10" fmla="*/ 27 w 157"/>
                <a:gd name="T11" fmla="*/ 74 h 122"/>
                <a:gd name="T12" fmla="*/ 22 w 157"/>
                <a:gd name="T13" fmla="*/ 63 h 122"/>
                <a:gd name="T14" fmla="*/ 27 w 157"/>
                <a:gd name="T15" fmla="*/ 62 h 122"/>
                <a:gd name="T16" fmla="*/ 29 w 157"/>
                <a:gd name="T17" fmla="*/ 54 h 122"/>
                <a:gd name="T18" fmla="*/ 31 w 157"/>
                <a:gd name="T19" fmla="*/ 52 h 122"/>
                <a:gd name="T20" fmla="*/ 31 w 157"/>
                <a:gd name="T21" fmla="*/ 41 h 122"/>
                <a:gd name="T22" fmla="*/ 36 w 157"/>
                <a:gd name="T23" fmla="*/ 36 h 122"/>
                <a:gd name="T24" fmla="*/ 34 w 157"/>
                <a:gd name="T25" fmla="*/ 28 h 122"/>
                <a:gd name="T26" fmla="*/ 26 w 157"/>
                <a:gd name="T27" fmla="*/ 28 h 122"/>
                <a:gd name="T28" fmla="*/ 25 w 157"/>
                <a:gd name="T29" fmla="*/ 29 h 122"/>
                <a:gd name="T30" fmla="*/ 17 w 157"/>
                <a:gd name="T31" fmla="*/ 29 h 122"/>
                <a:gd name="T32" fmla="*/ 13 w 157"/>
                <a:gd name="T33" fmla="*/ 22 h 122"/>
                <a:gd name="T34" fmla="*/ 8 w 157"/>
                <a:gd name="T35" fmla="*/ 24 h 122"/>
                <a:gd name="T36" fmla="*/ 4 w 157"/>
                <a:gd name="T37" fmla="*/ 28 h 122"/>
                <a:gd name="T38" fmla="*/ 5 w 157"/>
                <a:gd name="T39" fmla="*/ 16 h 122"/>
                <a:gd name="T40" fmla="*/ 0 w 157"/>
                <a:gd name="T41" fmla="*/ 11 h 122"/>
                <a:gd name="T42" fmla="*/ 18 w 157"/>
                <a:gd name="T43" fmla="*/ 0 h 122"/>
                <a:gd name="T44" fmla="*/ 34 w 157"/>
                <a:gd name="T45" fmla="*/ 2 h 122"/>
                <a:gd name="T46" fmla="*/ 51 w 157"/>
                <a:gd name="T47" fmla="*/ 2 h 122"/>
                <a:gd name="T48" fmla="*/ 64 w 157"/>
                <a:gd name="T49" fmla="*/ 5 h 122"/>
                <a:gd name="T50" fmla="*/ 74 w 157"/>
                <a:gd name="T51" fmla="*/ 3 h 122"/>
                <a:gd name="T52" fmla="*/ 95 w 157"/>
                <a:gd name="T53" fmla="*/ 5 h 122"/>
                <a:gd name="T54" fmla="*/ 99 w 157"/>
                <a:gd name="T55" fmla="*/ 11 h 122"/>
                <a:gd name="T56" fmla="*/ 123 w 157"/>
                <a:gd name="T57" fmla="*/ 16 h 122"/>
                <a:gd name="T58" fmla="*/ 127 w 157"/>
                <a:gd name="T59" fmla="*/ 15 h 122"/>
                <a:gd name="T60" fmla="*/ 142 w 157"/>
                <a:gd name="T61" fmla="*/ 20 h 122"/>
                <a:gd name="T62" fmla="*/ 156 w 157"/>
                <a:gd name="T63" fmla="*/ 19 h 122"/>
                <a:gd name="T64" fmla="*/ 157 w 157"/>
                <a:gd name="T65" fmla="*/ 28 h 122"/>
                <a:gd name="T66" fmla="*/ 144 w 157"/>
                <a:gd name="T67" fmla="*/ 39 h 122"/>
                <a:gd name="T68" fmla="*/ 129 w 157"/>
                <a:gd name="T69" fmla="*/ 42 h 122"/>
                <a:gd name="T70" fmla="*/ 129 w 157"/>
                <a:gd name="T71" fmla="*/ 46 h 122"/>
                <a:gd name="T72" fmla="*/ 119 w 157"/>
                <a:gd name="T73" fmla="*/ 55 h 122"/>
                <a:gd name="T74" fmla="*/ 114 w 157"/>
                <a:gd name="T75" fmla="*/ 68 h 122"/>
                <a:gd name="T76" fmla="*/ 119 w 157"/>
                <a:gd name="T77" fmla="*/ 78 h 122"/>
                <a:gd name="T78" fmla="*/ 112 w 157"/>
                <a:gd name="T79" fmla="*/ 84 h 122"/>
                <a:gd name="T80" fmla="*/ 109 w 157"/>
                <a:gd name="T81" fmla="*/ 94 h 122"/>
                <a:gd name="T82" fmla="*/ 99 w 157"/>
                <a:gd name="T83" fmla="*/ 98 h 122"/>
                <a:gd name="T84" fmla="*/ 91 w 157"/>
                <a:gd name="T85" fmla="*/ 109 h 122"/>
                <a:gd name="T86" fmla="*/ 73 w 157"/>
                <a:gd name="T87" fmla="*/ 110 h 122"/>
                <a:gd name="T88" fmla="*/ 62 w 157"/>
                <a:gd name="T89" fmla="*/ 109 h 122"/>
                <a:gd name="T90" fmla="*/ 53 w 157"/>
                <a:gd name="T91" fmla="*/ 115 h 122"/>
                <a:gd name="T92" fmla="*/ 48 w 157"/>
                <a:gd name="T93" fmla="*/ 122 h 122"/>
                <a:gd name="T94" fmla="*/ 42 w 157"/>
                <a:gd name="T95" fmla="*/ 120 h 122"/>
                <a:gd name="T96" fmla="*/ 36 w 157"/>
                <a:gd name="T97" fmla="*/ 114 h 122"/>
                <a:gd name="T98" fmla="*/ 34 w 157"/>
                <a:gd name="T99" fmla="*/ 106 h 122"/>
                <a:gd name="T100" fmla="*/ 22 w 157"/>
                <a:gd name="T101" fmla="*/ 104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57" h="122">
                  <a:moveTo>
                    <a:pt x="22" y="104"/>
                  </a:moveTo>
                  <a:lnTo>
                    <a:pt x="21" y="98"/>
                  </a:lnTo>
                  <a:lnTo>
                    <a:pt x="26" y="92"/>
                  </a:lnTo>
                  <a:lnTo>
                    <a:pt x="27" y="88"/>
                  </a:lnTo>
                  <a:lnTo>
                    <a:pt x="23" y="83"/>
                  </a:lnTo>
                  <a:lnTo>
                    <a:pt x="27" y="74"/>
                  </a:lnTo>
                  <a:lnTo>
                    <a:pt x="22" y="63"/>
                  </a:lnTo>
                  <a:lnTo>
                    <a:pt x="27" y="62"/>
                  </a:lnTo>
                  <a:lnTo>
                    <a:pt x="29" y="54"/>
                  </a:lnTo>
                  <a:lnTo>
                    <a:pt x="31" y="52"/>
                  </a:lnTo>
                  <a:lnTo>
                    <a:pt x="31" y="41"/>
                  </a:lnTo>
                  <a:lnTo>
                    <a:pt x="36" y="36"/>
                  </a:lnTo>
                  <a:lnTo>
                    <a:pt x="34" y="28"/>
                  </a:lnTo>
                  <a:lnTo>
                    <a:pt x="26" y="28"/>
                  </a:lnTo>
                  <a:lnTo>
                    <a:pt x="25" y="29"/>
                  </a:lnTo>
                  <a:lnTo>
                    <a:pt x="17" y="29"/>
                  </a:lnTo>
                  <a:lnTo>
                    <a:pt x="13" y="22"/>
                  </a:lnTo>
                  <a:lnTo>
                    <a:pt x="8" y="24"/>
                  </a:lnTo>
                  <a:lnTo>
                    <a:pt x="4" y="28"/>
                  </a:lnTo>
                  <a:lnTo>
                    <a:pt x="5" y="16"/>
                  </a:lnTo>
                  <a:lnTo>
                    <a:pt x="0" y="11"/>
                  </a:lnTo>
                  <a:lnTo>
                    <a:pt x="18" y="0"/>
                  </a:lnTo>
                  <a:lnTo>
                    <a:pt x="34" y="2"/>
                  </a:lnTo>
                  <a:lnTo>
                    <a:pt x="51" y="2"/>
                  </a:lnTo>
                  <a:lnTo>
                    <a:pt x="64" y="5"/>
                  </a:lnTo>
                  <a:lnTo>
                    <a:pt x="74" y="3"/>
                  </a:lnTo>
                  <a:lnTo>
                    <a:pt x="95" y="5"/>
                  </a:lnTo>
                  <a:lnTo>
                    <a:pt x="99" y="11"/>
                  </a:lnTo>
                  <a:lnTo>
                    <a:pt x="123" y="16"/>
                  </a:lnTo>
                  <a:lnTo>
                    <a:pt x="127" y="15"/>
                  </a:lnTo>
                  <a:lnTo>
                    <a:pt x="142" y="20"/>
                  </a:lnTo>
                  <a:lnTo>
                    <a:pt x="156" y="19"/>
                  </a:lnTo>
                  <a:lnTo>
                    <a:pt x="157" y="28"/>
                  </a:lnTo>
                  <a:lnTo>
                    <a:pt x="144" y="39"/>
                  </a:lnTo>
                  <a:lnTo>
                    <a:pt x="129" y="42"/>
                  </a:lnTo>
                  <a:lnTo>
                    <a:pt x="129" y="46"/>
                  </a:lnTo>
                  <a:lnTo>
                    <a:pt x="119" y="55"/>
                  </a:lnTo>
                  <a:lnTo>
                    <a:pt x="114" y="68"/>
                  </a:lnTo>
                  <a:lnTo>
                    <a:pt x="119" y="78"/>
                  </a:lnTo>
                  <a:lnTo>
                    <a:pt x="112" y="84"/>
                  </a:lnTo>
                  <a:lnTo>
                    <a:pt x="109" y="94"/>
                  </a:lnTo>
                  <a:lnTo>
                    <a:pt x="99" y="98"/>
                  </a:lnTo>
                  <a:lnTo>
                    <a:pt x="91" y="109"/>
                  </a:lnTo>
                  <a:lnTo>
                    <a:pt x="73" y="110"/>
                  </a:lnTo>
                  <a:lnTo>
                    <a:pt x="62" y="109"/>
                  </a:lnTo>
                  <a:lnTo>
                    <a:pt x="53" y="115"/>
                  </a:lnTo>
                  <a:lnTo>
                    <a:pt x="48" y="122"/>
                  </a:lnTo>
                  <a:lnTo>
                    <a:pt x="42" y="120"/>
                  </a:lnTo>
                  <a:lnTo>
                    <a:pt x="36" y="114"/>
                  </a:lnTo>
                  <a:lnTo>
                    <a:pt x="34" y="106"/>
                  </a:lnTo>
                  <a:lnTo>
                    <a:pt x="22" y="10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8" name="Freeform 144">
              <a:extLst>
                <a:ext uri="{FF2B5EF4-FFF2-40B4-BE49-F238E27FC236}">
                  <a16:creationId xmlns:a16="http://schemas.microsoft.com/office/drawing/2014/main" id="{2B6D3ED6-291A-F3BE-7715-1455764BB0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8138" y="1576388"/>
              <a:ext cx="74613" cy="79375"/>
            </a:xfrm>
            <a:custGeom>
              <a:avLst/>
              <a:gdLst>
                <a:gd name="T0" fmla="*/ 45 w 47"/>
                <a:gd name="T1" fmla="*/ 18 h 50"/>
                <a:gd name="T2" fmla="*/ 47 w 47"/>
                <a:gd name="T3" fmla="*/ 28 h 50"/>
                <a:gd name="T4" fmla="*/ 38 w 47"/>
                <a:gd name="T5" fmla="*/ 41 h 50"/>
                <a:gd name="T6" fmla="*/ 16 w 47"/>
                <a:gd name="T7" fmla="*/ 50 h 50"/>
                <a:gd name="T8" fmla="*/ 0 w 47"/>
                <a:gd name="T9" fmla="*/ 49 h 50"/>
                <a:gd name="T10" fmla="*/ 9 w 47"/>
                <a:gd name="T11" fmla="*/ 32 h 50"/>
                <a:gd name="T12" fmla="*/ 5 w 47"/>
                <a:gd name="T13" fmla="*/ 18 h 50"/>
                <a:gd name="T14" fmla="*/ 21 w 47"/>
                <a:gd name="T15" fmla="*/ 5 h 50"/>
                <a:gd name="T16" fmla="*/ 31 w 47"/>
                <a:gd name="T17" fmla="*/ 0 h 50"/>
                <a:gd name="T18" fmla="*/ 32 w 47"/>
                <a:gd name="T19" fmla="*/ 6 h 50"/>
                <a:gd name="T20" fmla="*/ 30 w 47"/>
                <a:gd name="T21" fmla="*/ 15 h 50"/>
                <a:gd name="T22" fmla="*/ 36 w 47"/>
                <a:gd name="T23" fmla="*/ 14 h 50"/>
                <a:gd name="T24" fmla="*/ 45 w 47"/>
                <a:gd name="T25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50">
                  <a:moveTo>
                    <a:pt x="45" y="18"/>
                  </a:moveTo>
                  <a:lnTo>
                    <a:pt x="47" y="28"/>
                  </a:lnTo>
                  <a:lnTo>
                    <a:pt x="38" y="41"/>
                  </a:lnTo>
                  <a:lnTo>
                    <a:pt x="16" y="50"/>
                  </a:lnTo>
                  <a:lnTo>
                    <a:pt x="0" y="49"/>
                  </a:lnTo>
                  <a:lnTo>
                    <a:pt x="9" y="32"/>
                  </a:lnTo>
                  <a:lnTo>
                    <a:pt x="5" y="18"/>
                  </a:lnTo>
                  <a:lnTo>
                    <a:pt x="21" y="5"/>
                  </a:lnTo>
                  <a:lnTo>
                    <a:pt x="31" y="0"/>
                  </a:lnTo>
                  <a:lnTo>
                    <a:pt x="32" y="6"/>
                  </a:lnTo>
                  <a:lnTo>
                    <a:pt x="30" y="15"/>
                  </a:lnTo>
                  <a:lnTo>
                    <a:pt x="36" y="14"/>
                  </a:lnTo>
                  <a:lnTo>
                    <a:pt x="45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9" name="Freeform 145">
              <a:extLst>
                <a:ext uri="{FF2B5EF4-FFF2-40B4-BE49-F238E27FC236}">
                  <a16:creationId xmlns:a16="http://schemas.microsoft.com/office/drawing/2014/main" id="{760D1A7A-F21C-9E76-4C3C-FE5EA2B3BAF8}"/>
                </a:ext>
              </a:extLst>
            </p:cNvPr>
            <p:cNvSpPr>
              <a:spLocks/>
            </p:cNvSpPr>
            <p:nvPr/>
          </p:nvSpPr>
          <p:spPr bwMode="auto">
            <a:xfrm>
              <a:off x="7891463" y="3444875"/>
              <a:ext cx="53975" cy="58738"/>
            </a:xfrm>
            <a:custGeom>
              <a:avLst/>
              <a:gdLst>
                <a:gd name="T0" fmla="*/ 20 w 34"/>
                <a:gd name="T1" fmla="*/ 15 h 37"/>
                <a:gd name="T2" fmla="*/ 29 w 34"/>
                <a:gd name="T3" fmla="*/ 25 h 37"/>
                <a:gd name="T4" fmla="*/ 34 w 34"/>
                <a:gd name="T5" fmla="*/ 33 h 37"/>
                <a:gd name="T6" fmla="*/ 27 w 34"/>
                <a:gd name="T7" fmla="*/ 37 h 37"/>
                <a:gd name="T8" fmla="*/ 21 w 34"/>
                <a:gd name="T9" fmla="*/ 32 h 37"/>
                <a:gd name="T10" fmla="*/ 13 w 34"/>
                <a:gd name="T11" fmla="*/ 25 h 37"/>
                <a:gd name="T12" fmla="*/ 7 w 34"/>
                <a:gd name="T13" fmla="*/ 16 h 37"/>
                <a:gd name="T14" fmla="*/ 0 w 34"/>
                <a:gd name="T15" fmla="*/ 6 h 37"/>
                <a:gd name="T16" fmla="*/ 0 w 34"/>
                <a:gd name="T17" fmla="*/ 0 h 37"/>
                <a:gd name="T18" fmla="*/ 5 w 34"/>
                <a:gd name="T19" fmla="*/ 0 h 37"/>
                <a:gd name="T20" fmla="*/ 12 w 34"/>
                <a:gd name="T21" fmla="*/ 6 h 37"/>
                <a:gd name="T22" fmla="*/ 16 w 34"/>
                <a:gd name="T23" fmla="*/ 12 h 37"/>
                <a:gd name="T24" fmla="*/ 20 w 34"/>
                <a:gd name="T25" fmla="*/ 15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37">
                  <a:moveTo>
                    <a:pt x="20" y="15"/>
                  </a:moveTo>
                  <a:lnTo>
                    <a:pt x="29" y="25"/>
                  </a:lnTo>
                  <a:lnTo>
                    <a:pt x="34" y="33"/>
                  </a:lnTo>
                  <a:lnTo>
                    <a:pt x="27" y="37"/>
                  </a:lnTo>
                  <a:lnTo>
                    <a:pt x="21" y="32"/>
                  </a:lnTo>
                  <a:lnTo>
                    <a:pt x="13" y="25"/>
                  </a:lnTo>
                  <a:lnTo>
                    <a:pt x="7" y="16"/>
                  </a:lnTo>
                  <a:lnTo>
                    <a:pt x="0" y="6"/>
                  </a:lnTo>
                  <a:lnTo>
                    <a:pt x="0" y="0"/>
                  </a:lnTo>
                  <a:lnTo>
                    <a:pt x="5" y="0"/>
                  </a:lnTo>
                  <a:lnTo>
                    <a:pt x="12" y="6"/>
                  </a:lnTo>
                  <a:lnTo>
                    <a:pt x="16" y="12"/>
                  </a:lnTo>
                  <a:lnTo>
                    <a:pt x="20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0" name="Freeform 146">
              <a:extLst>
                <a:ext uri="{FF2B5EF4-FFF2-40B4-BE49-F238E27FC236}">
                  <a16:creationId xmlns:a16="http://schemas.microsoft.com/office/drawing/2014/main" id="{14C458EE-AC93-D752-27BA-9AA735EA66C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80338" y="3106738"/>
              <a:ext cx="122238" cy="107950"/>
            </a:xfrm>
            <a:custGeom>
              <a:avLst/>
              <a:gdLst>
                <a:gd name="T0" fmla="*/ 73 w 77"/>
                <a:gd name="T1" fmla="*/ 61 h 68"/>
                <a:gd name="T2" fmla="*/ 77 w 77"/>
                <a:gd name="T3" fmla="*/ 68 h 68"/>
                <a:gd name="T4" fmla="*/ 66 w 77"/>
                <a:gd name="T5" fmla="*/ 68 h 68"/>
                <a:gd name="T6" fmla="*/ 62 w 77"/>
                <a:gd name="T7" fmla="*/ 57 h 68"/>
                <a:gd name="T8" fmla="*/ 70 w 77"/>
                <a:gd name="T9" fmla="*/ 61 h 68"/>
                <a:gd name="T10" fmla="*/ 73 w 77"/>
                <a:gd name="T11" fmla="*/ 61 h 68"/>
                <a:gd name="T12" fmla="*/ 69 w 77"/>
                <a:gd name="T13" fmla="*/ 47 h 68"/>
                <a:gd name="T14" fmla="*/ 66 w 77"/>
                <a:gd name="T15" fmla="*/ 51 h 68"/>
                <a:gd name="T16" fmla="*/ 57 w 77"/>
                <a:gd name="T17" fmla="*/ 37 h 68"/>
                <a:gd name="T18" fmla="*/ 55 w 77"/>
                <a:gd name="T19" fmla="*/ 28 h 68"/>
                <a:gd name="T20" fmla="*/ 60 w 77"/>
                <a:gd name="T21" fmla="*/ 28 h 68"/>
                <a:gd name="T22" fmla="*/ 64 w 77"/>
                <a:gd name="T23" fmla="*/ 39 h 68"/>
                <a:gd name="T24" fmla="*/ 69 w 77"/>
                <a:gd name="T25" fmla="*/ 47 h 68"/>
                <a:gd name="T26" fmla="*/ 56 w 77"/>
                <a:gd name="T27" fmla="*/ 52 h 68"/>
                <a:gd name="T28" fmla="*/ 52 w 77"/>
                <a:gd name="T29" fmla="*/ 52 h 68"/>
                <a:gd name="T30" fmla="*/ 43 w 77"/>
                <a:gd name="T31" fmla="*/ 51 h 68"/>
                <a:gd name="T32" fmla="*/ 40 w 77"/>
                <a:gd name="T33" fmla="*/ 48 h 68"/>
                <a:gd name="T34" fmla="*/ 42 w 77"/>
                <a:gd name="T35" fmla="*/ 42 h 68"/>
                <a:gd name="T36" fmla="*/ 51 w 77"/>
                <a:gd name="T37" fmla="*/ 44 h 68"/>
                <a:gd name="T38" fmla="*/ 55 w 77"/>
                <a:gd name="T39" fmla="*/ 47 h 68"/>
                <a:gd name="T40" fmla="*/ 56 w 77"/>
                <a:gd name="T41" fmla="*/ 52 h 68"/>
                <a:gd name="T42" fmla="*/ 43 w 77"/>
                <a:gd name="T43" fmla="*/ 22 h 68"/>
                <a:gd name="T44" fmla="*/ 45 w 77"/>
                <a:gd name="T45" fmla="*/ 28 h 68"/>
                <a:gd name="T46" fmla="*/ 45 w 77"/>
                <a:gd name="T47" fmla="*/ 31 h 68"/>
                <a:gd name="T48" fmla="*/ 35 w 77"/>
                <a:gd name="T49" fmla="*/ 25 h 68"/>
                <a:gd name="T50" fmla="*/ 29 w 77"/>
                <a:gd name="T51" fmla="*/ 18 h 68"/>
                <a:gd name="T52" fmla="*/ 23 w 77"/>
                <a:gd name="T53" fmla="*/ 13 h 68"/>
                <a:gd name="T54" fmla="*/ 26 w 77"/>
                <a:gd name="T55" fmla="*/ 11 h 68"/>
                <a:gd name="T56" fmla="*/ 31 w 77"/>
                <a:gd name="T57" fmla="*/ 16 h 68"/>
                <a:gd name="T58" fmla="*/ 43 w 77"/>
                <a:gd name="T59" fmla="*/ 22 h 68"/>
                <a:gd name="T60" fmla="*/ 9 w 77"/>
                <a:gd name="T61" fmla="*/ 7 h 68"/>
                <a:gd name="T62" fmla="*/ 14 w 77"/>
                <a:gd name="T63" fmla="*/ 12 h 68"/>
                <a:gd name="T64" fmla="*/ 12 w 77"/>
                <a:gd name="T65" fmla="*/ 13 h 68"/>
                <a:gd name="T66" fmla="*/ 5 w 77"/>
                <a:gd name="T67" fmla="*/ 9 h 68"/>
                <a:gd name="T68" fmla="*/ 0 w 77"/>
                <a:gd name="T69" fmla="*/ 3 h 68"/>
                <a:gd name="T70" fmla="*/ 1 w 77"/>
                <a:gd name="T71" fmla="*/ 0 h 68"/>
                <a:gd name="T72" fmla="*/ 9 w 77"/>
                <a:gd name="T73" fmla="*/ 7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7" h="68">
                  <a:moveTo>
                    <a:pt x="73" y="61"/>
                  </a:moveTo>
                  <a:lnTo>
                    <a:pt x="77" y="68"/>
                  </a:lnTo>
                  <a:lnTo>
                    <a:pt x="66" y="68"/>
                  </a:lnTo>
                  <a:lnTo>
                    <a:pt x="62" y="57"/>
                  </a:lnTo>
                  <a:lnTo>
                    <a:pt x="70" y="61"/>
                  </a:lnTo>
                  <a:lnTo>
                    <a:pt x="73" y="61"/>
                  </a:lnTo>
                  <a:close/>
                  <a:moveTo>
                    <a:pt x="69" y="47"/>
                  </a:moveTo>
                  <a:lnTo>
                    <a:pt x="66" y="51"/>
                  </a:lnTo>
                  <a:lnTo>
                    <a:pt x="57" y="37"/>
                  </a:lnTo>
                  <a:lnTo>
                    <a:pt x="55" y="28"/>
                  </a:lnTo>
                  <a:lnTo>
                    <a:pt x="60" y="28"/>
                  </a:lnTo>
                  <a:lnTo>
                    <a:pt x="64" y="39"/>
                  </a:lnTo>
                  <a:lnTo>
                    <a:pt x="69" y="47"/>
                  </a:lnTo>
                  <a:close/>
                  <a:moveTo>
                    <a:pt x="56" y="52"/>
                  </a:moveTo>
                  <a:lnTo>
                    <a:pt x="52" y="52"/>
                  </a:lnTo>
                  <a:lnTo>
                    <a:pt x="43" y="51"/>
                  </a:lnTo>
                  <a:lnTo>
                    <a:pt x="40" y="48"/>
                  </a:lnTo>
                  <a:lnTo>
                    <a:pt x="42" y="42"/>
                  </a:lnTo>
                  <a:lnTo>
                    <a:pt x="51" y="44"/>
                  </a:lnTo>
                  <a:lnTo>
                    <a:pt x="55" y="47"/>
                  </a:lnTo>
                  <a:lnTo>
                    <a:pt x="56" y="52"/>
                  </a:lnTo>
                  <a:close/>
                  <a:moveTo>
                    <a:pt x="43" y="22"/>
                  </a:moveTo>
                  <a:lnTo>
                    <a:pt x="45" y="28"/>
                  </a:lnTo>
                  <a:lnTo>
                    <a:pt x="45" y="31"/>
                  </a:lnTo>
                  <a:lnTo>
                    <a:pt x="35" y="25"/>
                  </a:lnTo>
                  <a:lnTo>
                    <a:pt x="29" y="18"/>
                  </a:lnTo>
                  <a:lnTo>
                    <a:pt x="23" y="13"/>
                  </a:lnTo>
                  <a:lnTo>
                    <a:pt x="26" y="11"/>
                  </a:lnTo>
                  <a:lnTo>
                    <a:pt x="31" y="16"/>
                  </a:lnTo>
                  <a:lnTo>
                    <a:pt x="43" y="22"/>
                  </a:lnTo>
                  <a:close/>
                  <a:moveTo>
                    <a:pt x="9" y="7"/>
                  </a:moveTo>
                  <a:lnTo>
                    <a:pt x="14" y="12"/>
                  </a:lnTo>
                  <a:lnTo>
                    <a:pt x="12" y="13"/>
                  </a:lnTo>
                  <a:lnTo>
                    <a:pt x="5" y="9"/>
                  </a:lnTo>
                  <a:lnTo>
                    <a:pt x="0" y="3"/>
                  </a:lnTo>
                  <a:lnTo>
                    <a:pt x="1" y="0"/>
                  </a:lnTo>
                  <a:lnTo>
                    <a:pt x="9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1" name="Freeform 147">
              <a:extLst>
                <a:ext uri="{FF2B5EF4-FFF2-40B4-BE49-F238E27FC236}">
                  <a16:creationId xmlns:a16="http://schemas.microsoft.com/office/drawing/2014/main" id="{154477C1-B48A-75FB-408F-8A697C0DE08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608888" y="3805238"/>
              <a:ext cx="398463" cy="300038"/>
            </a:xfrm>
            <a:custGeom>
              <a:avLst/>
              <a:gdLst>
                <a:gd name="T0" fmla="*/ 194 w 251"/>
                <a:gd name="T1" fmla="*/ 96 h 189"/>
                <a:gd name="T2" fmla="*/ 163 w 251"/>
                <a:gd name="T3" fmla="*/ 113 h 189"/>
                <a:gd name="T4" fmla="*/ 161 w 251"/>
                <a:gd name="T5" fmla="*/ 106 h 189"/>
                <a:gd name="T6" fmla="*/ 181 w 251"/>
                <a:gd name="T7" fmla="*/ 85 h 189"/>
                <a:gd name="T8" fmla="*/ 174 w 251"/>
                <a:gd name="T9" fmla="*/ 72 h 189"/>
                <a:gd name="T10" fmla="*/ 198 w 251"/>
                <a:gd name="T11" fmla="*/ 56 h 189"/>
                <a:gd name="T12" fmla="*/ 205 w 251"/>
                <a:gd name="T13" fmla="*/ 35 h 189"/>
                <a:gd name="T14" fmla="*/ 205 w 251"/>
                <a:gd name="T15" fmla="*/ 26 h 189"/>
                <a:gd name="T16" fmla="*/ 205 w 251"/>
                <a:gd name="T17" fmla="*/ 1 h 189"/>
                <a:gd name="T18" fmla="*/ 213 w 251"/>
                <a:gd name="T19" fmla="*/ 7 h 189"/>
                <a:gd name="T20" fmla="*/ 216 w 251"/>
                <a:gd name="T21" fmla="*/ 26 h 189"/>
                <a:gd name="T22" fmla="*/ 222 w 251"/>
                <a:gd name="T23" fmla="*/ 32 h 189"/>
                <a:gd name="T24" fmla="*/ 220 w 251"/>
                <a:gd name="T25" fmla="*/ 48 h 189"/>
                <a:gd name="T26" fmla="*/ 234 w 251"/>
                <a:gd name="T27" fmla="*/ 54 h 189"/>
                <a:gd name="T28" fmla="*/ 251 w 251"/>
                <a:gd name="T29" fmla="*/ 50 h 189"/>
                <a:gd name="T30" fmla="*/ 227 w 251"/>
                <a:gd name="T31" fmla="*/ 72 h 189"/>
                <a:gd name="T32" fmla="*/ 212 w 251"/>
                <a:gd name="T33" fmla="*/ 78 h 189"/>
                <a:gd name="T34" fmla="*/ 204 w 251"/>
                <a:gd name="T35" fmla="*/ 87 h 189"/>
                <a:gd name="T36" fmla="*/ 88 w 251"/>
                <a:gd name="T37" fmla="*/ 134 h 189"/>
                <a:gd name="T38" fmla="*/ 116 w 251"/>
                <a:gd name="T39" fmla="*/ 114 h 189"/>
                <a:gd name="T40" fmla="*/ 131 w 251"/>
                <a:gd name="T41" fmla="*/ 101 h 189"/>
                <a:gd name="T42" fmla="*/ 144 w 251"/>
                <a:gd name="T43" fmla="*/ 100 h 189"/>
                <a:gd name="T44" fmla="*/ 157 w 251"/>
                <a:gd name="T45" fmla="*/ 100 h 189"/>
                <a:gd name="T46" fmla="*/ 151 w 251"/>
                <a:gd name="T47" fmla="*/ 114 h 189"/>
                <a:gd name="T48" fmla="*/ 122 w 251"/>
                <a:gd name="T49" fmla="*/ 132 h 189"/>
                <a:gd name="T50" fmla="*/ 109 w 251"/>
                <a:gd name="T51" fmla="*/ 147 h 189"/>
                <a:gd name="T52" fmla="*/ 85 w 251"/>
                <a:gd name="T53" fmla="*/ 153 h 189"/>
                <a:gd name="T54" fmla="*/ 52 w 251"/>
                <a:gd name="T55" fmla="*/ 178 h 189"/>
                <a:gd name="T56" fmla="*/ 27 w 251"/>
                <a:gd name="T57" fmla="*/ 189 h 189"/>
                <a:gd name="T58" fmla="*/ 12 w 251"/>
                <a:gd name="T59" fmla="*/ 184 h 189"/>
                <a:gd name="T60" fmla="*/ 3 w 251"/>
                <a:gd name="T61" fmla="*/ 178 h 189"/>
                <a:gd name="T62" fmla="*/ 46 w 251"/>
                <a:gd name="T63" fmla="*/ 150 h 189"/>
                <a:gd name="T64" fmla="*/ 70 w 251"/>
                <a:gd name="T65" fmla="*/ 141 h 1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51" h="189">
                  <a:moveTo>
                    <a:pt x="204" y="87"/>
                  </a:moveTo>
                  <a:lnTo>
                    <a:pt x="194" y="96"/>
                  </a:lnTo>
                  <a:lnTo>
                    <a:pt x="178" y="106"/>
                  </a:lnTo>
                  <a:lnTo>
                    <a:pt x="163" y="113"/>
                  </a:lnTo>
                  <a:lnTo>
                    <a:pt x="164" y="108"/>
                  </a:lnTo>
                  <a:lnTo>
                    <a:pt x="161" y="106"/>
                  </a:lnTo>
                  <a:lnTo>
                    <a:pt x="178" y="93"/>
                  </a:lnTo>
                  <a:lnTo>
                    <a:pt x="181" y="85"/>
                  </a:lnTo>
                  <a:lnTo>
                    <a:pt x="170" y="78"/>
                  </a:lnTo>
                  <a:lnTo>
                    <a:pt x="174" y="72"/>
                  </a:lnTo>
                  <a:lnTo>
                    <a:pt x="189" y="67"/>
                  </a:lnTo>
                  <a:lnTo>
                    <a:pt x="198" y="56"/>
                  </a:lnTo>
                  <a:lnTo>
                    <a:pt x="204" y="45"/>
                  </a:lnTo>
                  <a:lnTo>
                    <a:pt x="205" y="35"/>
                  </a:lnTo>
                  <a:lnTo>
                    <a:pt x="208" y="32"/>
                  </a:lnTo>
                  <a:lnTo>
                    <a:pt x="205" y="26"/>
                  </a:lnTo>
                  <a:lnTo>
                    <a:pt x="204" y="11"/>
                  </a:lnTo>
                  <a:lnTo>
                    <a:pt x="205" y="1"/>
                  </a:lnTo>
                  <a:lnTo>
                    <a:pt x="211" y="0"/>
                  </a:lnTo>
                  <a:lnTo>
                    <a:pt x="213" y="7"/>
                  </a:lnTo>
                  <a:lnTo>
                    <a:pt x="221" y="11"/>
                  </a:lnTo>
                  <a:lnTo>
                    <a:pt x="216" y="26"/>
                  </a:lnTo>
                  <a:lnTo>
                    <a:pt x="214" y="43"/>
                  </a:lnTo>
                  <a:lnTo>
                    <a:pt x="222" y="32"/>
                  </a:lnTo>
                  <a:lnTo>
                    <a:pt x="225" y="35"/>
                  </a:lnTo>
                  <a:lnTo>
                    <a:pt x="220" y="48"/>
                  </a:lnTo>
                  <a:lnTo>
                    <a:pt x="225" y="53"/>
                  </a:lnTo>
                  <a:lnTo>
                    <a:pt x="234" y="54"/>
                  </a:lnTo>
                  <a:lnTo>
                    <a:pt x="246" y="48"/>
                  </a:lnTo>
                  <a:lnTo>
                    <a:pt x="251" y="50"/>
                  </a:lnTo>
                  <a:lnTo>
                    <a:pt x="238" y="65"/>
                  </a:lnTo>
                  <a:lnTo>
                    <a:pt x="227" y="72"/>
                  </a:lnTo>
                  <a:lnTo>
                    <a:pt x="218" y="72"/>
                  </a:lnTo>
                  <a:lnTo>
                    <a:pt x="212" y="78"/>
                  </a:lnTo>
                  <a:lnTo>
                    <a:pt x="208" y="84"/>
                  </a:lnTo>
                  <a:lnTo>
                    <a:pt x="204" y="87"/>
                  </a:lnTo>
                  <a:close/>
                  <a:moveTo>
                    <a:pt x="70" y="141"/>
                  </a:moveTo>
                  <a:lnTo>
                    <a:pt x="88" y="134"/>
                  </a:lnTo>
                  <a:lnTo>
                    <a:pt x="101" y="126"/>
                  </a:lnTo>
                  <a:lnTo>
                    <a:pt x="116" y="114"/>
                  </a:lnTo>
                  <a:lnTo>
                    <a:pt x="125" y="110"/>
                  </a:lnTo>
                  <a:lnTo>
                    <a:pt x="131" y="101"/>
                  </a:lnTo>
                  <a:lnTo>
                    <a:pt x="147" y="95"/>
                  </a:lnTo>
                  <a:lnTo>
                    <a:pt x="144" y="100"/>
                  </a:lnTo>
                  <a:lnTo>
                    <a:pt x="143" y="106"/>
                  </a:lnTo>
                  <a:lnTo>
                    <a:pt x="157" y="100"/>
                  </a:lnTo>
                  <a:lnTo>
                    <a:pt x="156" y="108"/>
                  </a:lnTo>
                  <a:lnTo>
                    <a:pt x="151" y="114"/>
                  </a:lnTo>
                  <a:lnTo>
                    <a:pt x="139" y="122"/>
                  </a:lnTo>
                  <a:lnTo>
                    <a:pt x="122" y="132"/>
                  </a:lnTo>
                  <a:lnTo>
                    <a:pt x="111" y="139"/>
                  </a:lnTo>
                  <a:lnTo>
                    <a:pt x="109" y="147"/>
                  </a:lnTo>
                  <a:lnTo>
                    <a:pt x="100" y="147"/>
                  </a:lnTo>
                  <a:lnTo>
                    <a:pt x="85" y="153"/>
                  </a:lnTo>
                  <a:lnTo>
                    <a:pt x="72" y="162"/>
                  </a:lnTo>
                  <a:lnTo>
                    <a:pt x="52" y="178"/>
                  </a:lnTo>
                  <a:lnTo>
                    <a:pt x="38" y="186"/>
                  </a:lnTo>
                  <a:lnTo>
                    <a:pt x="27" y="189"/>
                  </a:lnTo>
                  <a:lnTo>
                    <a:pt x="16" y="189"/>
                  </a:lnTo>
                  <a:lnTo>
                    <a:pt x="12" y="184"/>
                  </a:lnTo>
                  <a:lnTo>
                    <a:pt x="0" y="183"/>
                  </a:lnTo>
                  <a:lnTo>
                    <a:pt x="3" y="178"/>
                  </a:lnTo>
                  <a:lnTo>
                    <a:pt x="18" y="165"/>
                  </a:lnTo>
                  <a:lnTo>
                    <a:pt x="46" y="150"/>
                  </a:lnTo>
                  <a:lnTo>
                    <a:pt x="57" y="148"/>
                  </a:lnTo>
                  <a:lnTo>
                    <a:pt x="70" y="14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2" name="Freeform 148">
              <a:extLst>
                <a:ext uri="{FF2B5EF4-FFF2-40B4-BE49-F238E27FC236}">
                  <a16:creationId xmlns:a16="http://schemas.microsoft.com/office/drawing/2014/main" id="{F64B6FC5-B146-2B6C-DFDA-1A283E39CFA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37351" y="3209925"/>
              <a:ext cx="879475" cy="822325"/>
            </a:xfrm>
            <a:custGeom>
              <a:avLst/>
              <a:gdLst>
                <a:gd name="T0" fmla="*/ 359 w 554"/>
                <a:gd name="T1" fmla="*/ 499 h 518"/>
                <a:gd name="T2" fmla="*/ 331 w 554"/>
                <a:gd name="T3" fmla="*/ 516 h 518"/>
                <a:gd name="T4" fmla="*/ 331 w 554"/>
                <a:gd name="T5" fmla="*/ 479 h 518"/>
                <a:gd name="T6" fmla="*/ 359 w 554"/>
                <a:gd name="T7" fmla="*/ 476 h 518"/>
                <a:gd name="T8" fmla="*/ 128 w 554"/>
                <a:gd name="T9" fmla="*/ 350 h 518"/>
                <a:gd name="T10" fmla="*/ 94 w 554"/>
                <a:gd name="T11" fmla="*/ 367 h 518"/>
                <a:gd name="T12" fmla="*/ 54 w 554"/>
                <a:gd name="T13" fmla="*/ 376 h 518"/>
                <a:gd name="T14" fmla="*/ 24 w 554"/>
                <a:gd name="T15" fmla="*/ 382 h 518"/>
                <a:gd name="T16" fmla="*/ 3 w 554"/>
                <a:gd name="T17" fmla="*/ 360 h 518"/>
                <a:gd name="T18" fmla="*/ 22 w 554"/>
                <a:gd name="T19" fmla="*/ 338 h 518"/>
                <a:gd name="T20" fmla="*/ 26 w 554"/>
                <a:gd name="T21" fmla="*/ 295 h 518"/>
                <a:gd name="T22" fmla="*/ 22 w 554"/>
                <a:gd name="T23" fmla="*/ 262 h 518"/>
                <a:gd name="T24" fmla="*/ 20 w 554"/>
                <a:gd name="T25" fmla="*/ 234 h 518"/>
                <a:gd name="T26" fmla="*/ 26 w 554"/>
                <a:gd name="T27" fmla="*/ 225 h 518"/>
                <a:gd name="T28" fmla="*/ 29 w 554"/>
                <a:gd name="T29" fmla="*/ 202 h 518"/>
                <a:gd name="T30" fmla="*/ 40 w 554"/>
                <a:gd name="T31" fmla="*/ 186 h 518"/>
                <a:gd name="T32" fmla="*/ 79 w 554"/>
                <a:gd name="T33" fmla="*/ 158 h 518"/>
                <a:gd name="T34" fmla="*/ 110 w 554"/>
                <a:gd name="T35" fmla="*/ 151 h 518"/>
                <a:gd name="T36" fmla="*/ 139 w 554"/>
                <a:gd name="T37" fmla="*/ 141 h 518"/>
                <a:gd name="T38" fmla="*/ 163 w 554"/>
                <a:gd name="T39" fmla="*/ 112 h 518"/>
                <a:gd name="T40" fmla="*/ 187 w 554"/>
                <a:gd name="T41" fmla="*/ 100 h 518"/>
                <a:gd name="T42" fmla="*/ 198 w 554"/>
                <a:gd name="T43" fmla="*/ 77 h 518"/>
                <a:gd name="T44" fmla="*/ 218 w 554"/>
                <a:gd name="T45" fmla="*/ 56 h 518"/>
                <a:gd name="T46" fmla="*/ 239 w 554"/>
                <a:gd name="T47" fmla="*/ 48 h 518"/>
                <a:gd name="T48" fmla="*/ 272 w 554"/>
                <a:gd name="T49" fmla="*/ 67 h 518"/>
                <a:gd name="T50" fmla="*/ 283 w 554"/>
                <a:gd name="T51" fmla="*/ 38 h 518"/>
                <a:gd name="T52" fmla="*/ 318 w 554"/>
                <a:gd name="T53" fmla="*/ 22 h 518"/>
                <a:gd name="T54" fmla="*/ 326 w 554"/>
                <a:gd name="T55" fmla="*/ 11 h 518"/>
                <a:gd name="T56" fmla="*/ 356 w 554"/>
                <a:gd name="T57" fmla="*/ 25 h 518"/>
                <a:gd name="T58" fmla="*/ 378 w 554"/>
                <a:gd name="T59" fmla="*/ 26 h 518"/>
                <a:gd name="T60" fmla="*/ 363 w 554"/>
                <a:gd name="T61" fmla="*/ 47 h 518"/>
                <a:gd name="T62" fmla="*/ 362 w 554"/>
                <a:gd name="T63" fmla="*/ 76 h 518"/>
                <a:gd name="T64" fmla="*/ 389 w 554"/>
                <a:gd name="T65" fmla="*/ 96 h 518"/>
                <a:gd name="T66" fmla="*/ 419 w 554"/>
                <a:gd name="T67" fmla="*/ 104 h 518"/>
                <a:gd name="T68" fmla="*/ 437 w 554"/>
                <a:gd name="T69" fmla="*/ 68 h 518"/>
                <a:gd name="T70" fmla="*/ 441 w 554"/>
                <a:gd name="T71" fmla="*/ 34 h 518"/>
                <a:gd name="T72" fmla="*/ 452 w 554"/>
                <a:gd name="T73" fmla="*/ 9 h 518"/>
                <a:gd name="T74" fmla="*/ 462 w 554"/>
                <a:gd name="T75" fmla="*/ 17 h 518"/>
                <a:gd name="T76" fmla="*/ 467 w 554"/>
                <a:gd name="T77" fmla="*/ 42 h 518"/>
                <a:gd name="T78" fmla="*/ 483 w 554"/>
                <a:gd name="T79" fmla="*/ 61 h 518"/>
                <a:gd name="T80" fmla="*/ 487 w 554"/>
                <a:gd name="T81" fmla="*/ 96 h 518"/>
                <a:gd name="T82" fmla="*/ 491 w 554"/>
                <a:gd name="T83" fmla="*/ 129 h 518"/>
                <a:gd name="T84" fmla="*/ 515 w 554"/>
                <a:gd name="T85" fmla="*/ 156 h 518"/>
                <a:gd name="T86" fmla="*/ 532 w 554"/>
                <a:gd name="T87" fmla="*/ 187 h 518"/>
                <a:gd name="T88" fmla="*/ 547 w 554"/>
                <a:gd name="T89" fmla="*/ 217 h 518"/>
                <a:gd name="T90" fmla="*/ 547 w 554"/>
                <a:gd name="T91" fmla="*/ 260 h 518"/>
                <a:gd name="T92" fmla="*/ 527 w 554"/>
                <a:gd name="T93" fmla="*/ 310 h 518"/>
                <a:gd name="T94" fmla="*/ 492 w 554"/>
                <a:gd name="T95" fmla="*/ 351 h 518"/>
                <a:gd name="T96" fmla="*/ 452 w 554"/>
                <a:gd name="T97" fmla="*/ 393 h 518"/>
                <a:gd name="T98" fmla="*/ 422 w 554"/>
                <a:gd name="T99" fmla="*/ 427 h 518"/>
                <a:gd name="T100" fmla="*/ 370 w 554"/>
                <a:gd name="T101" fmla="*/ 446 h 518"/>
                <a:gd name="T102" fmla="*/ 356 w 554"/>
                <a:gd name="T103" fmla="*/ 432 h 518"/>
                <a:gd name="T104" fmla="*/ 317 w 554"/>
                <a:gd name="T105" fmla="*/ 434 h 518"/>
                <a:gd name="T106" fmla="*/ 307 w 554"/>
                <a:gd name="T107" fmla="*/ 401 h 518"/>
                <a:gd name="T108" fmla="*/ 304 w 554"/>
                <a:gd name="T109" fmla="*/ 373 h 518"/>
                <a:gd name="T110" fmla="*/ 296 w 554"/>
                <a:gd name="T111" fmla="*/ 369 h 518"/>
                <a:gd name="T112" fmla="*/ 280 w 554"/>
                <a:gd name="T113" fmla="*/ 368 h 518"/>
                <a:gd name="T114" fmla="*/ 265 w 554"/>
                <a:gd name="T115" fmla="*/ 354 h 518"/>
                <a:gd name="T116" fmla="*/ 241 w 554"/>
                <a:gd name="T117" fmla="*/ 336 h 518"/>
                <a:gd name="T118" fmla="*/ 171 w 554"/>
                <a:gd name="T119" fmla="*/ 340 h 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54" h="518">
                  <a:moveTo>
                    <a:pt x="371" y="473"/>
                  </a:moveTo>
                  <a:lnTo>
                    <a:pt x="379" y="475"/>
                  </a:lnTo>
                  <a:lnTo>
                    <a:pt x="369" y="493"/>
                  </a:lnTo>
                  <a:lnTo>
                    <a:pt x="359" y="499"/>
                  </a:lnTo>
                  <a:lnTo>
                    <a:pt x="349" y="511"/>
                  </a:lnTo>
                  <a:lnTo>
                    <a:pt x="348" y="506"/>
                  </a:lnTo>
                  <a:lnTo>
                    <a:pt x="332" y="518"/>
                  </a:lnTo>
                  <a:lnTo>
                    <a:pt x="331" y="516"/>
                  </a:lnTo>
                  <a:lnTo>
                    <a:pt x="323" y="516"/>
                  </a:lnTo>
                  <a:lnTo>
                    <a:pt x="324" y="503"/>
                  </a:lnTo>
                  <a:lnTo>
                    <a:pt x="330" y="493"/>
                  </a:lnTo>
                  <a:lnTo>
                    <a:pt x="331" y="479"/>
                  </a:lnTo>
                  <a:lnTo>
                    <a:pt x="336" y="472"/>
                  </a:lnTo>
                  <a:lnTo>
                    <a:pt x="343" y="473"/>
                  </a:lnTo>
                  <a:lnTo>
                    <a:pt x="352" y="479"/>
                  </a:lnTo>
                  <a:lnTo>
                    <a:pt x="359" y="476"/>
                  </a:lnTo>
                  <a:lnTo>
                    <a:pt x="371" y="473"/>
                  </a:lnTo>
                  <a:close/>
                  <a:moveTo>
                    <a:pt x="158" y="340"/>
                  </a:moveTo>
                  <a:lnTo>
                    <a:pt x="141" y="347"/>
                  </a:lnTo>
                  <a:lnTo>
                    <a:pt x="128" y="350"/>
                  </a:lnTo>
                  <a:lnTo>
                    <a:pt x="122" y="359"/>
                  </a:lnTo>
                  <a:lnTo>
                    <a:pt x="115" y="366"/>
                  </a:lnTo>
                  <a:lnTo>
                    <a:pt x="103" y="366"/>
                  </a:lnTo>
                  <a:lnTo>
                    <a:pt x="94" y="367"/>
                  </a:lnTo>
                  <a:lnTo>
                    <a:pt x="85" y="364"/>
                  </a:lnTo>
                  <a:lnTo>
                    <a:pt x="75" y="366"/>
                  </a:lnTo>
                  <a:lnTo>
                    <a:pt x="64" y="367"/>
                  </a:lnTo>
                  <a:lnTo>
                    <a:pt x="54" y="376"/>
                  </a:lnTo>
                  <a:lnTo>
                    <a:pt x="50" y="375"/>
                  </a:lnTo>
                  <a:lnTo>
                    <a:pt x="42" y="379"/>
                  </a:lnTo>
                  <a:lnTo>
                    <a:pt x="33" y="384"/>
                  </a:lnTo>
                  <a:lnTo>
                    <a:pt x="24" y="382"/>
                  </a:lnTo>
                  <a:lnTo>
                    <a:pt x="15" y="382"/>
                  </a:lnTo>
                  <a:lnTo>
                    <a:pt x="5" y="373"/>
                  </a:lnTo>
                  <a:lnTo>
                    <a:pt x="0" y="371"/>
                  </a:lnTo>
                  <a:lnTo>
                    <a:pt x="3" y="360"/>
                  </a:lnTo>
                  <a:lnTo>
                    <a:pt x="11" y="359"/>
                  </a:lnTo>
                  <a:lnTo>
                    <a:pt x="14" y="355"/>
                  </a:lnTo>
                  <a:lnTo>
                    <a:pt x="16" y="349"/>
                  </a:lnTo>
                  <a:lnTo>
                    <a:pt x="22" y="338"/>
                  </a:lnTo>
                  <a:lnTo>
                    <a:pt x="23" y="329"/>
                  </a:lnTo>
                  <a:lnTo>
                    <a:pt x="22" y="314"/>
                  </a:lnTo>
                  <a:lnTo>
                    <a:pt x="23" y="304"/>
                  </a:lnTo>
                  <a:lnTo>
                    <a:pt x="26" y="295"/>
                  </a:lnTo>
                  <a:lnTo>
                    <a:pt x="23" y="285"/>
                  </a:lnTo>
                  <a:lnTo>
                    <a:pt x="24" y="281"/>
                  </a:lnTo>
                  <a:lnTo>
                    <a:pt x="20" y="275"/>
                  </a:lnTo>
                  <a:lnTo>
                    <a:pt x="22" y="262"/>
                  </a:lnTo>
                  <a:lnTo>
                    <a:pt x="16" y="250"/>
                  </a:lnTo>
                  <a:lnTo>
                    <a:pt x="16" y="243"/>
                  </a:lnTo>
                  <a:lnTo>
                    <a:pt x="20" y="250"/>
                  </a:lnTo>
                  <a:lnTo>
                    <a:pt x="20" y="234"/>
                  </a:lnTo>
                  <a:lnTo>
                    <a:pt x="26" y="239"/>
                  </a:lnTo>
                  <a:lnTo>
                    <a:pt x="27" y="246"/>
                  </a:lnTo>
                  <a:lnTo>
                    <a:pt x="29" y="238"/>
                  </a:lnTo>
                  <a:lnTo>
                    <a:pt x="26" y="225"/>
                  </a:lnTo>
                  <a:lnTo>
                    <a:pt x="26" y="221"/>
                  </a:lnTo>
                  <a:lnTo>
                    <a:pt x="23" y="216"/>
                  </a:lnTo>
                  <a:lnTo>
                    <a:pt x="26" y="207"/>
                  </a:lnTo>
                  <a:lnTo>
                    <a:pt x="29" y="202"/>
                  </a:lnTo>
                  <a:lnTo>
                    <a:pt x="33" y="194"/>
                  </a:lnTo>
                  <a:lnTo>
                    <a:pt x="33" y="186"/>
                  </a:lnTo>
                  <a:lnTo>
                    <a:pt x="41" y="174"/>
                  </a:lnTo>
                  <a:lnTo>
                    <a:pt x="40" y="186"/>
                  </a:lnTo>
                  <a:lnTo>
                    <a:pt x="48" y="176"/>
                  </a:lnTo>
                  <a:lnTo>
                    <a:pt x="59" y="169"/>
                  </a:lnTo>
                  <a:lnTo>
                    <a:pt x="67" y="163"/>
                  </a:lnTo>
                  <a:lnTo>
                    <a:pt x="79" y="158"/>
                  </a:lnTo>
                  <a:lnTo>
                    <a:pt x="85" y="156"/>
                  </a:lnTo>
                  <a:lnTo>
                    <a:pt x="88" y="159"/>
                  </a:lnTo>
                  <a:lnTo>
                    <a:pt x="101" y="152"/>
                  </a:lnTo>
                  <a:lnTo>
                    <a:pt x="110" y="151"/>
                  </a:lnTo>
                  <a:lnTo>
                    <a:pt x="113" y="147"/>
                  </a:lnTo>
                  <a:lnTo>
                    <a:pt x="116" y="146"/>
                  </a:lnTo>
                  <a:lnTo>
                    <a:pt x="123" y="146"/>
                  </a:lnTo>
                  <a:lnTo>
                    <a:pt x="139" y="141"/>
                  </a:lnTo>
                  <a:lnTo>
                    <a:pt x="148" y="134"/>
                  </a:lnTo>
                  <a:lnTo>
                    <a:pt x="152" y="126"/>
                  </a:lnTo>
                  <a:lnTo>
                    <a:pt x="162" y="119"/>
                  </a:lnTo>
                  <a:lnTo>
                    <a:pt x="163" y="112"/>
                  </a:lnTo>
                  <a:lnTo>
                    <a:pt x="165" y="103"/>
                  </a:lnTo>
                  <a:lnTo>
                    <a:pt x="178" y="90"/>
                  </a:lnTo>
                  <a:lnTo>
                    <a:pt x="181" y="103"/>
                  </a:lnTo>
                  <a:lnTo>
                    <a:pt x="187" y="100"/>
                  </a:lnTo>
                  <a:lnTo>
                    <a:pt x="183" y="94"/>
                  </a:lnTo>
                  <a:lnTo>
                    <a:pt x="188" y="85"/>
                  </a:lnTo>
                  <a:lnTo>
                    <a:pt x="194" y="89"/>
                  </a:lnTo>
                  <a:lnTo>
                    <a:pt x="198" y="77"/>
                  </a:lnTo>
                  <a:lnTo>
                    <a:pt x="207" y="68"/>
                  </a:lnTo>
                  <a:lnTo>
                    <a:pt x="211" y="63"/>
                  </a:lnTo>
                  <a:lnTo>
                    <a:pt x="218" y="60"/>
                  </a:lnTo>
                  <a:lnTo>
                    <a:pt x="218" y="56"/>
                  </a:lnTo>
                  <a:lnTo>
                    <a:pt x="224" y="57"/>
                  </a:lnTo>
                  <a:lnTo>
                    <a:pt x="226" y="54"/>
                  </a:lnTo>
                  <a:lnTo>
                    <a:pt x="232" y="51"/>
                  </a:lnTo>
                  <a:lnTo>
                    <a:pt x="239" y="48"/>
                  </a:lnTo>
                  <a:lnTo>
                    <a:pt x="248" y="56"/>
                  </a:lnTo>
                  <a:lnTo>
                    <a:pt x="254" y="65"/>
                  </a:lnTo>
                  <a:lnTo>
                    <a:pt x="263" y="65"/>
                  </a:lnTo>
                  <a:lnTo>
                    <a:pt x="272" y="67"/>
                  </a:lnTo>
                  <a:lnTo>
                    <a:pt x="270" y="59"/>
                  </a:lnTo>
                  <a:lnTo>
                    <a:pt x="278" y="46"/>
                  </a:lnTo>
                  <a:lnTo>
                    <a:pt x="284" y="42"/>
                  </a:lnTo>
                  <a:lnTo>
                    <a:pt x="283" y="38"/>
                  </a:lnTo>
                  <a:lnTo>
                    <a:pt x="291" y="29"/>
                  </a:lnTo>
                  <a:lnTo>
                    <a:pt x="300" y="24"/>
                  </a:lnTo>
                  <a:lnTo>
                    <a:pt x="306" y="25"/>
                  </a:lnTo>
                  <a:lnTo>
                    <a:pt x="318" y="22"/>
                  </a:lnTo>
                  <a:lnTo>
                    <a:pt x="319" y="15"/>
                  </a:lnTo>
                  <a:lnTo>
                    <a:pt x="309" y="8"/>
                  </a:lnTo>
                  <a:lnTo>
                    <a:pt x="317" y="7"/>
                  </a:lnTo>
                  <a:lnTo>
                    <a:pt x="326" y="11"/>
                  </a:lnTo>
                  <a:lnTo>
                    <a:pt x="332" y="17"/>
                  </a:lnTo>
                  <a:lnTo>
                    <a:pt x="343" y="21"/>
                  </a:lnTo>
                  <a:lnTo>
                    <a:pt x="348" y="20"/>
                  </a:lnTo>
                  <a:lnTo>
                    <a:pt x="356" y="25"/>
                  </a:lnTo>
                  <a:lnTo>
                    <a:pt x="365" y="20"/>
                  </a:lnTo>
                  <a:lnTo>
                    <a:pt x="369" y="21"/>
                  </a:lnTo>
                  <a:lnTo>
                    <a:pt x="372" y="18"/>
                  </a:lnTo>
                  <a:lnTo>
                    <a:pt x="378" y="26"/>
                  </a:lnTo>
                  <a:lnTo>
                    <a:pt x="372" y="34"/>
                  </a:lnTo>
                  <a:lnTo>
                    <a:pt x="367" y="41"/>
                  </a:lnTo>
                  <a:lnTo>
                    <a:pt x="363" y="41"/>
                  </a:lnTo>
                  <a:lnTo>
                    <a:pt x="363" y="47"/>
                  </a:lnTo>
                  <a:lnTo>
                    <a:pt x="358" y="56"/>
                  </a:lnTo>
                  <a:lnTo>
                    <a:pt x="352" y="64"/>
                  </a:lnTo>
                  <a:lnTo>
                    <a:pt x="352" y="67"/>
                  </a:lnTo>
                  <a:lnTo>
                    <a:pt x="362" y="76"/>
                  </a:lnTo>
                  <a:lnTo>
                    <a:pt x="371" y="81"/>
                  </a:lnTo>
                  <a:lnTo>
                    <a:pt x="378" y="87"/>
                  </a:lnTo>
                  <a:lnTo>
                    <a:pt x="385" y="96"/>
                  </a:lnTo>
                  <a:lnTo>
                    <a:pt x="389" y="96"/>
                  </a:lnTo>
                  <a:lnTo>
                    <a:pt x="397" y="99"/>
                  </a:lnTo>
                  <a:lnTo>
                    <a:pt x="398" y="104"/>
                  </a:lnTo>
                  <a:lnTo>
                    <a:pt x="409" y="111"/>
                  </a:lnTo>
                  <a:lnTo>
                    <a:pt x="419" y="104"/>
                  </a:lnTo>
                  <a:lnTo>
                    <a:pt x="424" y="96"/>
                  </a:lnTo>
                  <a:lnTo>
                    <a:pt x="428" y="90"/>
                  </a:lnTo>
                  <a:lnTo>
                    <a:pt x="431" y="81"/>
                  </a:lnTo>
                  <a:lnTo>
                    <a:pt x="437" y="68"/>
                  </a:lnTo>
                  <a:lnTo>
                    <a:pt x="436" y="61"/>
                  </a:lnTo>
                  <a:lnTo>
                    <a:pt x="437" y="56"/>
                  </a:lnTo>
                  <a:lnTo>
                    <a:pt x="437" y="47"/>
                  </a:lnTo>
                  <a:lnTo>
                    <a:pt x="441" y="34"/>
                  </a:lnTo>
                  <a:lnTo>
                    <a:pt x="445" y="33"/>
                  </a:lnTo>
                  <a:lnTo>
                    <a:pt x="443" y="28"/>
                  </a:lnTo>
                  <a:lnTo>
                    <a:pt x="448" y="18"/>
                  </a:lnTo>
                  <a:lnTo>
                    <a:pt x="452" y="9"/>
                  </a:lnTo>
                  <a:lnTo>
                    <a:pt x="453" y="4"/>
                  </a:lnTo>
                  <a:lnTo>
                    <a:pt x="458" y="0"/>
                  </a:lnTo>
                  <a:lnTo>
                    <a:pt x="462" y="7"/>
                  </a:lnTo>
                  <a:lnTo>
                    <a:pt x="462" y="17"/>
                  </a:lnTo>
                  <a:lnTo>
                    <a:pt x="463" y="18"/>
                  </a:lnTo>
                  <a:lnTo>
                    <a:pt x="463" y="26"/>
                  </a:lnTo>
                  <a:lnTo>
                    <a:pt x="467" y="34"/>
                  </a:lnTo>
                  <a:lnTo>
                    <a:pt x="467" y="42"/>
                  </a:lnTo>
                  <a:lnTo>
                    <a:pt x="466" y="48"/>
                  </a:lnTo>
                  <a:lnTo>
                    <a:pt x="469" y="61"/>
                  </a:lnTo>
                  <a:lnTo>
                    <a:pt x="479" y="55"/>
                  </a:lnTo>
                  <a:lnTo>
                    <a:pt x="483" y="61"/>
                  </a:lnTo>
                  <a:lnTo>
                    <a:pt x="488" y="67"/>
                  </a:lnTo>
                  <a:lnTo>
                    <a:pt x="485" y="74"/>
                  </a:lnTo>
                  <a:lnTo>
                    <a:pt x="487" y="89"/>
                  </a:lnTo>
                  <a:lnTo>
                    <a:pt x="487" y="96"/>
                  </a:lnTo>
                  <a:lnTo>
                    <a:pt x="491" y="96"/>
                  </a:lnTo>
                  <a:lnTo>
                    <a:pt x="491" y="111"/>
                  </a:lnTo>
                  <a:lnTo>
                    <a:pt x="488" y="120"/>
                  </a:lnTo>
                  <a:lnTo>
                    <a:pt x="491" y="129"/>
                  </a:lnTo>
                  <a:lnTo>
                    <a:pt x="502" y="138"/>
                  </a:lnTo>
                  <a:lnTo>
                    <a:pt x="510" y="146"/>
                  </a:lnTo>
                  <a:lnTo>
                    <a:pt x="519" y="152"/>
                  </a:lnTo>
                  <a:lnTo>
                    <a:pt x="515" y="156"/>
                  </a:lnTo>
                  <a:lnTo>
                    <a:pt x="522" y="165"/>
                  </a:lnTo>
                  <a:lnTo>
                    <a:pt x="523" y="184"/>
                  </a:lnTo>
                  <a:lnTo>
                    <a:pt x="528" y="180"/>
                  </a:lnTo>
                  <a:lnTo>
                    <a:pt x="532" y="187"/>
                  </a:lnTo>
                  <a:lnTo>
                    <a:pt x="536" y="185"/>
                  </a:lnTo>
                  <a:lnTo>
                    <a:pt x="535" y="200"/>
                  </a:lnTo>
                  <a:lnTo>
                    <a:pt x="541" y="211"/>
                  </a:lnTo>
                  <a:lnTo>
                    <a:pt x="547" y="217"/>
                  </a:lnTo>
                  <a:lnTo>
                    <a:pt x="554" y="229"/>
                  </a:lnTo>
                  <a:lnTo>
                    <a:pt x="554" y="242"/>
                  </a:lnTo>
                  <a:lnTo>
                    <a:pt x="552" y="251"/>
                  </a:lnTo>
                  <a:lnTo>
                    <a:pt x="547" y="260"/>
                  </a:lnTo>
                  <a:lnTo>
                    <a:pt x="549" y="275"/>
                  </a:lnTo>
                  <a:lnTo>
                    <a:pt x="543" y="288"/>
                  </a:lnTo>
                  <a:lnTo>
                    <a:pt x="537" y="295"/>
                  </a:lnTo>
                  <a:lnTo>
                    <a:pt x="527" y="310"/>
                  </a:lnTo>
                  <a:lnTo>
                    <a:pt x="524" y="317"/>
                  </a:lnTo>
                  <a:lnTo>
                    <a:pt x="517" y="329"/>
                  </a:lnTo>
                  <a:lnTo>
                    <a:pt x="504" y="345"/>
                  </a:lnTo>
                  <a:lnTo>
                    <a:pt x="492" y="351"/>
                  </a:lnTo>
                  <a:lnTo>
                    <a:pt x="480" y="364"/>
                  </a:lnTo>
                  <a:lnTo>
                    <a:pt x="471" y="372"/>
                  </a:lnTo>
                  <a:lnTo>
                    <a:pt x="462" y="385"/>
                  </a:lnTo>
                  <a:lnTo>
                    <a:pt x="452" y="393"/>
                  </a:lnTo>
                  <a:lnTo>
                    <a:pt x="443" y="406"/>
                  </a:lnTo>
                  <a:lnTo>
                    <a:pt x="435" y="415"/>
                  </a:lnTo>
                  <a:lnTo>
                    <a:pt x="432" y="420"/>
                  </a:lnTo>
                  <a:lnTo>
                    <a:pt x="422" y="427"/>
                  </a:lnTo>
                  <a:lnTo>
                    <a:pt x="407" y="427"/>
                  </a:lnTo>
                  <a:lnTo>
                    <a:pt x="392" y="433"/>
                  </a:lnTo>
                  <a:lnTo>
                    <a:pt x="383" y="440"/>
                  </a:lnTo>
                  <a:lnTo>
                    <a:pt x="370" y="446"/>
                  </a:lnTo>
                  <a:lnTo>
                    <a:pt x="365" y="440"/>
                  </a:lnTo>
                  <a:lnTo>
                    <a:pt x="358" y="437"/>
                  </a:lnTo>
                  <a:lnTo>
                    <a:pt x="365" y="428"/>
                  </a:lnTo>
                  <a:lnTo>
                    <a:pt x="356" y="432"/>
                  </a:lnTo>
                  <a:lnTo>
                    <a:pt x="337" y="442"/>
                  </a:lnTo>
                  <a:lnTo>
                    <a:pt x="330" y="438"/>
                  </a:lnTo>
                  <a:lnTo>
                    <a:pt x="323" y="436"/>
                  </a:lnTo>
                  <a:lnTo>
                    <a:pt x="317" y="434"/>
                  </a:lnTo>
                  <a:lnTo>
                    <a:pt x="306" y="431"/>
                  </a:lnTo>
                  <a:lnTo>
                    <a:pt x="304" y="420"/>
                  </a:lnTo>
                  <a:lnTo>
                    <a:pt x="306" y="408"/>
                  </a:lnTo>
                  <a:lnTo>
                    <a:pt x="307" y="401"/>
                  </a:lnTo>
                  <a:lnTo>
                    <a:pt x="305" y="394"/>
                  </a:lnTo>
                  <a:lnTo>
                    <a:pt x="293" y="392"/>
                  </a:lnTo>
                  <a:lnTo>
                    <a:pt x="301" y="384"/>
                  </a:lnTo>
                  <a:lnTo>
                    <a:pt x="304" y="373"/>
                  </a:lnTo>
                  <a:lnTo>
                    <a:pt x="292" y="384"/>
                  </a:lnTo>
                  <a:lnTo>
                    <a:pt x="278" y="386"/>
                  </a:lnTo>
                  <a:lnTo>
                    <a:pt x="289" y="379"/>
                  </a:lnTo>
                  <a:lnTo>
                    <a:pt x="296" y="369"/>
                  </a:lnTo>
                  <a:lnTo>
                    <a:pt x="305" y="362"/>
                  </a:lnTo>
                  <a:lnTo>
                    <a:pt x="307" y="349"/>
                  </a:lnTo>
                  <a:lnTo>
                    <a:pt x="292" y="363"/>
                  </a:lnTo>
                  <a:lnTo>
                    <a:pt x="280" y="368"/>
                  </a:lnTo>
                  <a:lnTo>
                    <a:pt x="271" y="380"/>
                  </a:lnTo>
                  <a:lnTo>
                    <a:pt x="263" y="375"/>
                  </a:lnTo>
                  <a:lnTo>
                    <a:pt x="267" y="366"/>
                  </a:lnTo>
                  <a:lnTo>
                    <a:pt x="265" y="354"/>
                  </a:lnTo>
                  <a:lnTo>
                    <a:pt x="259" y="349"/>
                  </a:lnTo>
                  <a:lnTo>
                    <a:pt x="263" y="346"/>
                  </a:lnTo>
                  <a:lnTo>
                    <a:pt x="250" y="336"/>
                  </a:lnTo>
                  <a:lnTo>
                    <a:pt x="241" y="336"/>
                  </a:lnTo>
                  <a:lnTo>
                    <a:pt x="231" y="328"/>
                  </a:lnTo>
                  <a:lnTo>
                    <a:pt x="207" y="329"/>
                  </a:lnTo>
                  <a:lnTo>
                    <a:pt x="187" y="334"/>
                  </a:lnTo>
                  <a:lnTo>
                    <a:pt x="171" y="340"/>
                  </a:lnTo>
                  <a:lnTo>
                    <a:pt x="158" y="34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3" name="Freeform 149">
              <a:extLst>
                <a:ext uri="{FF2B5EF4-FFF2-40B4-BE49-F238E27FC236}">
                  <a16:creationId xmlns:a16="http://schemas.microsoft.com/office/drawing/2014/main" id="{15A91D9E-40D4-6DDC-DEC5-37DA575AA774}"/>
                </a:ext>
              </a:extLst>
            </p:cNvPr>
            <p:cNvSpPr>
              <a:spLocks/>
            </p:cNvSpPr>
            <p:nvPr/>
          </p:nvSpPr>
          <p:spPr bwMode="auto">
            <a:xfrm>
              <a:off x="6089651" y="2697163"/>
              <a:ext cx="46038" cy="96838"/>
            </a:xfrm>
            <a:custGeom>
              <a:avLst/>
              <a:gdLst>
                <a:gd name="T0" fmla="*/ 29 w 29"/>
                <a:gd name="T1" fmla="*/ 36 h 61"/>
                <a:gd name="T2" fmla="*/ 28 w 29"/>
                <a:gd name="T3" fmla="*/ 52 h 61"/>
                <a:gd name="T4" fmla="*/ 23 w 29"/>
                <a:gd name="T5" fmla="*/ 57 h 61"/>
                <a:gd name="T6" fmla="*/ 10 w 29"/>
                <a:gd name="T7" fmla="*/ 61 h 61"/>
                <a:gd name="T8" fmla="*/ 2 w 29"/>
                <a:gd name="T9" fmla="*/ 48 h 61"/>
                <a:gd name="T10" fmla="*/ 0 w 29"/>
                <a:gd name="T11" fmla="*/ 26 h 61"/>
                <a:gd name="T12" fmla="*/ 3 w 29"/>
                <a:gd name="T13" fmla="*/ 0 h 61"/>
                <a:gd name="T14" fmla="*/ 15 w 29"/>
                <a:gd name="T15" fmla="*/ 9 h 61"/>
                <a:gd name="T16" fmla="*/ 22 w 29"/>
                <a:gd name="T17" fmla="*/ 19 h 61"/>
                <a:gd name="T18" fmla="*/ 29 w 29"/>
                <a:gd name="T19" fmla="*/ 36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" h="61">
                  <a:moveTo>
                    <a:pt x="29" y="36"/>
                  </a:moveTo>
                  <a:lnTo>
                    <a:pt x="28" y="52"/>
                  </a:lnTo>
                  <a:lnTo>
                    <a:pt x="23" y="57"/>
                  </a:lnTo>
                  <a:lnTo>
                    <a:pt x="10" y="61"/>
                  </a:lnTo>
                  <a:lnTo>
                    <a:pt x="2" y="48"/>
                  </a:lnTo>
                  <a:lnTo>
                    <a:pt x="0" y="26"/>
                  </a:lnTo>
                  <a:lnTo>
                    <a:pt x="3" y="0"/>
                  </a:lnTo>
                  <a:lnTo>
                    <a:pt x="15" y="9"/>
                  </a:lnTo>
                  <a:lnTo>
                    <a:pt x="22" y="19"/>
                  </a:lnTo>
                  <a:lnTo>
                    <a:pt x="29" y="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4" name="Freeform 150">
              <a:extLst>
                <a:ext uri="{FF2B5EF4-FFF2-40B4-BE49-F238E27FC236}">
                  <a16:creationId xmlns:a16="http://schemas.microsoft.com/office/drawing/2014/main" id="{CA3025DA-9905-2AA1-9101-A98A7711837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38826" y="1614488"/>
              <a:ext cx="1128713" cy="873125"/>
            </a:xfrm>
            <a:custGeom>
              <a:avLst/>
              <a:gdLst>
                <a:gd name="T0" fmla="*/ 543 w 711"/>
                <a:gd name="T1" fmla="*/ 524 h 550"/>
                <a:gd name="T2" fmla="*/ 564 w 711"/>
                <a:gd name="T3" fmla="*/ 533 h 550"/>
                <a:gd name="T4" fmla="*/ 64 w 711"/>
                <a:gd name="T5" fmla="*/ 162 h 550"/>
                <a:gd name="T6" fmla="*/ 77 w 711"/>
                <a:gd name="T7" fmla="*/ 121 h 550"/>
                <a:gd name="T8" fmla="*/ 98 w 711"/>
                <a:gd name="T9" fmla="*/ 76 h 550"/>
                <a:gd name="T10" fmla="*/ 125 w 711"/>
                <a:gd name="T11" fmla="*/ 73 h 550"/>
                <a:gd name="T12" fmla="*/ 177 w 711"/>
                <a:gd name="T13" fmla="*/ 117 h 550"/>
                <a:gd name="T14" fmla="*/ 238 w 711"/>
                <a:gd name="T15" fmla="*/ 138 h 550"/>
                <a:gd name="T16" fmla="*/ 284 w 711"/>
                <a:gd name="T17" fmla="*/ 164 h 550"/>
                <a:gd name="T18" fmla="*/ 364 w 711"/>
                <a:gd name="T19" fmla="*/ 177 h 550"/>
                <a:gd name="T20" fmla="*/ 415 w 711"/>
                <a:gd name="T21" fmla="*/ 168 h 550"/>
                <a:gd name="T22" fmla="*/ 458 w 711"/>
                <a:gd name="T23" fmla="*/ 149 h 550"/>
                <a:gd name="T24" fmla="*/ 454 w 711"/>
                <a:gd name="T25" fmla="*/ 129 h 550"/>
                <a:gd name="T26" fmla="*/ 495 w 711"/>
                <a:gd name="T27" fmla="*/ 107 h 550"/>
                <a:gd name="T28" fmla="*/ 528 w 711"/>
                <a:gd name="T29" fmla="*/ 98 h 550"/>
                <a:gd name="T30" fmla="*/ 476 w 711"/>
                <a:gd name="T31" fmla="*/ 85 h 550"/>
                <a:gd name="T32" fmla="*/ 463 w 711"/>
                <a:gd name="T33" fmla="*/ 54 h 550"/>
                <a:gd name="T34" fmla="*/ 486 w 711"/>
                <a:gd name="T35" fmla="*/ 28 h 550"/>
                <a:gd name="T36" fmla="*/ 478 w 711"/>
                <a:gd name="T37" fmla="*/ 3 h 550"/>
                <a:gd name="T38" fmla="*/ 542 w 711"/>
                <a:gd name="T39" fmla="*/ 9 h 550"/>
                <a:gd name="T40" fmla="*/ 595 w 711"/>
                <a:gd name="T41" fmla="*/ 56 h 550"/>
                <a:gd name="T42" fmla="*/ 676 w 711"/>
                <a:gd name="T43" fmla="*/ 86 h 550"/>
                <a:gd name="T44" fmla="*/ 702 w 711"/>
                <a:gd name="T45" fmla="*/ 95 h 550"/>
                <a:gd name="T46" fmla="*/ 685 w 711"/>
                <a:gd name="T47" fmla="*/ 130 h 550"/>
                <a:gd name="T48" fmla="*/ 706 w 711"/>
                <a:gd name="T49" fmla="*/ 169 h 550"/>
                <a:gd name="T50" fmla="*/ 684 w 711"/>
                <a:gd name="T51" fmla="*/ 184 h 550"/>
                <a:gd name="T52" fmla="*/ 651 w 711"/>
                <a:gd name="T53" fmla="*/ 197 h 550"/>
                <a:gd name="T54" fmla="*/ 612 w 711"/>
                <a:gd name="T55" fmla="*/ 224 h 550"/>
                <a:gd name="T56" fmla="*/ 605 w 711"/>
                <a:gd name="T57" fmla="*/ 193 h 550"/>
                <a:gd name="T58" fmla="*/ 571 w 711"/>
                <a:gd name="T59" fmla="*/ 220 h 550"/>
                <a:gd name="T60" fmla="*/ 595 w 711"/>
                <a:gd name="T61" fmla="*/ 247 h 550"/>
                <a:gd name="T62" fmla="*/ 640 w 711"/>
                <a:gd name="T63" fmla="*/ 247 h 550"/>
                <a:gd name="T64" fmla="*/ 617 w 711"/>
                <a:gd name="T65" fmla="*/ 276 h 550"/>
                <a:gd name="T66" fmla="*/ 658 w 711"/>
                <a:gd name="T67" fmla="*/ 325 h 550"/>
                <a:gd name="T68" fmla="*/ 675 w 711"/>
                <a:gd name="T69" fmla="*/ 362 h 550"/>
                <a:gd name="T70" fmla="*/ 679 w 711"/>
                <a:gd name="T71" fmla="*/ 393 h 550"/>
                <a:gd name="T72" fmla="*/ 645 w 711"/>
                <a:gd name="T73" fmla="*/ 464 h 550"/>
                <a:gd name="T74" fmla="*/ 599 w 711"/>
                <a:gd name="T75" fmla="*/ 481 h 550"/>
                <a:gd name="T76" fmla="*/ 560 w 711"/>
                <a:gd name="T77" fmla="*/ 515 h 550"/>
                <a:gd name="T78" fmla="*/ 530 w 711"/>
                <a:gd name="T79" fmla="*/ 494 h 550"/>
                <a:gd name="T80" fmla="*/ 503 w 711"/>
                <a:gd name="T81" fmla="*/ 477 h 550"/>
                <a:gd name="T82" fmla="*/ 460 w 711"/>
                <a:gd name="T83" fmla="*/ 479 h 550"/>
                <a:gd name="T84" fmla="*/ 439 w 711"/>
                <a:gd name="T85" fmla="*/ 503 h 550"/>
                <a:gd name="T86" fmla="*/ 420 w 711"/>
                <a:gd name="T87" fmla="*/ 497 h 550"/>
                <a:gd name="T88" fmla="*/ 397 w 711"/>
                <a:gd name="T89" fmla="*/ 472 h 550"/>
                <a:gd name="T90" fmla="*/ 385 w 711"/>
                <a:gd name="T91" fmla="*/ 428 h 550"/>
                <a:gd name="T92" fmla="*/ 367 w 711"/>
                <a:gd name="T93" fmla="*/ 390 h 550"/>
                <a:gd name="T94" fmla="*/ 338 w 711"/>
                <a:gd name="T95" fmla="*/ 372 h 550"/>
                <a:gd name="T96" fmla="*/ 295 w 711"/>
                <a:gd name="T97" fmla="*/ 397 h 550"/>
                <a:gd name="T98" fmla="*/ 260 w 711"/>
                <a:gd name="T99" fmla="*/ 390 h 550"/>
                <a:gd name="T100" fmla="*/ 237 w 711"/>
                <a:gd name="T101" fmla="*/ 397 h 550"/>
                <a:gd name="T102" fmla="*/ 182 w 711"/>
                <a:gd name="T103" fmla="*/ 383 h 550"/>
                <a:gd name="T104" fmla="*/ 139 w 711"/>
                <a:gd name="T105" fmla="*/ 357 h 550"/>
                <a:gd name="T106" fmla="*/ 91 w 711"/>
                <a:gd name="T107" fmla="*/ 323 h 550"/>
                <a:gd name="T108" fmla="*/ 91 w 711"/>
                <a:gd name="T109" fmla="*/ 295 h 550"/>
                <a:gd name="T110" fmla="*/ 30 w 711"/>
                <a:gd name="T111" fmla="*/ 253 h 550"/>
                <a:gd name="T112" fmla="*/ 11 w 711"/>
                <a:gd name="T113" fmla="*/ 228 h 550"/>
                <a:gd name="T114" fmla="*/ 0 w 711"/>
                <a:gd name="T115" fmla="*/ 208 h 550"/>
                <a:gd name="T116" fmla="*/ 33 w 711"/>
                <a:gd name="T117" fmla="*/ 190 h 550"/>
                <a:gd name="T118" fmla="*/ 68 w 711"/>
                <a:gd name="T119" fmla="*/ 169 h 5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711" h="550">
                  <a:moveTo>
                    <a:pt x="553" y="550"/>
                  </a:moveTo>
                  <a:lnTo>
                    <a:pt x="541" y="545"/>
                  </a:lnTo>
                  <a:lnTo>
                    <a:pt x="538" y="532"/>
                  </a:lnTo>
                  <a:lnTo>
                    <a:pt x="543" y="524"/>
                  </a:lnTo>
                  <a:lnTo>
                    <a:pt x="558" y="519"/>
                  </a:lnTo>
                  <a:lnTo>
                    <a:pt x="566" y="520"/>
                  </a:lnTo>
                  <a:lnTo>
                    <a:pt x="569" y="527"/>
                  </a:lnTo>
                  <a:lnTo>
                    <a:pt x="564" y="533"/>
                  </a:lnTo>
                  <a:lnTo>
                    <a:pt x="563" y="541"/>
                  </a:lnTo>
                  <a:lnTo>
                    <a:pt x="553" y="550"/>
                  </a:lnTo>
                  <a:close/>
                  <a:moveTo>
                    <a:pt x="68" y="169"/>
                  </a:moveTo>
                  <a:lnTo>
                    <a:pt x="64" y="162"/>
                  </a:lnTo>
                  <a:lnTo>
                    <a:pt x="72" y="158"/>
                  </a:lnTo>
                  <a:lnTo>
                    <a:pt x="50" y="130"/>
                  </a:lnTo>
                  <a:lnTo>
                    <a:pt x="72" y="124"/>
                  </a:lnTo>
                  <a:lnTo>
                    <a:pt x="77" y="121"/>
                  </a:lnTo>
                  <a:lnTo>
                    <a:pt x="74" y="93"/>
                  </a:lnTo>
                  <a:lnTo>
                    <a:pt x="100" y="98"/>
                  </a:lnTo>
                  <a:lnTo>
                    <a:pt x="104" y="91"/>
                  </a:lnTo>
                  <a:lnTo>
                    <a:pt x="98" y="76"/>
                  </a:lnTo>
                  <a:lnTo>
                    <a:pt x="108" y="73"/>
                  </a:lnTo>
                  <a:lnTo>
                    <a:pt x="113" y="64"/>
                  </a:lnTo>
                  <a:lnTo>
                    <a:pt x="117" y="63"/>
                  </a:lnTo>
                  <a:lnTo>
                    <a:pt x="125" y="73"/>
                  </a:lnTo>
                  <a:lnTo>
                    <a:pt x="139" y="81"/>
                  </a:lnTo>
                  <a:lnTo>
                    <a:pt x="159" y="87"/>
                  </a:lnTo>
                  <a:lnTo>
                    <a:pt x="173" y="100"/>
                  </a:lnTo>
                  <a:lnTo>
                    <a:pt x="177" y="117"/>
                  </a:lnTo>
                  <a:lnTo>
                    <a:pt x="185" y="125"/>
                  </a:lnTo>
                  <a:lnTo>
                    <a:pt x="200" y="128"/>
                  </a:lnTo>
                  <a:lnTo>
                    <a:pt x="219" y="130"/>
                  </a:lnTo>
                  <a:lnTo>
                    <a:pt x="238" y="138"/>
                  </a:lnTo>
                  <a:lnTo>
                    <a:pt x="247" y="141"/>
                  </a:lnTo>
                  <a:lnTo>
                    <a:pt x="258" y="155"/>
                  </a:lnTo>
                  <a:lnTo>
                    <a:pt x="271" y="164"/>
                  </a:lnTo>
                  <a:lnTo>
                    <a:pt x="284" y="164"/>
                  </a:lnTo>
                  <a:lnTo>
                    <a:pt x="312" y="167"/>
                  </a:lnTo>
                  <a:lnTo>
                    <a:pt x="326" y="164"/>
                  </a:lnTo>
                  <a:lnTo>
                    <a:pt x="341" y="167"/>
                  </a:lnTo>
                  <a:lnTo>
                    <a:pt x="364" y="177"/>
                  </a:lnTo>
                  <a:lnTo>
                    <a:pt x="378" y="177"/>
                  </a:lnTo>
                  <a:lnTo>
                    <a:pt x="386" y="182"/>
                  </a:lnTo>
                  <a:lnTo>
                    <a:pt x="398" y="173"/>
                  </a:lnTo>
                  <a:lnTo>
                    <a:pt x="415" y="168"/>
                  </a:lnTo>
                  <a:lnTo>
                    <a:pt x="434" y="167"/>
                  </a:lnTo>
                  <a:lnTo>
                    <a:pt x="446" y="163"/>
                  </a:lnTo>
                  <a:lnTo>
                    <a:pt x="451" y="154"/>
                  </a:lnTo>
                  <a:lnTo>
                    <a:pt x="458" y="149"/>
                  </a:lnTo>
                  <a:lnTo>
                    <a:pt x="452" y="143"/>
                  </a:lnTo>
                  <a:lnTo>
                    <a:pt x="445" y="137"/>
                  </a:lnTo>
                  <a:lnTo>
                    <a:pt x="446" y="128"/>
                  </a:lnTo>
                  <a:lnTo>
                    <a:pt x="454" y="129"/>
                  </a:lnTo>
                  <a:lnTo>
                    <a:pt x="468" y="133"/>
                  </a:lnTo>
                  <a:lnTo>
                    <a:pt x="476" y="124"/>
                  </a:lnTo>
                  <a:lnTo>
                    <a:pt x="493" y="117"/>
                  </a:lnTo>
                  <a:lnTo>
                    <a:pt x="495" y="107"/>
                  </a:lnTo>
                  <a:lnTo>
                    <a:pt x="501" y="103"/>
                  </a:lnTo>
                  <a:lnTo>
                    <a:pt x="517" y="102"/>
                  </a:lnTo>
                  <a:lnTo>
                    <a:pt x="529" y="102"/>
                  </a:lnTo>
                  <a:lnTo>
                    <a:pt x="528" y="98"/>
                  </a:lnTo>
                  <a:lnTo>
                    <a:pt x="508" y="86"/>
                  </a:lnTo>
                  <a:lnTo>
                    <a:pt x="497" y="81"/>
                  </a:lnTo>
                  <a:lnTo>
                    <a:pt x="490" y="87"/>
                  </a:lnTo>
                  <a:lnTo>
                    <a:pt x="476" y="85"/>
                  </a:lnTo>
                  <a:lnTo>
                    <a:pt x="471" y="87"/>
                  </a:lnTo>
                  <a:lnTo>
                    <a:pt x="464" y="81"/>
                  </a:lnTo>
                  <a:lnTo>
                    <a:pt x="464" y="65"/>
                  </a:lnTo>
                  <a:lnTo>
                    <a:pt x="463" y="54"/>
                  </a:lnTo>
                  <a:lnTo>
                    <a:pt x="480" y="60"/>
                  </a:lnTo>
                  <a:lnTo>
                    <a:pt x="491" y="50"/>
                  </a:lnTo>
                  <a:lnTo>
                    <a:pt x="486" y="43"/>
                  </a:lnTo>
                  <a:lnTo>
                    <a:pt x="486" y="28"/>
                  </a:lnTo>
                  <a:lnTo>
                    <a:pt x="489" y="22"/>
                  </a:lnTo>
                  <a:lnTo>
                    <a:pt x="482" y="13"/>
                  </a:lnTo>
                  <a:lnTo>
                    <a:pt x="473" y="9"/>
                  </a:lnTo>
                  <a:lnTo>
                    <a:pt x="478" y="3"/>
                  </a:lnTo>
                  <a:lnTo>
                    <a:pt x="491" y="0"/>
                  </a:lnTo>
                  <a:lnTo>
                    <a:pt x="506" y="0"/>
                  </a:lnTo>
                  <a:lnTo>
                    <a:pt x="528" y="4"/>
                  </a:lnTo>
                  <a:lnTo>
                    <a:pt x="542" y="9"/>
                  </a:lnTo>
                  <a:lnTo>
                    <a:pt x="560" y="25"/>
                  </a:lnTo>
                  <a:lnTo>
                    <a:pt x="569" y="31"/>
                  </a:lnTo>
                  <a:lnTo>
                    <a:pt x="581" y="41"/>
                  </a:lnTo>
                  <a:lnTo>
                    <a:pt x="595" y="56"/>
                  </a:lnTo>
                  <a:lnTo>
                    <a:pt x="621" y="61"/>
                  </a:lnTo>
                  <a:lnTo>
                    <a:pt x="642" y="70"/>
                  </a:lnTo>
                  <a:lnTo>
                    <a:pt x="656" y="86"/>
                  </a:lnTo>
                  <a:lnTo>
                    <a:pt x="676" y="86"/>
                  </a:lnTo>
                  <a:lnTo>
                    <a:pt x="682" y="80"/>
                  </a:lnTo>
                  <a:lnTo>
                    <a:pt x="699" y="74"/>
                  </a:lnTo>
                  <a:lnTo>
                    <a:pt x="702" y="89"/>
                  </a:lnTo>
                  <a:lnTo>
                    <a:pt x="702" y="95"/>
                  </a:lnTo>
                  <a:lnTo>
                    <a:pt x="708" y="111"/>
                  </a:lnTo>
                  <a:lnTo>
                    <a:pt x="711" y="126"/>
                  </a:lnTo>
                  <a:lnTo>
                    <a:pt x="693" y="124"/>
                  </a:lnTo>
                  <a:lnTo>
                    <a:pt x="685" y="130"/>
                  </a:lnTo>
                  <a:lnTo>
                    <a:pt x="698" y="142"/>
                  </a:lnTo>
                  <a:lnTo>
                    <a:pt x="707" y="162"/>
                  </a:lnTo>
                  <a:lnTo>
                    <a:pt x="701" y="162"/>
                  </a:lnTo>
                  <a:lnTo>
                    <a:pt x="706" y="169"/>
                  </a:lnTo>
                  <a:lnTo>
                    <a:pt x="692" y="160"/>
                  </a:lnTo>
                  <a:lnTo>
                    <a:pt x="692" y="168"/>
                  </a:lnTo>
                  <a:lnTo>
                    <a:pt x="677" y="176"/>
                  </a:lnTo>
                  <a:lnTo>
                    <a:pt x="684" y="184"/>
                  </a:lnTo>
                  <a:lnTo>
                    <a:pt x="672" y="184"/>
                  </a:lnTo>
                  <a:lnTo>
                    <a:pt x="663" y="178"/>
                  </a:lnTo>
                  <a:lnTo>
                    <a:pt x="660" y="190"/>
                  </a:lnTo>
                  <a:lnTo>
                    <a:pt x="651" y="197"/>
                  </a:lnTo>
                  <a:lnTo>
                    <a:pt x="646" y="207"/>
                  </a:lnTo>
                  <a:lnTo>
                    <a:pt x="630" y="212"/>
                  </a:lnTo>
                  <a:lnTo>
                    <a:pt x="624" y="220"/>
                  </a:lnTo>
                  <a:lnTo>
                    <a:pt x="612" y="224"/>
                  </a:lnTo>
                  <a:lnTo>
                    <a:pt x="616" y="217"/>
                  </a:lnTo>
                  <a:lnTo>
                    <a:pt x="610" y="211"/>
                  </a:lnTo>
                  <a:lnTo>
                    <a:pt x="615" y="199"/>
                  </a:lnTo>
                  <a:lnTo>
                    <a:pt x="605" y="193"/>
                  </a:lnTo>
                  <a:lnTo>
                    <a:pt x="595" y="197"/>
                  </a:lnTo>
                  <a:lnTo>
                    <a:pt x="588" y="208"/>
                  </a:lnTo>
                  <a:lnTo>
                    <a:pt x="584" y="219"/>
                  </a:lnTo>
                  <a:lnTo>
                    <a:pt x="571" y="220"/>
                  </a:lnTo>
                  <a:lnTo>
                    <a:pt x="568" y="227"/>
                  </a:lnTo>
                  <a:lnTo>
                    <a:pt x="580" y="237"/>
                  </a:lnTo>
                  <a:lnTo>
                    <a:pt x="592" y="240"/>
                  </a:lnTo>
                  <a:lnTo>
                    <a:pt x="595" y="247"/>
                  </a:lnTo>
                  <a:lnTo>
                    <a:pt x="607" y="251"/>
                  </a:lnTo>
                  <a:lnTo>
                    <a:pt x="617" y="240"/>
                  </a:lnTo>
                  <a:lnTo>
                    <a:pt x="630" y="246"/>
                  </a:lnTo>
                  <a:lnTo>
                    <a:pt x="640" y="247"/>
                  </a:lnTo>
                  <a:lnTo>
                    <a:pt x="646" y="255"/>
                  </a:lnTo>
                  <a:lnTo>
                    <a:pt x="629" y="259"/>
                  </a:lnTo>
                  <a:lnTo>
                    <a:pt x="627" y="267"/>
                  </a:lnTo>
                  <a:lnTo>
                    <a:pt x="617" y="276"/>
                  </a:lnTo>
                  <a:lnTo>
                    <a:pt x="616" y="288"/>
                  </a:lnTo>
                  <a:lnTo>
                    <a:pt x="633" y="295"/>
                  </a:lnTo>
                  <a:lnTo>
                    <a:pt x="645" y="311"/>
                  </a:lnTo>
                  <a:lnTo>
                    <a:pt x="658" y="325"/>
                  </a:lnTo>
                  <a:lnTo>
                    <a:pt x="671" y="337"/>
                  </a:lnTo>
                  <a:lnTo>
                    <a:pt x="675" y="350"/>
                  </a:lnTo>
                  <a:lnTo>
                    <a:pt x="668" y="353"/>
                  </a:lnTo>
                  <a:lnTo>
                    <a:pt x="675" y="362"/>
                  </a:lnTo>
                  <a:lnTo>
                    <a:pt x="684" y="367"/>
                  </a:lnTo>
                  <a:lnTo>
                    <a:pt x="685" y="380"/>
                  </a:lnTo>
                  <a:lnTo>
                    <a:pt x="685" y="392"/>
                  </a:lnTo>
                  <a:lnTo>
                    <a:pt x="679" y="393"/>
                  </a:lnTo>
                  <a:lnTo>
                    <a:pt x="673" y="411"/>
                  </a:lnTo>
                  <a:lnTo>
                    <a:pt x="668" y="431"/>
                  </a:lnTo>
                  <a:lnTo>
                    <a:pt x="659" y="449"/>
                  </a:lnTo>
                  <a:lnTo>
                    <a:pt x="645" y="464"/>
                  </a:lnTo>
                  <a:lnTo>
                    <a:pt x="627" y="477"/>
                  </a:lnTo>
                  <a:lnTo>
                    <a:pt x="612" y="479"/>
                  </a:lnTo>
                  <a:lnTo>
                    <a:pt x="606" y="487"/>
                  </a:lnTo>
                  <a:lnTo>
                    <a:pt x="599" y="481"/>
                  </a:lnTo>
                  <a:lnTo>
                    <a:pt x="593" y="489"/>
                  </a:lnTo>
                  <a:lnTo>
                    <a:pt x="576" y="497"/>
                  </a:lnTo>
                  <a:lnTo>
                    <a:pt x="562" y="500"/>
                  </a:lnTo>
                  <a:lnTo>
                    <a:pt x="560" y="515"/>
                  </a:lnTo>
                  <a:lnTo>
                    <a:pt x="554" y="516"/>
                  </a:lnTo>
                  <a:lnTo>
                    <a:pt x="547" y="506"/>
                  </a:lnTo>
                  <a:lnTo>
                    <a:pt x="550" y="500"/>
                  </a:lnTo>
                  <a:lnTo>
                    <a:pt x="530" y="494"/>
                  </a:lnTo>
                  <a:lnTo>
                    <a:pt x="525" y="497"/>
                  </a:lnTo>
                  <a:lnTo>
                    <a:pt x="510" y="493"/>
                  </a:lnTo>
                  <a:lnTo>
                    <a:pt x="502" y="487"/>
                  </a:lnTo>
                  <a:lnTo>
                    <a:pt x="503" y="477"/>
                  </a:lnTo>
                  <a:lnTo>
                    <a:pt x="490" y="475"/>
                  </a:lnTo>
                  <a:lnTo>
                    <a:pt x="482" y="468"/>
                  </a:lnTo>
                  <a:lnTo>
                    <a:pt x="472" y="476"/>
                  </a:lnTo>
                  <a:lnTo>
                    <a:pt x="460" y="479"/>
                  </a:lnTo>
                  <a:lnTo>
                    <a:pt x="449" y="479"/>
                  </a:lnTo>
                  <a:lnTo>
                    <a:pt x="442" y="483"/>
                  </a:lnTo>
                  <a:lnTo>
                    <a:pt x="436" y="485"/>
                  </a:lnTo>
                  <a:lnTo>
                    <a:pt x="439" y="503"/>
                  </a:lnTo>
                  <a:lnTo>
                    <a:pt x="433" y="503"/>
                  </a:lnTo>
                  <a:lnTo>
                    <a:pt x="432" y="500"/>
                  </a:lnTo>
                  <a:lnTo>
                    <a:pt x="430" y="492"/>
                  </a:lnTo>
                  <a:lnTo>
                    <a:pt x="420" y="497"/>
                  </a:lnTo>
                  <a:lnTo>
                    <a:pt x="414" y="494"/>
                  </a:lnTo>
                  <a:lnTo>
                    <a:pt x="403" y="488"/>
                  </a:lnTo>
                  <a:lnTo>
                    <a:pt x="406" y="476"/>
                  </a:lnTo>
                  <a:lnTo>
                    <a:pt x="397" y="472"/>
                  </a:lnTo>
                  <a:lnTo>
                    <a:pt x="390" y="457"/>
                  </a:lnTo>
                  <a:lnTo>
                    <a:pt x="376" y="461"/>
                  </a:lnTo>
                  <a:lnTo>
                    <a:pt x="375" y="442"/>
                  </a:lnTo>
                  <a:lnTo>
                    <a:pt x="385" y="428"/>
                  </a:lnTo>
                  <a:lnTo>
                    <a:pt x="382" y="415"/>
                  </a:lnTo>
                  <a:lnTo>
                    <a:pt x="380" y="403"/>
                  </a:lnTo>
                  <a:lnTo>
                    <a:pt x="373" y="399"/>
                  </a:lnTo>
                  <a:lnTo>
                    <a:pt x="367" y="390"/>
                  </a:lnTo>
                  <a:lnTo>
                    <a:pt x="359" y="392"/>
                  </a:lnTo>
                  <a:lnTo>
                    <a:pt x="343" y="389"/>
                  </a:lnTo>
                  <a:lnTo>
                    <a:pt x="346" y="383"/>
                  </a:lnTo>
                  <a:lnTo>
                    <a:pt x="338" y="372"/>
                  </a:lnTo>
                  <a:lnTo>
                    <a:pt x="330" y="380"/>
                  </a:lnTo>
                  <a:lnTo>
                    <a:pt x="317" y="376"/>
                  </a:lnTo>
                  <a:lnTo>
                    <a:pt x="306" y="385"/>
                  </a:lnTo>
                  <a:lnTo>
                    <a:pt x="295" y="397"/>
                  </a:lnTo>
                  <a:lnTo>
                    <a:pt x="285" y="399"/>
                  </a:lnTo>
                  <a:lnTo>
                    <a:pt x="278" y="394"/>
                  </a:lnTo>
                  <a:lnTo>
                    <a:pt x="272" y="394"/>
                  </a:lnTo>
                  <a:lnTo>
                    <a:pt x="260" y="390"/>
                  </a:lnTo>
                  <a:lnTo>
                    <a:pt x="254" y="394"/>
                  </a:lnTo>
                  <a:lnTo>
                    <a:pt x="249" y="407"/>
                  </a:lnTo>
                  <a:lnTo>
                    <a:pt x="245" y="394"/>
                  </a:lnTo>
                  <a:lnTo>
                    <a:pt x="237" y="397"/>
                  </a:lnTo>
                  <a:lnTo>
                    <a:pt x="220" y="396"/>
                  </a:lnTo>
                  <a:lnTo>
                    <a:pt x="204" y="392"/>
                  </a:lnTo>
                  <a:lnTo>
                    <a:pt x="191" y="385"/>
                  </a:lnTo>
                  <a:lnTo>
                    <a:pt x="182" y="383"/>
                  </a:lnTo>
                  <a:lnTo>
                    <a:pt x="176" y="375"/>
                  </a:lnTo>
                  <a:lnTo>
                    <a:pt x="167" y="372"/>
                  </a:lnTo>
                  <a:lnTo>
                    <a:pt x="152" y="362"/>
                  </a:lnTo>
                  <a:lnTo>
                    <a:pt x="139" y="357"/>
                  </a:lnTo>
                  <a:lnTo>
                    <a:pt x="135" y="360"/>
                  </a:lnTo>
                  <a:lnTo>
                    <a:pt x="115" y="350"/>
                  </a:lnTo>
                  <a:lnTo>
                    <a:pt x="98" y="340"/>
                  </a:lnTo>
                  <a:lnTo>
                    <a:pt x="91" y="323"/>
                  </a:lnTo>
                  <a:lnTo>
                    <a:pt x="100" y="324"/>
                  </a:lnTo>
                  <a:lnTo>
                    <a:pt x="99" y="318"/>
                  </a:lnTo>
                  <a:lnTo>
                    <a:pt x="93" y="308"/>
                  </a:lnTo>
                  <a:lnTo>
                    <a:pt x="91" y="295"/>
                  </a:lnTo>
                  <a:lnTo>
                    <a:pt x="71" y="277"/>
                  </a:lnTo>
                  <a:lnTo>
                    <a:pt x="48" y="271"/>
                  </a:lnTo>
                  <a:lnTo>
                    <a:pt x="41" y="258"/>
                  </a:lnTo>
                  <a:lnTo>
                    <a:pt x="30" y="253"/>
                  </a:lnTo>
                  <a:lnTo>
                    <a:pt x="26" y="247"/>
                  </a:lnTo>
                  <a:lnTo>
                    <a:pt x="21" y="238"/>
                  </a:lnTo>
                  <a:lnTo>
                    <a:pt x="20" y="232"/>
                  </a:lnTo>
                  <a:lnTo>
                    <a:pt x="11" y="228"/>
                  </a:lnTo>
                  <a:lnTo>
                    <a:pt x="7" y="229"/>
                  </a:lnTo>
                  <a:lnTo>
                    <a:pt x="0" y="216"/>
                  </a:lnTo>
                  <a:lnTo>
                    <a:pt x="2" y="212"/>
                  </a:lnTo>
                  <a:lnTo>
                    <a:pt x="0" y="208"/>
                  </a:lnTo>
                  <a:lnTo>
                    <a:pt x="9" y="201"/>
                  </a:lnTo>
                  <a:lnTo>
                    <a:pt x="17" y="198"/>
                  </a:lnTo>
                  <a:lnTo>
                    <a:pt x="32" y="199"/>
                  </a:lnTo>
                  <a:lnTo>
                    <a:pt x="33" y="190"/>
                  </a:lnTo>
                  <a:lnTo>
                    <a:pt x="48" y="189"/>
                  </a:lnTo>
                  <a:lnTo>
                    <a:pt x="51" y="182"/>
                  </a:lnTo>
                  <a:lnTo>
                    <a:pt x="68" y="173"/>
                  </a:lnTo>
                  <a:lnTo>
                    <a:pt x="68" y="16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5" name="Freeform 151">
              <a:extLst>
                <a:ext uri="{FF2B5EF4-FFF2-40B4-BE49-F238E27FC236}">
                  <a16:creationId xmlns:a16="http://schemas.microsoft.com/office/drawing/2014/main" id="{B8E9963C-4633-F86A-8397-CB2A6CD5A566}"/>
                </a:ext>
              </a:extLst>
            </p:cNvPr>
            <p:cNvSpPr>
              <a:spLocks/>
            </p:cNvSpPr>
            <p:nvPr/>
          </p:nvSpPr>
          <p:spPr bwMode="auto">
            <a:xfrm>
              <a:off x="6921501" y="2309813"/>
              <a:ext cx="33338" cy="82550"/>
            </a:xfrm>
            <a:custGeom>
              <a:avLst/>
              <a:gdLst>
                <a:gd name="T0" fmla="*/ 20 w 21"/>
                <a:gd name="T1" fmla="*/ 13 h 52"/>
                <a:gd name="T2" fmla="*/ 17 w 21"/>
                <a:gd name="T3" fmla="*/ 39 h 52"/>
                <a:gd name="T4" fmla="*/ 13 w 21"/>
                <a:gd name="T5" fmla="*/ 52 h 52"/>
                <a:gd name="T6" fmla="*/ 4 w 21"/>
                <a:gd name="T7" fmla="*/ 38 h 52"/>
                <a:gd name="T8" fmla="*/ 0 w 21"/>
                <a:gd name="T9" fmla="*/ 28 h 52"/>
                <a:gd name="T10" fmla="*/ 4 w 21"/>
                <a:gd name="T11" fmla="*/ 11 h 52"/>
                <a:gd name="T12" fmla="*/ 13 w 21"/>
                <a:gd name="T13" fmla="*/ 0 h 52"/>
                <a:gd name="T14" fmla="*/ 21 w 21"/>
                <a:gd name="T15" fmla="*/ 6 h 52"/>
                <a:gd name="T16" fmla="*/ 20 w 21"/>
                <a:gd name="T17" fmla="*/ 13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1" h="52">
                  <a:moveTo>
                    <a:pt x="20" y="13"/>
                  </a:moveTo>
                  <a:lnTo>
                    <a:pt x="17" y="39"/>
                  </a:lnTo>
                  <a:lnTo>
                    <a:pt x="13" y="52"/>
                  </a:lnTo>
                  <a:lnTo>
                    <a:pt x="4" y="38"/>
                  </a:lnTo>
                  <a:lnTo>
                    <a:pt x="0" y="28"/>
                  </a:lnTo>
                  <a:lnTo>
                    <a:pt x="4" y="11"/>
                  </a:lnTo>
                  <a:lnTo>
                    <a:pt x="13" y="0"/>
                  </a:lnTo>
                  <a:lnTo>
                    <a:pt x="21" y="6"/>
                  </a:lnTo>
                  <a:lnTo>
                    <a:pt x="20" y="1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6" name="Freeform 152">
              <a:extLst>
                <a:ext uri="{FF2B5EF4-FFF2-40B4-BE49-F238E27FC236}">
                  <a16:creationId xmlns:a16="http://schemas.microsoft.com/office/drawing/2014/main" id="{90A4799E-50EB-6C5D-5203-02683E7162E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70401" y="1766888"/>
              <a:ext cx="241300" cy="258763"/>
            </a:xfrm>
            <a:custGeom>
              <a:avLst/>
              <a:gdLst>
                <a:gd name="T0" fmla="*/ 52 w 152"/>
                <a:gd name="T1" fmla="*/ 6 h 163"/>
                <a:gd name="T2" fmla="*/ 65 w 152"/>
                <a:gd name="T3" fmla="*/ 0 h 163"/>
                <a:gd name="T4" fmla="*/ 85 w 152"/>
                <a:gd name="T5" fmla="*/ 10 h 163"/>
                <a:gd name="T6" fmla="*/ 88 w 152"/>
                <a:gd name="T7" fmla="*/ 24 h 163"/>
                <a:gd name="T8" fmla="*/ 69 w 152"/>
                <a:gd name="T9" fmla="*/ 26 h 163"/>
                <a:gd name="T10" fmla="*/ 69 w 152"/>
                <a:gd name="T11" fmla="*/ 38 h 163"/>
                <a:gd name="T12" fmla="*/ 84 w 152"/>
                <a:gd name="T13" fmla="*/ 55 h 163"/>
                <a:gd name="T14" fmla="*/ 107 w 152"/>
                <a:gd name="T15" fmla="*/ 80 h 163"/>
                <a:gd name="T16" fmla="*/ 120 w 152"/>
                <a:gd name="T17" fmla="*/ 84 h 163"/>
                <a:gd name="T18" fmla="*/ 128 w 152"/>
                <a:gd name="T19" fmla="*/ 93 h 163"/>
                <a:gd name="T20" fmla="*/ 150 w 152"/>
                <a:gd name="T21" fmla="*/ 105 h 163"/>
                <a:gd name="T22" fmla="*/ 149 w 152"/>
                <a:gd name="T23" fmla="*/ 114 h 163"/>
                <a:gd name="T24" fmla="*/ 131 w 152"/>
                <a:gd name="T25" fmla="*/ 103 h 163"/>
                <a:gd name="T26" fmla="*/ 136 w 152"/>
                <a:gd name="T27" fmla="*/ 120 h 163"/>
                <a:gd name="T28" fmla="*/ 130 w 152"/>
                <a:gd name="T29" fmla="*/ 129 h 163"/>
                <a:gd name="T30" fmla="*/ 118 w 152"/>
                <a:gd name="T31" fmla="*/ 144 h 163"/>
                <a:gd name="T32" fmla="*/ 119 w 152"/>
                <a:gd name="T33" fmla="*/ 131 h 163"/>
                <a:gd name="T34" fmla="*/ 117 w 152"/>
                <a:gd name="T35" fmla="*/ 118 h 163"/>
                <a:gd name="T36" fmla="*/ 107 w 152"/>
                <a:gd name="T37" fmla="*/ 107 h 163"/>
                <a:gd name="T38" fmla="*/ 94 w 152"/>
                <a:gd name="T39" fmla="*/ 99 h 163"/>
                <a:gd name="T40" fmla="*/ 80 w 152"/>
                <a:gd name="T41" fmla="*/ 92 h 163"/>
                <a:gd name="T42" fmla="*/ 57 w 152"/>
                <a:gd name="T43" fmla="*/ 73 h 163"/>
                <a:gd name="T44" fmla="*/ 44 w 152"/>
                <a:gd name="T45" fmla="*/ 50 h 163"/>
                <a:gd name="T46" fmla="*/ 26 w 152"/>
                <a:gd name="T47" fmla="*/ 42 h 163"/>
                <a:gd name="T48" fmla="*/ 14 w 152"/>
                <a:gd name="T49" fmla="*/ 53 h 163"/>
                <a:gd name="T50" fmla="*/ 10 w 152"/>
                <a:gd name="T51" fmla="*/ 46 h 163"/>
                <a:gd name="T52" fmla="*/ 0 w 152"/>
                <a:gd name="T53" fmla="*/ 33 h 163"/>
                <a:gd name="T54" fmla="*/ 0 w 152"/>
                <a:gd name="T55" fmla="*/ 21 h 163"/>
                <a:gd name="T56" fmla="*/ 5 w 152"/>
                <a:gd name="T57" fmla="*/ 21 h 163"/>
                <a:gd name="T58" fmla="*/ 19 w 152"/>
                <a:gd name="T59" fmla="*/ 15 h 163"/>
                <a:gd name="T60" fmla="*/ 26 w 152"/>
                <a:gd name="T61" fmla="*/ 16 h 163"/>
                <a:gd name="T62" fmla="*/ 37 w 152"/>
                <a:gd name="T63" fmla="*/ 12 h 163"/>
                <a:gd name="T64" fmla="*/ 44 w 152"/>
                <a:gd name="T65" fmla="*/ 4 h 163"/>
                <a:gd name="T66" fmla="*/ 115 w 152"/>
                <a:gd name="T67" fmla="*/ 138 h 163"/>
                <a:gd name="T68" fmla="*/ 114 w 152"/>
                <a:gd name="T69" fmla="*/ 157 h 163"/>
                <a:gd name="T70" fmla="*/ 101 w 152"/>
                <a:gd name="T71" fmla="*/ 158 h 163"/>
                <a:gd name="T72" fmla="*/ 76 w 152"/>
                <a:gd name="T73" fmla="*/ 149 h 163"/>
                <a:gd name="T74" fmla="*/ 93 w 152"/>
                <a:gd name="T75" fmla="*/ 141 h 163"/>
                <a:gd name="T76" fmla="*/ 26 w 152"/>
                <a:gd name="T77" fmla="*/ 97 h 163"/>
                <a:gd name="T78" fmla="*/ 41 w 152"/>
                <a:gd name="T79" fmla="*/ 102 h 163"/>
                <a:gd name="T80" fmla="*/ 33 w 152"/>
                <a:gd name="T81" fmla="*/ 123 h 163"/>
                <a:gd name="T82" fmla="*/ 23 w 152"/>
                <a:gd name="T83" fmla="*/ 124 h 163"/>
                <a:gd name="T84" fmla="*/ 20 w 152"/>
                <a:gd name="T85" fmla="*/ 97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52" h="163">
                  <a:moveTo>
                    <a:pt x="44" y="4"/>
                  </a:moveTo>
                  <a:lnTo>
                    <a:pt x="52" y="6"/>
                  </a:lnTo>
                  <a:lnTo>
                    <a:pt x="52" y="3"/>
                  </a:lnTo>
                  <a:lnTo>
                    <a:pt x="65" y="0"/>
                  </a:lnTo>
                  <a:lnTo>
                    <a:pt x="67" y="6"/>
                  </a:lnTo>
                  <a:lnTo>
                    <a:pt x="85" y="10"/>
                  </a:lnTo>
                  <a:lnTo>
                    <a:pt x="84" y="17"/>
                  </a:lnTo>
                  <a:lnTo>
                    <a:pt x="88" y="24"/>
                  </a:lnTo>
                  <a:lnTo>
                    <a:pt x="79" y="21"/>
                  </a:lnTo>
                  <a:lnTo>
                    <a:pt x="69" y="26"/>
                  </a:lnTo>
                  <a:lnTo>
                    <a:pt x="70" y="36"/>
                  </a:lnTo>
                  <a:lnTo>
                    <a:pt x="69" y="38"/>
                  </a:lnTo>
                  <a:lnTo>
                    <a:pt x="74" y="47"/>
                  </a:lnTo>
                  <a:lnTo>
                    <a:pt x="84" y="55"/>
                  </a:lnTo>
                  <a:lnTo>
                    <a:pt x="92" y="68"/>
                  </a:lnTo>
                  <a:lnTo>
                    <a:pt x="107" y="80"/>
                  </a:lnTo>
                  <a:lnTo>
                    <a:pt x="117" y="80"/>
                  </a:lnTo>
                  <a:lnTo>
                    <a:pt x="120" y="84"/>
                  </a:lnTo>
                  <a:lnTo>
                    <a:pt x="117" y="86"/>
                  </a:lnTo>
                  <a:lnTo>
                    <a:pt x="128" y="93"/>
                  </a:lnTo>
                  <a:lnTo>
                    <a:pt x="139" y="98"/>
                  </a:lnTo>
                  <a:lnTo>
                    <a:pt x="150" y="105"/>
                  </a:lnTo>
                  <a:lnTo>
                    <a:pt x="152" y="107"/>
                  </a:lnTo>
                  <a:lnTo>
                    <a:pt x="149" y="114"/>
                  </a:lnTo>
                  <a:lnTo>
                    <a:pt x="143" y="106"/>
                  </a:lnTo>
                  <a:lnTo>
                    <a:pt x="131" y="103"/>
                  </a:lnTo>
                  <a:lnTo>
                    <a:pt x="126" y="114"/>
                  </a:lnTo>
                  <a:lnTo>
                    <a:pt x="136" y="120"/>
                  </a:lnTo>
                  <a:lnTo>
                    <a:pt x="135" y="128"/>
                  </a:lnTo>
                  <a:lnTo>
                    <a:pt x="130" y="129"/>
                  </a:lnTo>
                  <a:lnTo>
                    <a:pt x="123" y="142"/>
                  </a:lnTo>
                  <a:lnTo>
                    <a:pt x="118" y="144"/>
                  </a:lnTo>
                  <a:lnTo>
                    <a:pt x="118" y="138"/>
                  </a:lnTo>
                  <a:lnTo>
                    <a:pt x="119" y="131"/>
                  </a:lnTo>
                  <a:lnTo>
                    <a:pt x="122" y="128"/>
                  </a:lnTo>
                  <a:lnTo>
                    <a:pt x="117" y="118"/>
                  </a:lnTo>
                  <a:lnTo>
                    <a:pt x="113" y="110"/>
                  </a:lnTo>
                  <a:lnTo>
                    <a:pt x="107" y="107"/>
                  </a:lnTo>
                  <a:lnTo>
                    <a:pt x="104" y="101"/>
                  </a:lnTo>
                  <a:lnTo>
                    <a:pt x="94" y="99"/>
                  </a:lnTo>
                  <a:lnTo>
                    <a:pt x="88" y="93"/>
                  </a:lnTo>
                  <a:lnTo>
                    <a:pt x="80" y="92"/>
                  </a:lnTo>
                  <a:lnTo>
                    <a:pt x="69" y="84"/>
                  </a:lnTo>
                  <a:lnTo>
                    <a:pt x="57" y="73"/>
                  </a:lnTo>
                  <a:lnTo>
                    <a:pt x="48" y="66"/>
                  </a:lnTo>
                  <a:lnTo>
                    <a:pt x="44" y="50"/>
                  </a:lnTo>
                  <a:lnTo>
                    <a:pt x="37" y="47"/>
                  </a:lnTo>
                  <a:lnTo>
                    <a:pt x="26" y="42"/>
                  </a:lnTo>
                  <a:lnTo>
                    <a:pt x="20" y="45"/>
                  </a:lnTo>
                  <a:lnTo>
                    <a:pt x="14" y="53"/>
                  </a:lnTo>
                  <a:lnTo>
                    <a:pt x="9" y="53"/>
                  </a:lnTo>
                  <a:lnTo>
                    <a:pt x="10" y="46"/>
                  </a:lnTo>
                  <a:lnTo>
                    <a:pt x="2" y="43"/>
                  </a:lnTo>
                  <a:lnTo>
                    <a:pt x="0" y="33"/>
                  </a:lnTo>
                  <a:lnTo>
                    <a:pt x="4" y="28"/>
                  </a:lnTo>
                  <a:lnTo>
                    <a:pt x="0" y="21"/>
                  </a:lnTo>
                  <a:lnTo>
                    <a:pt x="0" y="17"/>
                  </a:lnTo>
                  <a:lnTo>
                    <a:pt x="5" y="21"/>
                  </a:lnTo>
                  <a:lnTo>
                    <a:pt x="11" y="20"/>
                  </a:lnTo>
                  <a:lnTo>
                    <a:pt x="19" y="15"/>
                  </a:lnTo>
                  <a:lnTo>
                    <a:pt x="20" y="17"/>
                  </a:lnTo>
                  <a:lnTo>
                    <a:pt x="26" y="16"/>
                  </a:lnTo>
                  <a:lnTo>
                    <a:pt x="28" y="10"/>
                  </a:lnTo>
                  <a:lnTo>
                    <a:pt x="37" y="12"/>
                  </a:lnTo>
                  <a:lnTo>
                    <a:pt x="44" y="10"/>
                  </a:lnTo>
                  <a:lnTo>
                    <a:pt x="44" y="4"/>
                  </a:lnTo>
                  <a:close/>
                  <a:moveTo>
                    <a:pt x="106" y="140"/>
                  </a:moveTo>
                  <a:lnTo>
                    <a:pt x="115" y="138"/>
                  </a:lnTo>
                  <a:lnTo>
                    <a:pt x="113" y="151"/>
                  </a:lnTo>
                  <a:lnTo>
                    <a:pt x="114" y="157"/>
                  </a:lnTo>
                  <a:lnTo>
                    <a:pt x="113" y="163"/>
                  </a:lnTo>
                  <a:lnTo>
                    <a:pt x="101" y="158"/>
                  </a:lnTo>
                  <a:lnTo>
                    <a:pt x="94" y="157"/>
                  </a:lnTo>
                  <a:lnTo>
                    <a:pt x="76" y="149"/>
                  </a:lnTo>
                  <a:lnTo>
                    <a:pt x="78" y="140"/>
                  </a:lnTo>
                  <a:lnTo>
                    <a:pt x="93" y="141"/>
                  </a:lnTo>
                  <a:lnTo>
                    <a:pt x="106" y="140"/>
                  </a:lnTo>
                  <a:close/>
                  <a:moveTo>
                    <a:pt x="26" y="97"/>
                  </a:moveTo>
                  <a:lnTo>
                    <a:pt x="32" y="92"/>
                  </a:lnTo>
                  <a:lnTo>
                    <a:pt x="41" y="102"/>
                  </a:lnTo>
                  <a:lnTo>
                    <a:pt x="40" y="124"/>
                  </a:lnTo>
                  <a:lnTo>
                    <a:pt x="33" y="123"/>
                  </a:lnTo>
                  <a:lnTo>
                    <a:pt x="28" y="128"/>
                  </a:lnTo>
                  <a:lnTo>
                    <a:pt x="23" y="124"/>
                  </a:lnTo>
                  <a:lnTo>
                    <a:pt x="22" y="105"/>
                  </a:lnTo>
                  <a:lnTo>
                    <a:pt x="20" y="97"/>
                  </a:lnTo>
                  <a:lnTo>
                    <a:pt x="26" y="9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7" name="Freeform 153">
              <a:extLst>
                <a:ext uri="{FF2B5EF4-FFF2-40B4-BE49-F238E27FC236}">
                  <a16:creationId xmlns:a16="http://schemas.microsoft.com/office/drawing/2014/main" id="{06D0748E-917E-895D-D7A9-43637ED0AE9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81513" y="1514475"/>
              <a:ext cx="87313" cy="66675"/>
            </a:xfrm>
            <a:custGeom>
              <a:avLst/>
              <a:gdLst>
                <a:gd name="T0" fmla="*/ 23 w 55"/>
                <a:gd name="T1" fmla="*/ 40 h 42"/>
                <a:gd name="T2" fmla="*/ 16 w 55"/>
                <a:gd name="T3" fmla="*/ 41 h 42"/>
                <a:gd name="T4" fmla="*/ 8 w 55"/>
                <a:gd name="T5" fmla="*/ 40 h 42"/>
                <a:gd name="T6" fmla="*/ 2 w 55"/>
                <a:gd name="T7" fmla="*/ 32 h 42"/>
                <a:gd name="T8" fmla="*/ 0 w 55"/>
                <a:gd name="T9" fmla="*/ 16 h 42"/>
                <a:gd name="T10" fmla="*/ 3 w 55"/>
                <a:gd name="T11" fmla="*/ 13 h 42"/>
                <a:gd name="T12" fmla="*/ 6 w 55"/>
                <a:gd name="T13" fmla="*/ 7 h 42"/>
                <a:gd name="T14" fmla="*/ 15 w 55"/>
                <a:gd name="T15" fmla="*/ 7 h 42"/>
                <a:gd name="T16" fmla="*/ 19 w 55"/>
                <a:gd name="T17" fmla="*/ 3 h 42"/>
                <a:gd name="T18" fmla="*/ 28 w 55"/>
                <a:gd name="T19" fmla="*/ 0 h 42"/>
                <a:gd name="T20" fmla="*/ 28 w 55"/>
                <a:gd name="T21" fmla="*/ 7 h 42"/>
                <a:gd name="T22" fmla="*/ 25 w 55"/>
                <a:gd name="T23" fmla="*/ 11 h 42"/>
                <a:gd name="T24" fmla="*/ 26 w 55"/>
                <a:gd name="T25" fmla="*/ 15 h 42"/>
                <a:gd name="T26" fmla="*/ 33 w 55"/>
                <a:gd name="T27" fmla="*/ 18 h 42"/>
                <a:gd name="T28" fmla="*/ 32 w 55"/>
                <a:gd name="T29" fmla="*/ 23 h 42"/>
                <a:gd name="T30" fmla="*/ 28 w 55"/>
                <a:gd name="T31" fmla="*/ 22 h 42"/>
                <a:gd name="T32" fmla="*/ 20 w 55"/>
                <a:gd name="T33" fmla="*/ 33 h 42"/>
                <a:gd name="T34" fmla="*/ 23 w 55"/>
                <a:gd name="T35" fmla="*/ 40 h 42"/>
                <a:gd name="T36" fmla="*/ 50 w 55"/>
                <a:gd name="T37" fmla="*/ 23 h 42"/>
                <a:gd name="T38" fmla="*/ 55 w 55"/>
                <a:gd name="T39" fmla="*/ 31 h 42"/>
                <a:gd name="T40" fmla="*/ 49 w 55"/>
                <a:gd name="T41" fmla="*/ 42 h 42"/>
                <a:gd name="T42" fmla="*/ 37 w 55"/>
                <a:gd name="T43" fmla="*/ 35 h 42"/>
                <a:gd name="T44" fmla="*/ 34 w 55"/>
                <a:gd name="T45" fmla="*/ 28 h 42"/>
                <a:gd name="T46" fmla="*/ 50 w 55"/>
                <a:gd name="T47" fmla="*/ 23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5" h="42">
                  <a:moveTo>
                    <a:pt x="23" y="40"/>
                  </a:moveTo>
                  <a:lnTo>
                    <a:pt x="16" y="41"/>
                  </a:lnTo>
                  <a:lnTo>
                    <a:pt x="8" y="40"/>
                  </a:lnTo>
                  <a:lnTo>
                    <a:pt x="2" y="32"/>
                  </a:lnTo>
                  <a:lnTo>
                    <a:pt x="0" y="16"/>
                  </a:lnTo>
                  <a:lnTo>
                    <a:pt x="3" y="13"/>
                  </a:lnTo>
                  <a:lnTo>
                    <a:pt x="6" y="7"/>
                  </a:lnTo>
                  <a:lnTo>
                    <a:pt x="15" y="7"/>
                  </a:lnTo>
                  <a:lnTo>
                    <a:pt x="19" y="3"/>
                  </a:lnTo>
                  <a:lnTo>
                    <a:pt x="28" y="0"/>
                  </a:lnTo>
                  <a:lnTo>
                    <a:pt x="28" y="7"/>
                  </a:lnTo>
                  <a:lnTo>
                    <a:pt x="25" y="11"/>
                  </a:lnTo>
                  <a:lnTo>
                    <a:pt x="26" y="15"/>
                  </a:lnTo>
                  <a:lnTo>
                    <a:pt x="33" y="18"/>
                  </a:lnTo>
                  <a:lnTo>
                    <a:pt x="32" y="23"/>
                  </a:lnTo>
                  <a:lnTo>
                    <a:pt x="28" y="22"/>
                  </a:lnTo>
                  <a:lnTo>
                    <a:pt x="20" y="33"/>
                  </a:lnTo>
                  <a:lnTo>
                    <a:pt x="23" y="40"/>
                  </a:lnTo>
                  <a:close/>
                  <a:moveTo>
                    <a:pt x="50" y="23"/>
                  </a:moveTo>
                  <a:lnTo>
                    <a:pt x="55" y="31"/>
                  </a:lnTo>
                  <a:lnTo>
                    <a:pt x="49" y="42"/>
                  </a:lnTo>
                  <a:lnTo>
                    <a:pt x="37" y="35"/>
                  </a:lnTo>
                  <a:lnTo>
                    <a:pt x="34" y="28"/>
                  </a:lnTo>
                  <a:lnTo>
                    <a:pt x="50" y="2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8" name="Freeform 154">
              <a:extLst>
                <a:ext uri="{FF2B5EF4-FFF2-40B4-BE49-F238E27FC236}">
                  <a16:creationId xmlns:a16="http://schemas.microsoft.com/office/drawing/2014/main" id="{A4F8601A-BEAC-8501-30F9-66E929EDEE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5763" y="1490663"/>
              <a:ext cx="171450" cy="206375"/>
            </a:xfrm>
            <a:custGeom>
              <a:avLst/>
              <a:gdLst>
                <a:gd name="T0" fmla="*/ 15 w 108"/>
                <a:gd name="T1" fmla="*/ 72 h 130"/>
                <a:gd name="T2" fmla="*/ 6 w 108"/>
                <a:gd name="T3" fmla="*/ 68 h 130"/>
                <a:gd name="T4" fmla="*/ 0 w 108"/>
                <a:gd name="T5" fmla="*/ 69 h 130"/>
                <a:gd name="T6" fmla="*/ 2 w 108"/>
                <a:gd name="T7" fmla="*/ 60 h 130"/>
                <a:gd name="T8" fmla="*/ 1 w 108"/>
                <a:gd name="T9" fmla="*/ 54 h 130"/>
                <a:gd name="T10" fmla="*/ 10 w 108"/>
                <a:gd name="T11" fmla="*/ 52 h 130"/>
                <a:gd name="T12" fmla="*/ 22 w 108"/>
                <a:gd name="T13" fmla="*/ 61 h 130"/>
                <a:gd name="T14" fmla="*/ 15 w 108"/>
                <a:gd name="T15" fmla="*/ 72 h 130"/>
                <a:gd name="T16" fmla="*/ 52 w 108"/>
                <a:gd name="T17" fmla="*/ 78 h 130"/>
                <a:gd name="T18" fmla="*/ 53 w 108"/>
                <a:gd name="T19" fmla="*/ 69 h 130"/>
                <a:gd name="T20" fmla="*/ 45 w 108"/>
                <a:gd name="T21" fmla="*/ 60 h 130"/>
                <a:gd name="T22" fmla="*/ 32 w 108"/>
                <a:gd name="T23" fmla="*/ 57 h 130"/>
                <a:gd name="T24" fmla="*/ 30 w 108"/>
                <a:gd name="T25" fmla="*/ 54 h 130"/>
                <a:gd name="T26" fmla="*/ 34 w 108"/>
                <a:gd name="T27" fmla="*/ 47 h 130"/>
                <a:gd name="T28" fmla="*/ 30 w 108"/>
                <a:gd name="T29" fmla="*/ 43 h 130"/>
                <a:gd name="T30" fmla="*/ 23 w 108"/>
                <a:gd name="T31" fmla="*/ 51 h 130"/>
                <a:gd name="T32" fmla="*/ 23 w 108"/>
                <a:gd name="T33" fmla="*/ 35 h 130"/>
                <a:gd name="T34" fmla="*/ 18 w 108"/>
                <a:gd name="T35" fmla="*/ 28 h 130"/>
                <a:gd name="T36" fmla="*/ 23 w 108"/>
                <a:gd name="T37" fmla="*/ 13 h 130"/>
                <a:gd name="T38" fmla="*/ 32 w 108"/>
                <a:gd name="T39" fmla="*/ 2 h 130"/>
                <a:gd name="T40" fmla="*/ 40 w 108"/>
                <a:gd name="T41" fmla="*/ 2 h 130"/>
                <a:gd name="T42" fmla="*/ 54 w 108"/>
                <a:gd name="T43" fmla="*/ 0 h 130"/>
                <a:gd name="T44" fmla="*/ 41 w 108"/>
                <a:gd name="T45" fmla="*/ 17 h 130"/>
                <a:gd name="T46" fmla="*/ 53 w 108"/>
                <a:gd name="T47" fmla="*/ 16 h 130"/>
                <a:gd name="T48" fmla="*/ 66 w 108"/>
                <a:gd name="T49" fmla="*/ 16 h 130"/>
                <a:gd name="T50" fmla="*/ 64 w 108"/>
                <a:gd name="T51" fmla="*/ 26 h 130"/>
                <a:gd name="T52" fmla="*/ 52 w 108"/>
                <a:gd name="T53" fmla="*/ 41 h 130"/>
                <a:gd name="T54" fmla="*/ 65 w 108"/>
                <a:gd name="T55" fmla="*/ 42 h 130"/>
                <a:gd name="T56" fmla="*/ 66 w 108"/>
                <a:gd name="T57" fmla="*/ 43 h 130"/>
                <a:gd name="T58" fmla="*/ 75 w 108"/>
                <a:gd name="T59" fmla="*/ 60 h 130"/>
                <a:gd name="T60" fmla="*/ 83 w 108"/>
                <a:gd name="T61" fmla="*/ 63 h 130"/>
                <a:gd name="T62" fmla="*/ 91 w 108"/>
                <a:gd name="T63" fmla="*/ 80 h 130"/>
                <a:gd name="T64" fmla="*/ 95 w 108"/>
                <a:gd name="T65" fmla="*/ 85 h 130"/>
                <a:gd name="T66" fmla="*/ 108 w 108"/>
                <a:gd name="T67" fmla="*/ 87 h 130"/>
                <a:gd name="T68" fmla="*/ 106 w 108"/>
                <a:gd name="T69" fmla="*/ 98 h 130"/>
                <a:gd name="T70" fmla="*/ 100 w 108"/>
                <a:gd name="T71" fmla="*/ 103 h 130"/>
                <a:gd name="T72" fmla="*/ 105 w 108"/>
                <a:gd name="T73" fmla="*/ 111 h 130"/>
                <a:gd name="T74" fmla="*/ 95 w 108"/>
                <a:gd name="T75" fmla="*/ 117 h 130"/>
                <a:gd name="T76" fmla="*/ 79 w 108"/>
                <a:gd name="T77" fmla="*/ 117 h 130"/>
                <a:gd name="T78" fmla="*/ 58 w 108"/>
                <a:gd name="T79" fmla="*/ 122 h 130"/>
                <a:gd name="T80" fmla="*/ 53 w 108"/>
                <a:gd name="T81" fmla="*/ 119 h 130"/>
                <a:gd name="T82" fmla="*/ 44 w 108"/>
                <a:gd name="T83" fmla="*/ 126 h 130"/>
                <a:gd name="T84" fmla="*/ 34 w 108"/>
                <a:gd name="T85" fmla="*/ 124 h 130"/>
                <a:gd name="T86" fmla="*/ 25 w 108"/>
                <a:gd name="T87" fmla="*/ 130 h 130"/>
                <a:gd name="T88" fmla="*/ 18 w 108"/>
                <a:gd name="T89" fmla="*/ 128 h 130"/>
                <a:gd name="T90" fmla="*/ 38 w 108"/>
                <a:gd name="T91" fmla="*/ 112 h 130"/>
                <a:gd name="T92" fmla="*/ 47 w 108"/>
                <a:gd name="T93" fmla="*/ 108 h 130"/>
                <a:gd name="T94" fmla="*/ 28 w 108"/>
                <a:gd name="T95" fmla="*/ 106 h 130"/>
                <a:gd name="T96" fmla="*/ 26 w 108"/>
                <a:gd name="T97" fmla="*/ 99 h 130"/>
                <a:gd name="T98" fmla="*/ 38 w 108"/>
                <a:gd name="T99" fmla="*/ 95 h 130"/>
                <a:gd name="T100" fmla="*/ 32 w 108"/>
                <a:gd name="T101" fmla="*/ 86 h 130"/>
                <a:gd name="T102" fmla="*/ 35 w 108"/>
                <a:gd name="T103" fmla="*/ 77 h 130"/>
                <a:gd name="T104" fmla="*/ 52 w 108"/>
                <a:gd name="T105" fmla="*/ 78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08" h="130">
                  <a:moveTo>
                    <a:pt x="15" y="72"/>
                  </a:moveTo>
                  <a:lnTo>
                    <a:pt x="6" y="68"/>
                  </a:lnTo>
                  <a:lnTo>
                    <a:pt x="0" y="69"/>
                  </a:lnTo>
                  <a:lnTo>
                    <a:pt x="2" y="60"/>
                  </a:lnTo>
                  <a:lnTo>
                    <a:pt x="1" y="54"/>
                  </a:lnTo>
                  <a:lnTo>
                    <a:pt x="10" y="52"/>
                  </a:lnTo>
                  <a:lnTo>
                    <a:pt x="22" y="61"/>
                  </a:lnTo>
                  <a:lnTo>
                    <a:pt x="15" y="72"/>
                  </a:lnTo>
                  <a:close/>
                  <a:moveTo>
                    <a:pt x="52" y="78"/>
                  </a:moveTo>
                  <a:lnTo>
                    <a:pt x="53" y="69"/>
                  </a:lnTo>
                  <a:lnTo>
                    <a:pt x="45" y="60"/>
                  </a:lnTo>
                  <a:lnTo>
                    <a:pt x="32" y="57"/>
                  </a:lnTo>
                  <a:lnTo>
                    <a:pt x="30" y="54"/>
                  </a:lnTo>
                  <a:lnTo>
                    <a:pt x="34" y="47"/>
                  </a:lnTo>
                  <a:lnTo>
                    <a:pt x="30" y="43"/>
                  </a:lnTo>
                  <a:lnTo>
                    <a:pt x="23" y="51"/>
                  </a:lnTo>
                  <a:lnTo>
                    <a:pt x="23" y="35"/>
                  </a:lnTo>
                  <a:lnTo>
                    <a:pt x="18" y="28"/>
                  </a:lnTo>
                  <a:lnTo>
                    <a:pt x="23" y="13"/>
                  </a:lnTo>
                  <a:lnTo>
                    <a:pt x="32" y="2"/>
                  </a:lnTo>
                  <a:lnTo>
                    <a:pt x="40" y="2"/>
                  </a:lnTo>
                  <a:lnTo>
                    <a:pt x="54" y="0"/>
                  </a:lnTo>
                  <a:lnTo>
                    <a:pt x="41" y="17"/>
                  </a:lnTo>
                  <a:lnTo>
                    <a:pt x="53" y="16"/>
                  </a:lnTo>
                  <a:lnTo>
                    <a:pt x="66" y="16"/>
                  </a:lnTo>
                  <a:lnTo>
                    <a:pt x="64" y="26"/>
                  </a:lnTo>
                  <a:lnTo>
                    <a:pt x="52" y="41"/>
                  </a:lnTo>
                  <a:lnTo>
                    <a:pt x="65" y="42"/>
                  </a:lnTo>
                  <a:lnTo>
                    <a:pt x="66" y="43"/>
                  </a:lnTo>
                  <a:lnTo>
                    <a:pt x="75" y="60"/>
                  </a:lnTo>
                  <a:lnTo>
                    <a:pt x="83" y="63"/>
                  </a:lnTo>
                  <a:lnTo>
                    <a:pt x="91" y="80"/>
                  </a:lnTo>
                  <a:lnTo>
                    <a:pt x="95" y="85"/>
                  </a:lnTo>
                  <a:lnTo>
                    <a:pt x="108" y="87"/>
                  </a:lnTo>
                  <a:lnTo>
                    <a:pt x="106" y="98"/>
                  </a:lnTo>
                  <a:lnTo>
                    <a:pt x="100" y="103"/>
                  </a:lnTo>
                  <a:lnTo>
                    <a:pt x="105" y="111"/>
                  </a:lnTo>
                  <a:lnTo>
                    <a:pt x="95" y="117"/>
                  </a:lnTo>
                  <a:lnTo>
                    <a:pt x="79" y="117"/>
                  </a:lnTo>
                  <a:lnTo>
                    <a:pt x="58" y="122"/>
                  </a:lnTo>
                  <a:lnTo>
                    <a:pt x="53" y="119"/>
                  </a:lnTo>
                  <a:lnTo>
                    <a:pt x="44" y="126"/>
                  </a:lnTo>
                  <a:lnTo>
                    <a:pt x="34" y="124"/>
                  </a:lnTo>
                  <a:lnTo>
                    <a:pt x="25" y="130"/>
                  </a:lnTo>
                  <a:lnTo>
                    <a:pt x="18" y="128"/>
                  </a:lnTo>
                  <a:lnTo>
                    <a:pt x="38" y="112"/>
                  </a:lnTo>
                  <a:lnTo>
                    <a:pt x="47" y="108"/>
                  </a:lnTo>
                  <a:lnTo>
                    <a:pt x="28" y="106"/>
                  </a:lnTo>
                  <a:lnTo>
                    <a:pt x="26" y="99"/>
                  </a:lnTo>
                  <a:lnTo>
                    <a:pt x="38" y="95"/>
                  </a:lnTo>
                  <a:lnTo>
                    <a:pt x="32" y="86"/>
                  </a:lnTo>
                  <a:lnTo>
                    <a:pt x="35" y="77"/>
                  </a:lnTo>
                  <a:lnTo>
                    <a:pt x="52" y="7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9" name="Freeform 155">
              <a:extLst>
                <a:ext uri="{FF2B5EF4-FFF2-40B4-BE49-F238E27FC236}">
                  <a16:creationId xmlns:a16="http://schemas.microsoft.com/office/drawing/2014/main" id="{37721C6C-E3C4-10DB-62CB-E950BD9996F1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9063" y="1316038"/>
              <a:ext cx="177800" cy="65088"/>
            </a:xfrm>
            <a:custGeom>
              <a:avLst/>
              <a:gdLst>
                <a:gd name="T0" fmla="*/ 105 w 112"/>
                <a:gd name="T1" fmla="*/ 1 h 41"/>
                <a:gd name="T2" fmla="*/ 102 w 112"/>
                <a:gd name="T3" fmla="*/ 9 h 41"/>
                <a:gd name="T4" fmla="*/ 112 w 112"/>
                <a:gd name="T5" fmla="*/ 19 h 41"/>
                <a:gd name="T6" fmla="*/ 98 w 112"/>
                <a:gd name="T7" fmla="*/ 30 h 41"/>
                <a:gd name="T8" fmla="*/ 65 w 112"/>
                <a:gd name="T9" fmla="*/ 39 h 41"/>
                <a:gd name="T10" fmla="*/ 56 w 112"/>
                <a:gd name="T11" fmla="*/ 41 h 41"/>
                <a:gd name="T12" fmla="*/ 43 w 112"/>
                <a:gd name="T13" fmla="*/ 39 h 41"/>
                <a:gd name="T14" fmla="*/ 13 w 112"/>
                <a:gd name="T15" fmla="*/ 36 h 41"/>
                <a:gd name="T16" fmla="*/ 25 w 112"/>
                <a:gd name="T17" fmla="*/ 30 h 41"/>
                <a:gd name="T18" fmla="*/ 3 w 112"/>
                <a:gd name="T19" fmla="*/ 22 h 41"/>
                <a:gd name="T20" fmla="*/ 21 w 112"/>
                <a:gd name="T21" fmla="*/ 19 h 41"/>
                <a:gd name="T22" fmla="*/ 22 w 112"/>
                <a:gd name="T23" fmla="*/ 15 h 41"/>
                <a:gd name="T24" fmla="*/ 0 w 112"/>
                <a:gd name="T25" fmla="*/ 11 h 41"/>
                <a:gd name="T26" fmla="*/ 11 w 112"/>
                <a:gd name="T27" fmla="*/ 4 h 41"/>
                <a:gd name="T28" fmla="*/ 25 w 112"/>
                <a:gd name="T29" fmla="*/ 1 h 41"/>
                <a:gd name="T30" fmla="*/ 41 w 112"/>
                <a:gd name="T31" fmla="*/ 10 h 41"/>
                <a:gd name="T32" fmla="*/ 57 w 112"/>
                <a:gd name="T33" fmla="*/ 4 h 41"/>
                <a:gd name="T34" fmla="*/ 70 w 112"/>
                <a:gd name="T35" fmla="*/ 8 h 41"/>
                <a:gd name="T36" fmla="*/ 87 w 112"/>
                <a:gd name="T37" fmla="*/ 0 h 41"/>
                <a:gd name="T38" fmla="*/ 105 w 112"/>
                <a:gd name="T39" fmla="*/ 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12" h="41">
                  <a:moveTo>
                    <a:pt x="105" y="1"/>
                  </a:moveTo>
                  <a:lnTo>
                    <a:pt x="102" y="9"/>
                  </a:lnTo>
                  <a:lnTo>
                    <a:pt x="112" y="19"/>
                  </a:lnTo>
                  <a:lnTo>
                    <a:pt x="98" y="30"/>
                  </a:lnTo>
                  <a:lnTo>
                    <a:pt x="65" y="39"/>
                  </a:lnTo>
                  <a:lnTo>
                    <a:pt x="56" y="41"/>
                  </a:lnTo>
                  <a:lnTo>
                    <a:pt x="43" y="39"/>
                  </a:lnTo>
                  <a:lnTo>
                    <a:pt x="13" y="36"/>
                  </a:lnTo>
                  <a:lnTo>
                    <a:pt x="25" y="30"/>
                  </a:lnTo>
                  <a:lnTo>
                    <a:pt x="3" y="22"/>
                  </a:lnTo>
                  <a:lnTo>
                    <a:pt x="21" y="19"/>
                  </a:lnTo>
                  <a:lnTo>
                    <a:pt x="22" y="15"/>
                  </a:lnTo>
                  <a:lnTo>
                    <a:pt x="0" y="11"/>
                  </a:lnTo>
                  <a:lnTo>
                    <a:pt x="11" y="4"/>
                  </a:lnTo>
                  <a:lnTo>
                    <a:pt x="25" y="1"/>
                  </a:lnTo>
                  <a:lnTo>
                    <a:pt x="41" y="10"/>
                  </a:lnTo>
                  <a:lnTo>
                    <a:pt x="57" y="4"/>
                  </a:lnTo>
                  <a:lnTo>
                    <a:pt x="70" y="8"/>
                  </a:lnTo>
                  <a:lnTo>
                    <a:pt x="87" y="0"/>
                  </a:lnTo>
                  <a:lnTo>
                    <a:pt x="105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0" name="Freeform 156">
              <a:extLst>
                <a:ext uri="{FF2B5EF4-FFF2-40B4-BE49-F238E27FC236}">
                  <a16:creationId xmlns:a16="http://schemas.microsoft.com/office/drawing/2014/main" id="{77002B26-49F2-E58E-6F2C-362733A8F6F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245101" y="1895475"/>
              <a:ext cx="114300" cy="88900"/>
            </a:xfrm>
            <a:custGeom>
              <a:avLst/>
              <a:gdLst>
                <a:gd name="T0" fmla="*/ 16 w 72"/>
                <a:gd name="T1" fmla="*/ 0 h 56"/>
                <a:gd name="T2" fmla="*/ 20 w 72"/>
                <a:gd name="T3" fmla="*/ 1 h 56"/>
                <a:gd name="T4" fmla="*/ 31 w 72"/>
                <a:gd name="T5" fmla="*/ 11 h 56"/>
                <a:gd name="T6" fmla="*/ 35 w 72"/>
                <a:gd name="T7" fmla="*/ 12 h 56"/>
                <a:gd name="T8" fmla="*/ 37 w 72"/>
                <a:gd name="T9" fmla="*/ 8 h 56"/>
                <a:gd name="T10" fmla="*/ 43 w 72"/>
                <a:gd name="T11" fmla="*/ 1 h 56"/>
                <a:gd name="T12" fmla="*/ 52 w 72"/>
                <a:gd name="T13" fmla="*/ 11 h 56"/>
                <a:gd name="T14" fmla="*/ 61 w 72"/>
                <a:gd name="T15" fmla="*/ 20 h 56"/>
                <a:gd name="T16" fmla="*/ 66 w 72"/>
                <a:gd name="T17" fmla="*/ 21 h 56"/>
                <a:gd name="T18" fmla="*/ 72 w 72"/>
                <a:gd name="T19" fmla="*/ 25 h 56"/>
                <a:gd name="T20" fmla="*/ 63 w 72"/>
                <a:gd name="T21" fmla="*/ 26 h 56"/>
                <a:gd name="T22" fmla="*/ 63 w 72"/>
                <a:gd name="T23" fmla="*/ 39 h 56"/>
                <a:gd name="T24" fmla="*/ 61 w 72"/>
                <a:gd name="T25" fmla="*/ 46 h 56"/>
                <a:gd name="T26" fmla="*/ 57 w 72"/>
                <a:gd name="T27" fmla="*/ 48 h 56"/>
                <a:gd name="T28" fmla="*/ 59 w 72"/>
                <a:gd name="T29" fmla="*/ 56 h 56"/>
                <a:gd name="T30" fmla="*/ 56 w 72"/>
                <a:gd name="T31" fmla="*/ 56 h 56"/>
                <a:gd name="T32" fmla="*/ 46 w 72"/>
                <a:gd name="T33" fmla="*/ 50 h 56"/>
                <a:gd name="T34" fmla="*/ 50 w 72"/>
                <a:gd name="T35" fmla="*/ 42 h 56"/>
                <a:gd name="T36" fmla="*/ 44 w 72"/>
                <a:gd name="T37" fmla="*/ 37 h 56"/>
                <a:gd name="T38" fmla="*/ 39 w 72"/>
                <a:gd name="T39" fmla="*/ 38 h 56"/>
                <a:gd name="T40" fmla="*/ 27 w 72"/>
                <a:gd name="T41" fmla="*/ 50 h 56"/>
                <a:gd name="T42" fmla="*/ 25 w 72"/>
                <a:gd name="T43" fmla="*/ 38 h 56"/>
                <a:gd name="T44" fmla="*/ 18 w 72"/>
                <a:gd name="T45" fmla="*/ 35 h 56"/>
                <a:gd name="T46" fmla="*/ 12 w 72"/>
                <a:gd name="T47" fmla="*/ 31 h 56"/>
                <a:gd name="T48" fmla="*/ 14 w 72"/>
                <a:gd name="T49" fmla="*/ 26 h 56"/>
                <a:gd name="T50" fmla="*/ 7 w 72"/>
                <a:gd name="T51" fmla="*/ 21 h 56"/>
                <a:gd name="T52" fmla="*/ 8 w 72"/>
                <a:gd name="T53" fmla="*/ 17 h 56"/>
                <a:gd name="T54" fmla="*/ 3 w 72"/>
                <a:gd name="T55" fmla="*/ 14 h 56"/>
                <a:gd name="T56" fmla="*/ 0 w 72"/>
                <a:gd name="T57" fmla="*/ 11 h 56"/>
                <a:gd name="T58" fmla="*/ 1 w 72"/>
                <a:gd name="T59" fmla="*/ 8 h 56"/>
                <a:gd name="T60" fmla="*/ 13 w 72"/>
                <a:gd name="T61" fmla="*/ 13 h 56"/>
                <a:gd name="T62" fmla="*/ 20 w 72"/>
                <a:gd name="T63" fmla="*/ 13 h 56"/>
                <a:gd name="T64" fmla="*/ 21 w 72"/>
                <a:gd name="T65" fmla="*/ 12 h 56"/>
                <a:gd name="T66" fmla="*/ 13 w 72"/>
                <a:gd name="T67" fmla="*/ 3 h 56"/>
                <a:gd name="T68" fmla="*/ 16 w 72"/>
                <a:gd name="T69" fmla="*/ 0 h 56"/>
                <a:gd name="T70" fmla="*/ 22 w 72"/>
                <a:gd name="T71" fmla="*/ 50 h 56"/>
                <a:gd name="T72" fmla="*/ 13 w 72"/>
                <a:gd name="T73" fmla="*/ 48 h 56"/>
                <a:gd name="T74" fmla="*/ 4 w 72"/>
                <a:gd name="T75" fmla="*/ 40 h 56"/>
                <a:gd name="T76" fmla="*/ 1 w 72"/>
                <a:gd name="T77" fmla="*/ 34 h 56"/>
                <a:gd name="T78" fmla="*/ 4 w 72"/>
                <a:gd name="T79" fmla="*/ 34 h 56"/>
                <a:gd name="T80" fmla="*/ 9 w 72"/>
                <a:gd name="T81" fmla="*/ 38 h 56"/>
                <a:gd name="T82" fmla="*/ 14 w 72"/>
                <a:gd name="T83" fmla="*/ 38 h 56"/>
                <a:gd name="T84" fmla="*/ 16 w 72"/>
                <a:gd name="T85" fmla="*/ 40 h 56"/>
                <a:gd name="T86" fmla="*/ 22 w 72"/>
                <a:gd name="T87" fmla="*/ 50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72" h="56">
                  <a:moveTo>
                    <a:pt x="16" y="0"/>
                  </a:moveTo>
                  <a:lnTo>
                    <a:pt x="20" y="1"/>
                  </a:lnTo>
                  <a:lnTo>
                    <a:pt x="31" y="11"/>
                  </a:lnTo>
                  <a:lnTo>
                    <a:pt x="35" y="12"/>
                  </a:lnTo>
                  <a:lnTo>
                    <a:pt x="37" y="8"/>
                  </a:lnTo>
                  <a:lnTo>
                    <a:pt x="43" y="1"/>
                  </a:lnTo>
                  <a:lnTo>
                    <a:pt x="52" y="11"/>
                  </a:lnTo>
                  <a:lnTo>
                    <a:pt x="61" y="20"/>
                  </a:lnTo>
                  <a:lnTo>
                    <a:pt x="66" y="21"/>
                  </a:lnTo>
                  <a:lnTo>
                    <a:pt x="72" y="25"/>
                  </a:lnTo>
                  <a:lnTo>
                    <a:pt x="63" y="26"/>
                  </a:lnTo>
                  <a:lnTo>
                    <a:pt x="63" y="39"/>
                  </a:lnTo>
                  <a:lnTo>
                    <a:pt x="61" y="46"/>
                  </a:lnTo>
                  <a:lnTo>
                    <a:pt x="57" y="48"/>
                  </a:lnTo>
                  <a:lnTo>
                    <a:pt x="59" y="56"/>
                  </a:lnTo>
                  <a:lnTo>
                    <a:pt x="56" y="56"/>
                  </a:lnTo>
                  <a:lnTo>
                    <a:pt x="46" y="50"/>
                  </a:lnTo>
                  <a:lnTo>
                    <a:pt x="50" y="42"/>
                  </a:lnTo>
                  <a:lnTo>
                    <a:pt x="44" y="37"/>
                  </a:lnTo>
                  <a:lnTo>
                    <a:pt x="39" y="38"/>
                  </a:lnTo>
                  <a:lnTo>
                    <a:pt x="27" y="50"/>
                  </a:lnTo>
                  <a:lnTo>
                    <a:pt x="25" y="38"/>
                  </a:lnTo>
                  <a:lnTo>
                    <a:pt x="18" y="35"/>
                  </a:lnTo>
                  <a:lnTo>
                    <a:pt x="12" y="31"/>
                  </a:lnTo>
                  <a:lnTo>
                    <a:pt x="14" y="26"/>
                  </a:lnTo>
                  <a:lnTo>
                    <a:pt x="7" y="21"/>
                  </a:lnTo>
                  <a:lnTo>
                    <a:pt x="8" y="17"/>
                  </a:lnTo>
                  <a:lnTo>
                    <a:pt x="3" y="14"/>
                  </a:lnTo>
                  <a:lnTo>
                    <a:pt x="0" y="11"/>
                  </a:lnTo>
                  <a:lnTo>
                    <a:pt x="1" y="8"/>
                  </a:lnTo>
                  <a:lnTo>
                    <a:pt x="13" y="13"/>
                  </a:lnTo>
                  <a:lnTo>
                    <a:pt x="20" y="13"/>
                  </a:lnTo>
                  <a:lnTo>
                    <a:pt x="21" y="12"/>
                  </a:lnTo>
                  <a:lnTo>
                    <a:pt x="13" y="3"/>
                  </a:lnTo>
                  <a:lnTo>
                    <a:pt x="16" y="0"/>
                  </a:lnTo>
                  <a:close/>
                  <a:moveTo>
                    <a:pt x="22" y="50"/>
                  </a:moveTo>
                  <a:lnTo>
                    <a:pt x="13" y="48"/>
                  </a:lnTo>
                  <a:lnTo>
                    <a:pt x="4" y="40"/>
                  </a:lnTo>
                  <a:lnTo>
                    <a:pt x="1" y="34"/>
                  </a:lnTo>
                  <a:lnTo>
                    <a:pt x="4" y="34"/>
                  </a:lnTo>
                  <a:lnTo>
                    <a:pt x="9" y="38"/>
                  </a:lnTo>
                  <a:lnTo>
                    <a:pt x="14" y="38"/>
                  </a:lnTo>
                  <a:lnTo>
                    <a:pt x="16" y="40"/>
                  </a:lnTo>
                  <a:lnTo>
                    <a:pt x="22" y="5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1" name="Freeform 157">
              <a:extLst>
                <a:ext uri="{FF2B5EF4-FFF2-40B4-BE49-F238E27FC236}">
                  <a16:creationId xmlns:a16="http://schemas.microsoft.com/office/drawing/2014/main" id="{EF335CE3-256E-3887-C52A-B53D2A2F7364}"/>
                </a:ext>
              </a:extLst>
            </p:cNvPr>
            <p:cNvSpPr>
              <a:spLocks/>
            </p:cNvSpPr>
            <p:nvPr/>
          </p:nvSpPr>
          <p:spPr bwMode="auto">
            <a:xfrm>
              <a:off x="5133976" y="1854200"/>
              <a:ext cx="144463" cy="61913"/>
            </a:xfrm>
            <a:custGeom>
              <a:avLst/>
              <a:gdLst>
                <a:gd name="T0" fmla="*/ 0 w 91"/>
                <a:gd name="T1" fmla="*/ 3 h 39"/>
                <a:gd name="T2" fmla="*/ 1 w 91"/>
                <a:gd name="T3" fmla="*/ 0 h 39"/>
                <a:gd name="T4" fmla="*/ 12 w 91"/>
                <a:gd name="T5" fmla="*/ 3 h 39"/>
                <a:gd name="T6" fmla="*/ 31 w 91"/>
                <a:gd name="T7" fmla="*/ 5 h 39"/>
                <a:gd name="T8" fmla="*/ 49 w 91"/>
                <a:gd name="T9" fmla="*/ 13 h 39"/>
                <a:gd name="T10" fmla="*/ 52 w 91"/>
                <a:gd name="T11" fmla="*/ 16 h 39"/>
                <a:gd name="T12" fmla="*/ 60 w 91"/>
                <a:gd name="T13" fmla="*/ 13 h 39"/>
                <a:gd name="T14" fmla="*/ 71 w 91"/>
                <a:gd name="T15" fmla="*/ 16 h 39"/>
                <a:gd name="T16" fmla="*/ 77 w 91"/>
                <a:gd name="T17" fmla="*/ 22 h 39"/>
                <a:gd name="T18" fmla="*/ 86 w 91"/>
                <a:gd name="T19" fmla="*/ 26 h 39"/>
                <a:gd name="T20" fmla="*/ 83 w 91"/>
                <a:gd name="T21" fmla="*/ 29 h 39"/>
                <a:gd name="T22" fmla="*/ 91 w 91"/>
                <a:gd name="T23" fmla="*/ 38 h 39"/>
                <a:gd name="T24" fmla="*/ 90 w 91"/>
                <a:gd name="T25" fmla="*/ 39 h 39"/>
                <a:gd name="T26" fmla="*/ 83 w 91"/>
                <a:gd name="T27" fmla="*/ 39 h 39"/>
                <a:gd name="T28" fmla="*/ 71 w 91"/>
                <a:gd name="T29" fmla="*/ 34 h 39"/>
                <a:gd name="T30" fmla="*/ 70 w 91"/>
                <a:gd name="T31" fmla="*/ 37 h 39"/>
                <a:gd name="T32" fmla="*/ 52 w 91"/>
                <a:gd name="T33" fmla="*/ 39 h 39"/>
                <a:gd name="T34" fmla="*/ 39 w 91"/>
                <a:gd name="T35" fmla="*/ 31 h 39"/>
                <a:gd name="T36" fmla="*/ 26 w 91"/>
                <a:gd name="T37" fmla="*/ 31 h 39"/>
                <a:gd name="T38" fmla="*/ 26 w 91"/>
                <a:gd name="T39" fmla="*/ 25 h 39"/>
                <a:gd name="T40" fmla="*/ 21 w 91"/>
                <a:gd name="T41" fmla="*/ 14 h 39"/>
                <a:gd name="T42" fmla="*/ 12 w 91"/>
                <a:gd name="T43" fmla="*/ 9 h 39"/>
                <a:gd name="T44" fmla="*/ 5 w 91"/>
                <a:gd name="T45" fmla="*/ 8 h 39"/>
                <a:gd name="T46" fmla="*/ 0 w 91"/>
                <a:gd name="T47" fmla="*/ 3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91" h="39">
                  <a:moveTo>
                    <a:pt x="0" y="3"/>
                  </a:moveTo>
                  <a:lnTo>
                    <a:pt x="1" y="0"/>
                  </a:lnTo>
                  <a:lnTo>
                    <a:pt x="12" y="3"/>
                  </a:lnTo>
                  <a:lnTo>
                    <a:pt x="31" y="5"/>
                  </a:lnTo>
                  <a:lnTo>
                    <a:pt x="49" y="13"/>
                  </a:lnTo>
                  <a:lnTo>
                    <a:pt x="52" y="16"/>
                  </a:lnTo>
                  <a:lnTo>
                    <a:pt x="60" y="13"/>
                  </a:lnTo>
                  <a:lnTo>
                    <a:pt x="71" y="16"/>
                  </a:lnTo>
                  <a:lnTo>
                    <a:pt x="77" y="22"/>
                  </a:lnTo>
                  <a:lnTo>
                    <a:pt x="86" y="26"/>
                  </a:lnTo>
                  <a:lnTo>
                    <a:pt x="83" y="29"/>
                  </a:lnTo>
                  <a:lnTo>
                    <a:pt x="91" y="38"/>
                  </a:lnTo>
                  <a:lnTo>
                    <a:pt x="90" y="39"/>
                  </a:lnTo>
                  <a:lnTo>
                    <a:pt x="83" y="39"/>
                  </a:lnTo>
                  <a:lnTo>
                    <a:pt x="71" y="34"/>
                  </a:lnTo>
                  <a:lnTo>
                    <a:pt x="70" y="37"/>
                  </a:lnTo>
                  <a:lnTo>
                    <a:pt x="52" y="39"/>
                  </a:lnTo>
                  <a:lnTo>
                    <a:pt x="39" y="31"/>
                  </a:lnTo>
                  <a:lnTo>
                    <a:pt x="26" y="31"/>
                  </a:lnTo>
                  <a:lnTo>
                    <a:pt x="26" y="25"/>
                  </a:lnTo>
                  <a:lnTo>
                    <a:pt x="21" y="14"/>
                  </a:lnTo>
                  <a:lnTo>
                    <a:pt x="12" y="9"/>
                  </a:lnTo>
                  <a:lnTo>
                    <a:pt x="5" y="8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2" name="Freeform 158">
              <a:extLst>
                <a:ext uri="{FF2B5EF4-FFF2-40B4-BE49-F238E27FC236}">
                  <a16:creationId xmlns:a16="http://schemas.microsoft.com/office/drawing/2014/main" id="{9BA3B0A4-9442-A373-7AB6-F664E2026DC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913563" y="2479675"/>
              <a:ext cx="207963" cy="323850"/>
            </a:xfrm>
            <a:custGeom>
              <a:avLst/>
              <a:gdLst>
                <a:gd name="T0" fmla="*/ 35 w 131"/>
                <a:gd name="T1" fmla="*/ 79 h 204"/>
                <a:gd name="T2" fmla="*/ 52 w 131"/>
                <a:gd name="T3" fmla="*/ 86 h 204"/>
                <a:gd name="T4" fmla="*/ 43 w 131"/>
                <a:gd name="T5" fmla="*/ 91 h 204"/>
                <a:gd name="T6" fmla="*/ 76 w 131"/>
                <a:gd name="T7" fmla="*/ 130 h 204"/>
                <a:gd name="T8" fmla="*/ 83 w 131"/>
                <a:gd name="T9" fmla="*/ 120 h 204"/>
                <a:gd name="T10" fmla="*/ 91 w 131"/>
                <a:gd name="T11" fmla="*/ 114 h 204"/>
                <a:gd name="T12" fmla="*/ 87 w 131"/>
                <a:gd name="T13" fmla="*/ 135 h 204"/>
                <a:gd name="T14" fmla="*/ 80 w 131"/>
                <a:gd name="T15" fmla="*/ 150 h 204"/>
                <a:gd name="T16" fmla="*/ 72 w 131"/>
                <a:gd name="T17" fmla="*/ 134 h 204"/>
                <a:gd name="T18" fmla="*/ 130 w 131"/>
                <a:gd name="T19" fmla="*/ 169 h 204"/>
                <a:gd name="T20" fmla="*/ 128 w 131"/>
                <a:gd name="T21" fmla="*/ 192 h 204"/>
                <a:gd name="T22" fmla="*/ 115 w 131"/>
                <a:gd name="T23" fmla="*/ 183 h 204"/>
                <a:gd name="T24" fmla="*/ 116 w 131"/>
                <a:gd name="T25" fmla="*/ 204 h 204"/>
                <a:gd name="T26" fmla="*/ 95 w 131"/>
                <a:gd name="T27" fmla="*/ 182 h 204"/>
                <a:gd name="T28" fmla="*/ 90 w 131"/>
                <a:gd name="T29" fmla="*/ 168 h 204"/>
                <a:gd name="T30" fmla="*/ 78 w 131"/>
                <a:gd name="T31" fmla="*/ 174 h 204"/>
                <a:gd name="T32" fmla="*/ 68 w 131"/>
                <a:gd name="T33" fmla="*/ 178 h 204"/>
                <a:gd name="T34" fmla="*/ 80 w 131"/>
                <a:gd name="T35" fmla="*/ 160 h 204"/>
                <a:gd name="T36" fmla="*/ 93 w 131"/>
                <a:gd name="T37" fmla="*/ 161 h 204"/>
                <a:gd name="T38" fmla="*/ 104 w 131"/>
                <a:gd name="T39" fmla="*/ 151 h 204"/>
                <a:gd name="T40" fmla="*/ 112 w 131"/>
                <a:gd name="T41" fmla="*/ 138 h 204"/>
                <a:gd name="T42" fmla="*/ 126 w 131"/>
                <a:gd name="T43" fmla="*/ 152 h 204"/>
                <a:gd name="T44" fmla="*/ 17 w 131"/>
                <a:gd name="T45" fmla="*/ 146 h 204"/>
                <a:gd name="T46" fmla="*/ 7 w 131"/>
                <a:gd name="T47" fmla="*/ 150 h 204"/>
                <a:gd name="T48" fmla="*/ 22 w 131"/>
                <a:gd name="T49" fmla="*/ 127 h 204"/>
                <a:gd name="T50" fmla="*/ 31 w 131"/>
                <a:gd name="T51" fmla="*/ 125 h 204"/>
                <a:gd name="T52" fmla="*/ 17 w 131"/>
                <a:gd name="T53" fmla="*/ 146 h 204"/>
                <a:gd name="T54" fmla="*/ 51 w 131"/>
                <a:gd name="T55" fmla="*/ 10 h 204"/>
                <a:gd name="T56" fmla="*/ 56 w 131"/>
                <a:gd name="T57" fmla="*/ 35 h 204"/>
                <a:gd name="T58" fmla="*/ 48 w 131"/>
                <a:gd name="T59" fmla="*/ 53 h 204"/>
                <a:gd name="T60" fmla="*/ 61 w 131"/>
                <a:gd name="T61" fmla="*/ 68 h 204"/>
                <a:gd name="T62" fmla="*/ 85 w 131"/>
                <a:gd name="T63" fmla="*/ 74 h 204"/>
                <a:gd name="T64" fmla="*/ 90 w 131"/>
                <a:gd name="T65" fmla="*/ 87 h 204"/>
                <a:gd name="T66" fmla="*/ 77 w 131"/>
                <a:gd name="T67" fmla="*/ 87 h 204"/>
                <a:gd name="T68" fmla="*/ 69 w 131"/>
                <a:gd name="T69" fmla="*/ 85 h 204"/>
                <a:gd name="T70" fmla="*/ 46 w 131"/>
                <a:gd name="T71" fmla="*/ 77 h 204"/>
                <a:gd name="T72" fmla="*/ 39 w 131"/>
                <a:gd name="T73" fmla="*/ 66 h 204"/>
                <a:gd name="T74" fmla="*/ 38 w 131"/>
                <a:gd name="T75" fmla="*/ 59 h 204"/>
                <a:gd name="T76" fmla="*/ 29 w 131"/>
                <a:gd name="T77" fmla="*/ 56 h 204"/>
                <a:gd name="T78" fmla="*/ 22 w 131"/>
                <a:gd name="T79" fmla="*/ 34 h 204"/>
                <a:gd name="T80" fmla="*/ 28 w 131"/>
                <a:gd name="T81" fmla="*/ 14 h 204"/>
                <a:gd name="T82" fmla="*/ 38 w 131"/>
                <a:gd name="T83" fmla="*/ 0 h 204"/>
                <a:gd name="T84" fmla="*/ 50 w 131"/>
                <a:gd name="T85" fmla="*/ 0 h 204"/>
                <a:gd name="T86" fmla="*/ 63 w 131"/>
                <a:gd name="T87" fmla="*/ 112 h 204"/>
                <a:gd name="T88" fmla="*/ 69 w 131"/>
                <a:gd name="T89" fmla="*/ 109 h 204"/>
                <a:gd name="T90" fmla="*/ 77 w 131"/>
                <a:gd name="T91" fmla="*/ 116 h 204"/>
                <a:gd name="T92" fmla="*/ 64 w 131"/>
                <a:gd name="T93" fmla="*/ 126 h 204"/>
                <a:gd name="T94" fmla="*/ 63 w 131"/>
                <a:gd name="T95" fmla="*/ 112 h 204"/>
                <a:gd name="T96" fmla="*/ 115 w 131"/>
                <a:gd name="T97" fmla="*/ 118 h 204"/>
                <a:gd name="T98" fmla="*/ 104 w 131"/>
                <a:gd name="T99" fmla="*/ 120 h 204"/>
                <a:gd name="T100" fmla="*/ 103 w 131"/>
                <a:gd name="T101" fmla="*/ 131 h 204"/>
                <a:gd name="T102" fmla="*/ 98 w 131"/>
                <a:gd name="T103" fmla="*/ 120 h 204"/>
                <a:gd name="T104" fmla="*/ 102 w 131"/>
                <a:gd name="T105" fmla="*/ 112 h 204"/>
                <a:gd name="T106" fmla="*/ 91 w 131"/>
                <a:gd name="T107" fmla="*/ 94 h 204"/>
                <a:gd name="T108" fmla="*/ 109 w 131"/>
                <a:gd name="T109" fmla="*/ 10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131" h="204">
                  <a:moveTo>
                    <a:pt x="43" y="91"/>
                  </a:moveTo>
                  <a:lnTo>
                    <a:pt x="35" y="79"/>
                  </a:lnTo>
                  <a:lnTo>
                    <a:pt x="47" y="81"/>
                  </a:lnTo>
                  <a:lnTo>
                    <a:pt x="52" y="86"/>
                  </a:lnTo>
                  <a:lnTo>
                    <a:pt x="51" y="99"/>
                  </a:lnTo>
                  <a:lnTo>
                    <a:pt x="43" y="91"/>
                  </a:lnTo>
                  <a:close/>
                  <a:moveTo>
                    <a:pt x="72" y="134"/>
                  </a:moveTo>
                  <a:lnTo>
                    <a:pt x="76" y="130"/>
                  </a:lnTo>
                  <a:lnTo>
                    <a:pt x="76" y="120"/>
                  </a:lnTo>
                  <a:lnTo>
                    <a:pt x="83" y="120"/>
                  </a:lnTo>
                  <a:lnTo>
                    <a:pt x="82" y="130"/>
                  </a:lnTo>
                  <a:lnTo>
                    <a:pt x="91" y="114"/>
                  </a:lnTo>
                  <a:lnTo>
                    <a:pt x="91" y="129"/>
                  </a:lnTo>
                  <a:lnTo>
                    <a:pt x="87" y="135"/>
                  </a:lnTo>
                  <a:lnTo>
                    <a:pt x="83" y="146"/>
                  </a:lnTo>
                  <a:lnTo>
                    <a:pt x="80" y="150"/>
                  </a:lnTo>
                  <a:lnTo>
                    <a:pt x="70" y="139"/>
                  </a:lnTo>
                  <a:lnTo>
                    <a:pt x="72" y="134"/>
                  </a:lnTo>
                  <a:close/>
                  <a:moveTo>
                    <a:pt x="128" y="159"/>
                  </a:moveTo>
                  <a:lnTo>
                    <a:pt x="130" y="169"/>
                  </a:lnTo>
                  <a:lnTo>
                    <a:pt x="131" y="178"/>
                  </a:lnTo>
                  <a:lnTo>
                    <a:pt x="128" y="192"/>
                  </a:lnTo>
                  <a:lnTo>
                    <a:pt x="121" y="177"/>
                  </a:lnTo>
                  <a:lnTo>
                    <a:pt x="115" y="183"/>
                  </a:lnTo>
                  <a:lnTo>
                    <a:pt x="120" y="196"/>
                  </a:lnTo>
                  <a:lnTo>
                    <a:pt x="116" y="204"/>
                  </a:lnTo>
                  <a:lnTo>
                    <a:pt x="100" y="194"/>
                  </a:lnTo>
                  <a:lnTo>
                    <a:pt x="95" y="182"/>
                  </a:lnTo>
                  <a:lnTo>
                    <a:pt x="99" y="176"/>
                  </a:lnTo>
                  <a:lnTo>
                    <a:pt x="90" y="168"/>
                  </a:lnTo>
                  <a:lnTo>
                    <a:pt x="86" y="176"/>
                  </a:lnTo>
                  <a:lnTo>
                    <a:pt x="78" y="174"/>
                  </a:lnTo>
                  <a:lnTo>
                    <a:pt x="70" y="182"/>
                  </a:lnTo>
                  <a:lnTo>
                    <a:pt x="68" y="178"/>
                  </a:lnTo>
                  <a:lnTo>
                    <a:pt x="70" y="165"/>
                  </a:lnTo>
                  <a:lnTo>
                    <a:pt x="80" y="160"/>
                  </a:lnTo>
                  <a:lnTo>
                    <a:pt x="87" y="153"/>
                  </a:lnTo>
                  <a:lnTo>
                    <a:pt x="93" y="161"/>
                  </a:lnTo>
                  <a:lnTo>
                    <a:pt x="102" y="157"/>
                  </a:lnTo>
                  <a:lnTo>
                    <a:pt x="104" y="151"/>
                  </a:lnTo>
                  <a:lnTo>
                    <a:pt x="113" y="151"/>
                  </a:lnTo>
                  <a:lnTo>
                    <a:pt x="112" y="138"/>
                  </a:lnTo>
                  <a:lnTo>
                    <a:pt x="124" y="146"/>
                  </a:lnTo>
                  <a:lnTo>
                    <a:pt x="126" y="152"/>
                  </a:lnTo>
                  <a:lnTo>
                    <a:pt x="128" y="159"/>
                  </a:lnTo>
                  <a:close/>
                  <a:moveTo>
                    <a:pt x="17" y="146"/>
                  </a:moveTo>
                  <a:lnTo>
                    <a:pt x="0" y="160"/>
                  </a:lnTo>
                  <a:lnTo>
                    <a:pt x="7" y="150"/>
                  </a:lnTo>
                  <a:lnTo>
                    <a:pt x="15" y="139"/>
                  </a:lnTo>
                  <a:lnTo>
                    <a:pt x="22" y="127"/>
                  </a:lnTo>
                  <a:lnTo>
                    <a:pt x="28" y="113"/>
                  </a:lnTo>
                  <a:lnTo>
                    <a:pt x="31" y="125"/>
                  </a:lnTo>
                  <a:lnTo>
                    <a:pt x="24" y="134"/>
                  </a:lnTo>
                  <a:lnTo>
                    <a:pt x="17" y="146"/>
                  </a:lnTo>
                  <a:close/>
                  <a:moveTo>
                    <a:pt x="52" y="4"/>
                  </a:moveTo>
                  <a:lnTo>
                    <a:pt x="51" y="10"/>
                  </a:lnTo>
                  <a:lnTo>
                    <a:pt x="57" y="22"/>
                  </a:lnTo>
                  <a:lnTo>
                    <a:pt x="56" y="35"/>
                  </a:lnTo>
                  <a:lnTo>
                    <a:pt x="48" y="40"/>
                  </a:lnTo>
                  <a:lnTo>
                    <a:pt x="48" y="53"/>
                  </a:lnTo>
                  <a:lnTo>
                    <a:pt x="54" y="65"/>
                  </a:lnTo>
                  <a:lnTo>
                    <a:pt x="61" y="68"/>
                  </a:lnTo>
                  <a:lnTo>
                    <a:pt x="67" y="65"/>
                  </a:lnTo>
                  <a:lnTo>
                    <a:pt x="85" y="74"/>
                  </a:lnTo>
                  <a:lnTo>
                    <a:pt x="85" y="83"/>
                  </a:lnTo>
                  <a:lnTo>
                    <a:pt x="90" y="87"/>
                  </a:lnTo>
                  <a:lnTo>
                    <a:pt x="89" y="94"/>
                  </a:lnTo>
                  <a:lnTo>
                    <a:pt x="77" y="87"/>
                  </a:lnTo>
                  <a:lnTo>
                    <a:pt x="70" y="78"/>
                  </a:lnTo>
                  <a:lnTo>
                    <a:pt x="69" y="85"/>
                  </a:lnTo>
                  <a:lnTo>
                    <a:pt x="59" y="74"/>
                  </a:lnTo>
                  <a:lnTo>
                    <a:pt x="46" y="77"/>
                  </a:lnTo>
                  <a:lnTo>
                    <a:pt x="39" y="73"/>
                  </a:lnTo>
                  <a:lnTo>
                    <a:pt x="39" y="66"/>
                  </a:lnTo>
                  <a:lnTo>
                    <a:pt x="42" y="62"/>
                  </a:lnTo>
                  <a:lnTo>
                    <a:pt x="38" y="59"/>
                  </a:lnTo>
                  <a:lnTo>
                    <a:pt x="38" y="64"/>
                  </a:lnTo>
                  <a:lnTo>
                    <a:pt x="29" y="56"/>
                  </a:lnTo>
                  <a:lnTo>
                    <a:pt x="26" y="49"/>
                  </a:lnTo>
                  <a:lnTo>
                    <a:pt x="22" y="34"/>
                  </a:lnTo>
                  <a:lnTo>
                    <a:pt x="30" y="39"/>
                  </a:lnTo>
                  <a:lnTo>
                    <a:pt x="28" y="14"/>
                  </a:lnTo>
                  <a:lnTo>
                    <a:pt x="29" y="0"/>
                  </a:lnTo>
                  <a:lnTo>
                    <a:pt x="38" y="0"/>
                  </a:lnTo>
                  <a:lnTo>
                    <a:pt x="46" y="4"/>
                  </a:lnTo>
                  <a:lnTo>
                    <a:pt x="50" y="0"/>
                  </a:lnTo>
                  <a:lnTo>
                    <a:pt x="52" y="4"/>
                  </a:lnTo>
                  <a:close/>
                  <a:moveTo>
                    <a:pt x="63" y="112"/>
                  </a:moveTo>
                  <a:lnTo>
                    <a:pt x="60" y="104"/>
                  </a:lnTo>
                  <a:lnTo>
                    <a:pt x="69" y="109"/>
                  </a:lnTo>
                  <a:lnTo>
                    <a:pt x="77" y="109"/>
                  </a:lnTo>
                  <a:lnTo>
                    <a:pt x="77" y="116"/>
                  </a:lnTo>
                  <a:lnTo>
                    <a:pt x="72" y="122"/>
                  </a:lnTo>
                  <a:lnTo>
                    <a:pt x="64" y="126"/>
                  </a:lnTo>
                  <a:lnTo>
                    <a:pt x="63" y="120"/>
                  </a:lnTo>
                  <a:lnTo>
                    <a:pt x="63" y="112"/>
                  </a:lnTo>
                  <a:close/>
                  <a:moveTo>
                    <a:pt x="109" y="100"/>
                  </a:moveTo>
                  <a:lnTo>
                    <a:pt x="115" y="118"/>
                  </a:lnTo>
                  <a:lnTo>
                    <a:pt x="103" y="113"/>
                  </a:lnTo>
                  <a:lnTo>
                    <a:pt x="104" y="120"/>
                  </a:lnTo>
                  <a:lnTo>
                    <a:pt x="109" y="127"/>
                  </a:lnTo>
                  <a:lnTo>
                    <a:pt x="103" y="131"/>
                  </a:lnTo>
                  <a:lnTo>
                    <a:pt x="102" y="120"/>
                  </a:lnTo>
                  <a:lnTo>
                    <a:pt x="98" y="120"/>
                  </a:lnTo>
                  <a:lnTo>
                    <a:pt x="94" y="111"/>
                  </a:lnTo>
                  <a:lnTo>
                    <a:pt x="102" y="112"/>
                  </a:lnTo>
                  <a:lnTo>
                    <a:pt x="102" y="105"/>
                  </a:lnTo>
                  <a:lnTo>
                    <a:pt x="91" y="94"/>
                  </a:lnTo>
                  <a:lnTo>
                    <a:pt x="104" y="94"/>
                  </a:lnTo>
                  <a:lnTo>
                    <a:pt x="109" y="10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3" name="Freeform 159">
              <a:extLst>
                <a:ext uri="{FF2B5EF4-FFF2-40B4-BE49-F238E27FC236}">
                  <a16:creationId xmlns:a16="http://schemas.microsoft.com/office/drawing/2014/main" id="{8B49014E-FDE3-B65F-E11E-C4A7CE9B55B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38913" y="2768600"/>
              <a:ext cx="422275" cy="152400"/>
            </a:xfrm>
            <a:custGeom>
              <a:avLst/>
              <a:gdLst>
                <a:gd name="T0" fmla="*/ 0 w 266"/>
                <a:gd name="T1" fmla="*/ 8 h 96"/>
                <a:gd name="T2" fmla="*/ 2 w 266"/>
                <a:gd name="T3" fmla="*/ 4 h 96"/>
                <a:gd name="T4" fmla="*/ 14 w 266"/>
                <a:gd name="T5" fmla="*/ 12 h 96"/>
                <a:gd name="T6" fmla="*/ 17 w 266"/>
                <a:gd name="T7" fmla="*/ 20 h 96"/>
                <a:gd name="T8" fmla="*/ 26 w 266"/>
                <a:gd name="T9" fmla="*/ 18 h 96"/>
                <a:gd name="T10" fmla="*/ 28 w 266"/>
                <a:gd name="T11" fmla="*/ 12 h 96"/>
                <a:gd name="T12" fmla="*/ 32 w 266"/>
                <a:gd name="T13" fmla="*/ 13 h 96"/>
                <a:gd name="T14" fmla="*/ 41 w 266"/>
                <a:gd name="T15" fmla="*/ 22 h 96"/>
                <a:gd name="T16" fmla="*/ 48 w 266"/>
                <a:gd name="T17" fmla="*/ 33 h 96"/>
                <a:gd name="T18" fmla="*/ 49 w 266"/>
                <a:gd name="T19" fmla="*/ 43 h 96"/>
                <a:gd name="T20" fmla="*/ 48 w 266"/>
                <a:gd name="T21" fmla="*/ 51 h 96"/>
                <a:gd name="T22" fmla="*/ 49 w 266"/>
                <a:gd name="T23" fmla="*/ 56 h 96"/>
                <a:gd name="T24" fmla="*/ 50 w 266"/>
                <a:gd name="T25" fmla="*/ 65 h 96"/>
                <a:gd name="T26" fmla="*/ 56 w 266"/>
                <a:gd name="T27" fmla="*/ 69 h 96"/>
                <a:gd name="T28" fmla="*/ 61 w 266"/>
                <a:gd name="T29" fmla="*/ 85 h 96"/>
                <a:gd name="T30" fmla="*/ 61 w 266"/>
                <a:gd name="T31" fmla="*/ 90 h 96"/>
                <a:gd name="T32" fmla="*/ 52 w 266"/>
                <a:gd name="T33" fmla="*/ 91 h 96"/>
                <a:gd name="T34" fmla="*/ 37 w 266"/>
                <a:gd name="T35" fmla="*/ 78 h 96"/>
                <a:gd name="T36" fmla="*/ 22 w 266"/>
                <a:gd name="T37" fmla="*/ 65 h 96"/>
                <a:gd name="T38" fmla="*/ 19 w 266"/>
                <a:gd name="T39" fmla="*/ 59 h 96"/>
                <a:gd name="T40" fmla="*/ 11 w 266"/>
                <a:gd name="T41" fmla="*/ 47 h 96"/>
                <a:gd name="T42" fmla="*/ 9 w 266"/>
                <a:gd name="T43" fmla="*/ 34 h 96"/>
                <a:gd name="T44" fmla="*/ 2 w 266"/>
                <a:gd name="T45" fmla="*/ 26 h 96"/>
                <a:gd name="T46" fmla="*/ 4 w 266"/>
                <a:gd name="T47" fmla="*/ 14 h 96"/>
                <a:gd name="T48" fmla="*/ 0 w 266"/>
                <a:gd name="T49" fmla="*/ 8 h 96"/>
                <a:gd name="T50" fmla="*/ 249 w 266"/>
                <a:gd name="T51" fmla="*/ 44 h 96"/>
                <a:gd name="T52" fmla="*/ 238 w 266"/>
                <a:gd name="T53" fmla="*/ 42 h 96"/>
                <a:gd name="T54" fmla="*/ 221 w 266"/>
                <a:gd name="T55" fmla="*/ 42 h 96"/>
                <a:gd name="T56" fmla="*/ 217 w 266"/>
                <a:gd name="T57" fmla="*/ 60 h 96"/>
                <a:gd name="T58" fmla="*/ 213 w 266"/>
                <a:gd name="T59" fmla="*/ 65 h 96"/>
                <a:gd name="T60" fmla="*/ 206 w 266"/>
                <a:gd name="T61" fmla="*/ 87 h 96"/>
                <a:gd name="T62" fmla="*/ 195 w 266"/>
                <a:gd name="T63" fmla="*/ 91 h 96"/>
                <a:gd name="T64" fmla="*/ 182 w 266"/>
                <a:gd name="T65" fmla="*/ 86 h 96"/>
                <a:gd name="T66" fmla="*/ 175 w 266"/>
                <a:gd name="T67" fmla="*/ 87 h 96"/>
                <a:gd name="T68" fmla="*/ 166 w 266"/>
                <a:gd name="T69" fmla="*/ 95 h 96"/>
                <a:gd name="T70" fmla="*/ 157 w 266"/>
                <a:gd name="T71" fmla="*/ 94 h 96"/>
                <a:gd name="T72" fmla="*/ 149 w 266"/>
                <a:gd name="T73" fmla="*/ 96 h 96"/>
                <a:gd name="T74" fmla="*/ 139 w 266"/>
                <a:gd name="T75" fmla="*/ 88 h 96"/>
                <a:gd name="T76" fmla="*/ 136 w 266"/>
                <a:gd name="T77" fmla="*/ 78 h 96"/>
                <a:gd name="T78" fmla="*/ 147 w 266"/>
                <a:gd name="T79" fmla="*/ 83 h 96"/>
                <a:gd name="T80" fmla="*/ 157 w 266"/>
                <a:gd name="T81" fmla="*/ 81 h 96"/>
                <a:gd name="T82" fmla="*/ 160 w 266"/>
                <a:gd name="T83" fmla="*/ 66 h 96"/>
                <a:gd name="T84" fmla="*/ 166 w 266"/>
                <a:gd name="T85" fmla="*/ 64 h 96"/>
                <a:gd name="T86" fmla="*/ 182 w 266"/>
                <a:gd name="T87" fmla="*/ 61 h 96"/>
                <a:gd name="T88" fmla="*/ 192 w 266"/>
                <a:gd name="T89" fmla="*/ 48 h 96"/>
                <a:gd name="T90" fmla="*/ 199 w 266"/>
                <a:gd name="T91" fmla="*/ 38 h 96"/>
                <a:gd name="T92" fmla="*/ 205 w 266"/>
                <a:gd name="T93" fmla="*/ 47 h 96"/>
                <a:gd name="T94" fmla="*/ 208 w 266"/>
                <a:gd name="T95" fmla="*/ 40 h 96"/>
                <a:gd name="T96" fmla="*/ 213 w 266"/>
                <a:gd name="T97" fmla="*/ 42 h 96"/>
                <a:gd name="T98" fmla="*/ 214 w 266"/>
                <a:gd name="T99" fmla="*/ 31 h 96"/>
                <a:gd name="T100" fmla="*/ 214 w 266"/>
                <a:gd name="T101" fmla="*/ 23 h 96"/>
                <a:gd name="T102" fmla="*/ 225 w 266"/>
                <a:gd name="T103" fmla="*/ 13 h 96"/>
                <a:gd name="T104" fmla="*/ 231 w 266"/>
                <a:gd name="T105" fmla="*/ 0 h 96"/>
                <a:gd name="T106" fmla="*/ 238 w 266"/>
                <a:gd name="T107" fmla="*/ 0 h 96"/>
                <a:gd name="T108" fmla="*/ 244 w 266"/>
                <a:gd name="T109" fmla="*/ 8 h 96"/>
                <a:gd name="T110" fmla="*/ 244 w 266"/>
                <a:gd name="T111" fmla="*/ 16 h 96"/>
                <a:gd name="T112" fmla="*/ 254 w 266"/>
                <a:gd name="T113" fmla="*/ 20 h 96"/>
                <a:gd name="T114" fmla="*/ 266 w 266"/>
                <a:gd name="T115" fmla="*/ 25 h 96"/>
                <a:gd name="T116" fmla="*/ 266 w 266"/>
                <a:gd name="T117" fmla="*/ 31 h 96"/>
                <a:gd name="T118" fmla="*/ 256 w 266"/>
                <a:gd name="T119" fmla="*/ 31 h 96"/>
                <a:gd name="T120" fmla="*/ 260 w 266"/>
                <a:gd name="T121" fmla="*/ 39 h 96"/>
                <a:gd name="T122" fmla="*/ 249 w 266"/>
                <a:gd name="T123" fmla="*/ 44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66" h="96">
                  <a:moveTo>
                    <a:pt x="0" y="8"/>
                  </a:moveTo>
                  <a:lnTo>
                    <a:pt x="2" y="4"/>
                  </a:lnTo>
                  <a:lnTo>
                    <a:pt x="14" y="12"/>
                  </a:lnTo>
                  <a:lnTo>
                    <a:pt x="17" y="20"/>
                  </a:lnTo>
                  <a:lnTo>
                    <a:pt x="26" y="18"/>
                  </a:lnTo>
                  <a:lnTo>
                    <a:pt x="28" y="12"/>
                  </a:lnTo>
                  <a:lnTo>
                    <a:pt x="32" y="13"/>
                  </a:lnTo>
                  <a:lnTo>
                    <a:pt x="41" y="22"/>
                  </a:lnTo>
                  <a:lnTo>
                    <a:pt x="48" y="33"/>
                  </a:lnTo>
                  <a:lnTo>
                    <a:pt x="49" y="43"/>
                  </a:lnTo>
                  <a:lnTo>
                    <a:pt x="48" y="51"/>
                  </a:lnTo>
                  <a:lnTo>
                    <a:pt x="49" y="56"/>
                  </a:lnTo>
                  <a:lnTo>
                    <a:pt x="50" y="65"/>
                  </a:lnTo>
                  <a:lnTo>
                    <a:pt x="56" y="69"/>
                  </a:lnTo>
                  <a:lnTo>
                    <a:pt x="61" y="85"/>
                  </a:lnTo>
                  <a:lnTo>
                    <a:pt x="61" y="90"/>
                  </a:lnTo>
                  <a:lnTo>
                    <a:pt x="52" y="91"/>
                  </a:lnTo>
                  <a:lnTo>
                    <a:pt x="37" y="78"/>
                  </a:lnTo>
                  <a:lnTo>
                    <a:pt x="22" y="65"/>
                  </a:lnTo>
                  <a:lnTo>
                    <a:pt x="19" y="59"/>
                  </a:lnTo>
                  <a:lnTo>
                    <a:pt x="11" y="47"/>
                  </a:lnTo>
                  <a:lnTo>
                    <a:pt x="9" y="34"/>
                  </a:lnTo>
                  <a:lnTo>
                    <a:pt x="2" y="26"/>
                  </a:lnTo>
                  <a:lnTo>
                    <a:pt x="4" y="14"/>
                  </a:lnTo>
                  <a:lnTo>
                    <a:pt x="0" y="8"/>
                  </a:lnTo>
                  <a:close/>
                  <a:moveTo>
                    <a:pt x="249" y="44"/>
                  </a:moveTo>
                  <a:lnTo>
                    <a:pt x="238" y="42"/>
                  </a:lnTo>
                  <a:lnTo>
                    <a:pt x="221" y="42"/>
                  </a:lnTo>
                  <a:lnTo>
                    <a:pt x="217" y="60"/>
                  </a:lnTo>
                  <a:lnTo>
                    <a:pt x="213" y="65"/>
                  </a:lnTo>
                  <a:lnTo>
                    <a:pt x="206" y="87"/>
                  </a:lnTo>
                  <a:lnTo>
                    <a:pt x="195" y="91"/>
                  </a:lnTo>
                  <a:lnTo>
                    <a:pt x="182" y="86"/>
                  </a:lnTo>
                  <a:lnTo>
                    <a:pt x="175" y="87"/>
                  </a:lnTo>
                  <a:lnTo>
                    <a:pt x="166" y="95"/>
                  </a:lnTo>
                  <a:lnTo>
                    <a:pt x="157" y="94"/>
                  </a:lnTo>
                  <a:lnTo>
                    <a:pt x="149" y="96"/>
                  </a:lnTo>
                  <a:lnTo>
                    <a:pt x="139" y="88"/>
                  </a:lnTo>
                  <a:lnTo>
                    <a:pt x="136" y="78"/>
                  </a:lnTo>
                  <a:lnTo>
                    <a:pt x="147" y="83"/>
                  </a:lnTo>
                  <a:lnTo>
                    <a:pt x="157" y="81"/>
                  </a:lnTo>
                  <a:lnTo>
                    <a:pt x="160" y="66"/>
                  </a:lnTo>
                  <a:lnTo>
                    <a:pt x="166" y="64"/>
                  </a:lnTo>
                  <a:lnTo>
                    <a:pt x="182" y="61"/>
                  </a:lnTo>
                  <a:lnTo>
                    <a:pt x="192" y="48"/>
                  </a:lnTo>
                  <a:lnTo>
                    <a:pt x="199" y="38"/>
                  </a:lnTo>
                  <a:lnTo>
                    <a:pt x="205" y="47"/>
                  </a:lnTo>
                  <a:lnTo>
                    <a:pt x="208" y="40"/>
                  </a:lnTo>
                  <a:lnTo>
                    <a:pt x="213" y="42"/>
                  </a:lnTo>
                  <a:lnTo>
                    <a:pt x="214" y="31"/>
                  </a:lnTo>
                  <a:lnTo>
                    <a:pt x="214" y="23"/>
                  </a:lnTo>
                  <a:lnTo>
                    <a:pt x="225" y="13"/>
                  </a:lnTo>
                  <a:lnTo>
                    <a:pt x="231" y="0"/>
                  </a:lnTo>
                  <a:lnTo>
                    <a:pt x="238" y="0"/>
                  </a:lnTo>
                  <a:lnTo>
                    <a:pt x="244" y="8"/>
                  </a:lnTo>
                  <a:lnTo>
                    <a:pt x="244" y="16"/>
                  </a:lnTo>
                  <a:lnTo>
                    <a:pt x="254" y="20"/>
                  </a:lnTo>
                  <a:lnTo>
                    <a:pt x="266" y="25"/>
                  </a:lnTo>
                  <a:lnTo>
                    <a:pt x="266" y="31"/>
                  </a:lnTo>
                  <a:lnTo>
                    <a:pt x="256" y="31"/>
                  </a:lnTo>
                  <a:lnTo>
                    <a:pt x="260" y="39"/>
                  </a:lnTo>
                  <a:lnTo>
                    <a:pt x="249" y="4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4" name="Freeform 160">
              <a:extLst>
                <a:ext uri="{FF2B5EF4-FFF2-40B4-BE49-F238E27FC236}">
                  <a16:creationId xmlns:a16="http://schemas.microsoft.com/office/drawing/2014/main" id="{8FB25BBE-DEE1-06D7-0B18-C49270CCEDA0}"/>
                </a:ext>
              </a:extLst>
            </p:cNvPr>
            <p:cNvSpPr>
              <a:spLocks/>
            </p:cNvSpPr>
            <p:nvPr/>
          </p:nvSpPr>
          <p:spPr bwMode="auto">
            <a:xfrm>
              <a:off x="6854826" y="2805113"/>
              <a:ext cx="23813" cy="38100"/>
            </a:xfrm>
            <a:custGeom>
              <a:avLst/>
              <a:gdLst>
                <a:gd name="T0" fmla="*/ 15 w 15"/>
                <a:gd name="T1" fmla="*/ 0 h 24"/>
                <a:gd name="T2" fmla="*/ 15 w 15"/>
                <a:gd name="T3" fmla="*/ 8 h 24"/>
                <a:gd name="T4" fmla="*/ 14 w 15"/>
                <a:gd name="T5" fmla="*/ 19 h 24"/>
                <a:gd name="T6" fmla="*/ 9 w 15"/>
                <a:gd name="T7" fmla="*/ 17 h 24"/>
                <a:gd name="T8" fmla="*/ 6 w 15"/>
                <a:gd name="T9" fmla="*/ 24 h 24"/>
                <a:gd name="T10" fmla="*/ 0 w 15"/>
                <a:gd name="T11" fmla="*/ 15 h 24"/>
                <a:gd name="T12" fmla="*/ 5 w 15"/>
                <a:gd name="T13" fmla="*/ 8 h 24"/>
                <a:gd name="T14" fmla="*/ 15 w 15"/>
                <a:gd name="T1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24">
                  <a:moveTo>
                    <a:pt x="15" y="0"/>
                  </a:moveTo>
                  <a:lnTo>
                    <a:pt x="15" y="8"/>
                  </a:lnTo>
                  <a:lnTo>
                    <a:pt x="14" y="19"/>
                  </a:lnTo>
                  <a:lnTo>
                    <a:pt x="9" y="17"/>
                  </a:lnTo>
                  <a:lnTo>
                    <a:pt x="6" y="24"/>
                  </a:lnTo>
                  <a:lnTo>
                    <a:pt x="0" y="15"/>
                  </a:lnTo>
                  <a:lnTo>
                    <a:pt x="5" y="8"/>
                  </a:lnTo>
                  <a:lnTo>
                    <a:pt x="1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5" name="Freeform 161">
              <a:extLst>
                <a:ext uri="{FF2B5EF4-FFF2-40B4-BE49-F238E27FC236}">
                  <a16:creationId xmlns:a16="http://schemas.microsoft.com/office/drawing/2014/main" id="{0D9CC26A-0689-46FC-C367-7D7C89A3BDF8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1773238"/>
              <a:ext cx="55563" cy="34925"/>
            </a:xfrm>
            <a:custGeom>
              <a:avLst/>
              <a:gdLst>
                <a:gd name="T0" fmla="*/ 1 w 35"/>
                <a:gd name="T1" fmla="*/ 6 h 22"/>
                <a:gd name="T2" fmla="*/ 12 w 35"/>
                <a:gd name="T3" fmla="*/ 7 h 22"/>
                <a:gd name="T4" fmla="*/ 18 w 35"/>
                <a:gd name="T5" fmla="*/ 3 h 22"/>
                <a:gd name="T6" fmla="*/ 29 w 35"/>
                <a:gd name="T7" fmla="*/ 2 h 22"/>
                <a:gd name="T8" fmla="*/ 30 w 35"/>
                <a:gd name="T9" fmla="*/ 0 h 22"/>
                <a:gd name="T10" fmla="*/ 33 w 35"/>
                <a:gd name="T11" fmla="*/ 0 h 22"/>
                <a:gd name="T12" fmla="*/ 35 w 35"/>
                <a:gd name="T13" fmla="*/ 6 h 22"/>
                <a:gd name="T14" fmla="*/ 26 w 35"/>
                <a:gd name="T15" fmla="*/ 9 h 22"/>
                <a:gd name="T16" fmla="*/ 26 w 35"/>
                <a:gd name="T17" fmla="*/ 16 h 22"/>
                <a:gd name="T18" fmla="*/ 22 w 35"/>
                <a:gd name="T19" fmla="*/ 17 h 22"/>
                <a:gd name="T20" fmla="*/ 22 w 35"/>
                <a:gd name="T21" fmla="*/ 22 h 22"/>
                <a:gd name="T22" fmla="*/ 17 w 35"/>
                <a:gd name="T23" fmla="*/ 21 h 22"/>
                <a:gd name="T24" fmla="*/ 12 w 35"/>
                <a:gd name="T25" fmla="*/ 19 h 22"/>
                <a:gd name="T26" fmla="*/ 10 w 35"/>
                <a:gd name="T27" fmla="*/ 21 h 22"/>
                <a:gd name="T28" fmla="*/ 1 w 35"/>
                <a:gd name="T29" fmla="*/ 21 h 22"/>
                <a:gd name="T30" fmla="*/ 4 w 35"/>
                <a:gd name="T31" fmla="*/ 20 h 22"/>
                <a:gd name="T32" fmla="*/ 0 w 35"/>
                <a:gd name="T33" fmla="*/ 13 h 22"/>
                <a:gd name="T34" fmla="*/ 1 w 35"/>
                <a:gd name="T35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5" h="22">
                  <a:moveTo>
                    <a:pt x="1" y="6"/>
                  </a:moveTo>
                  <a:lnTo>
                    <a:pt x="12" y="7"/>
                  </a:lnTo>
                  <a:lnTo>
                    <a:pt x="18" y="3"/>
                  </a:lnTo>
                  <a:lnTo>
                    <a:pt x="29" y="2"/>
                  </a:lnTo>
                  <a:lnTo>
                    <a:pt x="30" y="0"/>
                  </a:lnTo>
                  <a:lnTo>
                    <a:pt x="33" y="0"/>
                  </a:lnTo>
                  <a:lnTo>
                    <a:pt x="35" y="6"/>
                  </a:lnTo>
                  <a:lnTo>
                    <a:pt x="26" y="9"/>
                  </a:lnTo>
                  <a:lnTo>
                    <a:pt x="26" y="16"/>
                  </a:lnTo>
                  <a:lnTo>
                    <a:pt x="22" y="17"/>
                  </a:lnTo>
                  <a:lnTo>
                    <a:pt x="22" y="22"/>
                  </a:lnTo>
                  <a:lnTo>
                    <a:pt x="17" y="21"/>
                  </a:lnTo>
                  <a:lnTo>
                    <a:pt x="12" y="19"/>
                  </a:lnTo>
                  <a:lnTo>
                    <a:pt x="10" y="21"/>
                  </a:lnTo>
                  <a:lnTo>
                    <a:pt x="1" y="21"/>
                  </a:lnTo>
                  <a:lnTo>
                    <a:pt x="4" y="20"/>
                  </a:lnTo>
                  <a:lnTo>
                    <a:pt x="0" y="13"/>
                  </a:lnTo>
                  <a:lnTo>
                    <a:pt x="1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6" name="Freeform 162">
              <a:extLst>
                <a:ext uri="{FF2B5EF4-FFF2-40B4-BE49-F238E27FC236}">
                  <a16:creationId xmlns:a16="http://schemas.microsoft.com/office/drawing/2014/main" id="{FEA30291-20F8-1BBE-02BE-440A1E5AC01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1236663"/>
              <a:ext cx="211138" cy="227013"/>
            </a:xfrm>
            <a:custGeom>
              <a:avLst/>
              <a:gdLst>
                <a:gd name="T0" fmla="*/ 82 w 133"/>
                <a:gd name="T1" fmla="*/ 16 h 143"/>
                <a:gd name="T2" fmla="*/ 82 w 133"/>
                <a:gd name="T3" fmla="*/ 25 h 143"/>
                <a:gd name="T4" fmla="*/ 100 w 133"/>
                <a:gd name="T5" fmla="*/ 33 h 143"/>
                <a:gd name="T6" fmla="*/ 92 w 133"/>
                <a:gd name="T7" fmla="*/ 45 h 143"/>
                <a:gd name="T8" fmla="*/ 109 w 133"/>
                <a:gd name="T9" fmla="*/ 59 h 143"/>
                <a:gd name="T10" fmla="*/ 104 w 133"/>
                <a:gd name="T11" fmla="*/ 71 h 143"/>
                <a:gd name="T12" fmla="*/ 116 w 133"/>
                <a:gd name="T13" fmla="*/ 82 h 143"/>
                <a:gd name="T14" fmla="*/ 114 w 133"/>
                <a:gd name="T15" fmla="*/ 90 h 143"/>
                <a:gd name="T16" fmla="*/ 133 w 133"/>
                <a:gd name="T17" fmla="*/ 100 h 143"/>
                <a:gd name="T18" fmla="*/ 130 w 133"/>
                <a:gd name="T19" fmla="*/ 108 h 143"/>
                <a:gd name="T20" fmla="*/ 121 w 133"/>
                <a:gd name="T21" fmla="*/ 116 h 143"/>
                <a:gd name="T22" fmla="*/ 103 w 133"/>
                <a:gd name="T23" fmla="*/ 134 h 143"/>
                <a:gd name="T24" fmla="*/ 83 w 133"/>
                <a:gd name="T25" fmla="*/ 136 h 143"/>
                <a:gd name="T26" fmla="*/ 64 w 133"/>
                <a:gd name="T27" fmla="*/ 141 h 143"/>
                <a:gd name="T28" fmla="*/ 47 w 133"/>
                <a:gd name="T29" fmla="*/ 143 h 143"/>
                <a:gd name="T30" fmla="*/ 39 w 133"/>
                <a:gd name="T31" fmla="*/ 136 h 143"/>
                <a:gd name="T32" fmla="*/ 27 w 133"/>
                <a:gd name="T33" fmla="*/ 130 h 143"/>
                <a:gd name="T34" fmla="*/ 27 w 133"/>
                <a:gd name="T35" fmla="*/ 117 h 143"/>
                <a:gd name="T36" fmla="*/ 21 w 133"/>
                <a:gd name="T37" fmla="*/ 104 h 143"/>
                <a:gd name="T38" fmla="*/ 23 w 133"/>
                <a:gd name="T39" fmla="*/ 95 h 143"/>
                <a:gd name="T40" fmla="*/ 33 w 133"/>
                <a:gd name="T41" fmla="*/ 87 h 143"/>
                <a:gd name="T42" fmla="*/ 53 w 133"/>
                <a:gd name="T43" fmla="*/ 72 h 143"/>
                <a:gd name="T44" fmla="*/ 60 w 133"/>
                <a:gd name="T45" fmla="*/ 69 h 143"/>
                <a:gd name="T46" fmla="*/ 57 w 133"/>
                <a:gd name="T47" fmla="*/ 63 h 143"/>
                <a:gd name="T48" fmla="*/ 42 w 133"/>
                <a:gd name="T49" fmla="*/ 58 h 143"/>
                <a:gd name="T50" fmla="*/ 38 w 133"/>
                <a:gd name="T51" fmla="*/ 52 h 143"/>
                <a:gd name="T52" fmla="*/ 33 w 133"/>
                <a:gd name="T53" fmla="*/ 30 h 143"/>
                <a:gd name="T54" fmla="*/ 16 w 133"/>
                <a:gd name="T55" fmla="*/ 21 h 143"/>
                <a:gd name="T56" fmla="*/ 0 w 133"/>
                <a:gd name="T57" fmla="*/ 15 h 143"/>
                <a:gd name="T58" fmla="*/ 7 w 133"/>
                <a:gd name="T59" fmla="*/ 11 h 143"/>
                <a:gd name="T60" fmla="*/ 20 w 133"/>
                <a:gd name="T61" fmla="*/ 19 h 143"/>
                <a:gd name="T62" fmla="*/ 31 w 133"/>
                <a:gd name="T63" fmla="*/ 19 h 143"/>
                <a:gd name="T64" fmla="*/ 43 w 133"/>
                <a:gd name="T65" fmla="*/ 21 h 143"/>
                <a:gd name="T66" fmla="*/ 52 w 133"/>
                <a:gd name="T67" fmla="*/ 15 h 143"/>
                <a:gd name="T68" fmla="*/ 53 w 133"/>
                <a:gd name="T69" fmla="*/ 6 h 143"/>
                <a:gd name="T70" fmla="*/ 69 w 133"/>
                <a:gd name="T71" fmla="*/ 0 h 143"/>
                <a:gd name="T72" fmla="*/ 83 w 133"/>
                <a:gd name="T73" fmla="*/ 6 h 143"/>
                <a:gd name="T74" fmla="*/ 82 w 133"/>
                <a:gd name="T75" fmla="*/ 16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3" h="143">
                  <a:moveTo>
                    <a:pt x="82" y="16"/>
                  </a:moveTo>
                  <a:lnTo>
                    <a:pt x="82" y="25"/>
                  </a:lnTo>
                  <a:lnTo>
                    <a:pt x="100" y="33"/>
                  </a:lnTo>
                  <a:lnTo>
                    <a:pt x="92" y="45"/>
                  </a:lnTo>
                  <a:lnTo>
                    <a:pt x="109" y="59"/>
                  </a:lnTo>
                  <a:lnTo>
                    <a:pt x="104" y="71"/>
                  </a:lnTo>
                  <a:lnTo>
                    <a:pt x="116" y="82"/>
                  </a:lnTo>
                  <a:lnTo>
                    <a:pt x="114" y="90"/>
                  </a:lnTo>
                  <a:lnTo>
                    <a:pt x="133" y="100"/>
                  </a:lnTo>
                  <a:lnTo>
                    <a:pt x="130" y="108"/>
                  </a:lnTo>
                  <a:lnTo>
                    <a:pt x="121" y="116"/>
                  </a:lnTo>
                  <a:lnTo>
                    <a:pt x="103" y="134"/>
                  </a:lnTo>
                  <a:lnTo>
                    <a:pt x="83" y="136"/>
                  </a:lnTo>
                  <a:lnTo>
                    <a:pt x="64" y="141"/>
                  </a:lnTo>
                  <a:lnTo>
                    <a:pt x="47" y="143"/>
                  </a:lnTo>
                  <a:lnTo>
                    <a:pt x="39" y="136"/>
                  </a:lnTo>
                  <a:lnTo>
                    <a:pt x="27" y="130"/>
                  </a:lnTo>
                  <a:lnTo>
                    <a:pt x="27" y="117"/>
                  </a:lnTo>
                  <a:lnTo>
                    <a:pt x="21" y="104"/>
                  </a:lnTo>
                  <a:lnTo>
                    <a:pt x="23" y="95"/>
                  </a:lnTo>
                  <a:lnTo>
                    <a:pt x="33" y="87"/>
                  </a:lnTo>
                  <a:lnTo>
                    <a:pt x="53" y="72"/>
                  </a:lnTo>
                  <a:lnTo>
                    <a:pt x="60" y="69"/>
                  </a:lnTo>
                  <a:lnTo>
                    <a:pt x="57" y="63"/>
                  </a:lnTo>
                  <a:lnTo>
                    <a:pt x="42" y="58"/>
                  </a:lnTo>
                  <a:lnTo>
                    <a:pt x="38" y="52"/>
                  </a:lnTo>
                  <a:lnTo>
                    <a:pt x="33" y="30"/>
                  </a:lnTo>
                  <a:lnTo>
                    <a:pt x="16" y="21"/>
                  </a:lnTo>
                  <a:lnTo>
                    <a:pt x="0" y="15"/>
                  </a:lnTo>
                  <a:lnTo>
                    <a:pt x="7" y="11"/>
                  </a:lnTo>
                  <a:lnTo>
                    <a:pt x="20" y="19"/>
                  </a:lnTo>
                  <a:lnTo>
                    <a:pt x="31" y="19"/>
                  </a:lnTo>
                  <a:lnTo>
                    <a:pt x="43" y="21"/>
                  </a:lnTo>
                  <a:lnTo>
                    <a:pt x="52" y="15"/>
                  </a:lnTo>
                  <a:lnTo>
                    <a:pt x="53" y="6"/>
                  </a:lnTo>
                  <a:lnTo>
                    <a:pt x="69" y="0"/>
                  </a:lnTo>
                  <a:lnTo>
                    <a:pt x="83" y="6"/>
                  </a:lnTo>
                  <a:lnTo>
                    <a:pt x="82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7" name="Freeform 163">
              <a:extLst>
                <a:ext uri="{FF2B5EF4-FFF2-40B4-BE49-F238E27FC236}">
                  <a16:creationId xmlns:a16="http://schemas.microsoft.com/office/drawing/2014/main" id="{2AB0D5AE-E721-FBC8-A9F9-22200A8F0B7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0901" y="1708150"/>
              <a:ext cx="109538" cy="42863"/>
            </a:xfrm>
            <a:custGeom>
              <a:avLst/>
              <a:gdLst>
                <a:gd name="T0" fmla="*/ 69 w 69"/>
                <a:gd name="T1" fmla="*/ 8 h 27"/>
                <a:gd name="T2" fmla="*/ 65 w 69"/>
                <a:gd name="T3" fmla="*/ 10 h 27"/>
                <a:gd name="T4" fmla="*/ 64 w 69"/>
                <a:gd name="T5" fmla="*/ 17 h 27"/>
                <a:gd name="T6" fmla="*/ 62 w 69"/>
                <a:gd name="T7" fmla="*/ 18 h 27"/>
                <a:gd name="T8" fmla="*/ 49 w 69"/>
                <a:gd name="T9" fmla="*/ 14 h 27"/>
                <a:gd name="T10" fmla="*/ 45 w 69"/>
                <a:gd name="T11" fmla="*/ 14 h 27"/>
                <a:gd name="T12" fmla="*/ 42 w 69"/>
                <a:gd name="T13" fmla="*/ 18 h 27"/>
                <a:gd name="T14" fmla="*/ 37 w 69"/>
                <a:gd name="T15" fmla="*/ 21 h 27"/>
                <a:gd name="T16" fmla="*/ 36 w 69"/>
                <a:gd name="T17" fmla="*/ 19 h 27"/>
                <a:gd name="T18" fmla="*/ 29 w 69"/>
                <a:gd name="T19" fmla="*/ 22 h 27"/>
                <a:gd name="T20" fmla="*/ 25 w 69"/>
                <a:gd name="T21" fmla="*/ 22 h 27"/>
                <a:gd name="T22" fmla="*/ 25 w 69"/>
                <a:gd name="T23" fmla="*/ 26 h 27"/>
                <a:gd name="T24" fmla="*/ 13 w 69"/>
                <a:gd name="T25" fmla="*/ 27 h 27"/>
                <a:gd name="T26" fmla="*/ 10 w 69"/>
                <a:gd name="T27" fmla="*/ 26 h 27"/>
                <a:gd name="T28" fmla="*/ 2 w 69"/>
                <a:gd name="T29" fmla="*/ 22 h 27"/>
                <a:gd name="T30" fmla="*/ 0 w 69"/>
                <a:gd name="T31" fmla="*/ 15 h 27"/>
                <a:gd name="T32" fmla="*/ 2 w 69"/>
                <a:gd name="T33" fmla="*/ 14 h 27"/>
                <a:gd name="T34" fmla="*/ 3 w 69"/>
                <a:gd name="T35" fmla="*/ 10 h 27"/>
                <a:gd name="T36" fmla="*/ 8 w 69"/>
                <a:gd name="T37" fmla="*/ 10 h 27"/>
                <a:gd name="T38" fmla="*/ 12 w 69"/>
                <a:gd name="T39" fmla="*/ 10 h 27"/>
                <a:gd name="T40" fmla="*/ 13 w 69"/>
                <a:gd name="T41" fmla="*/ 9 h 27"/>
                <a:gd name="T42" fmla="*/ 15 w 69"/>
                <a:gd name="T43" fmla="*/ 8 h 27"/>
                <a:gd name="T44" fmla="*/ 16 w 69"/>
                <a:gd name="T45" fmla="*/ 5 h 27"/>
                <a:gd name="T46" fmla="*/ 19 w 69"/>
                <a:gd name="T47" fmla="*/ 4 h 27"/>
                <a:gd name="T48" fmla="*/ 20 w 69"/>
                <a:gd name="T49" fmla="*/ 1 h 27"/>
                <a:gd name="T50" fmla="*/ 24 w 69"/>
                <a:gd name="T51" fmla="*/ 1 h 27"/>
                <a:gd name="T52" fmla="*/ 25 w 69"/>
                <a:gd name="T53" fmla="*/ 2 h 27"/>
                <a:gd name="T54" fmla="*/ 29 w 69"/>
                <a:gd name="T55" fmla="*/ 0 h 27"/>
                <a:gd name="T56" fmla="*/ 36 w 69"/>
                <a:gd name="T57" fmla="*/ 5 h 27"/>
                <a:gd name="T58" fmla="*/ 42 w 69"/>
                <a:gd name="T59" fmla="*/ 2 h 27"/>
                <a:gd name="T60" fmla="*/ 49 w 69"/>
                <a:gd name="T61" fmla="*/ 4 h 27"/>
                <a:gd name="T62" fmla="*/ 56 w 69"/>
                <a:gd name="T63" fmla="*/ 1 h 27"/>
                <a:gd name="T64" fmla="*/ 69 w 69"/>
                <a:gd name="T6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9" h="27">
                  <a:moveTo>
                    <a:pt x="69" y="8"/>
                  </a:moveTo>
                  <a:lnTo>
                    <a:pt x="65" y="10"/>
                  </a:lnTo>
                  <a:lnTo>
                    <a:pt x="64" y="17"/>
                  </a:lnTo>
                  <a:lnTo>
                    <a:pt x="62" y="18"/>
                  </a:lnTo>
                  <a:lnTo>
                    <a:pt x="49" y="14"/>
                  </a:lnTo>
                  <a:lnTo>
                    <a:pt x="45" y="14"/>
                  </a:lnTo>
                  <a:lnTo>
                    <a:pt x="42" y="18"/>
                  </a:lnTo>
                  <a:lnTo>
                    <a:pt x="37" y="21"/>
                  </a:lnTo>
                  <a:lnTo>
                    <a:pt x="36" y="19"/>
                  </a:lnTo>
                  <a:lnTo>
                    <a:pt x="29" y="22"/>
                  </a:lnTo>
                  <a:lnTo>
                    <a:pt x="25" y="22"/>
                  </a:lnTo>
                  <a:lnTo>
                    <a:pt x="25" y="26"/>
                  </a:lnTo>
                  <a:lnTo>
                    <a:pt x="13" y="27"/>
                  </a:lnTo>
                  <a:lnTo>
                    <a:pt x="10" y="26"/>
                  </a:lnTo>
                  <a:lnTo>
                    <a:pt x="2" y="22"/>
                  </a:lnTo>
                  <a:lnTo>
                    <a:pt x="0" y="15"/>
                  </a:lnTo>
                  <a:lnTo>
                    <a:pt x="2" y="14"/>
                  </a:lnTo>
                  <a:lnTo>
                    <a:pt x="3" y="10"/>
                  </a:lnTo>
                  <a:lnTo>
                    <a:pt x="8" y="10"/>
                  </a:lnTo>
                  <a:lnTo>
                    <a:pt x="12" y="10"/>
                  </a:lnTo>
                  <a:lnTo>
                    <a:pt x="13" y="9"/>
                  </a:lnTo>
                  <a:lnTo>
                    <a:pt x="15" y="8"/>
                  </a:lnTo>
                  <a:lnTo>
                    <a:pt x="16" y="5"/>
                  </a:lnTo>
                  <a:lnTo>
                    <a:pt x="19" y="4"/>
                  </a:lnTo>
                  <a:lnTo>
                    <a:pt x="20" y="1"/>
                  </a:lnTo>
                  <a:lnTo>
                    <a:pt x="24" y="1"/>
                  </a:lnTo>
                  <a:lnTo>
                    <a:pt x="25" y="2"/>
                  </a:lnTo>
                  <a:lnTo>
                    <a:pt x="29" y="0"/>
                  </a:lnTo>
                  <a:lnTo>
                    <a:pt x="36" y="5"/>
                  </a:lnTo>
                  <a:lnTo>
                    <a:pt x="42" y="2"/>
                  </a:lnTo>
                  <a:lnTo>
                    <a:pt x="49" y="4"/>
                  </a:lnTo>
                  <a:lnTo>
                    <a:pt x="56" y="1"/>
                  </a:lnTo>
                  <a:lnTo>
                    <a:pt x="69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8" name="Freeform 164">
              <a:extLst>
                <a:ext uri="{FF2B5EF4-FFF2-40B4-BE49-F238E27FC236}">
                  <a16:creationId xmlns:a16="http://schemas.microsoft.com/office/drawing/2014/main" id="{FC517797-054F-5955-4ED2-E4A863222C15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8826" y="1670050"/>
              <a:ext cx="130175" cy="60325"/>
            </a:xfrm>
            <a:custGeom>
              <a:avLst/>
              <a:gdLst>
                <a:gd name="T0" fmla="*/ 32 w 82"/>
                <a:gd name="T1" fmla="*/ 0 h 38"/>
                <a:gd name="T2" fmla="*/ 39 w 82"/>
                <a:gd name="T3" fmla="*/ 4 h 38"/>
                <a:gd name="T4" fmla="*/ 48 w 82"/>
                <a:gd name="T5" fmla="*/ 6 h 38"/>
                <a:gd name="T6" fmla="*/ 48 w 82"/>
                <a:gd name="T7" fmla="*/ 11 h 38"/>
                <a:gd name="T8" fmla="*/ 55 w 82"/>
                <a:gd name="T9" fmla="*/ 13 h 38"/>
                <a:gd name="T10" fmla="*/ 56 w 82"/>
                <a:gd name="T11" fmla="*/ 9 h 38"/>
                <a:gd name="T12" fmla="*/ 65 w 82"/>
                <a:gd name="T13" fmla="*/ 11 h 38"/>
                <a:gd name="T14" fmla="*/ 66 w 82"/>
                <a:gd name="T15" fmla="*/ 16 h 38"/>
                <a:gd name="T16" fmla="*/ 75 w 82"/>
                <a:gd name="T17" fmla="*/ 17 h 38"/>
                <a:gd name="T18" fmla="*/ 82 w 82"/>
                <a:gd name="T19" fmla="*/ 25 h 38"/>
                <a:gd name="T20" fmla="*/ 78 w 82"/>
                <a:gd name="T21" fmla="*/ 25 h 38"/>
                <a:gd name="T22" fmla="*/ 77 w 82"/>
                <a:gd name="T23" fmla="*/ 28 h 38"/>
                <a:gd name="T24" fmla="*/ 74 w 82"/>
                <a:gd name="T25" fmla="*/ 29 h 38"/>
                <a:gd name="T26" fmla="*/ 73 w 82"/>
                <a:gd name="T27" fmla="*/ 32 h 38"/>
                <a:gd name="T28" fmla="*/ 71 w 82"/>
                <a:gd name="T29" fmla="*/ 33 h 38"/>
                <a:gd name="T30" fmla="*/ 70 w 82"/>
                <a:gd name="T31" fmla="*/ 34 h 38"/>
                <a:gd name="T32" fmla="*/ 66 w 82"/>
                <a:gd name="T33" fmla="*/ 34 h 38"/>
                <a:gd name="T34" fmla="*/ 61 w 82"/>
                <a:gd name="T35" fmla="*/ 34 h 38"/>
                <a:gd name="T36" fmla="*/ 60 w 82"/>
                <a:gd name="T37" fmla="*/ 38 h 38"/>
                <a:gd name="T38" fmla="*/ 53 w 82"/>
                <a:gd name="T39" fmla="*/ 35 h 38"/>
                <a:gd name="T40" fmla="*/ 49 w 82"/>
                <a:gd name="T41" fmla="*/ 35 h 38"/>
                <a:gd name="T42" fmla="*/ 39 w 82"/>
                <a:gd name="T43" fmla="*/ 32 h 38"/>
                <a:gd name="T44" fmla="*/ 34 w 82"/>
                <a:gd name="T45" fmla="*/ 33 h 38"/>
                <a:gd name="T46" fmla="*/ 27 w 82"/>
                <a:gd name="T47" fmla="*/ 38 h 38"/>
                <a:gd name="T48" fmla="*/ 19 w 82"/>
                <a:gd name="T49" fmla="*/ 34 h 38"/>
                <a:gd name="T50" fmla="*/ 12 w 82"/>
                <a:gd name="T51" fmla="*/ 28 h 38"/>
                <a:gd name="T52" fmla="*/ 5 w 82"/>
                <a:gd name="T53" fmla="*/ 24 h 38"/>
                <a:gd name="T54" fmla="*/ 3 w 82"/>
                <a:gd name="T55" fmla="*/ 17 h 38"/>
                <a:gd name="T56" fmla="*/ 0 w 82"/>
                <a:gd name="T57" fmla="*/ 12 h 38"/>
                <a:gd name="T58" fmla="*/ 9 w 82"/>
                <a:gd name="T59" fmla="*/ 9 h 38"/>
                <a:gd name="T60" fmla="*/ 13 w 82"/>
                <a:gd name="T61" fmla="*/ 6 h 38"/>
                <a:gd name="T62" fmla="*/ 21 w 82"/>
                <a:gd name="T63" fmla="*/ 3 h 38"/>
                <a:gd name="T64" fmla="*/ 23 w 82"/>
                <a:gd name="T65" fmla="*/ 0 h 38"/>
                <a:gd name="T66" fmla="*/ 27 w 82"/>
                <a:gd name="T67" fmla="*/ 2 h 38"/>
                <a:gd name="T68" fmla="*/ 32 w 82"/>
                <a:gd name="T69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2" h="38">
                  <a:moveTo>
                    <a:pt x="32" y="0"/>
                  </a:moveTo>
                  <a:lnTo>
                    <a:pt x="39" y="4"/>
                  </a:lnTo>
                  <a:lnTo>
                    <a:pt x="48" y="6"/>
                  </a:lnTo>
                  <a:lnTo>
                    <a:pt x="48" y="11"/>
                  </a:lnTo>
                  <a:lnTo>
                    <a:pt x="55" y="13"/>
                  </a:lnTo>
                  <a:lnTo>
                    <a:pt x="56" y="9"/>
                  </a:lnTo>
                  <a:lnTo>
                    <a:pt x="65" y="11"/>
                  </a:lnTo>
                  <a:lnTo>
                    <a:pt x="66" y="16"/>
                  </a:lnTo>
                  <a:lnTo>
                    <a:pt x="75" y="17"/>
                  </a:lnTo>
                  <a:lnTo>
                    <a:pt x="82" y="25"/>
                  </a:lnTo>
                  <a:lnTo>
                    <a:pt x="78" y="25"/>
                  </a:lnTo>
                  <a:lnTo>
                    <a:pt x="77" y="28"/>
                  </a:lnTo>
                  <a:lnTo>
                    <a:pt x="74" y="29"/>
                  </a:lnTo>
                  <a:lnTo>
                    <a:pt x="73" y="32"/>
                  </a:lnTo>
                  <a:lnTo>
                    <a:pt x="71" y="33"/>
                  </a:lnTo>
                  <a:lnTo>
                    <a:pt x="70" y="34"/>
                  </a:lnTo>
                  <a:lnTo>
                    <a:pt x="66" y="34"/>
                  </a:lnTo>
                  <a:lnTo>
                    <a:pt x="61" y="34"/>
                  </a:lnTo>
                  <a:lnTo>
                    <a:pt x="60" y="38"/>
                  </a:lnTo>
                  <a:lnTo>
                    <a:pt x="53" y="35"/>
                  </a:lnTo>
                  <a:lnTo>
                    <a:pt x="49" y="35"/>
                  </a:lnTo>
                  <a:lnTo>
                    <a:pt x="39" y="32"/>
                  </a:lnTo>
                  <a:lnTo>
                    <a:pt x="34" y="33"/>
                  </a:lnTo>
                  <a:lnTo>
                    <a:pt x="27" y="38"/>
                  </a:lnTo>
                  <a:lnTo>
                    <a:pt x="19" y="34"/>
                  </a:lnTo>
                  <a:lnTo>
                    <a:pt x="12" y="28"/>
                  </a:lnTo>
                  <a:lnTo>
                    <a:pt x="5" y="24"/>
                  </a:lnTo>
                  <a:lnTo>
                    <a:pt x="3" y="17"/>
                  </a:lnTo>
                  <a:lnTo>
                    <a:pt x="0" y="12"/>
                  </a:lnTo>
                  <a:lnTo>
                    <a:pt x="9" y="9"/>
                  </a:lnTo>
                  <a:lnTo>
                    <a:pt x="13" y="6"/>
                  </a:lnTo>
                  <a:lnTo>
                    <a:pt x="21" y="3"/>
                  </a:lnTo>
                  <a:lnTo>
                    <a:pt x="23" y="0"/>
                  </a:lnTo>
                  <a:lnTo>
                    <a:pt x="27" y="2"/>
                  </a:lnTo>
                  <a:lnTo>
                    <a:pt x="3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9" name="Freeform 165">
              <a:extLst>
                <a:ext uri="{FF2B5EF4-FFF2-40B4-BE49-F238E27FC236}">
                  <a16:creationId xmlns:a16="http://schemas.microsoft.com/office/drawing/2014/main" id="{BDDE8DCA-F0AC-12C0-C143-CCCBECD3B006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9213" y="2492375"/>
              <a:ext cx="150813" cy="138113"/>
            </a:xfrm>
            <a:custGeom>
              <a:avLst/>
              <a:gdLst>
                <a:gd name="T0" fmla="*/ 2 w 95"/>
                <a:gd name="T1" fmla="*/ 56 h 87"/>
                <a:gd name="T2" fmla="*/ 0 w 95"/>
                <a:gd name="T3" fmla="*/ 49 h 87"/>
                <a:gd name="T4" fmla="*/ 6 w 95"/>
                <a:gd name="T5" fmla="*/ 27 h 87"/>
                <a:gd name="T6" fmla="*/ 7 w 95"/>
                <a:gd name="T7" fmla="*/ 17 h 87"/>
                <a:gd name="T8" fmla="*/ 11 w 95"/>
                <a:gd name="T9" fmla="*/ 12 h 87"/>
                <a:gd name="T10" fmla="*/ 20 w 95"/>
                <a:gd name="T11" fmla="*/ 9 h 87"/>
                <a:gd name="T12" fmla="*/ 26 w 95"/>
                <a:gd name="T13" fmla="*/ 0 h 87"/>
                <a:gd name="T14" fmla="*/ 35 w 95"/>
                <a:gd name="T15" fmla="*/ 18 h 87"/>
                <a:gd name="T16" fmla="*/ 41 w 95"/>
                <a:gd name="T17" fmla="*/ 32 h 87"/>
                <a:gd name="T18" fmla="*/ 47 w 95"/>
                <a:gd name="T19" fmla="*/ 40 h 87"/>
                <a:gd name="T20" fmla="*/ 68 w 95"/>
                <a:gd name="T21" fmla="*/ 54 h 87"/>
                <a:gd name="T22" fmla="*/ 74 w 95"/>
                <a:gd name="T23" fmla="*/ 64 h 87"/>
                <a:gd name="T24" fmla="*/ 84 w 95"/>
                <a:gd name="T25" fmla="*/ 74 h 87"/>
                <a:gd name="T26" fmla="*/ 87 w 95"/>
                <a:gd name="T27" fmla="*/ 79 h 87"/>
                <a:gd name="T28" fmla="*/ 95 w 95"/>
                <a:gd name="T29" fmla="*/ 83 h 87"/>
                <a:gd name="T30" fmla="*/ 91 w 95"/>
                <a:gd name="T31" fmla="*/ 87 h 87"/>
                <a:gd name="T32" fmla="*/ 85 w 95"/>
                <a:gd name="T33" fmla="*/ 86 h 87"/>
                <a:gd name="T34" fmla="*/ 80 w 95"/>
                <a:gd name="T35" fmla="*/ 80 h 87"/>
                <a:gd name="T36" fmla="*/ 73 w 95"/>
                <a:gd name="T37" fmla="*/ 71 h 87"/>
                <a:gd name="T38" fmla="*/ 68 w 95"/>
                <a:gd name="T39" fmla="*/ 66 h 87"/>
                <a:gd name="T40" fmla="*/ 64 w 95"/>
                <a:gd name="T41" fmla="*/ 61 h 87"/>
                <a:gd name="T42" fmla="*/ 51 w 95"/>
                <a:gd name="T43" fmla="*/ 54 h 87"/>
                <a:gd name="T44" fmla="*/ 42 w 95"/>
                <a:gd name="T45" fmla="*/ 54 h 87"/>
                <a:gd name="T46" fmla="*/ 39 w 95"/>
                <a:gd name="T47" fmla="*/ 51 h 87"/>
                <a:gd name="T48" fmla="*/ 30 w 95"/>
                <a:gd name="T49" fmla="*/ 54 h 87"/>
                <a:gd name="T50" fmla="*/ 21 w 95"/>
                <a:gd name="T51" fmla="*/ 48 h 87"/>
                <a:gd name="T52" fmla="*/ 17 w 95"/>
                <a:gd name="T53" fmla="*/ 60 h 87"/>
                <a:gd name="T54" fmla="*/ 2 w 95"/>
                <a:gd name="T55" fmla="*/ 56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95" h="87">
                  <a:moveTo>
                    <a:pt x="2" y="56"/>
                  </a:moveTo>
                  <a:lnTo>
                    <a:pt x="0" y="49"/>
                  </a:lnTo>
                  <a:lnTo>
                    <a:pt x="6" y="27"/>
                  </a:lnTo>
                  <a:lnTo>
                    <a:pt x="7" y="17"/>
                  </a:lnTo>
                  <a:lnTo>
                    <a:pt x="11" y="12"/>
                  </a:lnTo>
                  <a:lnTo>
                    <a:pt x="20" y="9"/>
                  </a:lnTo>
                  <a:lnTo>
                    <a:pt x="26" y="0"/>
                  </a:lnTo>
                  <a:lnTo>
                    <a:pt x="35" y="18"/>
                  </a:lnTo>
                  <a:lnTo>
                    <a:pt x="41" y="32"/>
                  </a:lnTo>
                  <a:lnTo>
                    <a:pt x="47" y="40"/>
                  </a:lnTo>
                  <a:lnTo>
                    <a:pt x="68" y="54"/>
                  </a:lnTo>
                  <a:lnTo>
                    <a:pt x="74" y="64"/>
                  </a:lnTo>
                  <a:lnTo>
                    <a:pt x="84" y="74"/>
                  </a:lnTo>
                  <a:lnTo>
                    <a:pt x="87" y="79"/>
                  </a:lnTo>
                  <a:lnTo>
                    <a:pt x="95" y="83"/>
                  </a:lnTo>
                  <a:lnTo>
                    <a:pt x="91" y="87"/>
                  </a:lnTo>
                  <a:lnTo>
                    <a:pt x="85" y="86"/>
                  </a:lnTo>
                  <a:lnTo>
                    <a:pt x="80" y="80"/>
                  </a:lnTo>
                  <a:lnTo>
                    <a:pt x="73" y="71"/>
                  </a:lnTo>
                  <a:lnTo>
                    <a:pt x="68" y="66"/>
                  </a:lnTo>
                  <a:lnTo>
                    <a:pt x="64" y="61"/>
                  </a:lnTo>
                  <a:lnTo>
                    <a:pt x="51" y="54"/>
                  </a:lnTo>
                  <a:lnTo>
                    <a:pt x="42" y="54"/>
                  </a:lnTo>
                  <a:lnTo>
                    <a:pt x="39" y="51"/>
                  </a:lnTo>
                  <a:lnTo>
                    <a:pt x="30" y="54"/>
                  </a:lnTo>
                  <a:lnTo>
                    <a:pt x="21" y="48"/>
                  </a:lnTo>
                  <a:lnTo>
                    <a:pt x="17" y="60"/>
                  </a:lnTo>
                  <a:lnTo>
                    <a:pt x="2" y="5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0" name="Freeform 166">
              <a:extLst>
                <a:ext uri="{FF2B5EF4-FFF2-40B4-BE49-F238E27FC236}">
                  <a16:creationId xmlns:a16="http://schemas.microsoft.com/office/drawing/2014/main" id="{044DC0F1-0DBB-8314-EDF7-51E95E6F1E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45326" y="1804988"/>
              <a:ext cx="209550" cy="363538"/>
            </a:xfrm>
            <a:custGeom>
              <a:avLst/>
              <a:gdLst>
                <a:gd name="T0" fmla="*/ 115 w 132"/>
                <a:gd name="T1" fmla="*/ 116 h 229"/>
                <a:gd name="T2" fmla="*/ 125 w 132"/>
                <a:gd name="T3" fmla="*/ 144 h 229"/>
                <a:gd name="T4" fmla="*/ 130 w 132"/>
                <a:gd name="T5" fmla="*/ 164 h 229"/>
                <a:gd name="T6" fmla="*/ 94 w 132"/>
                <a:gd name="T7" fmla="*/ 170 h 229"/>
                <a:gd name="T8" fmla="*/ 72 w 132"/>
                <a:gd name="T9" fmla="*/ 183 h 229"/>
                <a:gd name="T10" fmla="*/ 46 w 132"/>
                <a:gd name="T11" fmla="*/ 174 h 229"/>
                <a:gd name="T12" fmla="*/ 19 w 132"/>
                <a:gd name="T13" fmla="*/ 183 h 229"/>
                <a:gd name="T14" fmla="*/ 38 w 132"/>
                <a:gd name="T15" fmla="*/ 221 h 229"/>
                <a:gd name="T16" fmla="*/ 23 w 132"/>
                <a:gd name="T17" fmla="*/ 222 h 229"/>
                <a:gd name="T18" fmla="*/ 11 w 132"/>
                <a:gd name="T19" fmla="*/ 203 h 229"/>
                <a:gd name="T20" fmla="*/ 11 w 132"/>
                <a:gd name="T21" fmla="*/ 187 h 229"/>
                <a:gd name="T22" fmla="*/ 23 w 132"/>
                <a:gd name="T23" fmla="*/ 169 h 229"/>
                <a:gd name="T24" fmla="*/ 51 w 132"/>
                <a:gd name="T25" fmla="*/ 153 h 229"/>
                <a:gd name="T26" fmla="*/ 68 w 132"/>
                <a:gd name="T27" fmla="*/ 129 h 229"/>
                <a:gd name="T28" fmla="*/ 90 w 132"/>
                <a:gd name="T29" fmla="*/ 121 h 229"/>
                <a:gd name="T30" fmla="*/ 93 w 132"/>
                <a:gd name="T31" fmla="*/ 96 h 229"/>
                <a:gd name="T32" fmla="*/ 81 w 132"/>
                <a:gd name="T33" fmla="*/ 69 h 229"/>
                <a:gd name="T34" fmla="*/ 112 w 132"/>
                <a:gd name="T35" fmla="*/ 87 h 229"/>
                <a:gd name="T36" fmla="*/ 107 w 132"/>
                <a:gd name="T37" fmla="*/ 25 h 229"/>
                <a:gd name="T38" fmla="*/ 125 w 132"/>
                <a:gd name="T39" fmla="*/ 36 h 229"/>
                <a:gd name="T40" fmla="*/ 110 w 132"/>
                <a:gd name="T41" fmla="*/ 56 h 229"/>
                <a:gd name="T42" fmla="*/ 85 w 132"/>
                <a:gd name="T43" fmla="*/ 62 h 229"/>
                <a:gd name="T44" fmla="*/ 60 w 132"/>
                <a:gd name="T45" fmla="*/ 47 h 229"/>
                <a:gd name="T46" fmla="*/ 72 w 132"/>
                <a:gd name="T47" fmla="*/ 34 h 229"/>
                <a:gd name="T48" fmla="*/ 56 w 132"/>
                <a:gd name="T49" fmla="*/ 0 h 229"/>
                <a:gd name="T50" fmla="*/ 95 w 132"/>
                <a:gd name="T51" fmla="*/ 21 h 229"/>
                <a:gd name="T52" fmla="*/ 39 w 132"/>
                <a:gd name="T53" fmla="*/ 190 h 229"/>
                <a:gd name="T54" fmla="*/ 50 w 132"/>
                <a:gd name="T55" fmla="*/ 182 h 229"/>
                <a:gd name="T56" fmla="*/ 64 w 132"/>
                <a:gd name="T57" fmla="*/ 178 h 229"/>
                <a:gd name="T58" fmla="*/ 64 w 132"/>
                <a:gd name="T59" fmla="*/ 194 h 229"/>
                <a:gd name="T60" fmla="*/ 51 w 132"/>
                <a:gd name="T61" fmla="*/ 192 h 229"/>
                <a:gd name="T62" fmla="*/ 42 w 132"/>
                <a:gd name="T63" fmla="*/ 198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32" h="229">
                  <a:moveTo>
                    <a:pt x="117" y="100"/>
                  </a:moveTo>
                  <a:lnTo>
                    <a:pt x="115" y="116"/>
                  </a:lnTo>
                  <a:lnTo>
                    <a:pt x="124" y="133"/>
                  </a:lnTo>
                  <a:lnTo>
                    <a:pt x="125" y="144"/>
                  </a:lnTo>
                  <a:lnTo>
                    <a:pt x="132" y="152"/>
                  </a:lnTo>
                  <a:lnTo>
                    <a:pt x="130" y="164"/>
                  </a:lnTo>
                  <a:lnTo>
                    <a:pt x="116" y="170"/>
                  </a:lnTo>
                  <a:lnTo>
                    <a:pt x="94" y="170"/>
                  </a:lnTo>
                  <a:lnTo>
                    <a:pt x="84" y="190"/>
                  </a:lnTo>
                  <a:lnTo>
                    <a:pt x="72" y="183"/>
                  </a:lnTo>
                  <a:lnTo>
                    <a:pt x="67" y="172"/>
                  </a:lnTo>
                  <a:lnTo>
                    <a:pt x="46" y="174"/>
                  </a:lnTo>
                  <a:lnTo>
                    <a:pt x="33" y="182"/>
                  </a:lnTo>
                  <a:lnTo>
                    <a:pt x="19" y="183"/>
                  </a:lnTo>
                  <a:lnTo>
                    <a:pt x="35" y="195"/>
                  </a:lnTo>
                  <a:lnTo>
                    <a:pt x="38" y="221"/>
                  </a:lnTo>
                  <a:lnTo>
                    <a:pt x="32" y="229"/>
                  </a:lnTo>
                  <a:lnTo>
                    <a:pt x="23" y="222"/>
                  </a:lnTo>
                  <a:lnTo>
                    <a:pt x="20" y="207"/>
                  </a:lnTo>
                  <a:lnTo>
                    <a:pt x="11" y="203"/>
                  </a:lnTo>
                  <a:lnTo>
                    <a:pt x="0" y="192"/>
                  </a:lnTo>
                  <a:lnTo>
                    <a:pt x="11" y="187"/>
                  </a:lnTo>
                  <a:lnTo>
                    <a:pt x="15" y="177"/>
                  </a:lnTo>
                  <a:lnTo>
                    <a:pt x="23" y="169"/>
                  </a:lnTo>
                  <a:lnTo>
                    <a:pt x="28" y="159"/>
                  </a:lnTo>
                  <a:lnTo>
                    <a:pt x="51" y="153"/>
                  </a:lnTo>
                  <a:lnTo>
                    <a:pt x="68" y="157"/>
                  </a:lnTo>
                  <a:lnTo>
                    <a:pt x="68" y="129"/>
                  </a:lnTo>
                  <a:lnTo>
                    <a:pt x="81" y="136"/>
                  </a:lnTo>
                  <a:lnTo>
                    <a:pt x="90" y="121"/>
                  </a:lnTo>
                  <a:lnTo>
                    <a:pt x="95" y="114"/>
                  </a:lnTo>
                  <a:lnTo>
                    <a:pt x="93" y="96"/>
                  </a:lnTo>
                  <a:lnTo>
                    <a:pt x="81" y="78"/>
                  </a:lnTo>
                  <a:lnTo>
                    <a:pt x="81" y="69"/>
                  </a:lnTo>
                  <a:lnTo>
                    <a:pt x="91" y="65"/>
                  </a:lnTo>
                  <a:lnTo>
                    <a:pt x="112" y="87"/>
                  </a:lnTo>
                  <a:lnTo>
                    <a:pt x="117" y="100"/>
                  </a:lnTo>
                  <a:close/>
                  <a:moveTo>
                    <a:pt x="107" y="25"/>
                  </a:moveTo>
                  <a:lnTo>
                    <a:pt x="111" y="18"/>
                  </a:lnTo>
                  <a:lnTo>
                    <a:pt x="125" y="36"/>
                  </a:lnTo>
                  <a:lnTo>
                    <a:pt x="110" y="40"/>
                  </a:lnTo>
                  <a:lnTo>
                    <a:pt x="110" y="56"/>
                  </a:lnTo>
                  <a:lnTo>
                    <a:pt x="81" y="44"/>
                  </a:lnTo>
                  <a:lnTo>
                    <a:pt x="85" y="62"/>
                  </a:lnTo>
                  <a:lnTo>
                    <a:pt x="72" y="62"/>
                  </a:lnTo>
                  <a:lnTo>
                    <a:pt x="60" y="47"/>
                  </a:lnTo>
                  <a:lnTo>
                    <a:pt x="59" y="35"/>
                  </a:lnTo>
                  <a:lnTo>
                    <a:pt x="72" y="34"/>
                  </a:lnTo>
                  <a:lnTo>
                    <a:pt x="60" y="13"/>
                  </a:lnTo>
                  <a:lnTo>
                    <a:pt x="56" y="0"/>
                  </a:lnTo>
                  <a:lnTo>
                    <a:pt x="81" y="16"/>
                  </a:lnTo>
                  <a:lnTo>
                    <a:pt x="95" y="21"/>
                  </a:lnTo>
                  <a:lnTo>
                    <a:pt x="107" y="25"/>
                  </a:lnTo>
                  <a:close/>
                  <a:moveTo>
                    <a:pt x="39" y="190"/>
                  </a:moveTo>
                  <a:lnTo>
                    <a:pt x="42" y="179"/>
                  </a:lnTo>
                  <a:lnTo>
                    <a:pt x="50" y="182"/>
                  </a:lnTo>
                  <a:lnTo>
                    <a:pt x="52" y="174"/>
                  </a:lnTo>
                  <a:lnTo>
                    <a:pt x="64" y="178"/>
                  </a:lnTo>
                  <a:lnTo>
                    <a:pt x="68" y="185"/>
                  </a:lnTo>
                  <a:lnTo>
                    <a:pt x="64" y="194"/>
                  </a:lnTo>
                  <a:lnTo>
                    <a:pt x="56" y="188"/>
                  </a:lnTo>
                  <a:lnTo>
                    <a:pt x="51" y="192"/>
                  </a:lnTo>
                  <a:lnTo>
                    <a:pt x="51" y="200"/>
                  </a:lnTo>
                  <a:lnTo>
                    <a:pt x="42" y="198"/>
                  </a:lnTo>
                  <a:lnTo>
                    <a:pt x="39" y="19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1" name="Freeform 167">
              <a:extLst>
                <a:ext uri="{FF2B5EF4-FFF2-40B4-BE49-F238E27FC236}">
                  <a16:creationId xmlns:a16="http://schemas.microsoft.com/office/drawing/2014/main" id="{F0C4EE63-5890-243E-0574-12D4913D5EDA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2913" y="3424238"/>
              <a:ext cx="185738" cy="206375"/>
            </a:xfrm>
            <a:custGeom>
              <a:avLst/>
              <a:gdLst>
                <a:gd name="T0" fmla="*/ 58 w 117"/>
                <a:gd name="T1" fmla="*/ 15 h 130"/>
                <a:gd name="T2" fmla="*/ 62 w 117"/>
                <a:gd name="T3" fmla="*/ 24 h 130"/>
                <a:gd name="T4" fmla="*/ 64 w 117"/>
                <a:gd name="T5" fmla="*/ 45 h 130"/>
                <a:gd name="T6" fmla="*/ 79 w 117"/>
                <a:gd name="T7" fmla="*/ 47 h 130"/>
                <a:gd name="T8" fmla="*/ 84 w 117"/>
                <a:gd name="T9" fmla="*/ 45 h 130"/>
                <a:gd name="T10" fmla="*/ 93 w 117"/>
                <a:gd name="T11" fmla="*/ 49 h 130"/>
                <a:gd name="T12" fmla="*/ 96 w 117"/>
                <a:gd name="T13" fmla="*/ 54 h 130"/>
                <a:gd name="T14" fmla="*/ 99 w 117"/>
                <a:gd name="T15" fmla="*/ 68 h 130"/>
                <a:gd name="T16" fmla="*/ 101 w 117"/>
                <a:gd name="T17" fmla="*/ 73 h 130"/>
                <a:gd name="T18" fmla="*/ 106 w 117"/>
                <a:gd name="T19" fmla="*/ 75 h 130"/>
                <a:gd name="T20" fmla="*/ 112 w 117"/>
                <a:gd name="T21" fmla="*/ 72 h 130"/>
                <a:gd name="T22" fmla="*/ 117 w 117"/>
                <a:gd name="T23" fmla="*/ 75 h 130"/>
                <a:gd name="T24" fmla="*/ 117 w 117"/>
                <a:gd name="T25" fmla="*/ 84 h 130"/>
                <a:gd name="T26" fmla="*/ 117 w 117"/>
                <a:gd name="T27" fmla="*/ 93 h 130"/>
                <a:gd name="T28" fmla="*/ 116 w 117"/>
                <a:gd name="T29" fmla="*/ 102 h 130"/>
                <a:gd name="T30" fmla="*/ 114 w 117"/>
                <a:gd name="T31" fmla="*/ 116 h 130"/>
                <a:gd name="T32" fmla="*/ 104 w 117"/>
                <a:gd name="T33" fmla="*/ 128 h 130"/>
                <a:gd name="T34" fmla="*/ 92 w 117"/>
                <a:gd name="T35" fmla="*/ 130 h 130"/>
                <a:gd name="T36" fmla="*/ 78 w 117"/>
                <a:gd name="T37" fmla="*/ 128 h 130"/>
                <a:gd name="T38" fmla="*/ 64 w 117"/>
                <a:gd name="T39" fmla="*/ 123 h 130"/>
                <a:gd name="T40" fmla="*/ 74 w 117"/>
                <a:gd name="T41" fmla="*/ 99 h 130"/>
                <a:gd name="T42" fmla="*/ 71 w 117"/>
                <a:gd name="T43" fmla="*/ 93 h 130"/>
                <a:gd name="T44" fmla="*/ 56 w 117"/>
                <a:gd name="T45" fmla="*/ 88 h 130"/>
                <a:gd name="T46" fmla="*/ 39 w 117"/>
                <a:gd name="T47" fmla="*/ 75 h 130"/>
                <a:gd name="T48" fmla="*/ 27 w 117"/>
                <a:gd name="T49" fmla="*/ 72 h 130"/>
                <a:gd name="T50" fmla="*/ 0 w 117"/>
                <a:gd name="T51" fmla="*/ 47 h 130"/>
                <a:gd name="T52" fmla="*/ 2 w 117"/>
                <a:gd name="T53" fmla="*/ 28 h 130"/>
                <a:gd name="T54" fmla="*/ 2 w 117"/>
                <a:gd name="T55" fmla="*/ 20 h 130"/>
                <a:gd name="T56" fmla="*/ 8 w 117"/>
                <a:gd name="T57" fmla="*/ 6 h 130"/>
                <a:gd name="T58" fmla="*/ 31 w 117"/>
                <a:gd name="T59" fmla="*/ 0 h 130"/>
                <a:gd name="T60" fmla="*/ 44 w 117"/>
                <a:gd name="T61" fmla="*/ 0 h 130"/>
                <a:gd name="T62" fmla="*/ 57 w 117"/>
                <a:gd name="T63" fmla="*/ 10 h 130"/>
                <a:gd name="T64" fmla="*/ 58 w 117"/>
                <a:gd name="T65" fmla="*/ 15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17" h="130">
                  <a:moveTo>
                    <a:pt x="58" y="15"/>
                  </a:moveTo>
                  <a:lnTo>
                    <a:pt x="62" y="24"/>
                  </a:lnTo>
                  <a:lnTo>
                    <a:pt x="64" y="45"/>
                  </a:lnTo>
                  <a:lnTo>
                    <a:pt x="79" y="47"/>
                  </a:lnTo>
                  <a:lnTo>
                    <a:pt x="84" y="45"/>
                  </a:lnTo>
                  <a:lnTo>
                    <a:pt x="93" y="49"/>
                  </a:lnTo>
                  <a:lnTo>
                    <a:pt x="96" y="54"/>
                  </a:lnTo>
                  <a:lnTo>
                    <a:pt x="99" y="68"/>
                  </a:lnTo>
                  <a:lnTo>
                    <a:pt x="101" y="73"/>
                  </a:lnTo>
                  <a:lnTo>
                    <a:pt x="106" y="75"/>
                  </a:lnTo>
                  <a:lnTo>
                    <a:pt x="112" y="72"/>
                  </a:lnTo>
                  <a:lnTo>
                    <a:pt x="117" y="75"/>
                  </a:lnTo>
                  <a:lnTo>
                    <a:pt x="117" y="84"/>
                  </a:lnTo>
                  <a:lnTo>
                    <a:pt x="117" y="93"/>
                  </a:lnTo>
                  <a:lnTo>
                    <a:pt x="116" y="102"/>
                  </a:lnTo>
                  <a:lnTo>
                    <a:pt x="114" y="116"/>
                  </a:lnTo>
                  <a:lnTo>
                    <a:pt x="104" y="128"/>
                  </a:lnTo>
                  <a:lnTo>
                    <a:pt x="92" y="130"/>
                  </a:lnTo>
                  <a:lnTo>
                    <a:pt x="78" y="128"/>
                  </a:lnTo>
                  <a:lnTo>
                    <a:pt x="64" y="123"/>
                  </a:lnTo>
                  <a:lnTo>
                    <a:pt x="74" y="99"/>
                  </a:lnTo>
                  <a:lnTo>
                    <a:pt x="71" y="93"/>
                  </a:lnTo>
                  <a:lnTo>
                    <a:pt x="56" y="88"/>
                  </a:lnTo>
                  <a:lnTo>
                    <a:pt x="39" y="75"/>
                  </a:lnTo>
                  <a:lnTo>
                    <a:pt x="27" y="72"/>
                  </a:lnTo>
                  <a:lnTo>
                    <a:pt x="0" y="47"/>
                  </a:lnTo>
                  <a:lnTo>
                    <a:pt x="2" y="28"/>
                  </a:lnTo>
                  <a:lnTo>
                    <a:pt x="2" y="20"/>
                  </a:lnTo>
                  <a:lnTo>
                    <a:pt x="8" y="6"/>
                  </a:lnTo>
                  <a:lnTo>
                    <a:pt x="31" y="0"/>
                  </a:lnTo>
                  <a:lnTo>
                    <a:pt x="44" y="0"/>
                  </a:lnTo>
                  <a:lnTo>
                    <a:pt x="57" y="10"/>
                  </a:lnTo>
                  <a:lnTo>
                    <a:pt x="58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2" name="Freeform 168">
              <a:extLst>
                <a:ext uri="{FF2B5EF4-FFF2-40B4-BE49-F238E27FC236}">
                  <a16:creationId xmlns:a16="http://schemas.microsoft.com/office/drawing/2014/main" id="{7276A1D1-5603-0677-C5C6-D6C37CC43439}"/>
                </a:ext>
              </a:extLst>
            </p:cNvPr>
            <p:cNvSpPr>
              <a:spLocks/>
            </p:cNvSpPr>
            <p:nvPr/>
          </p:nvSpPr>
          <p:spPr bwMode="auto">
            <a:xfrm>
              <a:off x="5265738" y="2466975"/>
              <a:ext cx="227013" cy="158750"/>
            </a:xfrm>
            <a:custGeom>
              <a:avLst/>
              <a:gdLst>
                <a:gd name="T0" fmla="*/ 125 w 143"/>
                <a:gd name="T1" fmla="*/ 0 h 100"/>
                <a:gd name="T2" fmla="*/ 139 w 143"/>
                <a:gd name="T3" fmla="*/ 26 h 100"/>
                <a:gd name="T4" fmla="*/ 143 w 143"/>
                <a:gd name="T5" fmla="*/ 37 h 100"/>
                <a:gd name="T6" fmla="*/ 134 w 143"/>
                <a:gd name="T7" fmla="*/ 41 h 100"/>
                <a:gd name="T8" fmla="*/ 131 w 143"/>
                <a:gd name="T9" fmla="*/ 48 h 100"/>
                <a:gd name="T10" fmla="*/ 131 w 143"/>
                <a:gd name="T11" fmla="*/ 54 h 100"/>
                <a:gd name="T12" fmla="*/ 118 w 143"/>
                <a:gd name="T13" fmla="*/ 61 h 100"/>
                <a:gd name="T14" fmla="*/ 96 w 143"/>
                <a:gd name="T15" fmla="*/ 68 h 100"/>
                <a:gd name="T16" fmla="*/ 85 w 143"/>
                <a:gd name="T17" fmla="*/ 78 h 100"/>
                <a:gd name="T18" fmla="*/ 79 w 143"/>
                <a:gd name="T19" fmla="*/ 80 h 100"/>
                <a:gd name="T20" fmla="*/ 76 w 143"/>
                <a:gd name="T21" fmla="*/ 78 h 100"/>
                <a:gd name="T22" fmla="*/ 68 w 143"/>
                <a:gd name="T23" fmla="*/ 86 h 100"/>
                <a:gd name="T24" fmla="*/ 59 w 143"/>
                <a:gd name="T25" fmla="*/ 89 h 100"/>
                <a:gd name="T26" fmla="*/ 47 w 143"/>
                <a:gd name="T27" fmla="*/ 90 h 100"/>
                <a:gd name="T28" fmla="*/ 44 w 143"/>
                <a:gd name="T29" fmla="*/ 90 h 100"/>
                <a:gd name="T30" fmla="*/ 40 w 143"/>
                <a:gd name="T31" fmla="*/ 95 h 100"/>
                <a:gd name="T32" fmla="*/ 38 w 143"/>
                <a:gd name="T33" fmla="*/ 96 h 100"/>
                <a:gd name="T34" fmla="*/ 35 w 143"/>
                <a:gd name="T35" fmla="*/ 99 h 100"/>
                <a:gd name="T36" fmla="*/ 27 w 143"/>
                <a:gd name="T37" fmla="*/ 99 h 100"/>
                <a:gd name="T38" fmla="*/ 24 w 143"/>
                <a:gd name="T39" fmla="*/ 100 h 100"/>
                <a:gd name="T40" fmla="*/ 14 w 143"/>
                <a:gd name="T41" fmla="*/ 100 h 100"/>
                <a:gd name="T42" fmla="*/ 11 w 143"/>
                <a:gd name="T43" fmla="*/ 91 h 100"/>
                <a:gd name="T44" fmla="*/ 11 w 143"/>
                <a:gd name="T45" fmla="*/ 82 h 100"/>
                <a:gd name="T46" fmla="*/ 8 w 143"/>
                <a:gd name="T47" fmla="*/ 78 h 100"/>
                <a:gd name="T48" fmla="*/ 5 w 143"/>
                <a:gd name="T49" fmla="*/ 65 h 100"/>
                <a:gd name="T50" fmla="*/ 0 w 143"/>
                <a:gd name="T51" fmla="*/ 60 h 100"/>
                <a:gd name="T52" fmla="*/ 3 w 143"/>
                <a:gd name="T53" fmla="*/ 60 h 100"/>
                <a:gd name="T54" fmla="*/ 1 w 143"/>
                <a:gd name="T55" fmla="*/ 52 h 100"/>
                <a:gd name="T56" fmla="*/ 3 w 143"/>
                <a:gd name="T57" fmla="*/ 48 h 100"/>
                <a:gd name="T58" fmla="*/ 1 w 143"/>
                <a:gd name="T59" fmla="*/ 42 h 100"/>
                <a:gd name="T60" fmla="*/ 8 w 143"/>
                <a:gd name="T61" fmla="*/ 37 h 100"/>
                <a:gd name="T62" fmla="*/ 5 w 143"/>
                <a:gd name="T63" fmla="*/ 30 h 100"/>
                <a:gd name="T64" fmla="*/ 9 w 143"/>
                <a:gd name="T65" fmla="*/ 22 h 100"/>
                <a:gd name="T66" fmla="*/ 16 w 143"/>
                <a:gd name="T67" fmla="*/ 28 h 100"/>
                <a:gd name="T68" fmla="*/ 18 w 143"/>
                <a:gd name="T69" fmla="*/ 25 h 100"/>
                <a:gd name="T70" fmla="*/ 34 w 143"/>
                <a:gd name="T71" fmla="*/ 25 h 100"/>
                <a:gd name="T72" fmla="*/ 37 w 143"/>
                <a:gd name="T73" fmla="*/ 26 h 100"/>
                <a:gd name="T74" fmla="*/ 50 w 143"/>
                <a:gd name="T75" fmla="*/ 29 h 100"/>
                <a:gd name="T76" fmla="*/ 55 w 143"/>
                <a:gd name="T77" fmla="*/ 28 h 100"/>
                <a:gd name="T78" fmla="*/ 59 w 143"/>
                <a:gd name="T79" fmla="*/ 33 h 100"/>
                <a:gd name="T80" fmla="*/ 65 w 143"/>
                <a:gd name="T81" fmla="*/ 30 h 100"/>
                <a:gd name="T82" fmla="*/ 74 w 143"/>
                <a:gd name="T83" fmla="*/ 13 h 100"/>
                <a:gd name="T84" fmla="*/ 86 w 143"/>
                <a:gd name="T85" fmla="*/ 5 h 100"/>
                <a:gd name="T86" fmla="*/ 125 w 143"/>
                <a:gd name="T87" fmla="*/ 0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43" h="100">
                  <a:moveTo>
                    <a:pt x="125" y="0"/>
                  </a:moveTo>
                  <a:lnTo>
                    <a:pt x="139" y="26"/>
                  </a:lnTo>
                  <a:lnTo>
                    <a:pt x="143" y="37"/>
                  </a:lnTo>
                  <a:lnTo>
                    <a:pt x="134" y="41"/>
                  </a:lnTo>
                  <a:lnTo>
                    <a:pt x="131" y="48"/>
                  </a:lnTo>
                  <a:lnTo>
                    <a:pt x="131" y="54"/>
                  </a:lnTo>
                  <a:lnTo>
                    <a:pt x="118" y="61"/>
                  </a:lnTo>
                  <a:lnTo>
                    <a:pt x="96" y="68"/>
                  </a:lnTo>
                  <a:lnTo>
                    <a:pt x="85" y="78"/>
                  </a:lnTo>
                  <a:lnTo>
                    <a:pt x="79" y="80"/>
                  </a:lnTo>
                  <a:lnTo>
                    <a:pt x="76" y="78"/>
                  </a:lnTo>
                  <a:lnTo>
                    <a:pt x="68" y="86"/>
                  </a:lnTo>
                  <a:lnTo>
                    <a:pt x="59" y="89"/>
                  </a:lnTo>
                  <a:lnTo>
                    <a:pt x="47" y="90"/>
                  </a:lnTo>
                  <a:lnTo>
                    <a:pt x="44" y="90"/>
                  </a:lnTo>
                  <a:lnTo>
                    <a:pt x="40" y="95"/>
                  </a:lnTo>
                  <a:lnTo>
                    <a:pt x="38" y="96"/>
                  </a:lnTo>
                  <a:lnTo>
                    <a:pt x="35" y="99"/>
                  </a:lnTo>
                  <a:lnTo>
                    <a:pt x="27" y="99"/>
                  </a:lnTo>
                  <a:lnTo>
                    <a:pt x="24" y="100"/>
                  </a:lnTo>
                  <a:lnTo>
                    <a:pt x="14" y="100"/>
                  </a:lnTo>
                  <a:lnTo>
                    <a:pt x="11" y="91"/>
                  </a:lnTo>
                  <a:lnTo>
                    <a:pt x="11" y="82"/>
                  </a:lnTo>
                  <a:lnTo>
                    <a:pt x="8" y="78"/>
                  </a:lnTo>
                  <a:lnTo>
                    <a:pt x="5" y="65"/>
                  </a:lnTo>
                  <a:lnTo>
                    <a:pt x="0" y="60"/>
                  </a:lnTo>
                  <a:lnTo>
                    <a:pt x="3" y="60"/>
                  </a:lnTo>
                  <a:lnTo>
                    <a:pt x="1" y="52"/>
                  </a:lnTo>
                  <a:lnTo>
                    <a:pt x="3" y="48"/>
                  </a:lnTo>
                  <a:lnTo>
                    <a:pt x="1" y="42"/>
                  </a:lnTo>
                  <a:lnTo>
                    <a:pt x="8" y="37"/>
                  </a:lnTo>
                  <a:lnTo>
                    <a:pt x="5" y="30"/>
                  </a:lnTo>
                  <a:lnTo>
                    <a:pt x="9" y="22"/>
                  </a:lnTo>
                  <a:lnTo>
                    <a:pt x="16" y="28"/>
                  </a:lnTo>
                  <a:lnTo>
                    <a:pt x="18" y="25"/>
                  </a:lnTo>
                  <a:lnTo>
                    <a:pt x="34" y="25"/>
                  </a:lnTo>
                  <a:lnTo>
                    <a:pt x="37" y="26"/>
                  </a:lnTo>
                  <a:lnTo>
                    <a:pt x="50" y="29"/>
                  </a:lnTo>
                  <a:lnTo>
                    <a:pt x="55" y="28"/>
                  </a:lnTo>
                  <a:lnTo>
                    <a:pt x="59" y="33"/>
                  </a:lnTo>
                  <a:lnTo>
                    <a:pt x="65" y="30"/>
                  </a:lnTo>
                  <a:lnTo>
                    <a:pt x="74" y="13"/>
                  </a:lnTo>
                  <a:lnTo>
                    <a:pt x="86" y="5"/>
                  </a:lnTo>
                  <a:lnTo>
                    <a:pt x="12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3" name="Freeform 169">
              <a:extLst>
                <a:ext uri="{FF2B5EF4-FFF2-40B4-BE49-F238E27FC236}">
                  <a16:creationId xmlns:a16="http://schemas.microsoft.com/office/drawing/2014/main" id="{FE6A61D4-7E15-0EEB-618C-7969EDDF977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3651" y="2136775"/>
              <a:ext cx="465138" cy="396875"/>
            </a:xfrm>
            <a:custGeom>
              <a:avLst/>
              <a:gdLst>
                <a:gd name="T0" fmla="*/ 17 w 293"/>
                <a:gd name="T1" fmla="*/ 48 h 250"/>
                <a:gd name="T2" fmla="*/ 25 w 293"/>
                <a:gd name="T3" fmla="*/ 37 h 250"/>
                <a:gd name="T4" fmla="*/ 38 w 293"/>
                <a:gd name="T5" fmla="*/ 29 h 250"/>
                <a:gd name="T6" fmla="*/ 26 w 293"/>
                <a:gd name="T7" fmla="*/ 12 h 250"/>
                <a:gd name="T8" fmla="*/ 54 w 293"/>
                <a:gd name="T9" fmla="*/ 0 h 250"/>
                <a:gd name="T10" fmla="*/ 93 w 293"/>
                <a:gd name="T11" fmla="*/ 17 h 250"/>
                <a:gd name="T12" fmla="*/ 159 w 293"/>
                <a:gd name="T13" fmla="*/ 50 h 250"/>
                <a:gd name="T14" fmla="*/ 174 w 293"/>
                <a:gd name="T15" fmla="*/ 57 h 250"/>
                <a:gd name="T16" fmla="*/ 191 w 293"/>
                <a:gd name="T17" fmla="*/ 72 h 250"/>
                <a:gd name="T18" fmla="*/ 202 w 293"/>
                <a:gd name="T19" fmla="*/ 81 h 250"/>
                <a:gd name="T20" fmla="*/ 212 w 293"/>
                <a:gd name="T21" fmla="*/ 94 h 250"/>
                <a:gd name="T22" fmla="*/ 213 w 293"/>
                <a:gd name="T23" fmla="*/ 104 h 250"/>
                <a:gd name="T24" fmla="*/ 221 w 293"/>
                <a:gd name="T25" fmla="*/ 115 h 250"/>
                <a:gd name="T26" fmla="*/ 228 w 293"/>
                <a:gd name="T27" fmla="*/ 120 h 250"/>
                <a:gd name="T28" fmla="*/ 233 w 293"/>
                <a:gd name="T29" fmla="*/ 125 h 250"/>
                <a:gd name="T30" fmla="*/ 241 w 293"/>
                <a:gd name="T31" fmla="*/ 146 h 250"/>
                <a:gd name="T32" fmla="*/ 286 w 293"/>
                <a:gd name="T33" fmla="*/ 150 h 250"/>
                <a:gd name="T34" fmla="*/ 286 w 293"/>
                <a:gd name="T35" fmla="*/ 193 h 250"/>
                <a:gd name="T36" fmla="*/ 207 w 293"/>
                <a:gd name="T37" fmla="*/ 213 h 250"/>
                <a:gd name="T38" fmla="*/ 186 w 293"/>
                <a:gd name="T39" fmla="*/ 238 h 250"/>
                <a:gd name="T40" fmla="*/ 176 w 293"/>
                <a:gd name="T41" fmla="*/ 236 h 250"/>
                <a:gd name="T42" fmla="*/ 158 w 293"/>
                <a:gd name="T43" fmla="*/ 234 h 250"/>
                <a:gd name="T44" fmla="*/ 139 w 293"/>
                <a:gd name="T45" fmla="*/ 233 h 250"/>
                <a:gd name="T46" fmla="*/ 130 w 293"/>
                <a:gd name="T47" fmla="*/ 230 h 250"/>
                <a:gd name="T48" fmla="*/ 129 w 293"/>
                <a:gd name="T49" fmla="*/ 245 h 250"/>
                <a:gd name="T50" fmla="*/ 121 w 293"/>
                <a:gd name="T51" fmla="*/ 242 h 250"/>
                <a:gd name="T52" fmla="*/ 115 w 293"/>
                <a:gd name="T53" fmla="*/ 233 h 250"/>
                <a:gd name="T54" fmla="*/ 99 w 293"/>
                <a:gd name="T55" fmla="*/ 213 h 250"/>
                <a:gd name="T56" fmla="*/ 85 w 293"/>
                <a:gd name="T57" fmla="*/ 190 h 250"/>
                <a:gd name="T58" fmla="*/ 69 w 293"/>
                <a:gd name="T59" fmla="*/ 172 h 250"/>
                <a:gd name="T60" fmla="*/ 67 w 293"/>
                <a:gd name="T61" fmla="*/ 151 h 250"/>
                <a:gd name="T62" fmla="*/ 50 w 293"/>
                <a:gd name="T63" fmla="*/ 128 h 250"/>
                <a:gd name="T64" fmla="*/ 38 w 293"/>
                <a:gd name="T65" fmla="*/ 116 h 250"/>
                <a:gd name="T66" fmla="*/ 34 w 293"/>
                <a:gd name="T67" fmla="*/ 104 h 250"/>
                <a:gd name="T68" fmla="*/ 24 w 293"/>
                <a:gd name="T69" fmla="*/ 89 h 250"/>
                <a:gd name="T70" fmla="*/ 7 w 293"/>
                <a:gd name="T71" fmla="*/ 65 h 250"/>
                <a:gd name="T72" fmla="*/ 2 w 293"/>
                <a:gd name="T73" fmla="*/ 56 h 250"/>
                <a:gd name="T74" fmla="*/ 3 w 293"/>
                <a:gd name="T75" fmla="*/ 46 h 2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93" h="250">
                  <a:moveTo>
                    <a:pt x="3" y="46"/>
                  </a:moveTo>
                  <a:lnTo>
                    <a:pt x="17" y="48"/>
                  </a:lnTo>
                  <a:lnTo>
                    <a:pt x="22" y="43"/>
                  </a:lnTo>
                  <a:lnTo>
                    <a:pt x="25" y="37"/>
                  </a:lnTo>
                  <a:lnTo>
                    <a:pt x="35" y="35"/>
                  </a:lnTo>
                  <a:lnTo>
                    <a:pt x="38" y="29"/>
                  </a:lnTo>
                  <a:lnTo>
                    <a:pt x="42" y="26"/>
                  </a:lnTo>
                  <a:lnTo>
                    <a:pt x="26" y="12"/>
                  </a:lnTo>
                  <a:lnTo>
                    <a:pt x="52" y="3"/>
                  </a:lnTo>
                  <a:lnTo>
                    <a:pt x="54" y="0"/>
                  </a:lnTo>
                  <a:lnTo>
                    <a:pt x="72" y="5"/>
                  </a:lnTo>
                  <a:lnTo>
                    <a:pt x="93" y="17"/>
                  </a:lnTo>
                  <a:lnTo>
                    <a:pt x="134" y="48"/>
                  </a:lnTo>
                  <a:lnTo>
                    <a:pt x="159" y="50"/>
                  </a:lnTo>
                  <a:lnTo>
                    <a:pt x="171" y="51"/>
                  </a:lnTo>
                  <a:lnTo>
                    <a:pt x="174" y="57"/>
                  </a:lnTo>
                  <a:lnTo>
                    <a:pt x="184" y="57"/>
                  </a:lnTo>
                  <a:lnTo>
                    <a:pt x="191" y="72"/>
                  </a:lnTo>
                  <a:lnTo>
                    <a:pt x="199" y="76"/>
                  </a:lnTo>
                  <a:lnTo>
                    <a:pt x="202" y="81"/>
                  </a:lnTo>
                  <a:lnTo>
                    <a:pt x="211" y="86"/>
                  </a:lnTo>
                  <a:lnTo>
                    <a:pt x="212" y="94"/>
                  </a:lnTo>
                  <a:lnTo>
                    <a:pt x="211" y="99"/>
                  </a:lnTo>
                  <a:lnTo>
                    <a:pt x="213" y="104"/>
                  </a:lnTo>
                  <a:lnTo>
                    <a:pt x="219" y="109"/>
                  </a:lnTo>
                  <a:lnTo>
                    <a:pt x="221" y="115"/>
                  </a:lnTo>
                  <a:lnTo>
                    <a:pt x="223" y="117"/>
                  </a:lnTo>
                  <a:lnTo>
                    <a:pt x="228" y="120"/>
                  </a:lnTo>
                  <a:lnTo>
                    <a:pt x="232" y="119"/>
                  </a:lnTo>
                  <a:lnTo>
                    <a:pt x="233" y="125"/>
                  </a:lnTo>
                  <a:lnTo>
                    <a:pt x="234" y="129"/>
                  </a:lnTo>
                  <a:lnTo>
                    <a:pt x="241" y="146"/>
                  </a:lnTo>
                  <a:lnTo>
                    <a:pt x="284" y="152"/>
                  </a:lnTo>
                  <a:lnTo>
                    <a:pt x="286" y="150"/>
                  </a:lnTo>
                  <a:lnTo>
                    <a:pt x="293" y="161"/>
                  </a:lnTo>
                  <a:lnTo>
                    <a:pt x="286" y="193"/>
                  </a:lnTo>
                  <a:lnTo>
                    <a:pt x="246" y="208"/>
                  </a:lnTo>
                  <a:lnTo>
                    <a:pt x="207" y="213"/>
                  </a:lnTo>
                  <a:lnTo>
                    <a:pt x="195" y="221"/>
                  </a:lnTo>
                  <a:lnTo>
                    <a:pt x="186" y="238"/>
                  </a:lnTo>
                  <a:lnTo>
                    <a:pt x="180" y="241"/>
                  </a:lnTo>
                  <a:lnTo>
                    <a:pt x="176" y="236"/>
                  </a:lnTo>
                  <a:lnTo>
                    <a:pt x="171" y="237"/>
                  </a:lnTo>
                  <a:lnTo>
                    <a:pt x="158" y="234"/>
                  </a:lnTo>
                  <a:lnTo>
                    <a:pt x="155" y="233"/>
                  </a:lnTo>
                  <a:lnTo>
                    <a:pt x="139" y="233"/>
                  </a:lnTo>
                  <a:lnTo>
                    <a:pt x="137" y="236"/>
                  </a:lnTo>
                  <a:lnTo>
                    <a:pt x="130" y="230"/>
                  </a:lnTo>
                  <a:lnTo>
                    <a:pt x="126" y="238"/>
                  </a:lnTo>
                  <a:lnTo>
                    <a:pt x="129" y="245"/>
                  </a:lnTo>
                  <a:lnTo>
                    <a:pt x="122" y="250"/>
                  </a:lnTo>
                  <a:lnTo>
                    <a:pt x="121" y="242"/>
                  </a:lnTo>
                  <a:lnTo>
                    <a:pt x="116" y="239"/>
                  </a:lnTo>
                  <a:lnTo>
                    <a:pt x="115" y="233"/>
                  </a:lnTo>
                  <a:lnTo>
                    <a:pt x="108" y="226"/>
                  </a:lnTo>
                  <a:lnTo>
                    <a:pt x="99" y="213"/>
                  </a:lnTo>
                  <a:lnTo>
                    <a:pt x="95" y="200"/>
                  </a:lnTo>
                  <a:lnTo>
                    <a:pt x="85" y="190"/>
                  </a:lnTo>
                  <a:lnTo>
                    <a:pt x="78" y="186"/>
                  </a:lnTo>
                  <a:lnTo>
                    <a:pt x="69" y="172"/>
                  </a:lnTo>
                  <a:lnTo>
                    <a:pt x="67" y="161"/>
                  </a:lnTo>
                  <a:lnTo>
                    <a:pt x="67" y="151"/>
                  </a:lnTo>
                  <a:lnTo>
                    <a:pt x="57" y="134"/>
                  </a:lnTo>
                  <a:lnTo>
                    <a:pt x="50" y="128"/>
                  </a:lnTo>
                  <a:lnTo>
                    <a:pt x="43" y="125"/>
                  </a:lnTo>
                  <a:lnTo>
                    <a:pt x="38" y="116"/>
                  </a:lnTo>
                  <a:lnTo>
                    <a:pt x="39" y="113"/>
                  </a:lnTo>
                  <a:lnTo>
                    <a:pt x="34" y="104"/>
                  </a:lnTo>
                  <a:lnTo>
                    <a:pt x="30" y="100"/>
                  </a:lnTo>
                  <a:lnTo>
                    <a:pt x="24" y="89"/>
                  </a:lnTo>
                  <a:lnTo>
                    <a:pt x="15" y="77"/>
                  </a:lnTo>
                  <a:lnTo>
                    <a:pt x="7" y="65"/>
                  </a:lnTo>
                  <a:lnTo>
                    <a:pt x="0" y="65"/>
                  </a:lnTo>
                  <a:lnTo>
                    <a:pt x="2" y="56"/>
                  </a:lnTo>
                  <a:lnTo>
                    <a:pt x="2" y="52"/>
                  </a:lnTo>
                  <a:lnTo>
                    <a:pt x="3" y="4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4" name="Freeform 170">
              <a:extLst>
                <a:ext uri="{FF2B5EF4-FFF2-40B4-BE49-F238E27FC236}">
                  <a16:creationId xmlns:a16="http://schemas.microsoft.com/office/drawing/2014/main" id="{D615EC82-48BC-3417-0638-CE83317B613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030413" y="4497388"/>
              <a:ext cx="4964113" cy="460375"/>
            </a:xfrm>
            <a:custGeom>
              <a:avLst/>
              <a:gdLst>
                <a:gd name="T0" fmla="*/ 35 w 3127"/>
                <a:gd name="T1" fmla="*/ 264 h 290"/>
                <a:gd name="T2" fmla="*/ 88 w 3127"/>
                <a:gd name="T3" fmla="*/ 253 h 290"/>
                <a:gd name="T4" fmla="*/ 308 w 3127"/>
                <a:gd name="T5" fmla="*/ 257 h 290"/>
                <a:gd name="T6" fmla="*/ 122 w 3127"/>
                <a:gd name="T7" fmla="*/ 224 h 290"/>
                <a:gd name="T8" fmla="*/ 107 w 3127"/>
                <a:gd name="T9" fmla="*/ 205 h 290"/>
                <a:gd name="T10" fmla="*/ 87 w 3127"/>
                <a:gd name="T11" fmla="*/ 184 h 290"/>
                <a:gd name="T12" fmla="*/ 128 w 3127"/>
                <a:gd name="T13" fmla="*/ 157 h 290"/>
                <a:gd name="T14" fmla="*/ 241 w 3127"/>
                <a:gd name="T15" fmla="*/ 147 h 290"/>
                <a:gd name="T16" fmla="*/ 367 w 3127"/>
                <a:gd name="T17" fmla="*/ 140 h 290"/>
                <a:gd name="T18" fmla="*/ 499 w 3127"/>
                <a:gd name="T19" fmla="*/ 158 h 290"/>
                <a:gd name="T20" fmla="*/ 484 w 3127"/>
                <a:gd name="T21" fmla="*/ 128 h 290"/>
                <a:gd name="T22" fmla="*/ 601 w 3127"/>
                <a:gd name="T23" fmla="*/ 130 h 290"/>
                <a:gd name="T24" fmla="*/ 718 w 3127"/>
                <a:gd name="T25" fmla="*/ 138 h 290"/>
                <a:gd name="T26" fmla="*/ 793 w 3127"/>
                <a:gd name="T27" fmla="*/ 114 h 290"/>
                <a:gd name="T28" fmla="*/ 754 w 3127"/>
                <a:gd name="T29" fmla="*/ 56 h 290"/>
                <a:gd name="T30" fmla="*/ 805 w 3127"/>
                <a:gd name="T31" fmla="*/ 11 h 290"/>
                <a:gd name="T32" fmla="*/ 803 w 3127"/>
                <a:gd name="T33" fmla="*/ 17 h 290"/>
                <a:gd name="T34" fmla="*/ 780 w 3127"/>
                <a:gd name="T35" fmla="*/ 65 h 290"/>
                <a:gd name="T36" fmla="*/ 860 w 3127"/>
                <a:gd name="T37" fmla="*/ 123 h 290"/>
                <a:gd name="T38" fmla="*/ 821 w 3127"/>
                <a:gd name="T39" fmla="*/ 167 h 290"/>
                <a:gd name="T40" fmla="*/ 786 w 3127"/>
                <a:gd name="T41" fmla="*/ 193 h 290"/>
                <a:gd name="T42" fmla="*/ 875 w 3127"/>
                <a:gd name="T43" fmla="*/ 227 h 290"/>
                <a:gd name="T44" fmla="*/ 1034 w 3127"/>
                <a:gd name="T45" fmla="*/ 231 h 290"/>
                <a:gd name="T46" fmla="*/ 1208 w 3127"/>
                <a:gd name="T47" fmla="*/ 218 h 290"/>
                <a:gd name="T48" fmla="*/ 1162 w 3127"/>
                <a:gd name="T49" fmla="*/ 188 h 290"/>
                <a:gd name="T50" fmla="*/ 1277 w 3127"/>
                <a:gd name="T51" fmla="*/ 162 h 290"/>
                <a:gd name="T52" fmla="*/ 1339 w 3127"/>
                <a:gd name="T53" fmla="*/ 117 h 290"/>
                <a:gd name="T54" fmla="*/ 1422 w 3127"/>
                <a:gd name="T55" fmla="*/ 108 h 290"/>
                <a:gd name="T56" fmla="*/ 1529 w 3127"/>
                <a:gd name="T57" fmla="*/ 90 h 290"/>
                <a:gd name="T58" fmla="*/ 1622 w 3127"/>
                <a:gd name="T59" fmla="*/ 91 h 290"/>
                <a:gd name="T60" fmla="*/ 1732 w 3127"/>
                <a:gd name="T61" fmla="*/ 97 h 290"/>
                <a:gd name="T62" fmla="*/ 1828 w 3127"/>
                <a:gd name="T63" fmla="*/ 81 h 290"/>
                <a:gd name="T64" fmla="*/ 1930 w 3127"/>
                <a:gd name="T65" fmla="*/ 60 h 290"/>
                <a:gd name="T66" fmla="*/ 2032 w 3127"/>
                <a:gd name="T67" fmla="*/ 37 h 290"/>
                <a:gd name="T68" fmla="*/ 2112 w 3127"/>
                <a:gd name="T69" fmla="*/ 58 h 290"/>
                <a:gd name="T70" fmla="*/ 2125 w 3127"/>
                <a:gd name="T71" fmla="*/ 101 h 290"/>
                <a:gd name="T72" fmla="*/ 2176 w 3127"/>
                <a:gd name="T73" fmla="*/ 101 h 290"/>
                <a:gd name="T74" fmla="*/ 2280 w 3127"/>
                <a:gd name="T75" fmla="*/ 64 h 290"/>
                <a:gd name="T76" fmla="*/ 2371 w 3127"/>
                <a:gd name="T77" fmla="*/ 51 h 290"/>
                <a:gd name="T78" fmla="*/ 2471 w 3127"/>
                <a:gd name="T79" fmla="*/ 54 h 290"/>
                <a:gd name="T80" fmla="*/ 2570 w 3127"/>
                <a:gd name="T81" fmla="*/ 51 h 290"/>
                <a:gd name="T82" fmla="*/ 2667 w 3127"/>
                <a:gd name="T83" fmla="*/ 50 h 290"/>
                <a:gd name="T84" fmla="*/ 2779 w 3127"/>
                <a:gd name="T85" fmla="*/ 47 h 290"/>
                <a:gd name="T86" fmla="*/ 2871 w 3127"/>
                <a:gd name="T87" fmla="*/ 38 h 290"/>
                <a:gd name="T88" fmla="*/ 2959 w 3127"/>
                <a:gd name="T89" fmla="*/ 55 h 290"/>
                <a:gd name="T90" fmla="*/ 3024 w 3127"/>
                <a:gd name="T91" fmla="*/ 80 h 290"/>
                <a:gd name="T92" fmla="*/ 3107 w 3127"/>
                <a:gd name="T93" fmla="*/ 102 h 290"/>
                <a:gd name="T94" fmla="*/ 3037 w 3127"/>
                <a:gd name="T95" fmla="*/ 145 h 290"/>
                <a:gd name="T96" fmla="*/ 2920 w 3127"/>
                <a:gd name="T97" fmla="*/ 193 h 290"/>
                <a:gd name="T98" fmla="*/ 2810 w 3127"/>
                <a:gd name="T99" fmla="*/ 231 h 290"/>
                <a:gd name="T100" fmla="*/ 2883 w 3127"/>
                <a:gd name="T101" fmla="*/ 255 h 290"/>
                <a:gd name="T102" fmla="*/ 2793 w 3127"/>
                <a:gd name="T103" fmla="*/ 288 h 290"/>
                <a:gd name="T104" fmla="*/ 1055 w 3127"/>
                <a:gd name="T105" fmla="*/ 220 h 290"/>
                <a:gd name="T106" fmla="*/ 1018 w 3127"/>
                <a:gd name="T107" fmla="*/ 192 h 290"/>
                <a:gd name="T108" fmla="*/ 890 w 3127"/>
                <a:gd name="T109" fmla="*/ 220 h 290"/>
                <a:gd name="T110" fmla="*/ 754 w 3127"/>
                <a:gd name="T111" fmla="*/ 86 h 290"/>
                <a:gd name="T112" fmla="*/ 743 w 3127"/>
                <a:gd name="T113" fmla="*/ 121 h 290"/>
                <a:gd name="T114" fmla="*/ 522 w 3127"/>
                <a:gd name="T115" fmla="*/ 125 h 290"/>
                <a:gd name="T116" fmla="*/ 317 w 3127"/>
                <a:gd name="T117" fmla="*/ 136 h 290"/>
                <a:gd name="T118" fmla="*/ 236 w 3127"/>
                <a:gd name="T119" fmla="*/ 136 h 290"/>
                <a:gd name="T120" fmla="*/ 4 w 3127"/>
                <a:gd name="T121" fmla="*/ 197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127" h="290">
                  <a:moveTo>
                    <a:pt x="2784" y="290"/>
                  </a:moveTo>
                  <a:lnTo>
                    <a:pt x="120" y="290"/>
                  </a:lnTo>
                  <a:lnTo>
                    <a:pt x="111" y="288"/>
                  </a:lnTo>
                  <a:lnTo>
                    <a:pt x="102" y="287"/>
                  </a:lnTo>
                  <a:lnTo>
                    <a:pt x="93" y="284"/>
                  </a:lnTo>
                  <a:lnTo>
                    <a:pt x="85" y="281"/>
                  </a:lnTo>
                  <a:lnTo>
                    <a:pt x="75" y="279"/>
                  </a:lnTo>
                  <a:lnTo>
                    <a:pt x="65" y="275"/>
                  </a:lnTo>
                  <a:lnTo>
                    <a:pt x="55" y="272"/>
                  </a:lnTo>
                  <a:lnTo>
                    <a:pt x="45" y="268"/>
                  </a:lnTo>
                  <a:lnTo>
                    <a:pt x="35" y="264"/>
                  </a:lnTo>
                  <a:lnTo>
                    <a:pt x="26" y="262"/>
                  </a:lnTo>
                  <a:lnTo>
                    <a:pt x="14" y="258"/>
                  </a:lnTo>
                  <a:lnTo>
                    <a:pt x="7" y="254"/>
                  </a:lnTo>
                  <a:lnTo>
                    <a:pt x="30" y="255"/>
                  </a:lnTo>
                  <a:lnTo>
                    <a:pt x="31" y="253"/>
                  </a:lnTo>
                  <a:lnTo>
                    <a:pt x="31" y="253"/>
                  </a:lnTo>
                  <a:lnTo>
                    <a:pt x="32" y="253"/>
                  </a:lnTo>
                  <a:lnTo>
                    <a:pt x="54" y="255"/>
                  </a:lnTo>
                  <a:lnTo>
                    <a:pt x="55" y="253"/>
                  </a:lnTo>
                  <a:lnTo>
                    <a:pt x="75" y="251"/>
                  </a:lnTo>
                  <a:lnTo>
                    <a:pt x="88" y="253"/>
                  </a:lnTo>
                  <a:lnTo>
                    <a:pt x="94" y="254"/>
                  </a:lnTo>
                  <a:lnTo>
                    <a:pt x="114" y="257"/>
                  </a:lnTo>
                  <a:lnTo>
                    <a:pt x="143" y="258"/>
                  </a:lnTo>
                  <a:lnTo>
                    <a:pt x="167" y="261"/>
                  </a:lnTo>
                  <a:lnTo>
                    <a:pt x="202" y="263"/>
                  </a:lnTo>
                  <a:lnTo>
                    <a:pt x="219" y="261"/>
                  </a:lnTo>
                  <a:lnTo>
                    <a:pt x="257" y="262"/>
                  </a:lnTo>
                  <a:lnTo>
                    <a:pt x="282" y="264"/>
                  </a:lnTo>
                  <a:lnTo>
                    <a:pt x="297" y="262"/>
                  </a:lnTo>
                  <a:lnTo>
                    <a:pt x="314" y="261"/>
                  </a:lnTo>
                  <a:lnTo>
                    <a:pt x="308" y="257"/>
                  </a:lnTo>
                  <a:lnTo>
                    <a:pt x="275" y="255"/>
                  </a:lnTo>
                  <a:lnTo>
                    <a:pt x="245" y="255"/>
                  </a:lnTo>
                  <a:lnTo>
                    <a:pt x="230" y="251"/>
                  </a:lnTo>
                  <a:lnTo>
                    <a:pt x="204" y="250"/>
                  </a:lnTo>
                  <a:lnTo>
                    <a:pt x="196" y="245"/>
                  </a:lnTo>
                  <a:lnTo>
                    <a:pt x="189" y="241"/>
                  </a:lnTo>
                  <a:lnTo>
                    <a:pt x="187" y="238"/>
                  </a:lnTo>
                  <a:lnTo>
                    <a:pt x="175" y="233"/>
                  </a:lnTo>
                  <a:lnTo>
                    <a:pt x="156" y="231"/>
                  </a:lnTo>
                  <a:lnTo>
                    <a:pt x="141" y="228"/>
                  </a:lnTo>
                  <a:lnTo>
                    <a:pt x="122" y="224"/>
                  </a:lnTo>
                  <a:lnTo>
                    <a:pt x="144" y="225"/>
                  </a:lnTo>
                  <a:lnTo>
                    <a:pt x="159" y="224"/>
                  </a:lnTo>
                  <a:lnTo>
                    <a:pt x="179" y="227"/>
                  </a:lnTo>
                  <a:lnTo>
                    <a:pt x="188" y="224"/>
                  </a:lnTo>
                  <a:lnTo>
                    <a:pt x="195" y="222"/>
                  </a:lnTo>
                  <a:lnTo>
                    <a:pt x="195" y="218"/>
                  </a:lnTo>
                  <a:lnTo>
                    <a:pt x="183" y="212"/>
                  </a:lnTo>
                  <a:lnTo>
                    <a:pt x="165" y="210"/>
                  </a:lnTo>
                  <a:lnTo>
                    <a:pt x="146" y="206"/>
                  </a:lnTo>
                  <a:lnTo>
                    <a:pt x="126" y="206"/>
                  </a:lnTo>
                  <a:lnTo>
                    <a:pt x="107" y="205"/>
                  </a:lnTo>
                  <a:lnTo>
                    <a:pt x="89" y="203"/>
                  </a:lnTo>
                  <a:lnTo>
                    <a:pt x="74" y="198"/>
                  </a:lnTo>
                  <a:lnTo>
                    <a:pt x="55" y="194"/>
                  </a:lnTo>
                  <a:lnTo>
                    <a:pt x="40" y="192"/>
                  </a:lnTo>
                  <a:lnTo>
                    <a:pt x="11" y="179"/>
                  </a:lnTo>
                  <a:lnTo>
                    <a:pt x="18" y="180"/>
                  </a:lnTo>
                  <a:lnTo>
                    <a:pt x="33" y="183"/>
                  </a:lnTo>
                  <a:lnTo>
                    <a:pt x="46" y="183"/>
                  </a:lnTo>
                  <a:lnTo>
                    <a:pt x="58" y="180"/>
                  </a:lnTo>
                  <a:lnTo>
                    <a:pt x="74" y="185"/>
                  </a:lnTo>
                  <a:lnTo>
                    <a:pt x="87" y="184"/>
                  </a:lnTo>
                  <a:lnTo>
                    <a:pt x="93" y="181"/>
                  </a:lnTo>
                  <a:lnTo>
                    <a:pt x="100" y="179"/>
                  </a:lnTo>
                  <a:lnTo>
                    <a:pt x="102" y="175"/>
                  </a:lnTo>
                  <a:lnTo>
                    <a:pt x="115" y="173"/>
                  </a:lnTo>
                  <a:lnTo>
                    <a:pt x="106" y="168"/>
                  </a:lnTo>
                  <a:lnTo>
                    <a:pt x="96" y="164"/>
                  </a:lnTo>
                  <a:lnTo>
                    <a:pt x="92" y="160"/>
                  </a:lnTo>
                  <a:lnTo>
                    <a:pt x="100" y="158"/>
                  </a:lnTo>
                  <a:lnTo>
                    <a:pt x="113" y="162"/>
                  </a:lnTo>
                  <a:lnTo>
                    <a:pt x="123" y="160"/>
                  </a:lnTo>
                  <a:lnTo>
                    <a:pt x="128" y="157"/>
                  </a:lnTo>
                  <a:lnTo>
                    <a:pt x="141" y="157"/>
                  </a:lnTo>
                  <a:lnTo>
                    <a:pt x="153" y="155"/>
                  </a:lnTo>
                  <a:lnTo>
                    <a:pt x="159" y="153"/>
                  </a:lnTo>
                  <a:lnTo>
                    <a:pt x="166" y="150"/>
                  </a:lnTo>
                  <a:lnTo>
                    <a:pt x="175" y="147"/>
                  </a:lnTo>
                  <a:lnTo>
                    <a:pt x="183" y="147"/>
                  </a:lnTo>
                  <a:lnTo>
                    <a:pt x="191" y="149"/>
                  </a:lnTo>
                  <a:lnTo>
                    <a:pt x="202" y="147"/>
                  </a:lnTo>
                  <a:lnTo>
                    <a:pt x="218" y="149"/>
                  </a:lnTo>
                  <a:lnTo>
                    <a:pt x="231" y="149"/>
                  </a:lnTo>
                  <a:lnTo>
                    <a:pt x="241" y="147"/>
                  </a:lnTo>
                  <a:lnTo>
                    <a:pt x="254" y="149"/>
                  </a:lnTo>
                  <a:lnTo>
                    <a:pt x="271" y="150"/>
                  </a:lnTo>
                  <a:lnTo>
                    <a:pt x="283" y="149"/>
                  </a:lnTo>
                  <a:lnTo>
                    <a:pt x="297" y="149"/>
                  </a:lnTo>
                  <a:lnTo>
                    <a:pt x="311" y="150"/>
                  </a:lnTo>
                  <a:lnTo>
                    <a:pt x="323" y="149"/>
                  </a:lnTo>
                  <a:lnTo>
                    <a:pt x="328" y="145"/>
                  </a:lnTo>
                  <a:lnTo>
                    <a:pt x="339" y="144"/>
                  </a:lnTo>
                  <a:lnTo>
                    <a:pt x="353" y="146"/>
                  </a:lnTo>
                  <a:lnTo>
                    <a:pt x="362" y="144"/>
                  </a:lnTo>
                  <a:lnTo>
                    <a:pt x="367" y="140"/>
                  </a:lnTo>
                  <a:lnTo>
                    <a:pt x="376" y="144"/>
                  </a:lnTo>
                  <a:lnTo>
                    <a:pt x="386" y="147"/>
                  </a:lnTo>
                  <a:lnTo>
                    <a:pt x="397" y="153"/>
                  </a:lnTo>
                  <a:lnTo>
                    <a:pt x="402" y="149"/>
                  </a:lnTo>
                  <a:lnTo>
                    <a:pt x="419" y="153"/>
                  </a:lnTo>
                  <a:lnTo>
                    <a:pt x="434" y="155"/>
                  </a:lnTo>
                  <a:lnTo>
                    <a:pt x="448" y="158"/>
                  </a:lnTo>
                  <a:lnTo>
                    <a:pt x="461" y="158"/>
                  </a:lnTo>
                  <a:lnTo>
                    <a:pt x="470" y="155"/>
                  </a:lnTo>
                  <a:lnTo>
                    <a:pt x="484" y="155"/>
                  </a:lnTo>
                  <a:lnTo>
                    <a:pt x="499" y="158"/>
                  </a:lnTo>
                  <a:lnTo>
                    <a:pt x="514" y="159"/>
                  </a:lnTo>
                  <a:lnTo>
                    <a:pt x="514" y="154"/>
                  </a:lnTo>
                  <a:lnTo>
                    <a:pt x="502" y="150"/>
                  </a:lnTo>
                  <a:lnTo>
                    <a:pt x="495" y="145"/>
                  </a:lnTo>
                  <a:lnTo>
                    <a:pt x="480" y="145"/>
                  </a:lnTo>
                  <a:lnTo>
                    <a:pt x="470" y="140"/>
                  </a:lnTo>
                  <a:lnTo>
                    <a:pt x="463" y="134"/>
                  </a:lnTo>
                  <a:lnTo>
                    <a:pt x="450" y="127"/>
                  </a:lnTo>
                  <a:lnTo>
                    <a:pt x="460" y="128"/>
                  </a:lnTo>
                  <a:lnTo>
                    <a:pt x="473" y="129"/>
                  </a:lnTo>
                  <a:lnTo>
                    <a:pt x="484" y="128"/>
                  </a:lnTo>
                  <a:lnTo>
                    <a:pt x="499" y="130"/>
                  </a:lnTo>
                  <a:lnTo>
                    <a:pt x="512" y="133"/>
                  </a:lnTo>
                  <a:lnTo>
                    <a:pt x="519" y="137"/>
                  </a:lnTo>
                  <a:lnTo>
                    <a:pt x="532" y="138"/>
                  </a:lnTo>
                  <a:lnTo>
                    <a:pt x="544" y="136"/>
                  </a:lnTo>
                  <a:lnTo>
                    <a:pt x="554" y="133"/>
                  </a:lnTo>
                  <a:lnTo>
                    <a:pt x="565" y="132"/>
                  </a:lnTo>
                  <a:lnTo>
                    <a:pt x="578" y="134"/>
                  </a:lnTo>
                  <a:lnTo>
                    <a:pt x="589" y="134"/>
                  </a:lnTo>
                  <a:lnTo>
                    <a:pt x="589" y="125"/>
                  </a:lnTo>
                  <a:lnTo>
                    <a:pt x="601" y="130"/>
                  </a:lnTo>
                  <a:lnTo>
                    <a:pt x="615" y="132"/>
                  </a:lnTo>
                  <a:lnTo>
                    <a:pt x="626" y="130"/>
                  </a:lnTo>
                  <a:lnTo>
                    <a:pt x="638" y="136"/>
                  </a:lnTo>
                  <a:lnTo>
                    <a:pt x="652" y="137"/>
                  </a:lnTo>
                  <a:lnTo>
                    <a:pt x="664" y="138"/>
                  </a:lnTo>
                  <a:lnTo>
                    <a:pt x="678" y="141"/>
                  </a:lnTo>
                  <a:lnTo>
                    <a:pt x="682" y="136"/>
                  </a:lnTo>
                  <a:lnTo>
                    <a:pt x="682" y="132"/>
                  </a:lnTo>
                  <a:lnTo>
                    <a:pt x="695" y="137"/>
                  </a:lnTo>
                  <a:lnTo>
                    <a:pt x="708" y="136"/>
                  </a:lnTo>
                  <a:lnTo>
                    <a:pt x="718" y="138"/>
                  </a:lnTo>
                  <a:lnTo>
                    <a:pt x="729" y="142"/>
                  </a:lnTo>
                  <a:lnTo>
                    <a:pt x="740" y="141"/>
                  </a:lnTo>
                  <a:lnTo>
                    <a:pt x="748" y="138"/>
                  </a:lnTo>
                  <a:lnTo>
                    <a:pt x="754" y="134"/>
                  </a:lnTo>
                  <a:lnTo>
                    <a:pt x="766" y="133"/>
                  </a:lnTo>
                  <a:lnTo>
                    <a:pt x="779" y="132"/>
                  </a:lnTo>
                  <a:lnTo>
                    <a:pt x="790" y="130"/>
                  </a:lnTo>
                  <a:lnTo>
                    <a:pt x="797" y="128"/>
                  </a:lnTo>
                  <a:lnTo>
                    <a:pt x="800" y="124"/>
                  </a:lnTo>
                  <a:lnTo>
                    <a:pt x="799" y="119"/>
                  </a:lnTo>
                  <a:lnTo>
                    <a:pt x="793" y="114"/>
                  </a:lnTo>
                  <a:lnTo>
                    <a:pt x="787" y="107"/>
                  </a:lnTo>
                  <a:lnTo>
                    <a:pt x="780" y="102"/>
                  </a:lnTo>
                  <a:lnTo>
                    <a:pt x="775" y="98"/>
                  </a:lnTo>
                  <a:lnTo>
                    <a:pt x="769" y="94"/>
                  </a:lnTo>
                  <a:lnTo>
                    <a:pt x="765" y="88"/>
                  </a:lnTo>
                  <a:lnTo>
                    <a:pt x="764" y="82"/>
                  </a:lnTo>
                  <a:lnTo>
                    <a:pt x="765" y="77"/>
                  </a:lnTo>
                  <a:lnTo>
                    <a:pt x="766" y="72"/>
                  </a:lnTo>
                  <a:lnTo>
                    <a:pt x="764" y="68"/>
                  </a:lnTo>
                  <a:lnTo>
                    <a:pt x="758" y="62"/>
                  </a:lnTo>
                  <a:lnTo>
                    <a:pt x="754" y="56"/>
                  </a:lnTo>
                  <a:lnTo>
                    <a:pt x="756" y="50"/>
                  </a:lnTo>
                  <a:lnTo>
                    <a:pt x="760" y="46"/>
                  </a:lnTo>
                  <a:lnTo>
                    <a:pt x="764" y="41"/>
                  </a:lnTo>
                  <a:lnTo>
                    <a:pt x="769" y="37"/>
                  </a:lnTo>
                  <a:lnTo>
                    <a:pt x="775" y="33"/>
                  </a:lnTo>
                  <a:lnTo>
                    <a:pt x="777" y="26"/>
                  </a:lnTo>
                  <a:lnTo>
                    <a:pt x="779" y="23"/>
                  </a:lnTo>
                  <a:lnTo>
                    <a:pt x="784" y="19"/>
                  </a:lnTo>
                  <a:lnTo>
                    <a:pt x="793" y="19"/>
                  </a:lnTo>
                  <a:lnTo>
                    <a:pt x="799" y="13"/>
                  </a:lnTo>
                  <a:lnTo>
                    <a:pt x="805" y="11"/>
                  </a:lnTo>
                  <a:lnTo>
                    <a:pt x="812" y="10"/>
                  </a:lnTo>
                  <a:lnTo>
                    <a:pt x="818" y="6"/>
                  </a:lnTo>
                  <a:lnTo>
                    <a:pt x="823" y="2"/>
                  </a:lnTo>
                  <a:lnTo>
                    <a:pt x="831" y="0"/>
                  </a:lnTo>
                  <a:lnTo>
                    <a:pt x="839" y="4"/>
                  </a:lnTo>
                  <a:lnTo>
                    <a:pt x="838" y="8"/>
                  </a:lnTo>
                  <a:lnTo>
                    <a:pt x="827" y="12"/>
                  </a:lnTo>
                  <a:lnTo>
                    <a:pt x="825" y="15"/>
                  </a:lnTo>
                  <a:lnTo>
                    <a:pt x="816" y="13"/>
                  </a:lnTo>
                  <a:lnTo>
                    <a:pt x="808" y="15"/>
                  </a:lnTo>
                  <a:lnTo>
                    <a:pt x="803" y="17"/>
                  </a:lnTo>
                  <a:lnTo>
                    <a:pt x="796" y="21"/>
                  </a:lnTo>
                  <a:lnTo>
                    <a:pt x="792" y="25"/>
                  </a:lnTo>
                  <a:lnTo>
                    <a:pt x="793" y="32"/>
                  </a:lnTo>
                  <a:lnTo>
                    <a:pt x="797" y="37"/>
                  </a:lnTo>
                  <a:lnTo>
                    <a:pt x="805" y="39"/>
                  </a:lnTo>
                  <a:lnTo>
                    <a:pt x="799" y="43"/>
                  </a:lnTo>
                  <a:lnTo>
                    <a:pt x="790" y="45"/>
                  </a:lnTo>
                  <a:lnTo>
                    <a:pt x="786" y="50"/>
                  </a:lnTo>
                  <a:lnTo>
                    <a:pt x="782" y="54"/>
                  </a:lnTo>
                  <a:lnTo>
                    <a:pt x="779" y="60"/>
                  </a:lnTo>
                  <a:lnTo>
                    <a:pt x="780" y="65"/>
                  </a:lnTo>
                  <a:lnTo>
                    <a:pt x="787" y="69"/>
                  </a:lnTo>
                  <a:lnTo>
                    <a:pt x="795" y="73"/>
                  </a:lnTo>
                  <a:lnTo>
                    <a:pt x="805" y="77"/>
                  </a:lnTo>
                  <a:lnTo>
                    <a:pt x="814" y="81"/>
                  </a:lnTo>
                  <a:lnTo>
                    <a:pt x="822" y="86"/>
                  </a:lnTo>
                  <a:lnTo>
                    <a:pt x="827" y="91"/>
                  </a:lnTo>
                  <a:lnTo>
                    <a:pt x="834" y="97"/>
                  </a:lnTo>
                  <a:lnTo>
                    <a:pt x="840" y="101"/>
                  </a:lnTo>
                  <a:lnTo>
                    <a:pt x="845" y="106"/>
                  </a:lnTo>
                  <a:lnTo>
                    <a:pt x="855" y="117"/>
                  </a:lnTo>
                  <a:lnTo>
                    <a:pt x="860" y="123"/>
                  </a:lnTo>
                  <a:lnTo>
                    <a:pt x="864" y="128"/>
                  </a:lnTo>
                  <a:lnTo>
                    <a:pt x="870" y="132"/>
                  </a:lnTo>
                  <a:lnTo>
                    <a:pt x="873" y="138"/>
                  </a:lnTo>
                  <a:lnTo>
                    <a:pt x="871" y="145"/>
                  </a:lnTo>
                  <a:lnTo>
                    <a:pt x="869" y="149"/>
                  </a:lnTo>
                  <a:lnTo>
                    <a:pt x="856" y="150"/>
                  </a:lnTo>
                  <a:lnTo>
                    <a:pt x="855" y="155"/>
                  </a:lnTo>
                  <a:lnTo>
                    <a:pt x="852" y="159"/>
                  </a:lnTo>
                  <a:lnTo>
                    <a:pt x="842" y="163"/>
                  </a:lnTo>
                  <a:lnTo>
                    <a:pt x="831" y="164"/>
                  </a:lnTo>
                  <a:lnTo>
                    <a:pt x="821" y="167"/>
                  </a:lnTo>
                  <a:lnTo>
                    <a:pt x="810" y="170"/>
                  </a:lnTo>
                  <a:lnTo>
                    <a:pt x="808" y="175"/>
                  </a:lnTo>
                  <a:lnTo>
                    <a:pt x="793" y="176"/>
                  </a:lnTo>
                  <a:lnTo>
                    <a:pt x="777" y="175"/>
                  </a:lnTo>
                  <a:lnTo>
                    <a:pt x="764" y="176"/>
                  </a:lnTo>
                  <a:lnTo>
                    <a:pt x="748" y="176"/>
                  </a:lnTo>
                  <a:lnTo>
                    <a:pt x="754" y="181"/>
                  </a:lnTo>
                  <a:lnTo>
                    <a:pt x="771" y="183"/>
                  </a:lnTo>
                  <a:lnTo>
                    <a:pt x="783" y="186"/>
                  </a:lnTo>
                  <a:lnTo>
                    <a:pt x="793" y="190"/>
                  </a:lnTo>
                  <a:lnTo>
                    <a:pt x="786" y="193"/>
                  </a:lnTo>
                  <a:lnTo>
                    <a:pt x="770" y="193"/>
                  </a:lnTo>
                  <a:lnTo>
                    <a:pt x="760" y="194"/>
                  </a:lnTo>
                  <a:lnTo>
                    <a:pt x="765" y="199"/>
                  </a:lnTo>
                  <a:lnTo>
                    <a:pt x="769" y="205"/>
                  </a:lnTo>
                  <a:lnTo>
                    <a:pt x="782" y="209"/>
                  </a:lnTo>
                  <a:lnTo>
                    <a:pt x="788" y="212"/>
                  </a:lnTo>
                  <a:lnTo>
                    <a:pt x="804" y="216"/>
                  </a:lnTo>
                  <a:lnTo>
                    <a:pt x="823" y="219"/>
                  </a:lnTo>
                  <a:lnTo>
                    <a:pt x="842" y="222"/>
                  </a:lnTo>
                  <a:lnTo>
                    <a:pt x="857" y="224"/>
                  </a:lnTo>
                  <a:lnTo>
                    <a:pt x="875" y="227"/>
                  </a:lnTo>
                  <a:lnTo>
                    <a:pt x="899" y="228"/>
                  </a:lnTo>
                  <a:lnTo>
                    <a:pt x="921" y="231"/>
                  </a:lnTo>
                  <a:lnTo>
                    <a:pt x="938" y="233"/>
                  </a:lnTo>
                  <a:lnTo>
                    <a:pt x="957" y="237"/>
                  </a:lnTo>
                  <a:lnTo>
                    <a:pt x="968" y="241"/>
                  </a:lnTo>
                  <a:lnTo>
                    <a:pt x="975" y="245"/>
                  </a:lnTo>
                  <a:lnTo>
                    <a:pt x="982" y="242"/>
                  </a:lnTo>
                  <a:lnTo>
                    <a:pt x="995" y="238"/>
                  </a:lnTo>
                  <a:lnTo>
                    <a:pt x="1005" y="236"/>
                  </a:lnTo>
                  <a:lnTo>
                    <a:pt x="1022" y="233"/>
                  </a:lnTo>
                  <a:lnTo>
                    <a:pt x="1034" y="231"/>
                  </a:lnTo>
                  <a:lnTo>
                    <a:pt x="1056" y="231"/>
                  </a:lnTo>
                  <a:lnTo>
                    <a:pt x="1077" y="232"/>
                  </a:lnTo>
                  <a:lnTo>
                    <a:pt x="1095" y="235"/>
                  </a:lnTo>
                  <a:lnTo>
                    <a:pt x="1097" y="229"/>
                  </a:lnTo>
                  <a:lnTo>
                    <a:pt x="1108" y="227"/>
                  </a:lnTo>
                  <a:lnTo>
                    <a:pt x="1129" y="227"/>
                  </a:lnTo>
                  <a:lnTo>
                    <a:pt x="1146" y="224"/>
                  </a:lnTo>
                  <a:lnTo>
                    <a:pt x="1159" y="224"/>
                  </a:lnTo>
                  <a:lnTo>
                    <a:pt x="1177" y="222"/>
                  </a:lnTo>
                  <a:lnTo>
                    <a:pt x="1195" y="220"/>
                  </a:lnTo>
                  <a:lnTo>
                    <a:pt x="1208" y="218"/>
                  </a:lnTo>
                  <a:lnTo>
                    <a:pt x="1199" y="214"/>
                  </a:lnTo>
                  <a:lnTo>
                    <a:pt x="1194" y="210"/>
                  </a:lnTo>
                  <a:lnTo>
                    <a:pt x="1192" y="205"/>
                  </a:lnTo>
                  <a:lnTo>
                    <a:pt x="1175" y="206"/>
                  </a:lnTo>
                  <a:lnTo>
                    <a:pt x="1159" y="207"/>
                  </a:lnTo>
                  <a:lnTo>
                    <a:pt x="1142" y="207"/>
                  </a:lnTo>
                  <a:lnTo>
                    <a:pt x="1136" y="203"/>
                  </a:lnTo>
                  <a:lnTo>
                    <a:pt x="1134" y="194"/>
                  </a:lnTo>
                  <a:lnTo>
                    <a:pt x="1138" y="193"/>
                  </a:lnTo>
                  <a:lnTo>
                    <a:pt x="1149" y="190"/>
                  </a:lnTo>
                  <a:lnTo>
                    <a:pt x="1162" y="188"/>
                  </a:lnTo>
                  <a:lnTo>
                    <a:pt x="1173" y="184"/>
                  </a:lnTo>
                  <a:lnTo>
                    <a:pt x="1182" y="180"/>
                  </a:lnTo>
                  <a:lnTo>
                    <a:pt x="1188" y="176"/>
                  </a:lnTo>
                  <a:lnTo>
                    <a:pt x="1200" y="173"/>
                  </a:lnTo>
                  <a:lnTo>
                    <a:pt x="1213" y="172"/>
                  </a:lnTo>
                  <a:lnTo>
                    <a:pt x="1218" y="171"/>
                  </a:lnTo>
                  <a:lnTo>
                    <a:pt x="1233" y="170"/>
                  </a:lnTo>
                  <a:lnTo>
                    <a:pt x="1246" y="168"/>
                  </a:lnTo>
                  <a:lnTo>
                    <a:pt x="1256" y="166"/>
                  </a:lnTo>
                  <a:lnTo>
                    <a:pt x="1266" y="163"/>
                  </a:lnTo>
                  <a:lnTo>
                    <a:pt x="1277" y="162"/>
                  </a:lnTo>
                  <a:lnTo>
                    <a:pt x="1288" y="158"/>
                  </a:lnTo>
                  <a:lnTo>
                    <a:pt x="1296" y="153"/>
                  </a:lnTo>
                  <a:lnTo>
                    <a:pt x="1304" y="149"/>
                  </a:lnTo>
                  <a:lnTo>
                    <a:pt x="1307" y="145"/>
                  </a:lnTo>
                  <a:lnTo>
                    <a:pt x="1296" y="141"/>
                  </a:lnTo>
                  <a:lnTo>
                    <a:pt x="1299" y="136"/>
                  </a:lnTo>
                  <a:lnTo>
                    <a:pt x="1304" y="132"/>
                  </a:lnTo>
                  <a:lnTo>
                    <a:pt x="1313" y="130"/>
                  </a:lnTo>
                  <a:lnTo>
                    <a:pt x="1324" y="128"/>
                  </a:lnTo>
                  <a:lnTo>
                    <a:pt x="1334" y="123"/>
                  </a:lnTo>
                  <a:lnTo>
                    <a:pt x="1339" y="117"/>
                  </a:lnTo>
                  <a:lnTo>
                    <a:pt x="1344" y="112"/>
                  </a:lnTo>
                  <a:lnTo>
                    <a:pt x="1351" y="108"/>
                  </a:lnTo>
                  <a:lnTo>
                    <a:pt x="1363" y="108"/>
                  </a:lnTo>
                  <a:lnTo>
                    <a:pt x="1369" y="114"/>
                  </a:lnTo>
                  <a:lnTo>
                    <a:pt x="1379" y="114"/>
                  </a:lnTo>
                  <a:lnTo>
                    <a:pt x="1379" y="108"/>
                  </a:lnTo>
                  <a:lnTo>
                    <a:pt x="1385" y="103"/>
                  </a:lnTo>
                  <a:lnTo>
                    <a:pt x="1395" y="104"/>
                  </a:lnTo>
                  <a:lnTo>
                    <a:pt x="1399" y="110"/>
                  </a:lnTo>
                  <a:lnTo>
                    <a:pt x="1409" y="111"/>
                  </a:lnTo>
                  <a:lnTo>
                    <a:pt x="1422" y="108"/>
                  </a:lnTo>
                  <a:lnTo>
                    <a:pt x="1434" y="107"/>
                  </a:lnTo>
                  <a:lnTo>
                    <a:pt x="1446" y="107"/>
                  </a:lnTo>
                  <a:lnTo>
                    <a:pt x="1450" y="114"/>
                  </a:lnTo>
                  <a:lnTo>
                    <a:pt x="1461" y="108"/>
                  </a:lnTo>
                  <a:lnTo>
                    <a:pt x="1470" y="106"/>
                  </a:lnTo>
                  <a:lnTo>
                    <a:pt x="1482" y="104"/>
                  </a:lnTo>
                  <a:lnTo>
                    <a:pt x="1494" y="102"/>
                  </a:lnTo>
                  <a:lnTo>
                    <a:pt x="1503" y="99"/>
                  </a:lnTo>
                  <a:lnTo>
                    <a:pt x="1515" y="98"/>
                  </a:lnTo>
                  <a:lnTo>
                    <a:pt x="1524" y="95"/>
                  </a:lnTo>
                  <a:lnTo>
                    <a:pt x="1529" y="90"/>
                  </a:lnTo>
                  <a:lnTo>
                    <a:pt x="1537" y="94"/>
                  </a:lnTo>
                  <a:lnTo>
                    <a:pt x="1547" y="93"/>
                  </a:lnTo>
                  <a:lnTo>
                    <a:pt x="1555" y="99"/>
                  </a:lnTo>
                  <a:lnTo>
                    <a:pt x="1559" y="102"/>
                  </a:lnTo>
                  <a:lnTo>
                    <a:pt x="1570" y="99"/>
                  </a:lnTo>
                  <a:lnTo>
                    <a:pt x="1576" y="95"/>
                  </a:lnTo>
                  <a:lnTo>
                    <a:pt x="1587" y="91"/>
                  </a:lnTo>
                  <a:lnTo>
                    <a:pt x="1599" y="93"/>
                  </a:lnTo>
                  <a:lnTo>
                    <a:pt x="1603" y="98"/>
                  </a:lnTo>
                  <a:lnTo>
                    <a:pt x="1612" y="93"/>
                  </a:lnTo>
                  <a:lnTo>
                    <a:pt x="1622" y="91"/>
                  </a:lnTo>
                  <a:lnTo>
                    <a:pt x="1634" y="90"/>
                  </a:lnTo>
                  <a:lnTo>
                    <a:pt x="1646" y="90"/>
                  </a:lnTo>
                  <a:lnTo>
                    <a:pt x="1655" y="93"/>
                  </a:lnTo>
                  <a:lnTo>
                    <a:pt x="1667" y="93"/>
                  </a:lnTo>
                  <a:lnTo>
                    <a:pt x="1670" y="98"/>
                  </a:lnTo>
                  <a:lnTo>
                    <a:pt x="1676" y="101"/>
                  </a:lnTo>
                  <a:lnTo>
                    <a:pt x="1686" y="99"/>
                  </a:lnTo>
                  <a:lnTo>
                    <a:pt x="1699" y="99"/>
                  </a:lnTo>
                  <a:lnTo>
                    <a:pt x="1711" y="99"/>
                  </a:lnTo>
                  <a:lnTo>
                    <a:pt x="1721" y="98"/>
                  </a:lnTo>
                  <a:lnTo>
                    <a:pt x="1732" y="97"/>
                  </a:lnTo>
                  <a:lnTo>
                    <a:pt x="1743" y="95"/>
                  </a:lnTo>
                  <a:lnTo>
                    <a:pt x="1752" y="91"/>
                  </a:lnTo>
                  <a:lnTo>
                    <a:pt x="1763" y="89"/>
                  </a:lnTo>
                  <a:lnTo>
                    <a:pt x="1773" y="88"/>
                  </a:lnTo>
                  <a:lnTo>
                    <a:pt x="1781" y="84"/>
                  </a:lnTo>
                  <a:lnTo>
                    <a:pt x="1789" y="76"/>
                  </a:lnTo>
                  <a:lnTo>
                    <a:pt x="1796" y="72"/>
                  </a:lnTo>
                  <a:lnTo>
                    <a:pt x="1807" y="73"/>
                  </a:lnTo>
                  <a:lnTo>
                    <a:pt x="1808" y="78"/>
                  </a:lnTo>
                  <a:lnTo>
                    <a:pt x="1816" y="81"/>
                  </a:lnTo>
                  <a:lnTo>
                    <a:pt x="1828" y="81"/>
                  </a:lnTo>
                  <a:lnTo>
                    <a:pt x="1833" y="85"/>
                  </a:lnTo>
                  <a:lnTo>
                    <a:pt x="1839" y="89"/>
                  </a:lnTo>
                  <a:lnTo>
                    <a:pt x="1851" y="86"/>
                  </a:lnTo>
                  <a:lnTo>
                    <a:pt x="1856" y="80"/>
                  </a:lnTo>
                  <a:lnTo>
                    <a:pt x="1867" y="77"/>
                  </a:lnTo>
                  <a:lnTo>
                    <a:pt x="1878" y="73"/>
                  </a:lnTo>
                  <a:lnTo>
                    <a:pt x="1889" y="71"/>
                  </a:lnTo>
                  <a:lnTo>
                    <a:pt x="1902" y="68"/>
                  </a:lnTo>
                  <a:lnTo>
                    <a:pt x="1911" y="67"/>
                  </a:lnTo>
                  <a:lnTo>
                    <a:pt x="1921" y="63"/>
                  </a:lnTo>
                  <a:lnTo>
                    <a:pt x="1930" y="60"/>
                  </a:lnTo>
                  <a:lnTo>
                    <a:pt x="1938" y="62"/>
                  </a:lnTo>
                  <a:lnTo>
                    <a:pt x="1950" y="56"/>
                  </a:lnTo>
                  <a:lnTo>
                    <a:pt x="1959" y="52"/>
                  </a:lnTo>
                  <a:lnTo>
                    <a:pt x="1967" y="54"/>
                  </a:lnTo>
                  <a:lnTo>
                    <a:pt x="1977" y="50"/>
                  </a:lnTo>
                  <a:lnTo>
                    <a:pt x="1982" y="45"/>
                  </a:lnTo>
                  <a:lnTo>
                    <a:pt x="1993" y="41"/>
                  </a:lnTo>
                  <a:lnTo>
                    <a:pt x="2002" y="38"/>
                  </a:lnTo>
                  <a:lnTo>
                    <a:pt x="2013" y="37"/>
                  </a:lnTo>
                  <a:lnTo>
                    <a:pt x="2024" y="36"/>
                  </a:lnTo>
                  <a:lnTo>
                    <a:pt x="2032" y="37"/>
                  </a:lnTo>
                  <a:lnTo>
                    <a:pt x="2041" y="37"/>
                  </a:lnTo>
                  <a:lnTo>
                    <a:pt x="2049" y="41"/>
                  </a:lnTo>
                  <a:lnTo>
                    <a:pt x="2046" y="47"/>
                  </a:lnTo>
                  <a:lnTo>
                    <a:pt x="2054" y="51"/>
                  </a:lnTo>
                  <a:lnTo>
                    <a:pt x="2056" y="55"/>
                  </a:lnTo>
                  <a:lnTo>
                    <a:pt x="2069" y="58"/>
                  </a:lnTo>
                  <a:lnTo>
                    <a:pt x="2075" y="62"/>
                  </a:lnTo>
                  <a:lnTo>
                    <a:pt x="2081" y="65"/>
                  </a:lnTo>
                  <a:lnTo>
                    <a:pt x="2089" y="65"/>
                  </a:lnTo>
                  <a:lnTo>
                    <a:pt x="2099" y="63"/>
                  </a:lnTo>
                  <a:lnTo>
                    <a:pt x="2112" y="58"/>
                  </a:lnTo>
                  <a:lnTo>
                    <a:pt x="2119" y="60"/>
                  </a:lnTo>
                  <a:lnTo>
                    <a:pt x="2128" y="62"/>
                  </a:lnTo>
                  <a:lnTo>
                    <a:pt x="2137" y="64"/>
                  </a:lnTo>
                  <a:lnTo>
                    <a:pt x="2147" y="64"/>
                  </a:lnTo>
                  <a:lnTo>
                    <a:pt x="2156" y="64"/>
                  </a:lnTo>
                  <a:lnTo>
                    <a:pt x="2156" y="78"/>
                  </a:lnTo>
                  <a:lnTo>
                    <a:pt x="2154" y="81"/>
                  </a:lnTo>
                  <a:lnTo>
                    <a:pt x="2150" y="88"/>
                  </a:lnTo>
                  <a:lnTo>
                    <a:pt x="2138" y="91"/>
                  </a:lnTo>
                  <a:lnTo>
                    <a:pt x="2127" y="97"/>
                  </a:lnTo>
                  <a:lnTo>
                    <a:pt x="2125" y="101"/>
                  </a:lnTo>
                  <a:lnTo>
                    <a:pt x="2137" y="101"/>
                  </a:lnTo>
                  <a:lnTo>
                    <a:pt x="2132" y="106"/>
                  </a:lnTo>
                  <a:lnTo>
                    <a:pt x="2124" y="110"/>
                  </a:lnTo>
                  <a:lnTo>
                    <a:pt x="2116" y="116"/>
                  </a:lnTo>
                  <a:lnTo>
                    <a:pt x="2120" y="120"/>
                  </a:lnTo>
                  <a:lnTo>
                    <a:pt x="2130" y="121"/>
                  </a:lnTo>
                  <a:lnTo>
                    <a:pt x="2143" y="119"/>
                  </a:lnTo>
                  <a:lnTo>
                    <a:pt x="2151" y="114"/>
                  </a:lnTo>
                  <a:lnTo>
                    <a:pt x="2159" y="108"/>
                  </a:lnTo>
                  <a:lnTo>
                    <a:pt x="2167" y="104"/>
                  </a:lnTo>
                  <a:lnTo>
                    <a:pt x="2176" y="101"/>
                  </a:lnTo>
                  <a:lnTo>
                    <a:pt x="2181" y="97"/>
                  </a:lnTo>
                  <a:lnTo>
                    <a:pt x="2191" y="90"/>
                  </a:lnTo>
                  <a:lnTo>
                    <a:pt x="2198" y="89"/>
                  </a:lnTo>
                  <a:lnTo>
                    <a:pt x="2211" y="89"/>
                  </a:lnTo>
                  <a:lnTo>
                    <a:pt x="2221" y="86"/>
                  </a:lnTo>
                  <a:lnTo>
                    <a:pt x="2233" y="85"/>
                  </a:lnTo>
                  <a:lnTo>
                    <a:pt x="2242" y="80"/>
                  </a:lnTo>
                  <a:lnTo>
                    <a:pt x="2247" y="75"/>
                  </a:lnTo>
                  <a:lnTo>
                    <a:pt x="2258" y="69"/>
                  </a:lnTo>
                  <a:lnTo>
                    <a:pt x="2271" y="67"/>
                  </a:lnTo>
                  <a:lnTo>
                    <a:pt x="2280" y="64"/>
                  </a:lnTo>
                  <a:lnTo>
                    <a:pt x="2289" y="59"/>
                  </a:lnTo>
                  <a:lnTo>
                    <a:pt x="2297" y="56"/>
                  </a:lnTo>
                  <a:lnTo>
                    <a:pt x="2306" y="55"/>
                  </a:lnTo>
                  <a:lnTo>
                    <a:pt x="2315" y="56"/>
                  </a:lnTo>
                  <a:lnTo>
                    <a:pt x="2325" y="55"/>
                  </a:lnTo>
                  <a:lnTo>
                    <a:pt x="2337" y="52"/>
                  </a:lnTo>
                  <a:lnTo>
                    <a:pt x="2347" y="54"/>
                  </a:lnTo>
                  <a:lnTo>
                    <a:pt x="2358" y="50"/>
                  </a:lnTo>
                  <a:lnTo>
                    <a:pt x="2369" y="41"/>
                  </a:lnTo>
                  <a:lnTo>
                    <a:pt x="2371" y="45"/>
                  </a:lnTo>
                  <a:lnTo>
                    <a:pt x="2371" y="51"/>
                  </a:lnTo>
                  <a:lnTo>
                    <a:pt x="2377" y="54"/>
                  </a:lnTo>
                  <a:lnTo>
                    <a:pt x="2386" y="55"/>
                  </a:lnTo>
                  <a:lnTo>
                    <a:pt x="2398" y="54"/>
                  </a:lnTo>
                  <a:lnTo>
                    <a:pt x="2407" y="54"/>
                  </a:lnTo>
                  <a:lnTo>
                    <a:pt x="2418" y="55"/>
                  </a:lnTo>
                  <a:lnTo>
                    <a:pt x="2425" y="54"/>
                  </a:lnTo>
                  <a:lnTo>
                    <a:pt x="2432" y="54"/>
                  </a:lnTo>
                  <a:lnTo>
                    <a:pt x="2438" y="56"/>
                  </a:lnTo>
                  <a:lnTo>
                    <a:pt x="2449" y="55"/>
                  </a:lnTo>
                  <a:lnTo>
                    <a:pt x="2460" y="55"/>
                  </a:lnTo>
                  <a:lnTo>
                    <a:pt x="2471" y="54"/>
                  </a:lnTo>
                  <a:lnTo>
                    <a:pt x="2480" y="55"/>
                  </a:lnTo>
                  <a:lnTo>
                    <a:pt x="2492" y="50"/>
                  </a:lnTo>
                  <a:lnTo>
                    <a:pt x="2499" y="46"/>
                  </a:lnTo>
                  <a:lnTo>
                    <a:pt x="2510" y="42"/>
                  </a:lnTo>
                  <a:lnTo>
                    <a:pt x="2532" y="33"/>
                  </a:lnTo>
                  <a:lnTo>
                    <a:pt x="2537" y="34"/>
                  </a:lnTo>
                  <a:lnTo>
                    <a:pt x="2542" y="37"/>
                  </a:lnTo>
                  <a:lnTo>
                    <a:pt x="2545" y="42"/>
                  </a:lnTo>
                  <a:lnTo>
                    <a:pt x="2551" y="51"/>
                  </a:lnTo>
                  <a:lnTo>
                    <a:pt x="2560" y="51"/>
                  </a:lnTo>
                  <a:lnTo>
                    <a:pt x="2570" y="51"/>
                  </a:lnTo>
                  <a:lnTo>
                    <a:pt x="2583" y="50"/>
                  </a:lnTo>
                  <a:lnTo>
                    <a:pt x="2596" y="47"/>
                  </a:lnTo>
                  <a:lnTo>
                    <a:pt x="2607" y="43"/>
                  </a:lnTo>
                  <a:lnTo>
                    <a:pt x="2618" y="39"/>
                  </a:lnTo>
                  <a:lnTo>
                    <a:pt x="2631" y="38"/>
                  </a:lnTo>
                  <a:lnTo>
                    <a:pt x="2641" y="37"/>
                  </a:lnTo>
                  <a:lnTo>
                    <a:pt x="2648" y="38"/>
                  </a:lnTo>
                  <a:lnTo>
                    <a:pt x="2649" y="43"/>
                  </a:lnTo>
                  <a:lnTo>
                    <a:pt x="2650" y="47"/>
                  </a:lnTo>
                  <a:lnTo>
                    <a:pt x="2663" y="47"/>
                  </a:lnTo>
                  <a:lnTo>
                    <a:pt x="2667" y="50"/>
                  </a:lnTo>
                  <a:lnTo>
                    <a:pt x="2676" y="54"/>
                  </a:lnTo>
                  <a:lnTo>
                    <a:pt x="2686" y="55"/>
                  </a:lnTo>
                  <a:lnTo>
                    <a:pt x="2699" y="54"/>
                  </a:lnTo>
                  <a:lnTo>
                    <a:pt x="2711" y="50"/>
                  </a:lnTo>
                  <a:lnTo>
                    <a:pt x="2723" y="46"/>
                  </a:lnTo>
                  <a:lnTo>
                    <a:pt x="2733" y="45"/>
                  </a:lnTo>
                  <a:lnTo>
                    <a:pt x="2741" y="46"/>
                  </a:lnTo>
                  <a:lnTo>
                    <a:pt x="2750" y="47"/>
                  </a:lnTo>
                  <a:lnTo>
                    <a:pt x="2762" y="46"/>
                  </a:lnTo>
                  <a:lnTo>
                    <a:pt x="2772" y="46"/>
                  </a:lnTo>
                  <a:lnTo>
                    <a:pt x="2779" y="47"/>
                  </a:lnTo>
                  <a:lnTo>
                    <a:pt x="2787" y="49"/>
                  </a:lnTo>
                  <a:lnTo>
                    <a:pt x="2800" y="46"/>
                  </a:lnTo>
                  <a:lnTo>
                    <a:pt x="2813" y="43"/>
                  </a:lnTo>
                  <a:lnTo>
                    <a:pt x="2824" y="43"/>
                  </a:lnTo>
                  <a:lnTo>
                    <a:pt x="2836" y="43"/>
                  </a:lnTo>
                  <a:lnTo>
                    <a:pt x="2846" y="42"/>
                  </a:lnTo>
                  <a:lnTo>
                    <a:pt x="2858" y="41"/>
                  </a:lnTo>
                  <a:lnTo>
                    <a:pt x="2867" y="34"/>
                  </a:lnTo>
                  <a:lnTo>
                    <a:pt x="2874" y="29"/>
                  </a:lnTo>
                  <a:lnTo>
                    <a:pt x="2876" y="33"/>
                  </a:lnTo>
                  <a:lnTo>
                    <a:pt x="2871" y="38"/>
                  </a:lnTo>
                  <a:lnTo>
                    <a:pt x="2868" y="43"/>
                  </a:lnTo>
                  <a:lnTo>
                    <a:pt x="2867" y="49"/>
                  </a:lnTo>
                  <a:lnTo>
                    <a:pt x="2874" y="51"/>
                  </a:lnTo>
                  <a:lnTo>
                    <a:pt x="2887" y="50"/>
                  </a:lnTo>
                  <a:lnTo>
                    <a:pt x="2900" y="50"/>
                  </a:lnTo>
                  <a:lnTo>
                    <a:pt x="2910" y="49"/>
                  </a:lnTo>
                  <a:lnTo>
                    <a:pt x="2924" y="49"/>
                  </a:lnTo>
                  <a:lnTo>
                    <a:pt x="2933" y="49"/>
                  </a:lnTo>
                  <a:lnTo>
                    <a:pt x="2948" y="50"/>
                  </a:lnTo>
                  <a:lnTo>
                    <a:pt x="2958" y="50"/>
                  </a:lnTo>
                  <a:lnTo>
                    <a:pt x="2959" y="55"/>
                  </a:lnTo>
                  <a:lnTo>
                    <a:pt x="2952" y="60"/>
                  </a:lnTo>
                  <a:lnTo>
                    <a:pt x="2953" y="64"/>
                  </a:lnTo>
                  <a:lnTo>
                    <a:pt x="2959" y="68"/>
                  </a:lnTo>
                  <a:lnTo>
                    <a:pt x="2967" y="69"/>
                  </a:lnTo>
                  <a:lnTo>
                    <a:pt x="2978" y="72"/>
                  </a:lnTo>
                  <a:lnTo>
                    <a:pt x="2989" y="75"/>
                  </a:lnTo>
                  <a:lnTo>
                    <a:pt x="2996" y="77"/>
                  </a:lnTo>
                  <a:lnTo>
                    <a:pt x="3007" y="77"/>
                  </a:lnTo>
                  <a:lnTo>
                    <a:pt x="3020" y="72"/>
                  </a:lnTo>
                  <a:lnTo>
                    <a:pt x="3023" y="76"/>
                  </a:lnTo>
                  <a:lnTo>
                    <a:pt x="3024" y="80"/>
                  </a:lnTo>
                  <a:lnTo>
                    <a:pt x="3029" y="84"/>
                  </a:lnTo>
                  <a:lnTo>
                    <a:pt x="3041" y="85"/>
                  </a:lnTo>
                  <a:lnTo>
                    <a:pt x="3050" y="86"/>
                  </a:lnTo>
                  <a:lnTo>
                    <a:pt x="3048" y="91"/>
                  </a:lnTo>
                  <a:lnTo>
                    <a:pt x="3054" y="95"/>
                  </a:lnTo>
                  <a:lnTo>
                    <a:pt x="3054" y="99"/>
                  </a:lnTo>
                  <a:lnTo>
                    <a:pt x="3063" y="101"/>
                  </a:lnTo>
                  <a:lnTo>
                    <a:pt x="3075" y="101"/>
                  </a:lnTo>
                  <a:lnTo>
                    <a:pt x="3084" y="102"/>
                  </a:lnTo>
                  <a:lnTo>
                    <a:pt x="3096" y="101"/>
                  </a:lnTo>
                  <a:lnTo>
                    <a:pt x="3107" y="102"/>
                  </a:lnTo>
                  <a:lnTo>
                    <a:pt x="3115" y="104"/>
                  </a:lnTo>
                  <a:lnTo>
                    <a:pt x="3120" y="107"/>
                  </a:lnTo>
                  <a:lnTo>
                    <a:pt x="3126" y="110"/>
                  </a:lnTo>
                  <a:lnTo>
                    <a:pt x="3127" y="114"/>
                  </a:lnTo>
                  <a:lnTo>
                    <a:pt x="3117" y="119"/>
                  </a:lnTo>
                  <a:lnTo>
                    <a:pt x="3105" y="124"/>
                  </a:lnTo>
                  <a:lnTo>
                    <a:pt x="3091" y="129"/>
                  </a:lnTo>
                  <a:lnTo>
                    <a:pt x="3080" y="133"/>
                  </a:lnTo>
                  <a:lnTo>
                    <a:pt x="3066" y="138"/>
                  </a:lnTo>
                  <a:lnTo>
                    <a:pt x="3050" y="141"/>
                  </a:lnTo>
                  <a:lnTo>
                    <a:pt x="3037" y="145"/>
                  </a:lnTo>
                  <a:lnTo>
                    <a:pt x="3020" y="147"/>
                  </a:lnTo>
                  <a:lnTo>
                    <a:pt x="3007" y="153"/>
                  </a:lnTo>
                  <a:lnTo>
                    <a:pt x="2992" y="158"/>
                  </a:lnTo>
                  <a:lnTo>
                    <a:pt x="2979" y="162"/>
                  </a:lnTo>
                  <a:lnTo>
                    <a:pt x="2966" y="166"/>
                  </a:lnTo>
                  <a:lnTo>
                    <a:pt x="2955" y="170"/>
                  </a:lnTo>
                  <a:lnTo>
                    <a:pt x="2944" y="176"/>
                  </a:lnTo>
                  <a:lnTo>
                    <a:pt x="2935" y="180"/>
                  </a:lnTo>
                  <a:lnTo>
                    <a:pt x="2931" y="185"/>
                  </a:lnTo>
                  <a:lnTo>
                    <a:pt x="2924" y="189"/>
                  </a:lnTo>
                  <a:lnTo>
                    <a:pt x="2920" y="193"/>
                  </a:lnTo>
                  <a:lnTo>
                    <a:pt x="2933" y="194"/>
                  </a:lnTo>
                  <a:lnTo>
                    <a:pt x="2927" y="199"/>
                  </a:lnTo>
                  <a:lnTo>
                    <a:pt x="2906" y="201"/>
                  </a:lnTo>
                  <a:lnTo>
                    <a:pt x="2888" y="203"/>
                  </a:lnTo>
                  <a:lnTo>
                    <a:pt x="2870" y="205"/>
                  </a:lnTo>
                  <a:lnTo>
                    <a:pt x="2849" y="211"/>
                  </a:lnTo>
                  <a:lnTo>
                    <a:pt x="2836" y="216"/>
                  </a:lnTo>
                  <a:lnTo>
                    <a:pt x="2824" y="220"/>
                  </a:lnTo>
                  <a:lnTo>
                    <a:pt x="2811" y="224"/>
                  </a:lnTo>
                  <a:lnTo>
                    <a:pt x="2815" y="225"/>
                  </a:lnTo>
                  <a:lnTo>
                    <a:pt x="2810" y="231"/>
                  </a:lnTo>
                  <a:lnTo>
                    <a:pt x="2809" y="235"/>
                  </a:lnTo>
                  <a:lnTo>
                    <a:pt x="2811" y="237"/>
                  </a:lnTo>
                  <a:lnTo>
                    <a:pt x="2816" y="240"/>
                  </a:lnTo>
                  <a:lnTo>
                    <a:pt x="2822" y="244"/>
                  </a:lnTo>
                  <a:lnTo>
                    <a:pt x="2833" y="246"/>
                  </a:lnTo>
                  <a:lnTo>
                    <a:pt x="2827" y="250"/>
                  </a:lnTo>
                  <a:lnTo>
                    <a:pt x="2845" y="253"/>
                  </a:lnTo>
                  <a:lnTo>
                    <a:pt x="2844" y="253"/>
                  </a:lnTo>
                  <a:lnTo>
                    <a:pt x="2844" y="255"/>
                  </a:lnTo>
                  <a:lnTo>
                    <a:pt x="2871" y="254"/>
                  </a:lnTo>
                  <a:lnTo>
                    <a:pt x="2883" y="255"/>
                  </a:lnTo>
                  <a:lnTo>
                    <a:pt x="2892" y="258"/>
                  </a:lnTo>
                  <a:lnTo>
                    <a:pt x="2880" y="262"/>
                  </a:lnTo>
                  <a:lnTo>
                    <a:pt x="2868" y="264"/>
                  </a:lnTo>
                  <a:lnTo>
                    <a:pt x="2859" y="268"/>
                  </a:lnTo>
                  <a:lnTo>
                    <a:pt x="2849" y="272"/>
                  </a:lnTo>
                  <a:lnTo>
                    <a:pt x="2838" y="275"/>
                  </a:lnTo>
                  <a:lnTo>
                    <a:pt x="2829" y="279"/>
                  </a:lnTo>
                  <a:lnTo>
                    <a:pt x="2820" y="281"/>
                  </a:lnTo>
                  <a:lnTo>
                    <a:pt x="2810" y="284"/>
                  </a:lnTo>
                  <a:lnTo>
                    <a:pt x="2802" y="287"/>
                  </a:lnTo>
                  <a:lnTo>
                    <a:pt x="2793" y="288"/>
                  </a:lnTo>
                  <a:lnTo>
                    <a:pt x="2784" y="290"/>
                  </a:lnTo>
                  <a:close/>
                  <a:moveTo>
                    <a:pt x="1018" y="192"/>
                  </a:moveTo>
                  <a:lnTo>
                    <a:pt x="1022" y="192"/>
                  </a:lnTo>
                  <a:lnTo>
                    <a:pt x="1034" y="189"/>
                  </a:lnTo>
                  <a:lnTo>
                    <a:pt x="1049" y="192"/>
                  </a:lnTo>
                  <a:lnTo>
                    <a:pt x="1062" y="196"/>
                  </a:lnTo>
                  <a:lnTo>
                    <a:pt x="1070" y="203"/>
                  </a:lnTo>
                  <a:lnTo>
                    <a:pt x="1074" y="209"/>
                  </a:lnTo>
                  <a:lnTo>
                    <a:pt x="1078" y="214"/>
                  </a:lnTo>
                  <a:lnTo>
                    <a:pt x="1066" y="218"/>
                  </a:lnTo>
                  <a:lnTo>
                    <a:pt x="1055" y="220"/>
                  </a:lnTo>
                  <a:lnTo>
                    <a:pt x="1040" y="223"/>
                  </a:lnTo>
                  <a:lnTo>
                    <a:pt x="1023" y="224"/>
                  </a:lnTo>
                  <a:lnTo>
                    <a:pt x="1003" y="224"/>
                  </a:lnTo>
                  <a:lnTo>
                    <a:pt x="990" y="220"/>
                  </a:lnTo>
                  <a:lnTo>
                    <a:pt x="988" y="216"/>
                  </a:lnTo>
                  <a:lnTo>
                    <a:pt x="1004" y="214"/>
                  </a:lnTo>
                  <a:lnTo>
                    <a:pt x="1009" y="210"/>
                  </a:lnTo>
                  <a:lnTo>
                    <a:pt x="1010" y="205"/>
                  </a:lnTo>
                  <a:lnTo>
                    <a:pt x="1012" y="199"/>
                  </a:lnTo>
                  <a:lnTo>
                    <a:pt x="1014" y="196"/>
                  </a:lnTo>
                  <a:lnTo>
                    <a:pt x="1018" y="192"/>
                  </a:lnTo>
                  <a:close/>
                  <a:moveTo>
                    <a:pt x="882" y="216"/>
                  </a:moveTo>
                  <a:lnTo>
                    <a:pt x="903" y="218"/>
                  </a:lnTo>
                  <a:lnTo>
                    <a:pt x="921" y="218"/>
                  </a:lnTo>
                  <a:lnTo>
                    <a:pt x="925" y="214"/>
                  </a:lnTo>
                  <a:lnTo>
                    <a:pt x="926" y="210"/>
                  </a:lnTo>
                  <a:lnTo>
                    <a:pt x="938" y="214"/>
                  </a:lnTo>
                  <a:lnTo>
                    <a:pt x="939" y="220"/>
                  </a:lnTo>
                  <a:lnTo>
                    <a:pt x="940" y="224"/>
                  </a:lnTo>
                  <a:lnTo>
                    <a:pt x="922" y="223"/>
                  </a:lnTo>
                  <a:lnTo>
                    <a:pt x="904" y="224"/>
                  </a:lnTo>
                  <a:lnTo>
                    <a:pt x="890" y="220"/>
                  </a:lnTo>
                  <a:lnTo>
                    <a:pt x="882" y="216"/>
                  </a:lnTo>
                  <a:close/>
                  <a:moveTo>
                    <a:pt x="725" y="108"/>
                  </a:moveTo>
                  <a:lnTo>
                    <a:pt x="731" y="106"/>
                  </a:lnTo>
                  <a:lnTo>
                    <a:pt x="743" y="107"/>
                  </a:lnTo>
                  <a:lnTo>
                    <a:pt x="742" y="101"/>
                  </a:lnTo>
                  <a:lnTo>
                    <a:pt x="739" y="97"/>
                  </a:lnTo>
                  <a:lnTo>
                    <a:pt x="731" y="85"/>
                  </a:lnTo>
                  <a:lnTo>
                    <a:pt x="734" y="78"/>
                  </a:lnTo>
                  <a:lnTo>
                    <a:pt x="742" y="77"/>
                  </a:lnTo>
                  <a:lnTo>
                    <a:pt x="749" y="82"/>
                  </a:lnTo>
                  <a:lnTo>
                    <a:pt x="754" y="86"/>
                  </a:lnTo>
                  <a:lnTo>
                    <a:pt x="762" y="93"/>
                  </a:lnTo>
                  <a:lnTo>
                    <a:pt x="770" y="99"/>
                  </a:lnTo>
                  <a:lnTo>
                    <a:pt x="777" y="103"/>
                  </a:lnTo>
                  <a:lnTo>
                    <a:pt x="780" y="110"/>
                  </a:lnTo>
                  <a:lnTo>
                    <a:pt x="782" y="115"/>
                  </a:lnTo>
                  <a:lnTo>
                    <a:pt x="783" y="120"/>
                  </a:lnTo>
                  <a:lnTo>
                    <a:pt x="774" y="121"/>
                  </a:lnTo>
                  <a:lnTo>
                    <a:pt x="764" y="124"/>
                  </a:lnTo>
                  <a:lnTo>
                    <a:pt x="751" y="124"/>
                  </a:lnTo>
                  <a:lnTo>
                    <a:pt x="752" y="119"/>
                  </a:lnTo>
                  <a:lnTo>
                    <a:pt x="743" y="121"/>
                  </a:lnTo>
                  <a:lnTo>
                    <a:pt x="732" y="123"/>
                  </a:lnTo>
                  <a:lnTo>
                    <a:pt x="722" y="119"/>
                  </a:lnTo>
                  <a:lnTo>
                    <a:pt x="718" y="114"/>
                  </a:lnTo>
                  <a:lnTo>
                    <a:pt x="725" y="108"/>
                  </a:lnTo>
                  <a:close/>
                  <a:moveTo>
                    <a:pt x="454" y="116"/>
                  </a:moveTo>
                  <a:lnTo>
                    <a:pt x="458" y="114"/>
                  </a:lnTo>
                  <a:lnTo>
                    <a:pt x="471" y="116"/>
                  </a:lnTo>
                  <a:lnTo>
                    <a:pt x="487" y="117"/>
                  </a:lnTo>
                  <a:lnTo>
                    <a:pt x="499" y="119"/>
                  </a:lnTo>
                  <a:lnTo>
                    <a:pt x="508" y="117"/>
                  </a:lnTo>
                  <a:lnTo>
                    <a:pt x="522" y="125"/>
                  </a:lnTo>
                  <a:lnTo>
                    <a:pt x="513" y="124"/>
                  </a:lnTo>
                  <a:lnTo>
                    <a:pt x="501" y="124"/>
                  </a:lnTo>
                  <a:lnTo>
                    <a:pt x="489" y="124"/>
                  </a:lnTo>
                  <a:lnTo>
                    <a:pt x="476" y="124"/>
                  </a:lnTo>
                  <a:lnTo>
                    <a:pt x="465" y="121"/>
                  </a:lnTo>
                  <a:lnTo>
                    <a:pt x="454" y="116"/>
                  </a:lnTo>
                  <a:close/>
                  <a:moveTo>
                    <a:pt x="283" y="138"/>
                  </a:moveTo>
                  <a:lnTo>
                    <a:pt x="280" y="134"/>
                  </a:lnTo>
                  <a:lnTo>
                    <a:pt x="295" y="137"/>
                  </a:lnTo>
                  <a:lnTo>
                    <a:pt x="309" y="138"/>
                  </a:lnTo>
                  <a:lnTo>
                    <a:pt x="317" y="136"/>
                  </a:lnTo>
                  <a:lnTo>
                    <a:pt x="317" y="141"/>
                  </a:lnTo>
                  <a:lnTo>
                    <a:pt x="311" y="144"/>
                  </a:lnTo>
                  <a:lnTo>
                    <a:pt x="298" y="144"/>
                  </a:lnTo>
                  <a:lnTo>
                    <a:pt x="283" y="138"/>
                  </a:lnTo>
                  <a:close/>
                  <a:moveTo>
                    <a:pt x="236" y="136"/>
                  </a:moveTo>
                  <a:lnTo>
                    <a:pt x="239" y="133"/>
                  </a:lnTo>
                  <a:lnTo>
                    <a:pt x="252" y="136"/>
                  </a:lnTo>
                  <a:lnTo>
                    <a:pt x="274" y="141"/>
                  </a:lnTo>
                  <a:lnTo>
                    <a:pt x="267" y="141"/>
                  </a:lnTo>
                  <a:lnTo>
                    <a:pt x="253" y="140"/>
                  </a:lnTo>
                  <a:lnTo>
                    <a:pt x="236" y="136"/>
                  </a:lnTo>
                  <a:close/>
                  <a:moveTo>
                    <a:pt x="4" y="197"/>
                  </a:moveTo>
                  <a:lnTo>
                    <a:pt x="0" y="193"/>
                  </a:lnTo>
                  <a:lnTo>
                    <a:pt x="20" y="194"/>
                  </a:lnTo>
                  <a:lnTo>
                    <a:pt x="36" y="198"/>
                  </a:lnTo>
                  <a:lnTo>
                    <a:pt x="52" y="203"/>
                  </a:lnTo>
                  <a:lnTo>
                    <a:pt x="65" y="209"/>
                  </a:lnTo>
                  <a:lnTo>
                    <a:pt x="52" y="210"/>
                  </a:lnTo>
                  <a:lnTo>
                    <a:pt x="31" y="206"/>
                  </a:lnTo>
                  <a:lnTo>
                    <a:pt x="18" y="201"/>
                  </a:lnTo>
                  <a:lnTo>
                    <a:pt x="17" y="201"/>
                  </a:lnTo>
                  <a:lnTo>
                    <a:pt x="4" y="197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5" name="Freeform 171">
              <a:extLst>
                <a:ext uri="{FF2B5EF4-FFF2-40B4-BE49-F238E27FC236}">
                  <a16:creationId xmlns:a16="http://schemas.microsoft.com/office/drawing/2014/main" id="{7DF9DF6E-26D2-89E7-6799-72391BAB9CE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6501" y="2051050"/>
              <a:ext cx="34925" cy="15875"/>
            </a:xfrm>
            <a:custGeom>
              <a:avLst/>
              <a:gdLst>
                <a:gd name="T0" fmla="*/ 0 w 22"/>
                <a:gd name="T1" fmla="*/ 9 h 10"/>
                <a:gd name="T2" fmla="*/ 1 w 22"/>
                <a:gd name="T3" fmla="*/ 9 h 10"/>
                <a:gd name="T4" fmla="*/ 3 w 22"/>
                <a:gd name="T5" fmla="*/ 5 h 10"/>
                <a:gd name="T6" fmla="*/ 12 w 22"/>
                <a:gd name="T7" fmla="*/ 5 h 10"/>
                <a:gd name="T8" fmla="*/ 22 w 22"/>
                <a:gd name="T9" fmla="*/ 0 h 10"/>
                <a:gd name="T10" fmla="*/ 16 w 22"/>
                <a:gd name="T11" fmla="*/ 6 h 10"/>
                <a:gd name="T12" fmla="*/ 17 w 22"/>
                <a:gd name="T13" fmla="*/ 10 h 10"/>
                <a:gd name="T14" fmla="*/ 16 w 22"/>
                <a:gd name="T15" fmla="*/ 9 h 10"/>
                <a:gd name="T16" fmla="*/ 13 w 22"/>
                <a:gd name="T17" fmla="*/ 10 h 10"/>
                <a:gd name="T18" fmla="*/ 10 w 22"/>
                <a:gd name="T19" fmla="*/ 10 h 10"/>
                <a:gd name="T20" fmla="*/ 10 w 22"/>
                <a:gd name="T21" fmla="*/ 9 h 10"/>
                <a:gd name="T22" fmla="*/ 9 w 22"/>
                <a:gd name="T23" fmla="*/ 7 h 10"/>
                <a:gd name="T24" fmla="*/ 6 w 22"/>
                <a:gd name="T25" fmla="*/ 7 h 10"/>
                <a:gd name="T26" fmla="*/ 3 w 22"/>
                <a:gd name="T27" fmla="*/ 9 h 10"/>
                <a:gd name="T28" fmla="*/ 0 w 22"/>
                <a:gd name="T29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2" h="10">
                  <a:moveTo>
                    <a:pt x="0" y="9"/>
                  </a:moveTo>
                  <a:lnTo>
                    <a:pt x="1" y="9"/>
                  </a:lnTo>
                  <a:lnTo>
                    <a:pt x="3" y="5"/>
                  </a:lnTo>
                  <a:lnTo>
                    <a:pt x="12" y="5"/>
                  </a:lnTo>
                  <a:lnTo>
                    <a:pt x="22" y="0"/>
                  </a:lnTo>
                  <a:lnTo>
                    <a:pt x="16" y="6"/>
                  </a:lnTo>
                  <a:lnTo>
                    <a:pt x="17" y="10"/>
                  </a:lnTo>
                  <a:lnTo>
                    <a:pt x="16" y="9"/>
                  </a:lnTo>
                  <a:lnTo>
                    <a:pt x="13" y="10"/>
                  </a:lnTo>
                  <a:lnTo>
                    <a:pt x="10" y="10"/>
                  </a:lnTo>
                  <a:lnTo>
                    <a:pt x="10" y="9"/>
                  </a:lnTo>
                  <a:lnTo>
                    <a:pt x="9" y="7"/>
                  </a:lnTo>
                  <a:lnTo>
                    <a:pt x="6" y="7"/>
                  </a:lnTo>
                  <a:lnTo>
                    <a:pt x="3" y="9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6" name="Freeform 172">
              <a:extLst>
                <a:ext uri="{FF2B5EF4-FFF2-40B4-BE49-F238E27FC236}">
                  <a16:creationId xmlns:a16="http://schemas.microsoft.com/office/drawing/2014/main" id="{C448DDCD-3F7C-3DA7-F5B7-46511B8368C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5388" y="2062163"/>
              <a:ext cx="38100" cy="15875"/>
            </a:xfrm>
            <a:custGeom>
              <a:avLst/>
              <a:gdLst>
                <a:gd name="T0" fmla="*/ 7 w 24"/>
                <a:gd name="T1" fmla="*/ 2 h 10"/>
                <a:gd name="T2" fmla="*/ 10 w 24"/>
                <a:gd name="T3" fmla="*/ 2 h 10"/>
                <a:gd name="T4" fmla="*/ 13 w 24"/>
                <a:gd name="T5" fmla="*/ 0 h 10"/>
                <a:gd name="T6" fmla="*/ 16 w 24"/>
                <a:gd name="T7" fmla="*/ 0 h 10"/>
                <a:gd name="T8" fmla="*/ 17 w 24"/>
                <a:gd name="T9" fmla="*/ 2 h 10"/>
                <a:gd name="T10" fmla="*/ 17 w 24"/>
                <a:gd name="T11" fmla="*/ 3 h 10"/>
                <a:gd name="T12" fmla="*/ 20 w 24"/>
                <a:gd name="T13" fmla="*/ 3 h 10"/>
                <a:gd name="T14" fmla="*/ 23 w 24"/>
                <a:gd name="T15" fmla="*/ 2 h 10"/>
                <a:gd name="T16" fmla="*/ 24 w 24"/>
                <a:gd name="T17" fmla="*/ 3 h 10"/>
                <a:gd name="T18" fmla="*/ 24 w 24"/>
                <a:gd name="T19" fmla="*/ 4 h 10"/>
                <a:gd name="T20" fmla="*/ 11 w 24"/>
                <a:gd name="T21" fmla="*/ 10 h 10"/>
                <a:gd name="T22" fmla="*/ 4 w 24"/>
                <a:gd name="T23" fmla="*/ 7 h 10"/>
                <a:gd name="T24" fmla="*/ 0 w 24"/>
                <a:gd name="T25" fmla="*/ 2 h 10"/>
                <a:gd name="T26" fmla="*/ 7 w 24"/>
                <a:gd name="T27" fmla="*/ 2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4" h="10">
                  <a:moveTo>
                    <a:pt x="7" y="2"/>
                  </a:moveTo>
                  <a:lnTo>
                    <a:pt x="10" y="2"/>
                  </a:lnTo>
                  <a:lnTo>
                    <a:pt x="13" y="0"/>
                  </a:lnTo>
                  <a:lnTo>
                    <a:pt x="16" y="0"/>
                  </a:lnTo>
                  <a:lnTo>
                    <a:pt x="17" y="2"/>
                  </a:lnTo>
                  <a:lnTo>
                    <a:pt x="17" y="3"/>
                  </a:lnTo>
                  <a:lnTo>
                    <a:pt x="20" y="3"/>
                  </a:lnTo>
                  <a:lnTo>
                    <a:pt x="23" y="2"/>
                  </a:lnTo>
                  <a:lnTo>
                    <a:pt x="24" y="3"/>
                  </a:lnTo>
                  <a:lnTo>
                    <a:pt x="24" y="4"/>
                  </a:lnTo>
                  <a:lnTo>
                    <a:pt x="11" y="10"/>
                  </a:lnTo>
                  <a:lnTo>
                    <a:pt x="4" y="7"/>
                  </a:lnTo>
                  <a:lnTo>
                    <a:pt x="0" y="2"/>
                  </a:lnTo>
                  <a:lnTo>
                    <a:pt x="7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7" name="Freeform 173">
              <a:extLst>
                <a:ext uri="{FF2B5EF4-FFF2-40B4-BE49-F238E27FC236}">
                  <a16:creationId xmlns:a16="http://schemas.microsoft.com/office/drawing/2014/main" id="{FF406AE2-AE36-1862-9023-066581F55FA5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047875"/>
              <a:ext cx="344488" cy="360363"/>
            </a:xfrm>
            <a:custGeom>
              <a:avLst/>
              <a:gdLst>
                <a:gd name="T0" fmla="*/ 204 w 217"/>
                <a:gd name="T1" fmla="*/ 9 h 227"/>
                <a:gd name="T2" fmla="*/ 209 w 217"/>
                <a:gd name="T3" fmla="*/ 19 h 227"/>
                <a:gd name="T4" fmla="*/ 210 w 217"/>
                <a:gd name="T5" fmla="*/ 29 h 227"/>
                <a:gd name="T6" fmla="*/ 213 w 217"/>
                <a:gd name="T7" fmla="*/ 46 h 227"/>
                <a:gd name="T8" fmla="*/ 217 w 217"/>
                <a:gd name="T9" fmla="*/ 48 h 227"/>
                <a:gd name="T10" fmla="*/ 214 w 217"/>
                <a:gd name="T11" fmla="*/ 55 h 227"/>
                <a:gd name="T12" fmla="*/ 197 w 217"/>
                <a:gd name="T13" fmla="*/ 58 h 227"/>
                <a:gd name="T14" fmla="*/ 191 w 217"/>
                <a:gd name="T15" fmla="*/ 64 h 227"/>
                <a:gd name="T16" fmla="*/ 183 w 217"/>
                <a:gd name="T17" fmla="*/ 65 h 227"/>
                <a:gd name="T18" fmla="*/ 183 w 217"/>
                <a:gd name="T19" fmla="*/ 77 h 227"/>
                <a:gd name="T20" fmla="*/ 167 w 217"/>
                <a:gd name="T21" fmla="*/ 82 h 227"/>
                <a:gd name="T22" fmla="*/ 162 w 217"/>
                <a:gd name="T23" fmla="*/ 91 h 227"/>
                <a:gd name="T24" fmla="*/ 150 w 217"/>
                <a:gd name="T25" fmla="*/ 95 h 227"/>
                <a:gd name="T26" fmla="*/ 137 w 217"/>
                <a:gd name="T27" fmla="*/ 98 h 227"/>
                <a:gd name="T28" fmla="*/ 117 w 217"/>
                <a:gd name="T29" fmla="*/ 110 h 227"/>
                <a:gd name="T30" fmla="*/ 117 w 217"/>
                <a:gd name="T31" fmla="*/ 128 h 227"/>
                <a:gd name="T32" fmla="*/ 114 w 217"/>
                <a:gd name="T33" fmla="*/ 128 h 227"/>
                <a:gd name="T34" fmla="*/ 114 w 217"/>
                <a:gd name="T35" fmla="*/ 137 h 227"/>
                <a:gd name="T36" fmla="*/ 106 w 217"/>
                <a:gd name="T37" fmla="*/ 137 h 227"/>
                <a:gd name="T38" fmla="*/ 101 w 217"/>
                <a:gd name="T39" fmla="*/ 141 h 227"/>
                <a:gd name="T40" fmla="*/ 94 w 217"/>
                <a:gd name="T41" fmla="*/ 141 h 227"/>
                <a:gd name="T42" fmla="*/ 89 w 217"/>
                <a:gd name="T43" fmla="*/ 139 h 227"/>
                <a:gd name="T44" fmla="*/ 79 w 217"/>
                <a:gd name="T45" fmla="*/ 141 h 227"/>
                <a:gd name="T46" fmla="*/ 74 w 217"/>
                <a:gd name="T47" fmla="*/ 152 h 227"/>
                <a:gd name="T48" fmla="*/ 70 w 217"/>
                <a:gd name="T49" fmla="*/ 154 h 227"/>
                <a:gd name="T50" fmla="*/ 62 w 217"/>
                <a:gd name="T51" fmla="*/ 173 h 227"/>
                <a:gd name="T52" fmla="*/ 44 w 217"/>
                <a:gd name="T53" fmla="*/ 190 h 227"/>
                <a:gd name="T54" fmla="*/ 39 w 217"/>
                <a:gd name="T55" fmla="*/ 212 h 227"/>
                <a:gd name="T56" fmla="*/ 32 w 217"/>
                <a:gd name="T57" fmla="*/ 219 h 227"/>
                <a:gd name="T58" fmla="*/ 31 w 217"/>
                <a:gd name="T59" fmla="*/ 225 h 227"/>
                <a:gd name="T60" fmla="*/ 0 w 217"/>
                <a:gd name="T61" fmla="*/ 227 h 227"/>
                <a:gd name="T62" fmla="*/ 1 w 217"/>
                <a:gd name="T63" fmla="*/ 219 h 227"/>
                <a:gd name="T64" fmla="*/ 6 w 217"/>
                <a:gd name="T65" fmla="*/ 215 h 227"/>
                <a:gd name="T66" fmla="*/ 11 w 217"/>
                <a:gd name="T67" fmla="*/ 206 h 227"/>
                <a:gd name="T68" fmla="*/ 10 w 217"/>
                <a:gd name="T69" fmla="*/ 202 h 227"/>
                <a:gd name="T70" fmla="*/ 15 w 217"/>
                <a:gd name="T71" fmla="*/ 190 h 227"/>
                <a:gd name="T72" fmla="*/ 24 w 217"/>
                <a:gd name="T73" fmla="*/ 180 h 227"/>
                <a:gd name="T74" fmla="*/ 27 w 217"/>
                <a:gd name="T75" fmla="*/ 177 h 227"/>
                <a:gd name="T76" fmla="*/ 31 w 217"/>
                <a:gd name="T77" fmla="*/ 168 h 227"/>
                <a:gd name="T78" fmla="*/ 32 w 217"/>
                <a:gd name="T79" fmla="*/ 160 h 227"/>
                <a:gd name="T80" fmla="*/ 37 w 217"/>
                <a:gd name="T81" fmla="*/ 150 h 227"/>
                <a:gd name="T82" fmla="*/ 46 w 217"/>
                <a:gd name="T83" fmla="*/ 143 h 227"/>
                <a:gd name="T84" fmla="*/ 57 w 217"/>
                <a:gd name="T85" fmla="*/ 128 h 227"/>
                <a:gd name="T86" fmla="*/ 62 w 217"/>
                <a:gd name="T87" fmla="*/ 121 h 227"/>
                <a:gd name="T88" fmla="*/ 75 w 217"/>
                <a:gd name="T89" fmla="*/ 120 h 227"/>
                <a:gd name="T90" fmla="*/ 87 w 217"/>
                <a:gd name="T91" fmla="*/ 110 h 227"/>
                <a:gd name="T92" fmla="*/ 93 w 217"/>
                <a:gd name="T93" fmla="*/ 106 h 227"/>
                <a:gd name="T94" fmla="*/ 105 w 217"/>
                <a:gd name="T95" fmla="*/ 91 h 227"/>
                <a:gd name="T96" fmla="*/ 102 w 217"/>
                <a:gd name="T97" fmla="*/ 73 h 227"/>
                <a:gd name="T98" fmla="*/ 107 w 217"/>
                <a:gd name="T99" fmla="*/ 59 h 227"/>
                <a:gd name="T100" fmla="*/ 109 w 217"/>
                <a:gd name="T101" fmla="*/ 50 h 227"/>
                <a:gd name="T102" fmla="*/ 119 w 217"/>
                <a:gd name="T103" fmla="*/ 41 h 227"/>
                <a:gd name="T104" fmla="*/ 131 w 217"/>
                <a:gd name="T105" fmla="*/ 33 h 227"/>
                <a:gd name="T106" fmla="*/ 141 w 217"/>
                <a:gd name="T107" fmla="*/ 26 h 227"/>
                <a:gd name="T108" fmla="*/ 150 w 217"/>
                <a:gd name="T109" fmla="*/ 11 h 227"/>
                <a:gd name="T110" fmla="*/ 154 w 217"/>
                <a:gd name="T111" fmla="*/ 0 h 227"/>
                <a:gd name="T112" fmla="*/ 165 w 217"/>
                <a:gd name="T113" fmla="*/ 0 h 227"/>
                <a:gd name="T114" fmla="*/ 172 w 217"/>
                <a:gd name="T115" fmla="*/ 7 h 227"/>
                <a:gd name="T116" fmla="*/ 184 w 217"/>
                <a:gd name="T117" fmla="*/ 6 h 227"/>
                <a:gd name="T118" fmla="*/ 198 w 217"/>
                <a:gd name="T119" fmla="*/ 9 h 227"/>
                <a:gd name="T120" fmla="*/ 204 w 217"/>
                <a:gd name="T121" fmla="*/ 9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7" h="227">
                  <a:moveTo>
                    <a:pt x="204" y="9"/>
                  </a:moveTo>
                  <a:lnTo>
                    <a:pt x="209" y="19"/>
                  </a:lnTo>
                  <a:lnTo>
                    <a:pt x="210" y="29"/>
                  </a:lnTo>
                  <a:lnTo>
                    <a:pt x="213" y="46"/>
                  </a:lnTo>
                  <a:lnTo>
                    <a:pt x="217" y="48"/>
                  </a:lnTo>
                  <a:lnTo>
                    <a:pt x="214" y="55"/>
                  </a:lnTo>
                  <a:lnTo>
                    <a:pt x="197" y="58"/>
                  </a:lnTo>
                  <a:lnTo>
                    <a:pt x="191" y="64"/>
                  </a:lnTo>
                  <a:lnTo>
                    <a:pt x="183" y="65"/>
                  </a:lnTo>
                  <a:lnTo>
                    <a:pt x="183" y="77"/>
                  </a:lnTo>
                  <a:lnTo>
                    <a:pt x="167" y="82"/>
                  </a:lnTo>
                  <a:lnTo>
                    <a:pt x="162" y="91"/>
                  </a:lnTo>
                  <a:lnTo>
                    <a:pt x="150" y="95"/>
                  </a:lnTo>
                  <a:lnTo>
                    <a:pt x="137" y="98"/>
                  </a:lnTo>
                  <a:lnTo>
                    <a:pt x="117" y="110"/>
                  </a:lnTo>
                  <a:lnTo>
                    <a:pt x="117" y="128"/>
                  </a:lnTo>
                  <a:lnTo>
                    <a:pt x="114" y="128"/>
                  </a:lnTo>
                  <a:lnTo>
                    <a:pt x="114" y="137"/>
                  </a:lnTo>
                  <a:lnTo>
                    <a:pt x="106" y="137"/>
                  </a:lnTo>
                  <a:lnTo>
                    <a:pt x="101" y="141"/>
                  </a:lnTo>
                  <a:lnTo>
                    <a:pt x="94" y="141"/>
                  </a:lnTo>
                  <a:lnTo>
                    <a:pt x="89" y="139"/>
                  </a:lnTo>
                  <a:lnTo>
                    <a:pt x="79" y="141"/>
                  </a:lnTo>
                  <a:lnTo>
                    <a:pt x="74" y="152"/>
                  </a:lnTo>
                  <a:lnTo>
                    <a:pt x="70" y="154"/>
                  </a:lnTo>
                  <a:lnTo>
                    <a:pt x="62" y="173"/>
                  </a:lnTo>
                  <a:lnTo>
                    <a:pt x="44" y="190"/>
                  </a:lnTo>
                  <a:lnTo>
                    <a:pt x="39" y="212"/>
                  </a:lnTo>
                  <a:lnTo>
                    <a:pt x="32" y="219"/>
                  </a:lnTo>
                  <a:lnTo>
                    <a:pt x="31" y="225"/>
                  </a:lnTo>
                  <a:lnTo>
                    <a:pt x="0" y="227"/>
                  </a:lnTo>
                  <a:lnTo>
                    <a:pt x="1" y="219"/>
                  </a:lnTo>
                  <a:lnTo>
                    <a:pt x="6" y="215"/>
                  </a:lnTo>
                  <a:lnTo>
                    <a:pt x="11" y="206"/>
                  </a:lnTo>
                  <a:lnTo>
                    <a:pt x="10" y="202"/>
                  </a:lnTo>
                  <a:lnTo>
                    <a:pt x="15" y="190"/>
                  </a:lnTo>
                  <a:lnTo>
                    <a:pt x="24" y="180"/>
                  </a:lnTo>
                  <a:lnTo>
                    <a:pt x="27" y="177"/>
                  </a:lnTo>
                  <a:lnTo>
                    <a:pt x="31" y="168"/>
                  </a:lnTo>
                  <a:lnTo>
                    <a:pt x="32" y="160"/>
                  </a:lnTo>
                  <a:lnTo>
                    <a:pt x="37" y="150"/>
                  </a:lnTo>
                  <a:lnTo>
                    <a:pt x="46" y="143"/>
                  </a:lnTo>
                  <a:lnTo>
                    <a:pt x="57" y="128"/>
                  </a:lnTo>
                  <a:lnTo>
                    <a:pt x="62" y="121"/>
                  </a:lnTo>
                  <a:lnTo>
                    <a:pt x="75" y="120"/>
                  </a:lnTo>
                  <a:lnTo>
                    <a:pt x="87" y="110"/>
                  </a:lnTo>
                  <a:lnTo>
                    <a:pt x="93" y="106"/>
                  </a:lnTo>
                  <a:lnTo>
                    <a:pt x="105" y="91"/>
                  </a:lnTo>
                  <a:lnTo>
                    <a:pt x="102" y="73"/>
                  </a:lnTo>
                  <a:lnTo>
                    <a:pt x="107" y="59"/>
                  </a:lnTo>
                  <a:lnTo>
                    <a:pt x="109" y="50"/>
                  </a:lnTo>
                  <a:lnTo>
                    <a:pt x="119" y="41"/>
                  </a:lnTo>
                  <a:lnTo>
                    <a:pt x="131" y="33"/>
                  </a:lnTo>
                  <a:lnTo>
                    <a:pt x="141" y="26"/>
                  </a:lnTo>
                  <a:lnTo>
                    <a:pt x="150" y="11"/>
                  </a:lnTo>
                  <a:lnTo>
                    <a:pt x="154" y="0"/>
                  </a:lnTo>
                  <a:lnTo>
                    <a:pt x="165" y="0"/>
                  </a:lnTo>
                  <a:lnTo>
                    <a:pt x="172" y="7"/>
                  </a:lnTo>
                  <a:lnTo>
                    <a:pt x="184" y="6"/>
                  </a:lnTo>
                  <a:lnTo>
                    <a:pt x="198" y="9"/>
                  </a:lnTo>
                  <a:lnTo>
                    <a:pt x="204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8" name="Freeform 174">
              <a:extLst>
                <a:ext uri="{FF2B5EF4-FFF2-40B4-BE49-F238E27FC236}">
                  <a16:creationId xmlns:a16="http://schemas.microsoft.com/office/drawing/2014/main" id="{5300636E-099D-3C09-2FA4-59DCA5EBA3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7751" y="2154238"/>
              <a:ext cx="274638" cy="238125"/>
            </a:xfrm>
            <a:custGeom>
              <a:avLst/>
              <a:gdLst>
                <a:gd name="T0" fmla="*/ 173 w 173"/>
                <a:gd name="T1" fmla="*/ 150 h 150"/>
                <a:gd name="T2" fmla="*/ 119 w 173"/>
                <a:gd name="T3" fmla="*/ 150 h 150"/>
                <a:gd name="T4" fmla="*/ 66 w 173"/>
                <a:gd name="T5" fmla="*/ 150 h 150"/>
                <a:gd name="T6" fmla="*/ 12 w 173"/>
                <a:gd name="T7" fmla="*/ 150 h 150"/>
                <a:gd name="T8" fmla="*/ 9 w 173"/>
                <a:gd name="T9" fmla="*/ 92 h 150"/>
                <a:gd name="T10" fmla="*/ 5 w 173"/>
                <a:gd name="T11" fmla="*/ 36 h 150"/>
                <a:gd name="T12" fmla="*/ 0 w 173"/>
                <a:gd name="T13" fmla="*/ 23 h 150"/>
                <a:gd name="T14" fmla="*/ 4 w 173"/>
                <a:gd name="T15" fmla="*/ 13 h 150"/>
                <a:gd name="T16" fmla="*/ 1 w 173"/>
                <a:gd name="T17" fmla="*/ 7 h 150"/>
                <a:gd name="T18" fmla="*/ 5 w 173"/>
                <a:gd name="T19" fmla="*/ 0 h 150"/>
                <a:gd name="T20" fmla="*/ 23 w 173"/>
                <a:gd name="T21" fmla="*/ 0 h 150"/>
                <a:gd name="T22" fmla="*/ 36 w 173"/>
                <a:gd name="T23" fmla="*/ 4 h 150"/>
                <a:gd name="T24" fmla="*/ 51 w 173"/>
                <a:gd name="T25" fmla="*/ 9 h 150"/>
                <a:gd name="T26" fmla="*/ 57 w 173"/>
                <a:gd name="T27" fmla="*/ 11 h 150"/>
                <a:gd name="T28" fmla="*/ 66 w 173"/>
                <a:gd name="T29" fmla="*/ 6 h 150"/>
                <a:gd name="T30" fmla="*/ 71 w 173"/>
                <a:gd name="T31" fmla="*/ 1 h 150"/>
                <a:gd name="T32" fmla="*/ 83 w 173"/>
                <a:gd name="T33" fmla="*/ 0 h 150"/>
                <a:gd name="T34" fmla="*/ 92 w 173"/>
                <a:gd name="T35" fmla="*/ 2 h 150"/>
                <a:gd name="T36" fmla="*/ 96 w 173"/>
                <a:gd name="T37" fmla="*/ 10 h 150"/>
                <a:gd name="T38" fmla="*/ 99 w 173"/>
                <a:gd name="T39" fmla="*/ 5 h 150"/>
                <a:gd name="T40" fmla="*/ 110 w 173"/>
                <a:gd name="T41" fmla="*/ 9 h 150"/>
                <a:gd name="T42" fmla="*/ 119 w 173"/>
                <a:gd name="T43" fmla="*/ 9 h 150"/>
                <a:gd name="T44" fmla="*/ 126 w 173"/>
                <a:gd name="T45" fmla="*/ 5 h 150"/>
                <a:gd name="T46" fmla="*/ 136 w 173"/>
                <a:gd name="T47" fmla="*/ 28 h 150"/>
                <a:gd name="T48" fmla="*/ 138 w 173"/>
                <a:gd name="T49" fmla="*/ 32 h 150"/>
                <a:gd name="T50" fmla="*/ 135 w 173"/>
                <a:gd name="T51" fmla="*/ 39 h 150"/>
                <a:gd name="T52" fmla="*/ 132 w 173"/>
                <a:gd name="T53" fmla="*/ 49 h 150"/>
                <a:gd name="T54" fmla="*/ 130 w 173"/>
                <a:gd name="T55" fmla="*/ 58 h 150"/>
                <a:gd name="T56" fmla="*/ 127 w 173"/>
                <a:gd name="T57" fmla="*/ 61 h 150"/>
                <a:gd name="T58" fmla="*/ 122 w 173"/>
                <a:gd name="T59" fmla="*/ 56 h 150"/>
                <a:gd name="T60" fmla="*/ 116 w 173"/>
                <a:gd name="T61" fmla="*/ 49 h 150"/>
                <a:gd name="T62" fmla="*/ 104 w 173"/>
                <a:gd name="T63" fmla="*/ 26 h 150"/>
                <a:gd name="T64" fmla="*/ 103 w 173"/>
                <a:gd name="T65" fmla="*/ 28 h 150"/>
                <a:gd name="T66" fmla="*/ 110 w 173"/>
                <a:gd name="T67" fmla="*/ 44 h 150"/>
                <a:gd name="T68" fmla="*/ 119 w 173"/>
                <a:gd name="T69" fmla="*/ 61 h 150"/>
                <a:gd name="T70" fmla="*/ 131 w 173"/>
                <a:gd name="T71" fmla="*/ 84 h 150"/>
                <a:gd name="T72" fmla="*/ 136 w 173"/>
                <a:gd name="T73" fmla="*/ 93 h 150"/>
                <a:gd name="T74" fmla="*/ 142 w 173"/>
                <a:gd name="T75" fmla="*/ 102 h 150"/>
                <a:gd name="T76" fmla="*/ 155 w 173"/>
                <a:gd name="T77" fmla="*/ 119 h 150"/>
                <a:gd name="T78" fmla="*/ 152 w 173"/>
                <a:gd name="T79" fmla="*/ 122 h 150"/>
                <a:gd name="T80" fmla="*/ 153 w 173"/>
                <a:gd name="T81" fmla="*/ 134 h 150"/>
                <a:gd name="T82" fmla="*/ 170 w 173"/>
                <a:gd name="T83" fmla="*/ 147 h 150"/>
                <a:gd name="T84" fmla="*/ 173 w 173"/>
                <a:gd name="T85" fmla="*/ 15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73" h="150">
                  <a:moveTo>
                    <a:pt x="173" y="150"/>
                  </a:moveTo>
                  <a:lnTo>
                    <a:pt x="119" y="150"/>
                  </a:lnTo>
                  <a:lnTo>
                    <a:pt x="66" y="150"/>
                  </a:lnTo>
                  <a:lnTo>
                    <a:pt x="12" y="150"/>
                  </a:lnTo>
                  <a:lnTo>
                    <a:pt x="9" y="92"/>
                  </a:lnTo>
                  <a:lnTo>
                    <a:pt x="5" y="36"/>
                  </a:lnTo>
                  <a:lnTo>
                    <a:pt x="0" y="23"/>
                  </a:lnTo>
                  <a:lnTo>
                    <a:pt x="4" y="13"/>
                  </a:lnTo>
                  <a:lnTo>
                    <a:pt x="1" y="7"/>
                  </a:lnTo>
                  <a:lnTo>
                    <a:pt x="5" y="0"/>
                  </a:lnTo>
                  <a:lnTo>
                    <a:pt x="23" y="0"/>
                  </a:lnTo>
                  <a:lnTo>
                    <a:pt x="36" y="4"/>
                  </a:lnTo>
                  <a:lnTo>
                    <a:pt x="51" y="9"/>
                  </a:lnTo>
                  <a:lnTo>
                    <a:pt x="57" y="11"/>
                  </a:lnTo>
                  <a:lnTo>
                    <a:pt x="66" y="6"/>
                  </a:lnTo>
                  <a:lnTo>
                    <a:pt x="71" y="1"/>
                  </a:lnTo>
                  <a:lnTo>
                    <a:pt x="83" y="0"/>
                  </a:lnTo>
                  <a:lnTo>
                    <a:pt x="92" y="2"/>
                  </a:lnTo>
                  <a:lnTo>
                    <a:pt x="96" y="10"/>
                  </a:lnTo>
                  <a:lnTo>
                    <a:pt x="99" y="5"/>
                  </a:lnTo>
                  <a:lnTo>
                    <a:pt x="110" y="9"/>
                  </a:lnTo>
                  <a:lnTo>
                    <a:pt x="119" y="9"/>
                  </a:lnTo>
                  <a:lnTo>
                    <a:pt x="126" y="5"/>
                  </a:lnTo>
                  <a:lnTo>
                    <a:pt x="136" y="28"/>
                  </a:lnTo>
                  <a:lnTo>
                    <a:pt x="138" y="32"/>
                  </a:lnTo>
                  <a:lnTo>
                    <a:pt x="135" y="39"/>
                  </a:lnTo>
                  <a:lnTo>
                    <a:pt x="132" y="49"/>
                  </a:lnTo>
                  <a:lnTo>
                    <a:pt x="130" y="58"/>
                  </a:lnTo>
                  <a:lnTo>
                    <a:pt x="127" y="61"/>
                  </a:lnTo>
                  <a:lnTo>
                    <a:pt x="122" y="56"/>
                  </a:lnTo>
                  <a:lnTo>
                    <a:pt x="116" y="49"/>
                  </a:lnTo>
                  <a:lnTo>
                    <a:pt x="104" y="26"/>
                  </a:lnTo>
                  <a:lnTo>
                    <a:pt x="103" y="28"/>
                  </a:lnTo>
                  <a:lnTo>
                    <a:pt x="110" y="44"/>
                  </a:lnTo>
                  <a:lnTo>
                    <a:pt x="119" y="61"/>
                  </a:lnTo>
                  <a:lnTo>
                    <a:pt x="131" y="84"/>
                  </a:lnTo>
                  <a:lnTo>
                    <a:pt x="136" y="93"/>
                  </a:lnTo>
                  <a:lnTo>
                    <a:pt x="142" y="102"/>
                  </a:lnTo>
                  <a:lnTo>
                    <a:pt x="155" y="119"/>
                  </a:lnTo>
                  <a:lnTo>
                    <a:pt x="152" y="122"/>
                  </a:lnTo>
                  <a:lnTo>
                    <a:pt x="153" y="134"/>
                  </a:lnTo>
                  <a:lnTo>
                    <a:pt x="170" y="147"/>
                  </a:lnTo>
                  <a:lnTo>
                    <a:pt x="173" y="15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9" name="Freeform 175">
              <a:extLst>
                <a:ext uri="{FF2B5EF4-FFF2-40B4-BE49-F238E27FC236}">
                  <a16:creationId xmlns:a16="http://schemas.microsoft.com/office/drawing/2014/main" id="{EDAD77A7-7611-BE96-F631-B06B578BBB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5488" y="2114550"/>
              <a:ext cx="342900" cy="338138"/>
            </a:xfrm>
            <a:custGeom>
              <a:avLst/>
              <a:gdLst>
                <a:gd name="T0" fmla="*/ 215 w 216"/>
                <a:gd name="T1" fmla="*/ 175 h 213"/>
                <a:gd name="T2" fmla="*/ 216 w 216"/>
                <a:gd name="T3" fmla="*/ 207 h 213"/>
                <a:gd name="T4" fmla="*/ 199 w 216"/>
                <a:gd name="T5" fmla="*/ 207 h 213"/>
                <a:gd name="T6" fmla="*/ 199 w 216"/>
                <a:gd name="T7" fmla="*/ 213 h 213"/>
                <a:gd name="T8" fmla="*/ 144 w 216"/>
                <a:gd name="T9" fmla="*/ 183 h 213"/>
                <a:gd name="T10" fmla="*/ 90 w 216"/>
                <a:gd name="T11" fmla="*/ 153 h 213"/>
                <a:gd name="T12" fmla="*/ 76 w 216"/>
                <a:gd name="T13" fmla="*/ 161 h 213"/>
                <a:gd name="T14" fmla="*/ 66 w 216"/>
                <a:gd name="T15" fmla="*/ 166 h 213"/>
                <a:gd name="T16" fmla="*/ 59 w 216"/>
                <a:gd name="T17" fmla="*/ 159 h 213"/>
                <a:gd name="T18" fmla="*/ 38 w 216"/>
                <a:gd name="T19" fmla="*/ 152 h 213"/>
                <a:gd name="T20" fmla="*/ 31 w 216"/>
                <a:gd name="T21" fmla="*/ 142 h 213"/>
                <a:gd name="T22" fmla="*/ 20 w 216"/>
                <a:gd name="T23" fmla="*/ 134 h 213"/>
                <a:gd name="T24" fmla="*/ 13 w 216"/>
                <a:gd name="T25" fmla="*/ 138 h 213"/>
                <a:gd name="T26" fmla="*/ 9 w 216"/>
                <a:gd name="T27" fmla="*/ 129 h 213"/>
                <a:gd name="T28" fmla="*/ 9 w 216"/>
                <a:gd name="T29" fmla="*/ 122 h 213"/>
                <a:gd name="T30" fmla="*/ 0 w 216"/>
                <a:gd name="T31" fmla="*/ 110 h 213"/>
                <a:gd name="T32" fmla="*/ 5 w 216"/>
                <a:gd name="T33" fmla="*/ 104 h 213"/>
                <a:gd name="T34" fmla="*/ 4 w 216"/>
                <a:gd name="T35" fmla="*/ 95 h 213"/>
                <a:gd name="T36" fmla="*/ 5 w 216"/>
                <a:gd name="T37" fmla="*/ 86 h 213"/>
                <a:gd name="T38" fmla="*/ 4 w 216"/>
                <a:gd name="T39" fmla="*/ 78 h 213"/>
                <a:gd name="T40" fmla="*/ 7 w 216"/>
                <a:gd name="T41" fmla="*/ 66 h 213"/>
                <a:gd name="T42" fmla="*/ 5 w 216"/>
                <a:gd name="T43" fmla="*/ 58 h 213"/>
                <a:gd name="T44" fmla="*/ 0 w 216"/>
                <a:gd name="T45" fmla="*/ 44 h 213"/>
                <a:gd name="T46" fmla="*/ 8 w 216"/>
                <a:gd name="T47" fmla="*/ 40 h 213"/>
                <a:gd name="T48" fmla="*/ 8 w 216"/>
                <a:gd name="T49" fmla="*/ 34 h 213"/>
                <a:gd name="T50" fmla="*/ 7 w 216"/>
                <a:gd name="T51" fmla="*/ 27 h 213"/>
                <a:gd name="T52" fmla="*/ 15 w 216"/>
                <a:gd name="T53" fmla="*/ 21 h 213"/>
                <a:gd name="T54" fmla="*/ 18 w 216"/>
                <a:gd name="T55" fmla="*/ 16 h 213"/>
                <a:gd name="T56" fmla="*/ 25 w 216"/>
                <a:gd name="T57" fmla="*/ 12 h 213"/>
                <a:gd name="T58" fmla="*/ 26 w 216"/>
                <a:gd name="T59" fmla="*/ 0 h 213"/>
                <a:gd name="T60" fmla="*/ 42 w 216"/>
                <a:gd name="T61" fmla="*/ 5 h 213"/>
                <a:gd name="T62" fmla="*/ 47 w 216"/>
                <a:gd name="T63" fmla="*/ 4 h 213"/>
                <a:gd name="T64" fmla="*/ 59 w 216"/>
                <a:gd name="T65" fmla="*/ 5 h 213"/>
                <a:gd name="T66" fmla="*/ 76 w 216"/>
                <a:gd name="T67" fmla="*/ 13 h 213"/>
                <a:gd name="T68" fmla="*/ 83 w 216"/>
                <a:gd name="T69" fmla="*/ 27 h 213"/>
                <a:gd name="T70" fmla="*/ 95 w 216"/>
                <a:gd name="T71" fmla="*/ 31 h 213"/>
                <a:gd name="T72" fmla="*/ 113 w 216"/>
                <a:gd name="T73" fmla="*/ 36 h 213"/>
                <a:gd name="T74" fmla="*/ 129 w 216"/>
                <a:gd name="T75" fmla="*/ 44 h 213"/>
                <a:gd name="T76" fmla="*/ 135 w 216"/>
                <a:gd name="T77" fmla="*/ 40 h 213"/>
                <a:gd name="T78" fmla="*/ 141 w 216"/>
                <a:gd name="T79" fmla="*/ 34 h 213"/>
                <a:gd name="T80" fmla="*/ 137 w 216"/>
                <a:gd name="T81" fmla="*/ 21 h 213"/>
                <a:gd name="T82" fmla="*/ 141 w 216"/>
                <a:gd name="T83" fmla="*/ 13 h 213"/>
                <a:gd name="T84" fmla="*/ 150 w 216"/>
                <a:gd name="T85" fmla="*/ 5 h 213"/>
                <a:gd name="T86" fmla="*/ 159 w 216"/>
                <a:gd name="T87" fmla="*/ 5 h 213"/>
                <a:gd name="T88" fmla="*/ 177 w 216"/>
                <a:gd name="T89" fmla="*/ 6 h 213"/>
                <a:gd name="T90" fmla="*/ 182 w 216"/>
                <a:gd name="T91" fmla="*/ 14 h 213"/>
                <a:gd name="T92" fmla="*/ 187 w 216"/>
                <a:gd name="T93" fmla="*/ 14 h 213"/>
                <a:gd name="T94" fmla="*/ 191 w 216"/>
                <a:gd name="T95" fmla="*/ 17 h 213"/>
                <a:gd name="T96" fmla="*/ 204 w 216"/>
                <a:gd name="T97" fmla="*/ 19 h 213"/>
                <a:gd name="T98" fmla="*/ 208 w 216"/>
                <a:gd name="T99" fmla="*/ 25 h 213"/>
                <a:gd name="T100" fmla="*/ 204 w 216"/>
                <a:gd name="T101" fmla="*/ 32 h 213"/>
                <a:gd name="T102" fmla="*/ 207 w 216"/>
                <a:gd name="T103" fmla="*/ 38 h 213"/>
                <a:gd name="T104" fmla="*/ 203 w 216"/>
                <a:gd name="T105" fmla="*/ 48 h 213"/>
                <a:gd name="T106" fmla="*/ 208 w 216"/>
                <a:gd name="T107" fmla="*/ 61 h 213"/>
                <a:gd name="T108" fmla="*/ 212 w 216"/>
                <a:gd name="T109" fmla="*/ 117 h 213"/>
                <a:gd name="T110" fmla="*/ 215 w 216"/>
                <a:gd name="T111" fmla="*/ 175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16" h="213">
                  <a:moveTo>
                    <a:pt x="215" y="175"/>
                  </a:moveTo>
                  <a:lnTo>
                    <a:pt x="216" y="207"/>
                  </a:lnTo>
                  <a:lnTo>
                    <a:pt x="199" y="207"/>
                  </a:lnTo>
                  <a:lnTo>
                    <a:pt x="199" y="213"/>
                  </a:lnTo>
                  <a:lnTo>
                    <a:pt x="144" y="183"/>
                  </a:lnTo>
                  <a:lnTo>
                    <a:pt x="90" y="153"/>
                  </a:lnTo>
                  <a:lnTo>
                    <a:pt x="76" y="161"/>
                  </a:lnTo>
                  <a:lnTo>
                    <a:pt x="66" y="166"/>
                  </a:lnTo>
                  <a:lnTo>
                    <a:pt x="59" y="159"/>
                  </a:lnTo>
                  <a:lnTo>
                    <a:pt x="38" y="152"/>
                  </a:lnTo>
                  <a:lnTo>
                    <a:pt x="31" y="142"/>
                  </a:lnTo>
                  <a:lnTo>
                    <a:pt x="20" y="134"/>
                  </a:lnTo>
                  <a:lnTo>
                    <a:pt x="13" y="138"/>
                  </a:lnTo>
                  <a:lnTo>
                    <a:pt x="9" y="129"/>
                  </a:lnTo>
                  <a:lnTo>
                    <a:pt x="9" y="122"/>
                  </a:lnTo>
                  <a:lnTo>
                    <a:pt x="0" y="110"/>
                  </a:lnTo>
                  <a:lnTo>
                    <a:pt x="5" y="104"/>
                  </a:lnTo>
                  <a:lnTo>
                    <a:pt x="4" y="95"/>
                  </a:lnTo>
                  <a:lnTo>
                    <a:pt x="5" y="86"/>
                  </a:lnTo>
                  <a:lnTo>
                    <a:pt x="4" y="78"/>
                  </a:lnTo>
                  <a:lnTo>
                    <a:pt x="7" y="66"/>
                  </a:lnTo>
                  <a:lnTo>
                    <a:pt x="5" y="58"/>
                  </a:lnTo>
                  <a:lnTo>
                    <a:pt x="0" y="44"/>
                  </a:lnTo>
                  <a:lnTo>
                    <a:pt x="8" y="40"/>
                  </a:lnTo>
                  <a:lnTo>
                    <a:pt x="8" y="34"/>
                  </a:lnTo>
                  <a:lnTo>
                    <a:pt x="7" y="27"/>
                  </a:lnTo>
                  <a:lnTo>
                    <a:pt x="15" y="21"/>
                  </a:lnTo>
                  <a:lnTo>
                    <a:pt x="18" y="16"/>
                  </a:lnTo>
                  <a:lnTo>
                    <a:pt x="25" y="12"/>
                  </a:lnTo>
                  <a:lnTo>
                    <a:pt x="26" y="0"/>
                  </a:lnTo>
                  <a:lnTo>
                    <a:pt x="42" y="5"/>
                  </a:lnTo>
                  <a:lnTo>
                    <a:pt x="47" y="4"/>
                  </a:lnTo>
                  <a:lnTo>
                    <a:pt x="59" y="5"/>
                  </a:lnTo>
                  <a:lnTo>
                    <a:pt x="76" y="13"/>
                  </a:lnTo>
                  <a:lnTo>
                    <a:pt x="83" y="27"/>
                  </a:lnTo>
                  <a:lnTo>
                    <a:pt x="95" y="31"/>
                  </a:lnTo>
                  <a:lnTo>
                    <a:pt x="113" y="36"/>
                  </a:lnTo>
                  <a:lnTo>
                    <a:pt x="129" y="44"/>
                  </a:lnTo>
                  <a:lnTo>
                    <a:pt x="135" y="40"/>
                  </a:lnTo>
                  <a:lnTo>
                    <a:pt x="141" y="34"/>
                  </a:lnTo>
                  <a:lnTo>
                    <a:pt x="137" y="21"/>
                  </a:lnTo>
                  <a:lnTo>
                    <a:pt x="141" y="13"/>
                  </a:lnTo>
                  <a:lnTo>
                    <a:pt x="150" y="5"/>
                  </a:lnTo>
                  <a:lnTo>
                    <a:pt x="159" y="5"/>
                  </a:lnTo>
                  <a:lnTo>
                    <a:pt x="177" y="6"/>
                  </a:lnTo>
                  <a:lnTo>
                    <a:pt x="182" y="14"/>
                  </a:lnTo>
                  <a:lnTo>
                    <a:pt x="187" y="14"/>
                  </a:lnTo>
                  <a:lnTo>
                    <a:pt x="191" y="17"/>
                  </a:lnTo>
                  <a:lnTo>
                    <a:pt x="204" y="19"/>
                  </a:lnTo>
                  <a:lnTo>
                    <a:pt x="208" y="25"/>
                  </a:lnTo>
                  <a:lnTo>
                    <a:pt x="204" y="32"/>
                  </a:lnTo>
                  <a:lnTo>
                    <a:pt x="207" y="38"/>
                  </a:lnTo>
                  <a:lnTo>
                    <a:pt x="203" y="48"/>
                  </a:lnTo>
                  <a:lnTo>
                    <a:pt x="208" y="61"/>
                  </a:lnTo>
                  <a:lnTo>
                    <a:pt x="212" y="117"/>
                  </a:lnTo>
                  <a:lnTo>
                    <a:pt x="215" y="17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0" name="Freeform 176">
              <a:extLst>
                <a:ext uri="{FF2B5EF4-FFF2-40B4-BE49-F238E27FC236}">
                  <a16:creationId xmlns:a16="http://schemas.microsoft.com/office/drawing/2014/main" id="{3471BC59-AAA3-D426-17AD-B6BE54A9323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2568575"/>
              <a:ext cx="328613" cy="288925"/>
            </a:xfrm>
            <a:custGeom>
              <a:avLst/>
              <a:gdLst>
                <a:gd name="T0" fmla="*/ 207 w 207"/>
                <a:gd name="T1" fmla="*/ 109 h 182"/>
                <a:gd name="T2" fmla="*/ 169 w 207"/>
                <a:gd name="T3" fmla="*/ 157 h 182"/>
                <a:gd name="T4" fmla="*/ 150 w 207"/>
                <a:gd name="T5" fmla="*/ 157 h 182"/>
                <a:gd name="T6" fmla="*/ 138 w 207"/>
                <a:gd name="T7" fmla="*/ 168 h 182"/>
                <a:gd name="T8" fmla="*/ 129 w 207"/>
                <a:gd name="T9" fmla="*/ 169 h 182"/>
                <a:gd name="T10" fmla="*/ 125 w 207"/>
                <a:gd name="T11" fmla="*/ 174 h 182"/>
                <a:gd name="T12" fmla="*/ 117 w 207"/>
                <a:gd name="T13" fmla="*/ 174 h 182"/>
                <a:gd name="T14" fmla="*/ 111 w 207"/>
                <a:gd name="T15" fmla="*/ 168 h 182"/>
                <a:gd name="T16" fmla="*/ 98 w 207"/>
                <a:gd name="T17" fmla="*/ 175 h 182"/>
                <a:gd name="T18" fmla="*/ 94 w 207"/>
                <a:gd name="T19" fmla="*/ 182 h 182"/>
                <a:gd name="T20" fmla="*/ 85 w 207"/>
                <a:gd name="T21" fmla="*/ 181 h 182"/>
                <a:gd name="T22" fmla="*/ 82 w 207"/>
                <a:gd name="T23" fmla="*/ 178 h 182"/>
                <a:gd name="T24" fmla="*/ 78 w 207"/>
                <a:gd name="T25" fmla="*/ 179 h 182"/>
                <a:gd name="T26" fmla="*/ 74 w 207"/>
                <a:gd name="T27" fmla="*/ 179 h 182"/>
                <a:gd name="T28" fmla="*/ 55 w 207"/>
                <a:gd name="T29" fmla="*/ 165 h 182"/>
                <a:gd name="T30" fmla="*/ 47 w 207"/>
                <a:gd name="T31" fmla="*/ 165 h 182"/>
                <a:gd name="T32" fmla="*/ 42 w 207"/>
                <a:gd name="T33" fmla="*/ 160 h 182"/>
                <a:gd name="T34" fmla="*/ 42 w 207"/>
                <a:gd name="T35" fmla="*/ 152 h 182"/>
                <a:gd name="T36" fmla="*/ 34 w 207"/>
                <a:gd name="T37" fmla="*/ 149 h 182"/>
                <a:gd name="T38" fmla="*/ 25 w 207"/>
                <a:gd name="T39" fmla="*/ 131 h 182"/>
                <a:gd name="T40" fmla="*/ 20 w 207"/>
                <a:gd name="T41" fmla="*/ 127 h 182"/>
                <a:gd name="T42" fmla="*/ 17 w 207"/>
                <a:gd name="T43" fmla="*/ 122 h 182"/>
                <a:gd name="T44" fmla="*/ 9 w 207"/>
                <a:gd name="T45" fmla="*/ 114 h 182"/>
                <a:gd name="T46" fmla="*/ 0 w 207"/>
                <a:gd name="T47" fmla="*/ 113 h 182"/>
                <a:gd name="T48" fmla="*/ 5 w 207"/>
                <a:gd name="T49" fmla="*/ 104 h 182"/>
                <a:gd name="T50" fmla="*/ 13 w 207"/>
                <a:gd name="T51" fmla="*/ 103 h 182"/>
                <a:gd name="T52" fmla="*/ 15 w 207"/>
                <a:gd name="T53" fmla="*/ 99 h 182"/>
                <a:gd name="T54" fmla="*/ 15 w 207"/>
                <a:gd name="T55" fmla="*/ 84 h 182"/>
                <a:gd name="T56" fmla="*/ 18 w 207"/>
                <a:gd name="T57" fmla="*/ 68 h 182"/>
                <a:gd name="T58" fmla="*/ 24 w 207"/>
                <a:gd name="T59" fmla="*/ 64 h 182"/>
                <a:gd name="T60" fmla="*/ 25 w 207"/>
                <a:gd name="T61" fmla="*/ 57 h 182"/>
                <a:gd name="T62" fmla="*/ 31 w 207"/>
                <a:gd name="T63" fmla="*/ 45 h 182"/>
                <a:gd name="T64" fmla="*/ 39 w 207"/>
                <a:gd name="T65" fmla="*/ 36 h 182"/>
                <a:gd name="T66" fmla="*/ 44 w 207"/>
                <a:gd name="T67" fmla="*/ 22 h 182"/>
                <a:gd name="T68" fmla="*/ 46 w 207"/>
                <a:gd name="T69" fmla="*/ 8 h 182"/>
                <a:gd name="T70" fmla="*/ 61 w 207"/>
                <a:gd name="T71" fmla="*/ 12 h 182"/>
                <a:gd name="T72" fmla="*/ 65 w 207"/>
                <a:gd name="T73" fmla="*/ 0 h 182"/>
                <a:gd name="T74" fmla="*/ 74 w 207"/>
                <a:gd name="T75" fmla="*/ 6 h 182"/>
                <a:gd name="T76" fmla="*/ 83 w 207"/>
                <a:gd name="T77" fmla="*/ 3 h 182"/>
                <a:gd name="T78" fmla="*/ 86 w 207"/>
                <a:gd name="T79" fmla="*/ 6 h 182"/>
                <a:gd name="T80" fmla="*/ 95 w 207"/>
                <a:gd name="T81" fmla="*/ 6 h 182"/>
                <a:gd name="T82" fmla="*/ 108 w 207"/>
                <a:gd name="T83" fmla="*/ 13 h 182"/>
                <a:gd name="T84" fmla="*/ 112 w 207"/>
                <a:gd name="T85" fmla="*/ 18 h 182"/>
                <a:gd name="T86" fmla="*/ 117 w 207"/>
                <a:gd name="T87" fmla="*/ 23 h 182"/>
                <a:gd name="T88" fmla="*/ 124 w 207"/>
                <a:gd name="T89" fmla="*/ 32 h 182"/>
                <a:gd name="T90" fmla="*/ 129 w 207"/>
                <a:gd name="T91" fmla="*/ 38 h 182"/>
                <a:gd name="T92" fmla="*/ 124 w 207"/>
                <a:gd name="T93" fmla="*/ 44 h 182"/>
                <a:gd name="T94" fmla="*/ 120 w 207"/>
                <a:gd name="T95" fmla="*/ 52 h 182"/>
                <a:gd name="T96" fmla="*/ 121 w 207"/>
                <a:gd name="T97" fmla="*/ 57 h 182"/>
                <a:gd name="T98" fmla="*/ 121 w 207"/>
                <a:gd name="T99" fmla="*/ 62 h 182"/>
                <a:gd name="T100" fmla="*/ 129 w 207"/>
                <a:gd name="T101" fmla="*/ 62 h 182"/>
                <a:gd name="T102" fmla="*/ 133 w 207"/>
                <a:gd name="T103" fmla="*/ 61 h 182"/>
                <a:gd name="T104" fmla="*/ 135 w 207"/>
                <a:gd name="T105" fmla="*/ 64 h 182"/>
                <a:gd name="T106" fmla="*/ 133 w 207"/>
                <a:gd name="T107" fmla="*/ 69 h 182"/>
                <a:gd name="T108" fmla="*/ 138 w 207"/>
                <a:gd name="T109" fmla="*/ 78 h 182"/>
                <a:gd name="T110" fmla="*/ 144 w 207"/>
                <a:gd name="T111" fmla="*/ 86 h 182"/>
                <a:gd name="T112" fmla="*/ 148 w 207"/>
                <a:gd name="T113" fmla="*/ 91 h 182"/>
                <a:gd name="T114" fmla="*/ 195 w 207"/>
                <a:gd name="T115" fmla="*/ 109 h 182"/>
                <a:gd name="T116" fmla="*/ 207 w 207"/>
                <a:gd name="T117" fmla="*/ 109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07" h="182">
                  <a:moveTo>
                    <a:pt x="207" y="109"/>
                  </a:moveTo>
                  <a:lnTo>
                    <a:pt x="169" y="157"/>
                  </a:lnTo>
                  <a:lnTo>
                    <a:pt x="150" y="157"/>
                  </a:lnTo>
                  <a:lnTo>
                    <a:pt x="138" y="168"/>
                  </a:lnTo>
                  <a:lnTo>
                    <a:pt x="129" y="169"/>
                  </a:lnTo>
                  <a:lnTo>
                    <a:pt x="125" y="174"/>
                  </a:lnTo>
                  <a:lnTo>
                    <a:pt x="117" y="174"/>
                  </a:lnTo>
                  <a:lnTo>
                    <a:pt x="111" y="168"/>
                  </a:lnTo>
                  <a:lnTo>
                    <a:pt x="98" y="175"/>
                  </a:lnTo>
                  <a:lnTo>
                    <a:pt x="94" y="182"/>
                  </a:lnTo>
                  <a:lnTo>
                    <a:pt x="85" y="181"/>
                  </a:lnTo>
                  <a:lnTo>
                    <a:pt x="82" y="178"/>
                  </a:lnTo>
                  <a:lnTo>
                    <a:pt x="78" y="179"/>
                  </a:lnTo>
                  <a:lnTo>
                    <a:pt x="74" y="179"/>
                  </a:lnTo>
                  <a:lnTo>
                    <a:pt x="55" y="165"/>
                  </a:lnTo>
                  <a:lnTo>
                    <a:pt x="47" y="165"/>
                  </a:lnTo>
                  <a:lnTo>
                    <a:pt x="42" y="160"/>
                  </a:lnTo>
                  <a:lnTo>
                    <a:pt x="42" y="152"/>
                  </a:lnTo>
                  <a:lnTo>
                    <a:pt x="34" y="149"/>
                  </a:lnTo>
                  <a:lnTo>
                    <a:pt x="25" y="131"/>
                  </a:lnTo>
                  <a:lnTo>
                    <a:pt x="20" y="127"/>
                  </a:lnTo>
                  <a:lnTo>
                    <a:pt x="17" y="122"/>
                  </a:lnTo>
                  <a:lnTo>
                    <a:pt x="9" y="114"/>
                  </a:lnTo>
                  <a:lnTo>
                    <a:pt x="0" y="113"/>
                  </a:lnTo>
                  <a:lnTo>
                    <a:pt x="5" y="104"/>
                  </a:lnTo>
                  <a:lnTo>
                    <a:pt x="13" y="103"/>
                  </a:lnTo>
                  <a:lnTo>
                    <a:pt x="15" y="99"/>
                  </a:lnTo>
                  <a:lnTo>
                    <a:pt x="15" y="84"/>
                  </a:lnTo>
                  <a:lnTo>
                    <a:pt x="18" y="68"/>
                  </a:lnTo>
                  <a:lnTo>
                    <a:pt x="24" y="64"/>
                  </a:lnTo>
                  <a:lnTo>
                    <a:pt x="25" y="57"/>
                  </a:lnTo>
                  <a:lnTo>
                    <a:pt x="31" y="45"/>
                  </a:lnTo>
                  <a:lnTo>
                    <a:pt x="39" y="36"/>
                  </a:lnTo>
                  <a:lnTo>
                    <a:pt x="44" y="22"/>
                  </a:lnTo>
                  <a:lnTo>
                    <a:pt x="46" y="8"/>
                  </a:lnTo>
                  <a:lnTo>
                    <a:pt x="61" y="12"/>
                  </a:lnTo>
                  <a:lnTo>
                    <a:pt x="65" y="0"/>
                  </a:lnTo>
                  <a:lnTo>
                    <a:pt x="74" y="6"/>
                  </a:lnTo>
                  <a:lnTo>
                    <a:pt x="83" y="3"/>
                  </a:lnTo>
                  <a:lnTo>
                    <a:pt x="86" y="6"/>
                  </a:lnTo>
                  <a:lnTo>
                    <a:pt x="95" y="6"/>
                  </a:lnTo>
                  <a:lnTo>
                    <a:pt x="108" y="13"/>
                  </a:lnTo>
                  <a:lnTo>
                    <a:pt x="112" y="18"/>
                  </a:lnTo>
                  <a:lnTo>
                    <a:pt x="117" y="23"/>
                  </a:lnTo>
                  <a:lnTo>
                    <a:pt x="124" y="32"/>
                  </a:lnTo>
                  <a:lnTo>
                    <a:pt x="129" y="38"/>
                  </a:lnTo>
                  <a:lnTo>
                    <a:pt x="124" y="44"/>
                  </a:lnTo>
                  <a:lnTo>
                    <a:pt x="120" y="52"/>
                  </a:lnTo>
                  <a:lnTo>
                    <a:pt x="121" y="57"/>
                  </a:lnTo>
                  <a:lnTo>
                    <a:pt x="121" y="62"/>
                  </a:lnTo>
                  <a:lnTo>
                    <a:pt x="129" y="62"/>
                  </a:lnTo>
                  <a:lnTo>
                    <a:pt x="133" y="61"/>
                  </a:lnTo>
                  <a:lnTo>
                    <a:pt x="135" y="64"/>
                  </a:lnTo>
                  <a:lnTo>
                    <a:pt x="133" y="69"/>
                  </a:lnTo>
                  <a:lnTo>
                    <a:pt x="138" y="78"/>
                  </a:lnTo>
                  <a:lnTo>
                    <a:pt x="144" y="86"/>
                  </a:lnTo>
                  <a:lnTo>
                    <a:pt x="148" y="91"/>
                  </a:lnTo>
                  <a:lnTo>
                    <a:pt x="195" y="109"/>
                  </a:lnTo>
                  <a:lnTo>
                    <a:pt x="207" y="10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1" name="Freeform 177">
              <a:extLst>
                <a:ext uri="{FF2B5EF4-FFF2-40B4-BE49-F238E27FC236}">
                  <a16:creationId xmlns:a16="http://schemas.microsoft.com/office/drawing/2014/main" id="{D1B8C634-5431-83C7-21E4-D4EB57F16354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9863" y="2624138"/>
              <a:ext cx="36513" cy="46038"/>
            </a:xfrm>
            <a:custGeom>
              <a:avLst/>
              <a:gdLst>
                <a:gd name="T0" fmla="*/ 9 w 23"/>
                <a:gd name="T1" fmla="*/ 3 h 29"/>
                <a:gd name="T2" fmla="*/ 15 w 23"/>
                <a:gd name="T3" fmla="*/ 4 h 29"/>
                <a:gd name="T4" fmla="*/ 19 w 23"/>
                <a:gd name="T5" fmla="*/ 0 h 29"/>
                <a:gd name="T6" fmla="*/ 23 w 23"/>
                <a:gd name="T7" fmla="*/ 5 h 29"/>
                <a:gd name="T8" fmla="*/ 22 w 23"/>
                <a:gd name="T9" fmla="*/ 12 h 29"/>
                <a:gd name="T10" fmla="*/ 14 w 23"/>
                <a:gd name="T11" fmla="*/ 16 h 29"/>
                <a:gd name="T12" fmla="*/ 21 w 23"/>
                <a:gd name="T13" fmla="*/ 20 h 29"/>
                <a:gd name="T14" fmla="*/ 15 w 23"/>
                <a:gd name="T15" fmla="*/ 29 h 29"/>
                <a:gd name="T16" fmla="*/ 13 w 23"/>
                <a:gd name="T17" fmla="*/ 26 h 29"/>
                <a:gd name="T18" fmla="*/ 9 w 23"/>
                <a:gd name="T19" fmla="*/ 27 h 29"/>
                <a:gd name="T20" fmla="*/ 1 w 23"/>
                <a:gd name="T21" fmla="*/ 27 h 29"/>
                <a:gd name="T22" fmla="*/ 1 w 23"/>
                <a:gd name="T23" fmla="*/ 22 h 29"/>
                <a:gd name="T24" fmla="*/ 0 w 23"/>
                <a:gd name="T25" fmla="*/ 17 h 29"/>
                <a:gd name="T26" fmla="*/ 4 w 23"/>
                <a:gd name="T27" fmla="*/ 9 h 29"/>
                <a:gd name="T28" fmla="*/ 9 w 23"/>
                <a:gd name="T29" fmla="*/ 3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3" h="29">
                  <a:moveTo>
                    <a:pt x="9" y="3"/>
                  </a:moveTo>
                  <a:lnTo>
                    <a:pt x="15" y="4"/>
                  </a:lnTo>
                  <a:lnTo>
                    <a:pt x="19" y="0"/>
                  </a:lnTo>
                  <a:lnTo>
                    <a:pt x="23" y="5"/>
                  </a:lnTo>
                  <a:lnTo>
                    <a:pt x="22" y="12"/>
                  </a:lnTo>
                  <a:lnTo>
                    <a:pt x="14" y="16"/>
                  </a:lnTo>
                  <a:lnTo>
                    <a:pt x="21" y="20"/>
                  </a:lnTo>
                  <a:lnTo>
                    <a:pt x="15" y="29"/>
                  </a:lnTo>
                  <a:lnTo>
                    <a:pt x="13" y="26"/>
                  </a:lnTo>
                  <a:lnTo>
                    <a:pt x="9" y="27"/>
                  </a:lnTo>
                  <a:lnTo>
                    <a:pt x="1" y="27"/>
                  </a:lnTo>
                  <a:lnTo>
                    <a:pt x="1" y="22"/>
                  </a:lnTo>
                  <a:lnTo>
                    <a:pt x="0" y="17"/>
                  </a:lnTo>
                  <a:lnTo>
                    <a:pt x="4" y="9"/>
                  </a:lnTo>
                  <a:lnTo>
                    <a:pt x="9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2" name="Freeform 178">
              <a:extLst>
                <a:ext uri="{FF2B5EF4-FFF2-40B4-BE49-F238E27FC236}">
                  <a16:creationId xmlns:a16="http://schemas.microsoft.com/office/drawing/2014/main" id="{F2D2EF4B-E9EE-BD33-78A9-F48C7BB785E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0501" y="2655888"/>
              <a:ext cx="139700" cy="85725"/>
            </a:xfrm>
            <a:custGeom>
              <a:avLst/>
              <a:gdLst>
                <a:gd name="T0" fmla="*/ 87 w 88"/>
                <a:gd name="T1" fmla="*/ 1 h 54"/>
                <a:gd name="T2" fmla="*/ 88 w 88"/>
                <a:gd name="T3" fmla="*/ 9 h 54"/>
                <a:gd name="T4" fmla="*/ 88 w 88"/>
                <a:gd name="T5" fmla="*/ 23 h 54"/>
                <a:gd name="T6" fmla="*/ 88 w 88"/>
                <a:gd name="T7" fmla="*/ 32 h 54"/>
                <a:gd name="T8" fmla="*/ 83 w 88"/>
                <a:gd name="T9" fmla="*/ 41 h 54"/>
                <a:gd name="T10" fmla="*/ 74 w 88"/>
                <a:gd name="T11" fmla="*/ 54 h 54"/>
                <a:gd name="T12" fmla="*/ 62 w 88"/>
                <a:gd name="T13" fmla="*/ 54 h 54"/>
                <a:gd name="T14" fmla="*/ 15 w 88"/>
                <a:gd name="T15" fmla="*/ 36 h 54"/>
                <a:gd name="T16" fmla="*/ 11 w 88"/>
                <a:gd name="T17" fmla="*/ 31 h 54"/>
                <a:gd name="T18" fmla="*/ 5 w 88"/>
                <a:gd name="T19" fmla="*/ 23 h 54"/>
                <a:gd name="T20" fmla="*/ 0 w 88"/>
                <a:gd name="T21" fmla="*/ 14 h 54"/>
                <a:gd name="T22" fmla="*/ 2 w 88"/>
                <a:gd name="T23" fmla="*/ 9 h 54"/>
                <a:gd name="T24" fmla="*/ 8 w 88"/>
                <a:gd name="T25" fmla="*/ 0 h 54"/>
                <a:gd name="T26" fmla="*/ 13 w 88"/>
                <a:gd name="T27" fmla="*/ 3 h 54"/>
                <a:gd name="T28" fmla="*/ 15 w 88"/>
                <a:gd name="T29" fmla="*/ 9 h 54"/>
                <a:gd name="T30" fmla="*/ 21 w 88"/>
                <a:gd name="T31" fmla="*/ 15 h 54"/>
                <a:gd name="T32" fmla="*/ 28 w 88"/>
                <a:gd name="T33" fmla="*/ 15 h 54"/>
                <a:gd name="T34" fmla="*/ 41 w 88"/>
                <a:gd name="T35" fmla="*/ 11 h 54"/>
                <a:gd name="T36" fmla="*/ 56 w 88"/>
                <a:gd name="T37" fmla="*/ 10 h 54"/>
                <a:gd name="T38" fmla="*/ 69 w 88"/>
                <a:gd name="T39" fmla="*/ 6 h 54"/>
                <a:gd name="T40" fmla="*/ 75 w 88"/>
                <a:gd name="T41" fmla="*/ 5 h 54"/>
                <a:gd name="T42" fmla="*/ 79 w 88"/>
                <a:gd name="T43" fmla="*/ 2 h 54"/>
                <a:gd name="T44" fmla="*/ 87 w 88"/>
                <a:gd name="T45" fmla="*/ 1 h 54"/>
                <a:gd name="T46" fmla="*/ 87 w 88"/>
                <a:gd name="T47" fmla="*/ 1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8" h="54">
                  <a:moveTo>
                    <a:pt x="87" y="1"/>
                  </a:moveTo>
                  <a:lnTo>
                    <a:pt x="88" y="9"/>
                  </a:lnTo>
                  <a:lnTo>
                    <a:pt x="88" y="23"/>
                  </a:lnTo>
                  <a:lnTo>
                    <a:pt x="88" y="32"/>
                  </a:lnTo>
                  <a:lnTo>
                    <a:pt x="83" y="41"/>
                  </a:lnTo>
                  <a:lnTo>
                    <a:pt x="74" y="54"/>
                  </a:lnTo>
                  <a:lnTo>
                    <a:pt x="62" y="54"/>
                  </a:lnTo>
                  <a:lnTo>
                    <a:pt x="15" y="36"/>
                  </a:lnTo>
                  <a:lnTo>
                    <a:pt x="11" y="31"/>
                  </a:lnTo>
                  <a:lnTo>
                    <a:pt x="5" y="23"/>
                  </a:lnTo>
                  <a:lnTo>
                    <a:pt x="0" y="14"/>
                  </a:lnTo>
                  <a:lnTo>
                    <a:pt x="2" y="9"/>
                  </a:lnTo>
                  <a:lnTo>
                    <a:pt x="8" y="0"/>
                  </a:lnTo>
                  <a:lnTo>
                    <a:pt x="13" y="3"/>
                  </a:lnTo>
                  <a:lnTo>
                    <a:pt x="15" y="9"/>
                  </a:lnTo>
                  <a:lnTo>
                    <a:pt x="21" y="15"/>
                  </a:lnTo>
                  <a:lnTo>
                    <a:pt x="28" y="15"/>
                  </a:lnTo>
                  <a:lnTo>
                    <a:pt x="41" y="11"/>
                  </a:lnTo>
                  <a:lnTo>
                    <a:pt x="56" y="10"/>
                  </a:lnTo>
                  <a:lnTo>
                    <a:pt x="69" y="6"/>
                  </a:lnTo>
                  <a:lnTo>
                    <a:pt x="75" y="5"/>
                  </a:lnTo>
                  <a:lnTo>
                    <a:pt x="79" y="2"/>
                  </a:lnTo>
                  <a:lnTo>
                    <a:pt x="87" y="1"/>
                  </a:lnTo>
                  <a:lnTo>
                    <a:pt x="87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3" name="Freeform 179">
              <a:extLst>
                <a:ext uri="{FF2B5EF4-FFF2-40B4-BE49-F238E27FC236}">
                  <a16:creationId xmlns:a16="http://schemas.microsoft.com/office/drawing/2014/main" id="{A9410AC1-FB54-F693-EF33-74F829121A90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9513" y="2835275"/>
              <a:ext cx="119063" cy="141288"/>
            </a:xfrm>
            <a:custGeom>
              <a:avLst/>
              <a:gdLst>
                <a:gd name="T0" fmla="*/ 60 w 75"/>
                <a:gd name="T1" fmla="*/ 83 h 89"/>
                <a:gd name="T2" fmla="*/ 31 w 75"/>
                <a:gd name="T3" fmla="*/ 83 h 89"/>
                <a:gd name="T4" fmla="*/ 16 w 75"/>
                <a:gd name="T5" fmla="*/ 83 h 89"/>
                <a:gd name="T6" fmla="*/ 10 w 75"/>
                <a:gd name="T7" fmla="*/ 84 h 89"/>
                <a:gd name="T8" fmla="*/ 3 w 75"/>
                <a:gd name="T9" fmla="*/ 89 h 89"/>
                <a:gd name="T10" fmla="*/ 0 w 75"/>
                <a:gd name="T11" fmla="*/ 88 h 89"/>
                <a:gd name="T12" fmla="*/ 0 w 75"/>
                <a:gd name="T13" fmla="*/ 78 h 89"/>
                <a:gd name="T14" fmla="*/ 4 w 75"/>
                <a:gd name="T15" fmla="*/ 71 h 89"/>
                <a:gd name="T16" fmla="*/ 4 w 75"/>
                <a:gd name="T17" fmla="*/ 58 h 89"/>
                <a:gd name="T18" fmla="*/ 5 w 75"/>
                <a:gd name="T19" fmla="*/ 52 h 89"/>
                <a:gd name="T20" fmla="*/ 12 w 75"/>
                <a:gd name="T21" fmla="*/ 43 h 89"/>
                <a:gd name="T22" fmla="*/ 17 w 75"/>
                <a:gd name="T23" fmla="*/ 39 h 89"/>
                <a:gd name="T24" fmla="*/ 22 w 75"/>
                <a:gd name="T25" fmla="*/ 32 h 89"/>
                <a:gd name="T26" fmla="*/ 16 w 75"/>
                <a:gd name="T27" fmla="*/ 31 h 89"/>
                <a:gd name="T28" fmla="*/ 17 w 75"/>
                <a:gd name="T29" fmla="*/ 13 h 89"/>
                <a:gd name="T30" fmla="*/ 22 w 75"/>
                <a:gd name="T31" fmla="*/ 7 h 89"/>
                <a:gd name="T32" fmla="*/ 31 w 75"/>
                <a:gd name="T33" fmla="*/ 11 h 89"/>
                <a:gd name="T34" fmla="*/ 42 w 75"/>
                <a:gd name="T35" fmla="*/ 7 h 89"/>
                <a:gd name="T36" fmla="*/ 52 w 75"/>
                <a:gd name="T37" fmla="*/ 7 h 89"/>
                <a:gd name="T38" fmla="*/ 61 w 75"/>
                <a:gd name="T39" fmla="*/ 0 h 89"/>
                <a:gd name="T40" fmla="*/ 68 w 75"/>
                <a:gd name="T41" fmla="*/ 11 h 89"/>
                <a:gd name="T42" fmla="*/ 69 w 75"/>
                <a:gd name="T43" fmla="*/ 20 h 89"/>
                <a:gd name="T44" fmla="*/ 75 w 75"/>
                <a:gd name="T45" fmla="*/ 37 h 89"/>
                <a:gd name="T46" fmla="*/ 70 w 75"/>
                <a:gd name="T47" fmla="*/ 49 h 89"/>
                <a:gd name="T48" fmla="*/ 64 w 75"/>
                <a:gd name="T49" fmla="*/ 59 h 89"/>
                <a:gd name="T50" fmla="*/ 60 w 75"/>
                <a:gd name="T51" fmla="*/ 66 h 89"/>
                <a:gd name="T52" fmla="*/ 60 w 75"/>
                <a:gd name="T53" fmla="*/ 83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5" h="89">
                  <a:moveTo>
                    <a:pt x="60" y="83"/>
                  </a:moveTo>
                  <a:lnTo>
                    <a:pt x="31" y="83"/>
                  </a:lnTo>
                  <a:lnTo>
                    <a:pt x="16" y="83"/>
                  </a:lnTo>
                  <a:lnTo>
                    <a:pt x="10" y="84"/>
                  </a:lnTo>
                  <a:lnTo>
                    <a:pt x="3" y="89"/>
                  </a:lnTo>
                  <a:lnTo>
                    <a:pt x="0" y="88"/>
                  </a:lnTo>
                  <a:lnTo>
                    <a:pt x="0" y="78"/>
                  </a:lnTo>
                  <a:lnTo>
                    <a:pt x="4" y="71"/>
                  </a:lnTo>
                  <a:lnTo>
                    <a:pt x="4" y="58"/>
                  </a:lnTo>
                  <a:lnTo>
                    <a:pt x="5" y="52"/>
                  </a:lnTo>
                  <a:lnTo>
                    <a:pt x="12" y="43"/>
                  </a:lnTo>
                  <a:lnTo>
                    <a:pt x="17" y="39"/>
                  </a:lnTo>
                  <a:lnTo>
                    <a:pt x="22" y="32"/>
                  </a:lnTo>
                  <a:lnTo>
                    <a:pt x="16" y="31"/>
                  </a:lnTo>
                  <a:lnTo>
                    <a:pt x="17" y="13"/>
                  </a:lnTo>
                  <a:lnTo>
                    <a:pt x="22" y="7"/>
                  </a:lnTo>
                  <a:lnTo>
                    <a:pt x="31" y="11"/>
                  </a:lnTo>
                  <a:lnTo>
                    <a:pt x="42" y="7"/>
                  </a:lnTo>
                  <a:lnTo>
                    <a:pt x="52" y="7"/>
                  </a:lnTo>
                  <a:lnTo>
                    <a:pt x="61" y="0"/>
                  </a:lnTo>
                  <a:lnTo>
                    <a:pt x="68" y="11"/>
                  </a:lnTo>
                  <a:lnTo>
                    <a:pt x="69" y="20"/>
                  </a:lnTo>
                  <a:lnTo>
                    <a:pt x="75" y="37"/>
                  </a:lnTo>
                  <a:lnTo>
                    <a:pt x="70" y="49"/>
                  </a:lnTo>
                  <a:lnTo>
                    <a:pt x="64" y="59"/>
                  </a:lnTo>
                  <a:lnTo>
                    <a:pt x="60" y="66"/>
                  </a:lnTo>
                  <a:lnTo>
                    <a:pt x="60" y="8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4" name="Freeform 180">
              <a:extLst>
                <a:ext uri="{FF2B5EF4-FFF2-40B4-BE49-F238E27FC236}">
                  <a16:creationId xmlns:a16="http://schemas.microsoft.com/office/drawing/2014/main" id="{205719D3-68B5-06FD-E5AA-75370B625287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5226" y="2968625"/>
              <a:ext cx="41275" cy="47625"/>
            </a:xfrm>
            <a:custGeom>
              <a:avLst/>
              <a:gdLst>
                <a:gd name="T0" fmla="*/ 19 w 26"/>
                <a:gd name="T1" fmla="*/ 0 h 30"/>
                <a:gd name="T2" fmla="*/ 26 w 26"/>
                <a:gd name="T3" fmla="*/ 11 h 30"/>
                <a:gd name="T4" fmla="*/ 25 w 26"/>
                <a:gd name="T5" fmla="*/ 20 h 30"/>
                <a:gd name="T6" fmla="*/ 21 w 26"/>
                <a:gd name="T7" fmla="*/ 22 h 30"/>
                <a:gd name="T8" fmla="*/ 14 w 26"/>
                <a:gd name="T9" fmla="*/ 21 h 30"/>
                <a:gd name="T10" fmla="*/ 9 w 26"/>
                <a:gd name="T11" fmla="*/ 30 h 30"/>
                <a:gd name="T12" fmla="*/ 0 w 26"/>
                <a:gd name="T13" fmla="*/ 29 h 30"/>
                <a:gd name="T14" fmla="*/ 3 w 26"/>
                <a:gd name="T15" fmla="*/ 20 h 30"/>
                <a:gd name="T16" fmla="*/ 4 w 26"/>
                <a:gd name="T17" fmla="*/ 18 h 30"/>
                <a:gd name="T18" fmla="*/ 5 w 26"/>
                <a:gd name="T19" fmla="*/ 9 h 30"/>
                <a:gd name="T20" fmla="*/ 9 w 26"/>
                <a:gd name="T21" fmla="*/ 4 h 30"/>
                <a:gd name="T22" fmla="*/ 12 w 26"/>
                <a:gd name="T23" fmla="*/ 5 h 30"/>
                <a:gd name="T24" fmla="*/ 19 w 26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6" h="30">
                  <a:moveTo>
                    <a:pt x="19" y="0"/>
                  </a:moveTo>
                  <a:lnTo>
                    <a:pt x="26" y="11"/>
                  </a:lnTo>
                  <a:lnTo>
                    <a:pt x="25" y="20"/>
                  </a:lnTo>
                  <a:lnTo>
                    <a:pt x="21" y="22"/>
                  </a:lnTo>
                  <a:lnTo>
                    <a:pt x="14" y="21"/>
                  </a:lnTo>
                  <a:lnTo>
                    <a:pt x="9" y="30"/>
                  </a:lnTo>
                  <a:lnTo>
                    <a:pt x="0" y="29"/>
                  </a:lnTo>
                  <a:lnTo>
                    <a:pt x="3" y="20"/>
                  </a:lnTo>
                  <a:lnTo>
                    <a:pt x="4" y="18"/>
                  </a:lnTo>
                  <a:lnTo>
                    <a:pt x="5" y="9"/>
                  </a:lnTo>
                  <a:lnTo>
                    <a:pt x="9" y="4"/>
                  </a:lnTo>
                  <a:lnTo>
                    <a:pt x="12" y="5"/>
                  </a:lnTo>
                  <a:lnTo>
                    <a:pt x="19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5" name="Freeform 181">
              <a:extLst>
                <a:ext uri="{FF2B5EF4-FFF2-40B4-BE49-F238E27FC236}">
                  <a16:creationId xmlns:a16="http://schemas.microsoft.com/office/drawing/2014/main" id="{7492BAB0-F20B-D160-3FA8-05AC0942EE30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9788" y="1812925"/>
              <a:ext cx="76200" cy="61913"/>
            </a:xfrm>
            <a:custGeom>
              <a:avLst/>
              <a:gdLst>
                <a:gd name="T0" fmla="*/ 36 w 48"/>
                <a:gd name="T1" fmla="*/ 39 h 39"/>
                <a:gd name="T2" fmla="*/ 26 w 48"/>
                <a:gd name="T3" fmla="*/ 35 h 39"/>
                <a:gd name="T4" fmla="*/ 20 w 48"/>
                <a:gd name="T5" fmla="*/ 29 h 39"/>
                <a:gd name="T6" fmla="*/ 14 w 48"/>
                <a:gd name="T7" fmla="*/ 25 h 39"/>
                <a:gd name="T8" fmla="*/ 7 w 48"/>
                <a:gd name="T9" fmla="*/ 18 h 39"/>
                <a:gd name="T10" fmla="*/ 5 w 48"/>
                <a:gd name="T11" fmla="*/ 13 h 39"/>
                <a:gd name="T12" fmla="*/ 0 w 48"/>
                <a:gd name="T13" fmla="*/ 7 h 39"/>
                <a:gd name="T14" fmla="*/ 1 w 48"/>
                <a:gd name="T15" fmla="*/ 0 h 39"/>
                <a:gd name="T16" fmla="*/ 5 w 48"/>
                <a:gd name="T17" fmla="*/ 4 h 39"/>
                <a:gd name="T18" fmla="*/ 7 w 48"/>
                <a:gd name="T19" fmla="*/ 1 h 39"/>
                <a:gd name="T20" fmla="*/ 14 w 48"/>
                <a:gd name="T21" fmla="*/ 0 h 39"/>
                <a:gd name="T22" fmla="*/ 24 w 48"/>
                <a:gd name="T23" fmla="*/ 3 h 39"/>
                <a:gd name="T24" fmla="*/ 32 w 48"/>
                <a:gd name="T25" fmla="*/ 3 h 39"/>
                <a:gd name="T26" fmla="*/ 39 w 48"/>
                <a:gd name="T27" fmla="*/ 7 h 39"/>
                <a:gd name="T28" fmla="*/ 44 w 48"/>
                <a:gd name="T29" fmla="*/ 7 h 39"/>
                <a:gd name="T30" fmla="*/ 41 w 48"/>
                <a:gd name="T31" fmla="*/ 12 h 39"/>
                <a:gd name="T32" fmla="*/ 48 w 48"/>
                <a:gd name="T33" fmla="*/ 18 h 39"/>
                <a:gd name="T34" fmla="*/ 46 w 48"/>
                <a:gd name="T35" fmla="*/ 26 h 39"/>
                <a:gd name="T36" fmla="*/ 44 w 48"/>
                <a:gd name="T37" fmla="*/ 27 h 39"/>
                <a:gd name="T38" fmla="*/ 41 w 48"/>
                <a:gd name="T39" fmla="*/ 29 h 39"/>
                <a:gd name="T40" fmla="*/ 37 w 48"/>
                <a:gd name="T41" fmla="*/ 33 h 39"/>
                <a:gd name="T42" fmla="*/ 36 w 48"/>
                <a:gd name="T43" fmla="*/ 3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8" h="39">
                  <a:moveTo>
                    <a:pt x="36" y="39"/>
                  </a:moveTo>
                  <a:lnTo>
                    <a:pt x="26" y="35"/>
                  </a:lnTo>
                  <a:lnTo>
                    <a:pt x="20" y="29"/>
                  </a:lnTo>
                  <a:lnTo>
                    <a:pt x="14" y="25"/>
                  </a:lnTo>
                  <a:lnTo>
                    <a:pt x="7" y="18"/>
                  </a:lnTo>
                  <a:lnTo>
                    <a:pt x="5" y="13"/>
                  </a:lnTo>
                  <a:lnTo>
                    <a:pt x="0" y="7"/>
                  </a:lnTo>
                  <a:lnTo>
                    <a:pt x="1" y="0"/>
                  </a:lnTo>
                  <a:lnTo>
                    <a:pt x="5" y="4"/>
                  </a:lnTo>
                  <a:lnTo>
                    <a:pt x="7" y="1"/>
                  </a:lnTo>
                  <a:lnTo>
                    <a:pt x="14" y="0"/>
                  </a:lnTo>
                  <a:lnTo>
                    <a:pt x="24" y="3"/>
                  </a:lnTo>
                  <a:lnTo>
                    <a:pt x="32" y="3"/>
                  </a:lnTo>
                  <a:lnTo>
                    <a:pt x="39" y="7"/>
                  </a:lnTo>
                  <a:lnTo>
                    <a:pt x="44" y="7"/>
                  </a:lnTo>
                  <a:lnTo>
                    <a:pt x="41" y="12"/>
                  </a:lnTo>
                  <a:lnTo>
                    <a:pt x="48" y="18"/>
                  </a:lnTo>
                  <a:lnTo>
                    <a:pt x="46" y="26"/>
                  </a:lnTo>
                  <a:lnTo>
                    <a:pt x="44" y="27"/>
                  </a:lnTo>
                  <a:lnTo>
                    <a:pt x="41" y="29"/>
                  </a:lnTo>
                  <a:lnTo>
                    <a:pt x="37" y="33"/>
                  </a:lnTo>
                  <a:lnTo>
                    <a:pt x="36" y="3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6" name="Freeform 182">
              <a:extLst>
                <a:ext uri="{FF2B5EF4-FFF2-40B4-BE49-F238E27FC236}">
                  <a16:creationId xmlns:a16="http://schemas.microsoft.com/office/drawing/2014/main" id="{2AC386B7-A525-2701-E8FF-F01CCDA0DE54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9801" y="1885950"/>
              <a:ext cx="50800" cy="36513"/>
            </a:xfrm>
            <a:custGeom>
              <a:avLst/>
              <a:gdLst>
                <a:gd name="T0" fmla="*/ 22 w 32"/>
                <a:gd name="T1" fmla="*/ 0 h 23"/>
                <a:gd name="T2" fmla="*/ 30 w 32"/>
                <a:gd name="T3" fmla="*/ 5 h 23"/>
                <a:gd name="T4" fmla="*/ 32 w 32"/>
                <a:gd name="T5" fmla="*/ 15 h 23"/>
                <a:gd name="T6" fmla="*/ 29 w 32"/>
                <a:gd name="T7" fmla="*/ 15 h 23"/>
                <a:gd name="T8" fmla="*/ 28 w 32"/>
                <a:gd name="T9" fmla="*/ 18 h 23"/>
                <a:gd name="T10" fmla="*/ 20 w 32"/>
                <a:gd name="T11" fmla="*/ 18 h 23"/>
                <a:gd name="T12" fmla="*/ 16 w 32"/>
                <a:gd name="T13" fmla="*/ 22 h 23"/>
                <a:gd name="T14" fmla="*/ 7 w 32"/>
                <a:gd name="T15" fmla="*/ 23 h 23"/>
                <a:gd name="T16" fmla="*/ 2 w 32"/>
                <a:gd name="T17" fmla="*/ 19 h 23"/>
                <a:gd name="T18" fmla="*/ 0 w 32"/>
                <a:gd name="T19" fmla="*/ 13 h 23"/>
                <a:gd name="T20" fmla="*/ 0 w 32"/>
                <a:gd name="T21" fmla="*/ 6 h 23"/>
                <a:gd name="T22" fmla="*/ 2 w 32"/>
                <a:gd name="T23" fmla="*/ 6 h 23"/>
                <a:gd name="T24" fmla="*/ 2 w 32"/>
                <a:gd name="T25" fmla="*/ 4 h 23"/>
                <a:gd name="T26" fmla="*/ 9 w 32"/>
                <a:gd name="T27" fmla="*/ 1 h 23"/>
                <a:gd name="T28" fmla="*/ 12 w 32"/>
                <a:gd name="T29" fmla="*/ 1 h 23"/>
                <a:gd name="T30" fmla="*/ 17 w 32"/>
                <a:gd name="T31" fmla="*/ 0 h 23"/>
                <a:gd name="T32" fmla="*/ 22 w 32"/>
                <a:gd name="T33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2" h="23">
                  <a:moveTo>
                    <a:pt x="22" y="0"/>
                  </a:moveTo>
                  <a:lnTo>
                    <a:pt x="30" y="5"/>
                  </a:lnTo>
                  <a:lnTo>
                    <a:pt x="32" y="15"/>
                  </a:lnTo>
                  <a:lnTo>
                    <a:pt x="29" y="15"/>
                  </a:lnTo>
                  <a:lnTo>
                    <a:pt x="28" y="18"/>
                  </a:lnTo>
                  <a:lnTo>
                    <a:pt x="20" y="18"/>
                  </a:lnTo>
                  <a:lnTo>
                    <a:pt x="16" y="22"/>
                  </a:lnTo>
                  <a:lnTo>
                    <a:pt x="7" y="23"/>
                  </a:lnTo>
                  <a:lnTo>
                    <a:pt x="2" y="19"/>
                  </a:lnTo>
                  <a:lnTo>
                    <a:pt x="0" y="13"/>
                  </a:lnTo>
                  <a:lnTo>
                    <a:pt x="0" y="6"/>
                  </a:lnTo>
                  <a:lnTo>
                    <a:pt x="2" y="6"/>
                  </a:lnTo>
                  <a:lnTo>
                    <a:pt x="2" y="4"/>
                  </a:lnTo>
                  <a:lnTo>
                    <a:pt x="9" y="1"/>
                  </a:lnTo>
                  <a:lnTo>
                    <a:pt x="12" y="1"/>
                  </a:lnTo>
                  <a:lnTo>
                    <a:pt x="17" y="0"/>
                  </a:lnTo>
                  <a:lnTo>
                    <a:pt x="2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7" name="Freeform 183">
              <a:extLst>
                <a:ext uri="{FF2B5EF4-FFF2-40B4-BE49-F238E27FC236}">
                  <a16:creationId xmlns:a16="http://schemas.microsoft.com/office/drawing/2014/main" id="{C279BBA9-BF16-7B65-D18F-5CDB289581C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5351" y="1790700"/>
              <a:ext cx="90488" cy="96838"/>
            </a:xfrm>
            <a:custGeom>
              <a:avLst/>
              <a:gdLst>
                <a:gd name="T0" fmla="*/ 0 w 57"/>
                <a:gd name="T1" fmla="*/ 4 h 61"/>
                <a:gd name="T2" fmla="*/ 9 w 57"/>
                <a:gd name="T3" fmla="*/ 0 h 61"/>
                <a:gd name="T4" fmla="*/ 18 w 57"/>
                <a:gd name="T5" fmla="*/ 0 h 61"/>
                <a:gd name="T6" fmla="*/ 26 w 57"/>
                <a:gd name="T7" fmla="*/ 6 h 61"/>
                <a:gd name="T8" fmla="*/ 27 w 57"/>
                <a:gd name="T9" fmla="*/ 11 h 61"/>
                <a:gd name="T10" fmla="*/ 34 w 57"/>
                <a:gd name="T11" fmla="*/ 15 h 61"/>
                <a:gd name="T12" fmla="*/ 36 w 57"/>
                <a:gd name="T13" fmla="*/ 22 h 61"/>
                <a:gd name="T14" fmla="*/ 44 w 57"/>
                <a:gd name="T15" fmla="*/ 26 h 61"/>
                <a:gd name="T16" fmla="*/ 48 w 57"/>
                <a:gd name="T17" fmla="*/ 22 h 61"/>
                <a:gd name="T18" fmla="*/ 52 w 57"/>
                <a:gd name="T19" fmla="*/ 23 h 61"/>
                <a:gd name="T20" fmla="*/ 48 w 57"/>
                <a:gd name="T21" fmla="*/ 27 h 61"/>
                <a:gd name="T22" fmla="*/ 52 w 57"/>
                <a:gd name="T23" fmla="*/ 30 h 61"/>
                <a:gd name="T24" fmla="*/ 48 w 57"/>
                <a:gd name="T25" fmla="*/ 34 h 61"/>
                <a:gd name="T26" fmla="*/ 50 w 57"/>
                <a:gd name="T27" fmla="*/ 39 h 61"/>
                <a:gd name="T28" fmla="*/ 57 w 57"/>
                <a:gd name="T29" fmla="*/ 45 h 61"/>
                <a:gd name="T30" fmla="*/ 53 w 57"/>
                <a:gd name="T31" fmla="*/ 51 h 61"/>
                <a:gd name="T32" fmla="*/ 50 w 57"/>
                <a:gd name="T33" fmla="*/ 54 h 61"/>
                <a:gd name="T34" fmla="*/ 53 w 57"/>
                <a:gd name="T35" fmla="*/ 57 h 61"/>
                <a:gd name="T36" fmla="*/ 50 w 57"/>
                <a:gd name="T37" fmla="*/ 60 h 61"/>
                <a:gd name="T38" fmla="*/ 45 w 57"/>
                <a:gd name="T39" fmla="*/ 60 h 61"/>
                <a:gd name="T40" fmla="*/ 40 w 57"/>
                <a:gd name="T41" fmla="*/ 61 h 61"/>
                <a:gd name="T42" fmla="*/ 40 w 57"/>
                <a:gd name="T43" fmla="*/ 60 h 61"/>
                <a:gd name="T44" fmla="*/ 41 w 57"/>
                <a:gd name="T45" fmla="*/ 57 h 61"/>
                <a:gd name="T46" fmla="*/ 43 w 57"/>
                <a:gd name="T47" fmla="*/ 53 h 61"/>
                <a:gd name="T48" fmla="*/ 40 w 57"/>
                <a:gd name="T49" fmla="*/ 53 h 61"/>
                <a:gd name="T50" fmla="*/ 37 w 57"/>
                <a:gd name="T51" fmla="*/ 52 h 61"/>
                <a:gd name="T52" fmla="*/ 35 w 57"/>
                <a:gd name="T53" fmla="*/ 51 h 61"/>
                <a:gd name="T54" fmla="*/ 34 w 57"/>
                <a:gd name="T55" fmla="*/ 48 h 61"/>
                <a:gd name="T56" fmla="*/ 31 w 57"/>
                <a:gd name="T57" fmla="*/ 47 h 61"/>
                <a:gd name="T58" fmla="*/ 28 w 57"/>
                <a:gd name="T59" fmla="*/ 45 h 61"/>
                <a:gd name="T60" fmla="*/ 27 w 57"/>
                <a:gd name="T61" fmla="*/ 45 h 61"/>
                <a:gd name="T62" fmla="*/ 26 w 57"/>
                <a:gd name="T63" fmla="*/ 52 h 61"/>
                <a:gd name="T64" fmla="*/ 23 w 57"/>
                <a:gd name="T65" fmla="*/ 52 h 61"/>
                <a:gd name="T66" fmla="*/ 24 w 57"/>
                <a:gd name="T67" fmla="*/ 51 h 61"/>
                <a:gd name="T68" fmla="*/ 19 w 57"/>
                <a:gd name="T69" fmla="*/ 48 h 61"/>
                <a:gd name="T70" fmla="*/ 14 w 57"/>
                <a:gd name="T71" fmla="*/ 45 h 61"/>
                <a:gd name="T72" fmla="*/ 13 w 57"/>
                <a:gd name="T73" fmla="*/ 44 h 61"/>
                <a:gd name="T74" fmla="*/ 9 w 57"/>
                <a:gd name="T75" fmla="*/ 41 h 61"/>
                <a:gd name="T76" fmla="*/ 11 w 57"/>
                <a:gd name="T77" fmla="*/ 40 h 61"/>
                <a:gd name="T78" fmla="*/ 13 w 57"/>
                <a:gd name="T79" fmla="*/ 32 h 61"/>
                <a:gd name="T80" fmla="*/ 6 w 57"/>
                <a:gd name="T81" fmla="*/ 26 h 61"/>
                <a:gd name="T82" fmla="*/ 9 w 57"/>
                <a:gd name="T83" fmla="*/ 21 h 61"/>
                <a:gd name="T84" fmla="*/ 4 w 57"/>
                <a:gd name="T85" fmla="*/ 21 h 61"/>
                <a:gd name="T86" fmla="*/ 9 w 57"/>
                <a:gd name="T87" fmla="*/ 14 h 61"/>
                <a:gd name="T88" fmla="*/ 4 w 57"/>
                <a:gd name="T89" fmla="*/ 10 h 61"/>
                <a:gd name="T90" fmla="*/ 0 w 57"/>
                <a:gd name="T91" fmla="*/ 4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57" h="61">
                  <a:moveTo>
                    <a:pt x="0" y="4"/>
                  </a:moveTo>
                  <a:lnTo>
                    <a:pt x="9" y="0"/>
                  </a:lnTo>
                  <a:lnTo>
                    <a:pt x="18" y="0"/>
                  </a:lnTo>
                  <a:lnTo>
                    <a:pt x="26" y="6"/>
                  </a:lnTo>
                  <a:lnTo>
                    <a:pt x="27" y="11"/>
                  </a:lnTo>
                  <a:lnTo>
                    <a:pt x="34" y="15"/>
                  </a:lnTo>
                  <a:lnTo>
                    <a:pt x="36" y="22"/>
                  </a:lnTo>
                  <a:lnTo>
                    <a:pt x="44" y="26"/>
                  </a:lnTo>
                  <a:lnTo>
                    <a:pt x="48" y="22"/>
                  </a:lnTo>
                  <a:lnTo>
                    <a:pt x="52" y="23"/>
                  </a:lnTo>
                  <a:lnTo>
                    <a:pt x="48" y="27"/>
                  </a:lnTo>
                  <a:lnTo>
                    <a:pt x="52" y="30"/>
                  </a:lnTo>
                  <a:lnTo>
                    <a:pt x="48" y="34"/>
                  </a:lnTo>
                  <a:lnTo>
                    <a:pt x="50" y="39"/>
                  </a:lnTo>
                  <a:lnTo>
                    <a:pt x="57" y="45"/>
                  </a:lnTo>
                  <a:lnTo>
                    <a:pt x="53" y="51"/>
                  </a:lnTo>
                  <a:lnTo>
                    <a:pt x="50" y="54"/>
                  </a:lnTo>
                  <a:lnTo>
                    <a:pt x="53" y="57"/>
                  </a:lnTo>
                  <a:lnTo>
                    <a:pt x="50" y="60"/>
                  </a:lnTo>
                  <a:lnTo>
                    <a:pt x="45" y="60"/>
                  </a:lnTo>
                  <a:lnTo>
                    <a:pt x="40" y="61"/>
                  </a:lnTo>
                  <a:lnTo>
                    <a:pt x="40" y="60"/>
                  </a:lnTo>
                  <a:lnTo>
                    <a:pt x="41" y="57"/>
                  </a:lnTo>
                  <a:lnTo>
                    <a:pt x="43" y="53"/>
                  </a:lnTo>
                  <a:lnTo>
                    <a:pt x="40" y="53"/>
                  </a:lnTo>
                  <a:lnTo>
                    <a:pt x="37" y="52"/>
                  </a:lnTo>
                  <a:lnTo>
                    <a:pt x="35" y="51"/>
                  </a:lnTo>
                  <a:lnTo>
                    <a:pt x="34" y="48"/>
                  </a:lnTo>
                  <a:lnTo>
                    <a:pt x="31" y="47"/>
                  </a:lnTo>
                  <a:lnTo>
                    <a:pt x="28" y="45"/>
                  </a:lnTo>
                  <a:lnTo>
                    <a:pt x="27" y="45"/>
                  </a:lnTo>
                  <a:lnTo>
                    <a:pt x="26" y="52"/>
                  </a:lnTo>
                  <a:lnTo>
                    <a:pt x="23" y="52"/>
                  </a:lnTo>
                  <a:lnTo>
                    <a:pt x="24" y="51"/>
                  </a:lnTo>
                  <a:lnTo>
                    <a:pt x="19" y="48"/>
                  </a:lnTo>
                  <a:lnTo>
                    <a:pt x="14" y="45"/>
                  </a:lnTo>
                  <a:lnTo>
                    <a:pt x="13" y="44"/>
                  </a:lnTo>
                  <a:lnTo>
                    <a:pt x="9" y="41"/>
                  </a:lnTo>
                  <a:lnTo>
                    <a:pt x="11" y="40"/>
                  </a:lnTo>
                  <a:lnTo>
                    <a:pt x="13" y="32"/>
                  </a:lnTo>
                  <a:lnTo>
                    <a:pt x="6" y="26"/>
                  </a:lnTo>
                  <a:lnTo>
                    <a:pt x="9" y="21"/>
                  </a:lnTo>
                  <a:lnTo>
                    <a:pt x="4" y="21"/>
                  </a:lnTo>
                  <a:lnTo>
                    <a:pt x="9" y="14"/>
                  </a:lnTo>
                  <a:lnTo>
                    <a:pt x="4" y="10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8" name="Freeform 184">
              <a:extLst>
                <a:ext uri="{FF2B5EF4-FFF2-40B4-BE49-F238E27FC236}">
                  <a16:creationId xmlns:a16="http://schemas.microsoft.com/office/drawing/2014/main" id="{34A59E7E-C8F3-82D1-E293-F2904D977937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5351" y="1855788"/>
              <a:ext cx="38100" cy="39688"/>
            </a:xfrm>
            <a:custGeom>
              <a:avLst/>
              <a:gdLst>
                <a:gd name="T0" fmla="*/ 21 w 24"/>
                <a:gd name="T1" fmla="*/ 13 h 25"/>
                <a:gd name="T2" fmla="*/ 18 w 24"/>
                <a:gd name="T3" fmla="*/ 15 h 25"/>
                <a:gd name="T4" fmla="*/ 17 w 24"/>
                <a:gd name="T5" fmla="*/ 12 h 25"/>
                <a:gd name="T6" fmla="*/ 11 w 24"/>
                <a:gd name="T7" fmla="*/ 20 h 25"/>
                <a:gd name="T8" fmla="*/ 13 w 24"/>
                <a:gd name="T9" fmla="*/ 25 h 25"/>
                <a:gd name="T10" fmla="*/ 10 w 24"/>
                <a:gd name="T11" fmla="*/ 24 h 25"/>
                <a:gd name="T12" fmla="*/ 6 w 24"/>
                <a:gd name="T13" fmla="*/ 19 h 25"/>
                <a:gd name="T14" fmla="*/ 0 w 24"/>
                <a:gd name="T15" fmla="*/ 16 h 25"/>
                <a:gd name="T16" fmla="*/ 1 w 24"/>
                <a:gd name="T17" fmla="*/ 12 h 25"/>
                <a:gd name="T18" fmla="*/ 2 w 24"/>
                <a:gd name="T19" fmla="*/ 6 h 25"/>
                <a:gd name="T20" fmla="*/ 6 w 24"/>
                <a:gd name="T21" fmla="*/ 2 h 25"/>
                <a:gd name="T22" fmla="*/ 9 w 24"/>
                <a:gd name="T23" fmla="*/ 0 h 25"/>
                <a:gd name="T24" fmla="*/ 13 w 24"/>
                <a:gd name="T25" fmla="*/ 3 h 25"/>
                <a:gd name="T26" fmla="*/ 14 w 24"/>
                <a:gd name="T27" fmla="*/ 4 h 25"/>
                <a:gd name="T28" fmla="*/ 19 w 24"/>
                <a:gd name="T29" fmla="*/ 7 h 25"/>
                <a:gd name="T30" fmla="*/ 24 w 24"/>
                <a:gd name="T31" fmla="*/ 10 h 25"/>
                <a:gd name="T32" fmla="*/ 23 w 24"/>
                <a:gd name="T33" fmla="*/ 11 h 25"/>
                <a:gd name="T34" fmla="*/ 21 w 24"/>
                <a:gd name="T35" fmla="*/ 1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4" h="25">
                  <a:moveTo>
                    <a:pt x="21" y="13"/>
                  </a:moveTo>
                  <a:lnTo>
                    <a:pt x="18" y="15"/>
                  </a:lnTo>
                  <a:lnTo>
                    <a:pt x="17" y="12"/>
                  </a:lnTo>
                  <a:lnTo>
                    <a:pt x="11" y="20"/>
                  </a:lnTo>
                  <a:lnTo>
                    <a:pt x="13" y="25"/>
                  </a:lnTo>
                  <a:lnTo>
                    <a:pt x="10" y="24"/>
                  </a:lnTo>
                  <a:lnTo>
                    <a:pt x="6" y="19"/>
                  </a:lnTo>
                  <a:lnTo>
                    <a:pt x="0" y="16"/>
                  </a:lnTo>
                  <a:lnTo>
                    <a:pt x="1" y="12"/>
                  </a:lnTo>
                  <a:lnTo>
                    <a:pt x="2" y="6"/>
                  </a:lnTo>
                  <a:lnTo>
                    <a:pt x="6" y="2"/>
                  </a:lnTo>
                  <a:lnTo>
                    <a:pt x="9" y="0"/>
                  </a:lnTo>
                  <a:lnTo>
                    <a:pt x="13" y="3"/>
                  </a:lnTo>
                  <a:lnTo>
                    <a:pt x="14" y="4"/>
                  </a:lnTo>
                  <a:lnTo>
                    <a:pt x="19" y="7"/>
                  </a:lnTo>
                  <a:lnTo>
                    <a:pt x="24" y="10"/>
                  </a:lnTo>
                  <a:lnTo>
                    <a:pt x="23" y="11"/>
                  </a:lnTo>
                  <a:lnTo>
                    <a:pt x="21" y="1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9" name="Freeform 185">
              <a:extLst>
                <a:ext uri="{FF2B5EF4-FFF2-40B4-BE49-F238E27FC236}">
                  <a16:creationId xmlns:a16="http://schemas.microsoft.com/office/drawing/2014/main" id="{0E8B381E-4232-A179-8624-E6DE2BF9B40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8688" y="1862138"/>
              <a:ext cx="34925" cy="33338"/>
            </a:xfrm>
            <a:custGeom>
              <a:avLst/>
              <a:gdLst>
                <a:gd name="T0" fmla="*/ 7 w 22"/>
                <a:gd name="T1" fmla="*/ 21 h 21"/>
                <a:gd name="T2" fmla="*/ 6 w 22"/>
                <a:gd name="T3" fmla="*/ 16 h 21"/>
                <a:gd name="T4" fmla="*/ 3 w 22"/>
                <a:gd name="T5" fmla="*/ 15 h 21"/>
                <a:gd name="T6" fmla="*/ 0 w 22"/>
                <a:gd name="T7" fmla="*/ 9 h 21"/>
                <a:gd name="T8" fmla="*/ 2 w 22"/>
                <a:gd name="T9" fmla="*/ 7 h 21"/>
                <a:gd name="T10" fmla="*/ 5 w 22"/>
                <a:gd name="T11" fmla="*/ 7 h 21"/>
                <a:gd name="T12" fmla="*/ 6 w 22"/>
                <a:gd name="T13" fmla="*/ 0 h 21"/>
                <a:gd name="T14" fmla="*/ 7 w 22"/>
                <a:gd name="T15" fmla="*/ 0 h 21"/>
                <a:gd name="T16" fmla="*/ 10 w 22"/>
                <a:gd name="T17" fmla="*/ 2 h 21"/>
                <a:gd name="T18" fmla="*/ 13 w 22"/>
                <a:gd name="T19" fmla="*/ 3 h 21"/>
                <a:gd name="T20" fmla="*/ 14 w 22"/>
                <a:gd name="T21" fmla="*/ 6 h 21"/>
                <a:gd name="T22" fmla="*/ 16 w 22"/>
                <a:gd name="T23" fmla="*/ 7 h 21"/>
                <a:gd name="T24" fmla="*/ 19 w 22"/>
                <a:gd name="T25" fmla="*/ 8 h 21"/>
                <a:gd name="T26" fmla="*/ 22 w 22"/>
                <a:gd name="T27" fmla="*/ 8 h 21"/>
                <a:gd name="T28" fmla="*/ 20 w 22"/>
                <a:gd name="T29" fmla="*/ 12 h 21"/>
                <a:gd name="T30" fmla="*/ 19 w 22"/>
                <a:gd name="T31" fmla="*/ 15 h 21"/>
                <a:gd name="T32" fmla="*/ 19 w 22"/>
                <a:gd name="T33" fmla="*/ 16 h 21"/>
                <a:gd name="T34" fmla="*/ 16 w 22"/>
                <a:gd name="T35" fmla="*/ 16 h 21"/>
                <a:gd name="T36" fmla="*/ 9 w 22"/>
                <a:gd name="T37" fmla="*/ 19 h 21"/>
                <a:gd name="T38" fmla="*/ 9 w 22"/>
                <a:gd name="T39" fmla="*/ 21 h 21"/>
                <a:gd name="T40" fmla="*/ 7 w 22"/>
                <a:gd name="T41" fmla="*/ 21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2" h="21">
                  <a:moveTo>
                    <a:pt x="7" y="21"/>
                  </a:moveTo>
                  <a:lnTo>
                    <a:pt x="6" y="16"/>
                  </a:lnTo>
                  <a:lnTo>
                    <a:pt x="3" y="15"/>
                  </a:lnTo>
                  <a:lnTo>
                    <a:pt x="0" y="9"/>
                  </a:lnTo>
                  <a:lnTo>
                    <a:pt x="2" y="7"/>
                  </a:lnTo>
                  <a:lnTo>
                    <a:pt x="5" y="7"/>
                  </a:lnTo>
                  <a:lnTo>
                    <a:pt x="6" y="0"/>
                  </a:lnTo>
                  <a:lnTo>
                    <a:pt x="7" y="0"/>
                  </a:lnTo>
                  <a:lnTo>
                    <a:pt x="10" y="2"/>
                  </a:lnTo>
                  <a:lnTo>
                    <a:pt x="13" y="3"/>
                  </a:lnTo>
                  <a:lnTo>
                    <a:pt x="14" y="6"/>
                  </a:lnTo>
                  <a:lnTo>
                    <a:pt x="16" y="7"/>
                  </a:lnTo>
                  <a:lnTo>
                    <a:pt x="19" y="8"/>
                  </a:lnTo>
                  <a:lnTo>
                    <a:pt x="22" y="8"/>
                  </a:lnTo>
                  <a:lnTo>
                    <a:pt x="20" y="12"/>
                  </a:lnTo>
                  <a:lnTo>
                    <a:pt x="19" y="15"/>
                  </a:lnTo>
                  <a:lnTo>
                    <a:pt x="19" y="16"/>
                  </a:lnTo>
                  <a:lnTo>
                    <a:pt x="16" y="16"/>
                  </a:lnTo>
                  <a:lnTo>
                    <a:pt x="9" y="19"/>
                  </a:lnTo>
                  <a:lnTo>
                    <a:pt x="9" y="21"/>
                  </a:lnTo>
                  <a:lnTo>
                    <a:pt x="7" y="2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0" name="Freeform 186">
              <a:extLst>
                <a:ext uri="{FF2B5EF4-FFF2-40B4-BE49-F238E27FC236}">
                  <a16:creationId xmlns:a16="http://schemas.microsoft.com/office/drawing/2014/main" id="{129CA631-6D97-8069-77E9-D7DAA8F5B97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4976" y="2670175"/>
              <a:ext cx="23813" cy="22225"/>
            </a:xfrm>
            <a:custGeom>
              <a:avLst/>
              <a:gdLst>
                <a:gd name="T0" fmla="*/ 4 w 15"/>
                <a:gd name="T1" fmla="*/ 1 h 14"/>
                <a:gd name="T2" fmla="*/ 13 w 15"/>
                <a:gd name="T3" fmla="*/ 0 h 14"/>
                <a:gd name="T4" fmla="*/ 15 w 15"/>
                <a:gd name="T5" fmla="*/ 0 h 14"/>
                <a:gd name="T6" fmla="*/ 14 w 15"/>
                <a:gd name="T7" fmla="*/ 13 h 14"/>
                <a:gd name="T8" fmla="*/ 2 w 15"/>
                <a:gd name="T9" fmla="*/ 14 h 14"/>
                <a:gd name="T10" fmla="*/ 0 w 15"/>
                <a:gd name="T11" fmla="*/ 13 h 14"/>
                <a:gd name="T12" fmla="*/ 4 w 15"/>
                <a:gd name="T13" fmla="*/ 7 h 14"/>
                <a:gd name="T14" fmla="*/ 4 w 15"/>
                <a:gd name="T15" fmla="*/ 1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14">
                  <a:moveTo>
                    <a:pt x="4" y="1"/>
                  </a:moveTo>
                  <a:lnTo>
                    <a:pt x="13" y="0"/>
                  </a:lnTo>
                  <a:lnTo>
                    <a:pt x="15" y="0"/>
                  </a:lnTo>
                  <a:lnTo>
                    <a:pt x="14" y="13"/>
                  </a:lnTo>
                  <a:lnTo>
                    <a:pt x="2" y="14"/>
                  </a:lnTo>
                  <a:lnTo>
                    <a:pt x="0" y="13"/>
                  </a:lnTo>
                  <a:lnTo>
                    <a:pt x="4" y="7"/>
                  </a:lnTo>
                  <a:lnTo>
                    <a:pt x="4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1" name="Freeform 187">
              <a:extLst>
                <a:ext uri="{FF2B5EF4-FFF2-40B4-BE49-F238E27FC236}">
                  <a16:creationId xmlns:a16="http://schemas.microsoft.com/office/drawing/2014/main" id="{FECCA6DD-C387-E7E2-A811-29653A93088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9338" y="2636838"/>
              <a:ext cx="254000" cy="219075"/>
            </a:xfrm>
            <a:custGeom>
              <a:avLst/>
              <a:gdLst>
                <a:gd name="T0" fmla="*/ 99 w 160"/>
                <a:gd name="T1" fmla="*/ 138 h 138"/>
                <a:gd name="T2" fmla="*/ 87 w 160"/>
                <a:gd name="T3" fmla="*/ 126 h 138"/>
                <a:gd name="T4" fmla="*/ 83 w 160"/>
                <a:gd name="T5" fmla="*/ 119 h 138"/>
                <a:gd name="T6" fmla="*/ 76 w 160"/>
                <a:gd name="T7" fmla="*/ 123 h 138"/>
                <a:gd name="T8" fmla="*/ 69 w 160"/>
                <a:gd name="T9" fmla="*/ 122 h 138"/>
                <a:gd name="T10" fmla="*/ 65 w 160"/>
                <a:gd name="T11" fmla="*/ 125 h 138"/>
                <a:gd name="T12" fmla="*/ 59 w 160"/>
                <a:gd name="T13" fmla="*/ 122 h 138"/>
                <a:gd name="T14" fmla="*/ 51 w 160"/>
                <a:gd name="T15" fmla="*/ 110 h 138"/>
                <a:gd name="T16" fmla="*/ 48 w 160"/>
                <a:gd name="T17" fmla="*/ 105 h 138"/>
                <a:gd name="T18" fmla="*/ 38 w 160"/>
                <a:gd name="T19" fmla="*/ 99 h 138"/>
                <a:gd name="T20" fmla="*/ 34 w 160"/>
                <a:gd name="T21" fmla="*/ 90 h 138"/>
                <a:gd name="T22" fmla="*/ 27 w 160"/>
                <a:gd name="T23" fmla="*/ 83 h 138"/>
                <a:gd name="T24" fmla="*/ 18 w 160"/>
                <a:gd name="T25" fmla="*/ 74 h 138"/>
                <a:gd name="T26" fmla="*/ 18 w 160"/>
                <a:gd name="T27" fmla="*/ 69 h 138"/>
                <a:gd name="T28" fmla="*/ 11 w 160"/>
                <a:gd name="T29" fmla="*/ 62 h 138"/>
                <a:gd name="T30" fmla="*/ 0 w 160"/>
                <a:gd name="T31" fmla="*/ 56 h 138"/>
                <a:gd name="T32" fmla="*/ 5 w 160"/>
                <a:gd name="T33" fmla="*/ 54 h 138"/>
                <a:gd name="T34" fmla="*/ 11 w 160"/>
                <a:gd name="T35" fmla="*/ 52 h 138"/>
                <a:gd name="T36" fmla="*/ 13 w 160"/>
                <a:gd name="T37" fmla="*/ 38 h 138"/>
                <a:gd name="T38" fmla="*/ 17 w 160"/>
                <a:gd name="T39" fmla="*/ 30 h 138"/>
                <a:gd name="T40" fmla="*/ 26 w 160"/>
                <a:gd name="T41" fmla="*/ 28 h 138"/>
                <a:gd name="T42" fmla="*/ 29 w 160"/>
                <a:gd name="T43" fmla="*/ 32 h 138"/>
                <a:gd name="T44" fmla="*/ 37 w 160"/>
                <a:gd name="T45" fmla="*/ 43 h 138"/>
                <a:gd name="T46" fmla="*/ 40 w 160"/>
                <a:gd name="T47" fmla="*/ 44 h 138"/>
                <a:gd name="T48" fmla="*/ 46 w 160"/>
                <a:gd name="T49" fmla="*/ 41 h 138"/>
                <a:gd name="T50" fmla="*/ 56 w 160"/>
                <a:gd name="T51" fmla="*/ 41 h 138"/>
                <a:gd name="T52" fmla="*/ 57 w 160"/>
                <a:gd name="T53" fmla="*/ 45 h 138"/>
                <a:gd name="T54" fmla="*/ 72 w 160"/>
                <a:gd name="T55" fmla="*/ 45 h 138"/>
                <a:gd name="T56" fmla="*/ 72 w 160"/>
                <a:gd name="T57" fmla="*/ 41 h 138"/>
                <a:gd name="T58" fmla="*/ 79 w 160"/>
                <a:gd name="T59" fmla="*/ 39 h 138"/>
                <a:gd name="T60" fmla="*/ 81 w 160"/>
                <a:gd name="T61" fmla="*/ 34 h 138"/>
                <a:gd name="T62" fmla="*/ 86 w 160"/>
                <a:gd name="T63" fmla="*/ 30 h 138"/>
                <a:gd name="T64" fmla="*/ 96 w 160"/>
                <a:gd name="T65" fmla="*/ 40 h 138"/>
                <a:gd name="T66" fmla="*/ 104 w 160"/>
                <a:gd name="T67" fmla="*/ 38 h 138"/>
                <a:gd name="T68" fmla="*/ 111 w 160"/>
                <a:gd name="T69" fmla="*/ 26 h 138"/>
                <a:gd name="T70" fmla="*/ 118 w 160"/>
                <a:gd name="T71" fmla="*/ 18 h 138"/>
                <a:gd name="T72" fmla="*/ 117 w 160"/>
                <a:gd name="T73" fmla="*/ 9 h 138"/>
                <a:gd name="T74" fmla="*/ 113 w 160"/>
                <a:gd name="T75" fmla="*/ 4 h 138"/>
                <a:gd name="T76" fmla="*/ 121 w 160"/>
                <a:gd name="T77" fmla="*/ 2 h 138"/>
                <a:gd name="T78" fmla="*/ 122 w 160"/>
                <a:gd name="T79" fmla="*/ 0 h 138"/>
                <a:gd name="T80" fmla="*/ 129 w 160"/>
                <a:gd name="T81" fmla="*/ 0 h 138"/>
                <a:gd name="T82" fmla="*/ 128 w 160"/>
                <a:gd name="T83" fmla="*/ 13 h 138"/>
                <a:gd name="T84" fmla="*/ 129 w 160"/>
                <a:gd name="T85" fmla="*/ 23 h 138"/>
                <a:gd name="T86" fmla="*/ 137 w 160"/>
                <a:gd name="T87" fmla="*/ 30 h 138"/>
                <a:gd name="T88" fmla="*/ 139 w 160"/>
                <a:gd name="T89" fmla="*/ 35 h 138"/>
                <a:gd name="T90" fmla="*/ 139 w 160"/>
                <a:gd name="T91" fmla="*/ 43 h 138"/>
                <a:gd name="T92" fmla="*/ 141 w 160"/>
                <a:gd name="T93" fmla="*/ 44 h 138"/>
                <a:gd name="T94" fmla="*/ 141 w 160"/>
                <a:gd name="T95" fmla="*/ 56 h 138"/>
                <a:gd name="T96" fmla="*/ 139 w 160"/>
                <a:gd name="T97" fmla="*/ 60 h 138"/>
                <a:gd name="T98" fmla="*/ 131 w 160"/>
                <a:gd name="T99" fmla="*/ 61 h 138"/>
                <a:gd name="T100" fmla="*/ 126 w 160"/>
                <a:gd name="T101" fmla="*/ 70 h 138"/>
                <a:gd name="T102" fmla="*/ 135 w 160"/>
                <a:gd name="T103" fmla="*/ 71 h 138"/>
                <a:gd name="T104" fmla="*/ 143 w 160"/>
                <a:gd name="T105" fmla="*/ 79 h 138"/>
                <a:gd name="T106" fmla="*/ 146 w 160"/>
                <a:gd name="T107" fmla="*/ 84 h 138"/>
                <a:gd name="T108" fmla="*/ 151 w 160"/>
                <a:gd name="T109" fmla="*/ 88 h 138"/>
                <a:gd name="T110" fmla="*/ 160 w 160"/>
                <a:gd name="T111" fmla="*/ 106 h 138"/>
                <a:gd name="T112" fmla="*/ 151 w 160"/>
                <a:gd name="T113" fmla="*/ 116 h 138"/>
                <a:gd name="T114" fmla="*/ 143 w 160"/>
                <a:gd name="T115" fmla="*/ 125 h 138"/>
                <a:gd name="T116" fmla="*/ 134 w 160"/>
                <a:gd name="T117" fmla="*/ 132 h 138"/>
                <a:gd name="T118" fmla="*/ 124 w 160"/>
                <a:gd name="T119" fmla="*/ 132 h 138"/>
                <a:gd name="T120" fmla="*/ 113 w 160"/>
                <a:gd name="T121" fmla="*/ 136 h 138"/>
                <a:gd name="T122" fmla="*/ 104 w 160"/>
                <a:gd name="T123" fmla="*/ 132 h 138"/>
                <a:gd name="T124" fmla="*/ 99 w 160"/>
                <a:gd name="T125" fmla="*/ 138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0" h="138">
                  <a:moveTo>
                    <a:pt x="99" y="138"/>
                  </a:moveTo>
                  <a:lnTo>
                    <a:pt x="87" y="126"/>
                  </a:lnTo>
                  <a:lnTo>
                    <a:pt x="83" y="119"/>
                  </a:lnTo>
                  <a:lnTo>
                    <a:pt x="76" y="123"/>
                  </a:lnTo>
                  <a:lnTo>
                    <a:pt x="69" y="122"/>
                  </a:lnTo>
                  <a:lnTo>
                    <a:pt x="65" y="125"/>
                  </a:lnTo>
                  <a:lnTo>
                    <a:pt x="59" y="122"/>
                  </a:lnTo>
                  <a:lnTo>
                    <a:pt x="51" y="110"/>
                  </a:lnTo>
                  <a:lnTo>
                    <a:pt x="48" y="105"/>
                  </a:lnTo>
                  <a:lnTo>
                    <a:pt x="38" y="99"/>
                  </a:lnTo>
                  <a:lnTo>
                    <a:pt x="34" y="90"/>
                  </a:lnTo>
                  <a:lnTo>
                    <a:pt x="27" y="83"/>
                  </a:lnTo>
                  <a:lnTo>
                    <a:pt x="18" y="74"/>
                  </a:lnTo>
                  <a:lnTo>
                    <a:pt x="18" y="69"/>
                  </a:lnTo>
                  <a:lnTo>
                    <a:pt x="11" y="62"/>
                  </a:lnTo>
                  <a:lnTo>
                    <a:pt x="0" y="56"/>
                  </a:lnTo>
                  <a:lnTo>
                    <a:pt x="5" y="54"/>
                  </a:lnTo>
                  <a:lnTo>
                    <a:pt x="11" y="52"/>
                  </a:lnTo>
                  <a:lnTo>
                    <a:pt x="13" y="38"/>
                  </a:lnTo>
                  <a:lnTo>
                    <a:pt x="17" y="30"/>
                  </a:lnTo>
                  <a:lnTo>
                    <a:pt x="26" y="28"/>
                  </a:lnTo>
                  <a:lnTo>
                    <a:pt x="29" y="32"/>
                  </a:lnTo>
                  <a:lnTo>
                    <a:pt x="37" y="43"/>
                  </a:lnTo>
                  <a:lnTo>
                    <a:pt x="40" y="44"/>
                  </a:lnTo>
                  <a:lnTo>
                    <a:pt x="46" y="41"/>
                  </a:lnTo>
                  <a:lnTo>
                    <a:pt x="56" y="41"/>
                  </a:lnTo>
                  <a:lnTo>
                    <a:pt x="57" y="45"/>
                  </a:lnTo>
                  <a:lnTo>
                    <a:pt x="72" y="45"/>
                  </a:lnTo>
                  <a:lnTo>
                    <a:pt x="72" y="41"/>
                  </a:lnTo>
                  <a:lnTo>
                    <a:pt x="79" y="39"/>
                  </a:lnTo>
                  <a:lnTo>
                    <a:pt x="81" y="34"/>
                  </a:lnTo>
                  <a:lnTo>
                    <a:pt x="86" y="30"/>
                  </a:lnTo>
                  <a:lnTo>
                    <a:pt x="96" y="40"/>
                  </a:lnTo>
                  <a:lnTo>
                    <a:pt x="104" y="38"/>
                  </a:lnTo>
                  <a:lnTo>
                    <a:pt x="111" y="26"/>
                  </a:lnTo>
                  <a:lnTo>
                    <a:pt x="118" y="18"/>
                  </a:lnTo>
                  <a:lnTo>
                    <a:pt x="117" y="9"/>
                  </a:lnTo>
                  <a:lnTo>
                    <a:pt x="113" y="4"/>
                  </a:lnTo>
                  <a:lnTo>
                    <a:pt x="121" y="2"/>
                  </a:lnTo>
                  <a:lnTo>
                    <a:pt x="122" y="0"/>
                  </a:lnTo>
                  <a:lnTo>
                    <a:pt x="129" y="0"/>
                  </a:lnTo>
                  <a:lnTo>
                    <a:pt x="128" y="13"/>
                  </a:lnTo>
                  <a:lnTo>
                    <a:pt x="129" y="23"/>
                  </a:lnTo>
                  <a:lnTo>
                    <a:pt x="137" y="30"/>
                  </a:lnTo>
                  <a:lnTo>
                    <a:pt x="139" y="35"/>
                  </a:lnTo>
                  <a:lnTo>
                    <a:pt x="139" y="43"/>
                  </a:lnTo>
                  <a:lnTo>
                    <a:pt x="141" y="44"/>
                  </a:lnTo>
                  <a:lnTo>
                    <a:pt x="141" y="56"/>
                  </a:lnTo>
                  <a:lnTo>
                    <a:pt x="139" y="60"/>
                  </a:lnTo>
                  <a:lnTo>
                    <a:pt x="131" y="61"/>
                  </a:lnTo>
                  <a:lnTo>
                    <a:pt x="126" y="70"/>
                  </a:lnTo>
                  <a:lnTo>
                    <a:pt x="135" y="71"/>
                  </a:lnTo>
                  <a:lnTo>
                    <a:pt x="143" y="79"/>
                  </a:lnTo>
                  <a:lnTo>
                    <a:pt x="146" y="84"/>
                  </a:lnTo>
                  <a:lnTo>
                    <a:pt x="151" y="88"/>
                  </a:lnTo>
                  <a:lnTo>
                    <a:pt x="160" y="106"/>
                  </a:lnTo>
                  <a:lnTo>
                    <a:pt x="151" y="116"/>
                  </a:lnTo>
                  <a:lnTo>
                    <a:pt x="143" y="125"/>
                  </a:lnTo>
                  <a:lnTo>
                    <a:pt x="134" y="132"/>
                  </a:lnTo>
                  <a:lnTo>
                    <a:pt x="124" y="132"/>
                  </a:lnTo>
                  <a:lnTo>
                    <a:pt x="113" y="136"/>
                  </a:lnTo>
                  <a:lnTo>
                    <a:pt x="104" y="132"/>
                  </a:lnTo>
                  <a:lnTo>
                    <a:pt x="99" y="1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6789720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E642611E-D3F8-AE33-9C1F-8C4F972FD42A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CD31466-65EB-75DE-6AB1-6AA7CFBAF4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Robinson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027D6307-5D95-60A5-5BF6-431568E2AA6C}"/>
              </a:ext>
            </a:extLst>
          </p:cNvPr>
          <p:cNvGrpSpPr/>
          <p:nvPr/>
        </p:nvGrpSpPr>
        <p:grpSpPr>
          <a:xfrm>
            <a:off x="941120" y="1029102"/>
            <a:ext cx="7286574" cy="3916906"/>
            <a:chOff x="885826" y="992188"/>
            <a:chExt cx="7377112" cy="3965575"/>
          </a:xfrm>
        </p:grpSpPr>
        <p:sp>
          <p:nvSpPr>
            <p:cNvPr id="4" name="Freeform 10">
              <a:extLst>
                <a:ext uri="{FF2B5EF4-FFF2-40B4-BE49-F238E27FC236}">
                  <a16:creationId xmlns:a16="http://schemas.microsoft.com/office/drawing/2014/main" id="{2033E775-0009-A8B0-FE98-5A6B0A1DE02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193088" y="3344863"/>
              <a:ext cx="69850" cy="55563"/>
            </a:xfrm>
            <a:custGeom>
              <a:avLst/>
              <a:gdLst>
                <a:gd name="T0" fmla="*/ 43 w 44"/>
                <a:gd name="T1" fmla="*/ 8 h 35"/>
                <a:gd name="T2" fmla="*/ 32 w 44"/>
                <a:gd name="T3" fmla="*/ 11 h 35"/>
                <a:gd name="T4" fmla="*/ 23 w 44"/>
                <a:gd name="T5" fmla="*/ 14 h 35"/>
                <a:gd name="T6" fmla="*/ 22 w 44"/>
                <a:gd name="T7" fmla="*/ 9 h 35"/>
                <a:gd name="T8" fmla="*/ 30 w 44"/>
                <a:gd name="T9" fmla="*/ 5 h 35"/>
                <a:gd name="T10" fmla="*/ 35 w 44"/>
                <a:gd name="T11" fmla="*/ 5 h 35"/>
                <a:gd name="T12" fmla="*/ 44 w 44"/>
                <a:gd name="T13" fmla="*/ 0 h 35"/>
                <a:gd name="T14" fmla="*/ 43 w 44"/>
                <a:gd name="T15" fmla="*/ 8 h 35"/>
                <a:gd name="T16" fmla="*/ 13 w 44"/>
                <a:gd name="T17" fmla="*/ 22 h 35"/>
                <a:gd name="T18" fmla="*/ 17 w 44"/>
                <a:gd name="T19" fmla="*/ 19 h 35"/>
                <a:gd name="T20" fmla="*/ 21 w 44"/>
                <a:gd name="T21" fmla="*/ 24 h 35"/>
                <a:gd name="T22" fmla="*/ 15 w 44"/>
                <a:gd name="T23" fmla="*/ 32 h 35"/>
                <a:gd name="T24" fmla="*/ 8 w 44"/>
                <a:gd name="T25" fmla="*/ 35 h 35"/>
                <a:gd name="T26" fmla="*/ 0 w 44"/>
                <a:gd name="T27" fmla="*/ 32 h 35"/>
                <a:gd name="T28" fmla="*/ 1 w 44"/>
                <a:gd name="T29" fmla="*/ 26 h 35"/>
                <a:gd name="T30" fmla="*/ 8 w 44"/>
                <a:gd name="T31" fmla="*/ 19 h 35"/>
                <a:gd name="T32" fmla="*/ 13 w 44"/>
                <a:gd name="T33" fmla="*/ 22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4" h="35">
                  <a:moveTo>
                    <a:pt x="43" y="8"/>
                  </a:moveTo>
                  <a:lnTo>
                    <a:pt x="32" y="11"/>
                  </a:lnTo>
                  <a:lnTo>
                    <a:pt x="23" y="14"/>
                  </a:lnTo>
                  <a:lnTo>
                    <a:pt x="22" y="9"/>
                  </a:lnTo>
                  <a:lnTo>
                    <a:pt x="30" y="5"/>
                  </a:lnTo>
                  <a:lnTo>
                    <a:pt x="35" y="5"/>
                  </a:lnTo>
                  <a:lnTo>
                    <a:pt x="44" y="0"/>
                  </a:lnTo>
                  <a:lnTo>
                    <a:pt x="43" y="8"/>
                  </a:lnTo>
                  <a:close/>
                  <a:moveTo>
                    <a:pt x="13" y="22"/>
                  </a:moveTo>
                  <a:lnTo>
                    <a:pt x="17" y="19"/>
                  </a:lnTo>
                  <a:lnTo>
                    <a:pt x="21" y="24"/>
                  </a:lnTo>
                  <a:lnTo>
                    <a:pt x="15" y="32"/>
                  </a:lnTo>
                  <a:lnTo>
                    <a:pt x="8" y="35"/>
                  </a:lnTo>
                  <a:lnTo>
                    <a:pt x="0" y="32"/>
                  </a:lnTo>
                  <a:lnTo>
                    <a:pt x="1" y="26"/>
                  </a:lnTo>
                  <a:lnTo>
                    <a:pt x="8" y="19"/>
                  </a:lnTo>
                  <a:lnTo>
                    <a:pt x="13" y="22"/>
                  </a:lnTo>
                  <a:close/>
                </a:path>
              </a:pathLst>
            </a:custGeom>
            <a:solidFill>
              <a:srgbClr val="B6C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" name="Freeform 11">
              <a:extLst>
                <a:ext uri="{FF2B5EF4-FFF2-40B4-BE49-F238E27FC236}">
                  <a16:creationId xmlns:a16="http://schemas.microsoft.com/office/drawing/2014/main" id="{6B0B078B-8FE0-F74F-6BCC-62DFC1DD99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3163" y="2967038"/>
              <a:ext cx="238125" cy="268288"/>
            </a:xfrm>
            <a:custGeom>
              <a:avLst/>
              <a:gdLst>
                <a:gd name="T0" fmla="*/ 64 w 150"/>
                <a:gd name="T1" fmla="*/ 0 h 169"/>
                <a:gd name="T2" fmla="*/ 66 w 150"/>
                <a:gd name="T3" fmla="*/ 0 h 169"/>
                <a:gd name="T4" fmla="*/ 116 w 150"/>
                <a:gd name="T5" fmla="*/ 32 h 169"/>
                <a:gd name="T6" fmla="*/ 117 w 150"/>
                <a:gd name="T7" fmla="*/ 43 h 169"/>
                <a:gd name="T8" fmla="*/ 137 w 150"/>
                <a:gd name="T9" fmla="*/ 58 h 169"/>
                <a:gd name="T10" fmla="*/ 130 w 150"/>
                <a:gd name="T11" fmla="*/ 78 h 169"/>
                <a:gd name="T12" fmla="*/ 131 w 150"/>
                <a:gd name="T13" fmla="*/ 87 h 169"/>
                <a:gd name="T14" fmla="*/ 139 w 150"/>
                <a:gd name="T15" fmla="*/ 92 h 169"/>
                <a:gd name="T16" fmla="*/ 139 w 150"/>
                <a:gd name="T17" fmla="*/ 96 h 169"/>
                <a:gd name="T18" fmla="*/ 135 w 150"/>
                <a:gd name="T19" fmla="*/ 105 h 169"/>
                <a:gd name="T20" fmla="*/ 135 w 150"/>
                <a:gd name="T21" fmla="*/ 110 h 169"/>
                <a:gd name="T22" fmla="*/ 134 w 150"/>
                <a:gd name="T23" fmla="*/ 118 h 169"/>
                <a:gd name="T24" fmla="*/ 139 w 150"/>
                <a:gd name="T25" fmla="*/ 127 h 169"/>
                <a:gd name="T26" fmla="*/ 144 w 150"/>
                <a:gd name="T27" fmla="*/ 144 h 169"/>
                <a:gd name="T28" fmla="*/ 150 w 150"/>
                <a:gd name="T29" fmla="*/ 147 h 169"/>
                <a:gd name="T30" fmla="*/ 138 w 150"/>
                <a:gd name="T31" fmla="*/ 156 h 169"/>
                <a:gd name="T32" fmla="*/ 124 w 150"/>
                <a:gd name="T33" fmla="*/ 162 h 169"/>
                <a:gd name="T34" fmla="*/ 114 w 150"/>
                <a:gd name="T35" fmla="*/ 161 h 169"/>
                <a:gd name="T36" fmla="*/ 109 w 150"/>
                <a:gd name="T37" fmla="*/ 166 h 169"/>
                <a:gd name="T38" fmla="*/ 102 w 150"/>
                <a:gd name="T39" fmla="*/ 166 h 169"/>
                <a:gd name="T40" fmla="*/ 98 w 150"/>
                <a:gd name="T41" fmla="*/ 169 h 169"/>
                <a:gd name="T42" fmla="*/ 79 w 150"/>
                <a:gd name="T43" fmla="*/ 164 h 169"/>
                <a:gd name="T44" fmla="*/ 70 w 150"/>
                <a:gd name="T45" fmla="*/ 165 h 169"/>
                <a:gd name="T46" fmla="*/ 66 w 150"/>
                <a:gd name="T47" fmla="*/ 144 h 169"/>
                <a:gd name="T48" fmla="*/ 63 w 150"/>
                <a:gd name="T49" fmla="*/ 136 h 169"/>
                <a:gd name="T50" fmla="*/ 60 w 150"/>
                <a:gd name="T51" fmla="*/ 132 h 169"/>
                <a:gd name="T52" fmla="*/ 46 w 150"/>
                <a:gd name="T53" fmla="*/ 130 h 169"/>
                <a:gd name="T54" fmla="*/ 39 w 150"/>
                <a:gd name="T55" fmla="*/ 125 h 169"/>
                <a:gd name="T56" fmla="*/ 30 w 150"/>
                <a:gd name="T57" fmla="*/ 123 h 169"/>
                <a:gd name="T58" fmla="*/ 24 w 150"/>
                <a:gd name="T59" fmla="*/ 121 h 169"/>
                <a:gd name="T60" fmla="*/ 18 w 150"/>
                <a:gd name="T61" fmla="*/ 116 h 169"/>
                <a:gd name="T62" fmla="*/ 11 w 150"/>
                <a:gd name="T63" fmla="*/ 95 h 169"/>
                <a:gd name="T64" fmla="*/ 4 w 150"/>
                <a:gd name="T65" fmla="*/ 87 h 169"/>
                <a:gd name="T66" fmla="*/ 0 w 150"/>
                <a:gd name="T67" fmla="*/ 78 h 169"/>
                <a:gd name="T68" fmla="*/ 3 w 150"/>
                <a:gd name="T69" fmla="*/ 70 h 169"/>
                <a:gd name="T70" fmla="*/ 0 w 150"/>
                <a:gd name="T71" fmla="*/ 56 h 169"/>
                <a:gd name="T72" fmla="*/ 5 w 150"/>
                <a:gd name="T73" fmla="*/ 54 h 169"/>
                <a:gd name="T74" fmla="*/ 9 w 150"/>
                <a:gd name="T75" fmla="*/ 49 h 169"/>
                <a:gd name="T76" fmla="*/ 16 w 150"/>
                <a:gd name="T77" fmla="*/ 40 h 169"/>
                <a:gd name="T78" fmla="*/ 20 w 150"/>
                <a:gd name="T79" fmla="*/ 38 h 169"/>
                <a:gd name="T80" fmla="*/ 20 w 150"/>
                <a:gd name="T81" fmla="*/ 31 h 169"/>
                <a:gd name="T82" fmla="*/ 16 w 150"/>
                <a:gd name="T83" fmla="*/ 30 h 169"/>
                <a:gd name="T84" fmla="*/ 16 w 150"/>
                <a:gd name="T85" fmla="*/ 23 h 169"/>
                <a:gd name="T86" fmla="*/ 20 w 150"/>
                <a:gd name="T87" fmla="*/ 21 h 169"/>
                <a:gd name="T88" fmla="*/ 21 w 150"/>
                <a:gd name="T89" fmla="*/ 12 h 169"/>
                <a:gd name="T90" fmla="*/ 14 w 150"/>
                <a:gd name="T91" fmla="*/ 1 h 169"/>
                <a:gd name="T92" fmla="*/ 20 w 150"/>
                <a:gd name="T93" fmla="*/ 0 h 169"/>
                <a:gd name="T94" fmla="*/ 35 w 150"/>
                <a:gd name="T95" fmla="*/ 0 h 169"/>
                <a:gd name="T96" fmla="*/ 64 w 150"/>
                <a:gd name="T97" fmla="*/ 0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0" h="169">
                  <a:moveTo>
                    <a:pt x="64" y="0"/>
                  </a:moveTo>
                  <a:lnTo>
                    <a:pt x="66" y="0"/>
                  </a:lnTo>
                  <a:lnTo>
                    <a:pt x="116" y="32"/>
                  </a:lnTo>
                  <a:lnTo>
                    <a:pt x="117" y="43"/>
                  </a:lnTo>
                  <a:lnTo>
                    <a:pt x="137" y="58"/>
                  </a:lnTo>
                  <a:lnTo>
                    <a:pt x="130" y="78"/>
                  </a:lnTo>
                  <a:lnTo>
                    <a:pt x="131" y="87"/>
                  </a:lnTo>
                  <a:lnTo>
                    <a:pt x="139" y="92"/>
                  </a:lnTo>
                  <a:lnTo>
                    <a:pt x="139" y="96"/>
                  </a:lnTo>
                  <a:lnTo>
                    <a:pt x="135" y="105"/>
                  </a:lnTo>
                  <a:lnTo>
                    <a:pt x="135" y="110"/>
                  </a:lnTo>
                  <a:lnTo>
                    <a:pt x="134" y="118"/>
                  </a:lnTo>
                  <a:lnTo>
                    <a:pt x="139" y="127"/>
                  </a:lnTo>
                  <a:lnTo>
                    <a:pt x="144" y="144"/>
                  </a:lnTo>
                  <a:lnTo>
                    <a:pt x="150" y="147"/>
                  </a:lnTo>
                  <a:lnTo>
                    <a:pt x="138" y="156"/>
                  </a:lnTo>
                  <a:lnTo>
                    <a:pt x="124" y="162"/>
                  </a:lnTo>
                  <a:lnTo>
                    <a:pt x="114" y="161"/>
                  </a:lnTo>
                  <a:lnTo>
                    <a:pt x="109" y="166"/>
                  </a:lnTo>
                  <a:lnTo>
                    <a:pt x="102" y="166"/>
                  </a:lnTo>
                  <a:lnTo>
                    <a:pt x="98" y="169"/>
                  </a:lnTo>
                  <a:lnTo>
                    <a:pt x="79" y="164"/>
                  </a:lnTo>
                  <a:lnTo>
                    <a:pt x="70" y="165"/>
                  </a:lnTo>
                  <a:lnTo>
                    <a:pt x="66" y="144"/>
                  </a:lnTo>
                  <a:lnTo>
                    <a:pt x="63" y="136"/>
                  </a:lnTo>
                  <a:lnTo>
                    <a:pt x="60" y="132"/>
                  </a:lnTo>
                  <a:lnTo>
                    <a:pt x="46" y="130"/>
                  </a:lnTo>
                  <a:lnTo>
                    <a:pt x="39" y="125"/>
                  </a:lnTo>
                  <a:lnTo>
                    <a:pt x="30" y="123"/>
                  </a:lnTo>
                  <a:lnTo>
                    <a:pt x="24" y="121"/>
                  </a:lnTo>
                  <a:lnTo>
                    <a:pt x="18" y="116"/>
                  </a:lnTo>
                  <a:lnTo>
                    <a:pt x="11" y="95"/>
                  </a:lnTo>
                  <a:lnTo>
                    <a:pt x="4" y="87"/>
                  </a:lnTo>
                  <a:lnTo>
                    <a:pt x="0" y="78"/>
                  </a:lnTo>
                  <a:lnTo>
                    <a:pt x="3" y="70"/>
                  </a:lnTo>
                  <a:lnTo>
                    <a:pt x="0" y="56"/>
                  </a:lnTo>
                  <a:lnTo>
                    <a:pt x="5" y="54"/>
                  </a:lnTo>
                  <a:lnTo>
                    <a:pt x="9" y="49"/>
                  </a:lnTo>
                  <a:lnTo>
                    <a:pt x="16" y="40"/>
                  </a:lnTo>
                  <a:lnTo>
                    <a:pt x="20" y="38"/>
                  </a:lnTo>
                  <a:lnTo>
                    <a:pt x="20" y="31"/>
                  </a:lnTo>
                  <a:lnTo>
                    <a:pt x="16" y="30"/>
                  </a:lnTo>
                  <a:lnTo>
                    <a:pt x="16" y="23"/>
                  </a:lnTo>
                  <a:lnTo>
                    <a:pt x="20" y="21"/>
                  </a:lnTo>
                  <a:lnTo>
                    <a:pt x="21" y="12"/>
                  </a:lnTo>
                  <a:lnTo>
                    <a:pt x="14" y="1"/>
                  </a:lnTo>
                  <a:lnTo>
                    <a:pt x="20" y="0"/>
                  </a:lnTo>
                  <a:lnTo>
                    <a:pt x="35" y="0"/>
                  </a:lnTo>
                  <a:lnTo>
                    <a:pt x="64" y="0"/>
                  </a:lnTo>
                  <a:close/>
                </a:path>
              </a:pathLst>
            </a:custGeom>
            <a:solidFill>
              <a:srgbClr val="D4F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" name="Freeform 12">
              <a:extLst>
                <a:ext uri="{FF2B5EF4-FFF2-40B4-BE49-F238E27FC236}">
                  <a16:creationId xmlns:a16="http://schemas.microsoft.com/office/drawing/2014/main" id="{E331A21E-8DB5-BAC6-8A0F-38A0207C1DF1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251075"/>
              <a:ext cx="185738" cy="166688"/>
            </a:xfrm>
            <a:custGeom>
              <a:avLst/>
              <a:gdLst>
                <a:gd name="T0" fmla="*/ 117 w 117"/>
                <a:gd name="T1" fmla="*/ 0 h 105"/>
                <a:gd name="T2" fmla="*/ 117 w 117"/>
                <a:gd name="T3" fmla="*/ 1 h 105"/>
                <a:gd name="T4" fmla="*/ 117 w 117"/>
                <a:gd name="T5" fmla="*/ 4 h 105"/>
                <a:gd name="T6" fmla="*/ 115 w 117"/>
                <a:gd name="T7" fmla="*/ 28 h 105"/>
                <a:gd name="T8" fmla="*/ 71 w 117"/>
                <a:gd name="T9" fmla="*/ 27 h 105"/>
                <a:gd name="T10" fmla="*/ 70 w 117"/>
                <a:gd name="T11" fmla="*/ 67 h 105"/>
                <a:gd name="T12" fmla="*/ 58 w 117"/>
                <a:gd name="T13" fmla="*/ 69 h 105"/>
                <a:gd name="T14" fmla="*/ 54 w 117"/>
                <a:gd name="T15" fmla="*/ 76 h 105"/>
                <a:gd name="T16" fmla="*/ 57 w 117"/>
                <a:gd name="T17" fmla="*/ 100 h 105"/>
                <a:gd name="T18" fmla="*/ 2 w 117"/>
                <a:gd name="T19" fmla="*/ 100 h 105"/>
                <a:gd name="T20" fmla="*/ 0 w 117"/>
                <a:gd name="T21" fmla="*/ 105 h 105"/>
                <a:gd name="T22" fmla="*/ 0 w 117"/>
                <a:gd name="T23" fmla="*/ 99 h 105"/>
                <a:gd name="T24" fmla="*/ 31 w 117"/>
                <a:gd name="T25" fmla="*/ 97 h 105"/>
                <a:gd name="T26" fmla="*/ 32 w 117"/>
                <a:gd name="T27" fmla="*/ 91 h 105"/>
                <a:gd name="T28" fmla="*/ 39 w 117"/>
                <a:gd name="T29" fmla="*/ 84 h 105"/>
                <a:gd name="T30" fmla="*/ 44 w 117"/>
                <a:gd name="T31" fmla="*/ 62 h 105"/>
                <a:gd name="T32" fmla="*/ 62 w 117"/>
                <a:gd name="T33" fmla="*/ 45 h 105"/>
                <a:gd name="T34" fmla="*/ 70 w 117"/>
                <a:gd name="T35" fmla="*/ 26 h 105"/>
                <a:gd name="T36" fmla="*/ 74 w 117"/>
                <a:gd name="T37" fmla="*/ 24 h 105"/>
                <a:gd name="T38" fmla="*/ 79 w 117"/>
                <a:gd name="T39" fmla="*/ 13 h 105"/>
                <a:gd name="T40" fmla="*/ 89 w 117"/>
                <a:gd name="T41" fmla="*/ 11 h 105"/>
                <a:gd name="T42" fmla="*/ 94 w 117"/>
                <a:gd name="T43" fmla="*/ 13 h 105"/>
                <a:gd name="T44" fmla="*/ 101 w 117"/>
                <a:gd name="T45" fmla="*/ 13 h 105"/>
                <a:gd name="T46" fmla="*/ 106 w 117"/>
                <a:gd name="T47" fmla="*/ 9 h 105"/>
                <a:gd name="T48" fmla="*/ 114 w 117"/>
                <a:gd name="T49" fmla="*/ 9 h 105"/>
                <a:gd name="T50" fmla="*/ 114 w 117"/>
                <a:gd name="T51" fmla="*/ 0 h 105"/>
                <a:gd name="T52" fmla="*/ 117 w 117"/>
                <a:gd name="T53" fmla="*/ 0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7" h="105">
                  <a:moveTo>
                    <a:pt x="117" y="0"/>
                  </a:moveTo>
                  <a:lnTo>
                    <a:pt x="117" y="1"/>
                  </a:lnTo>
                  <a:lnTo>
                    <a:pt x="117" y="4"/>
                  </a:lnTo>
                  <a:lnTo>
                    <a:pt x="115" y="28"/>
                  </a:lnTo>
                  <a:lnTo>
                    <a:pt x="71" y="27"/>
                  </a:lnTo>
                  <a:lnTo>
                    <a:pt x="70" y="67"/>
                  </a:lnTo>
                  <a:lnTo>
                    <a:pt x="58" y="69"/>
                  </a:lnTo>
                  <a:lnTo>
                    <a:pt x="54" y="76"/>
                  </a:lnTo>
                  <a:lnTo>
                    <a:pt x="57" y="100"/>
                  </a:lnTo>
                  <a:lnTo>
                    <a:pt x="2" y="100"/>
                  </a:lnTo>
                  <a:lnTo>
                    <a:pt x="0" y="105"/>
                  </a:lnTo>
                  <a:lnTo>
                    <a:pt x="0" y="99"/>
                  </a:lnTo>
                  <a:lnTo>
                    <a:pt x="31" y="97"/>
                  </a:lnTo>
                  <a:lnTo>
                    <a:pt x="32" y="91"/>
                  </a:lnTo>
                  <a:lnTo>
                    <a:pt x="39" y="84"/>
                  </a:lnTo>
                  <a:lnTo>
                    <a:pt x="44" y="62"/>
                  </a:lnTo>
                  <a:lnTo>
                    <a:pt x="62" y="45"/>
                  </a:lnTo>
                  <a:lnTo>
                    <a:pt x="70" y="26"/>
                  </a:lnTo>
                  <a:lnTo>
                    <a:pt x="74" y="24"/>
                  </a:lnTo>
                  <a:lnTo>
                    <a:pt x="79" y="13"/>
                  </a:lnTo>
                  <a:lnTo>
                    <a:pt x="89" y="11"/>
                  </a:lnTo>
                  <a:lnTo>
                    <a:pt x="94" y="13"/>
                  </a:lnTo>
                  <a:lnTo>
                    <a:pt x="101" y="13"/>
                  </a:lnTo>
                  <a:lnTo>
                    <a:pt x="106" y="9"/>
                  </a:lnTo>
                  <a:lnTo>
                    <a:pt x="114" y="9"/>
                  </a:lnTo>
                  <a:lnTo>
                    <a:pt x="114" y="0"/>
                  </a:lnTo>
                  <a:lnTo>
                    <a:pt x="117" y="0"/>
                  </a:lnTo>
                  <a:close/>
                </a:path>
              </a:pathLst>
            </a:custGeom>
            <a:solidFill>
              <a:srgbClr val="D7C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" name="Freeform 13">
              <a:extLst>
                <a:ext uri="{FF2B5EF4-FFF2-40B4-BE49-F238E27FC236}">
                  <a16:creationId xmlns:a16="http://schemas.microsoft.com/office/drawing/2014/main" id="{CFBCBD5B-5BAB-5AA0-BAAC-8604B06DB37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852613" y="998538"/>
              <a:ext cx="1670050" cy="903288"/>
            </a:xfrm>
            <a:custGeom>
              <a:avLst/>
              <a:gdLst>
                <a:gd name="T0" fmla="*/ 66 w 1052"/>
                <a:gd name="T1" fmla="*/ 351 h 569"/>
                <a:gd name="T2" fmla="*/ 91 w 1052"/>
                <a:gd name="T3" fmla="*/ 208 h 569"/>
                <a:gd name="T4" fmla="*/ 297 w 1052"/>
                <a:gd name="T5" fmla="*/ 148 h 569"/>
                <a:gd name="T6" fmla="*/ 400 w 1052"/>
                <a:gd name="T7" fmla="*/ 183 h 569"/>
                <a:gd name="T8" fmla="*/ 542 w 1052"/>
                <a:gd name="T9" fmla="*/ 182 h 569"/>
                <a:gd name="T10" fmla="*/ 646 w 1052"/>
                <a:gd name="T11" fmla="*/ 130 h 569"/>
                <a:gd name="T12" fmla="*/ 722 w 1052"/>
                <a:gd name="T13" fmla="*/ 156 h 569"/>
                <a:gd name="T14" fmla="*/ 621 w 1052"/>
                <a:gd name="T15" fmla="*/ 234 h 569"/>
                <a:gd name="T16" fmla="*/ 547 w 1052"/>
                <a:gd name="T17" fmla="*/ 336 h 569"/>
                <a:gd name="T18" fmla="*/ 639 w 1052"/>
                <a:gd name="T19" fmla="*/ 378 h 569"/>
                <a:gd name="T20" fmla="*/ 752 w 1052"/>
                <a:gd name="T21" fmla="*/ 261 h 569"/>
                <a:gd name="T22" fmla="*/ 852 w 1052"/>
                <a:gd name="T23" fmla="*/ 300 h 569"/>
                <a:gd name="T24" fmla="*/ 882 w 1052"/>
                <a:gd name="T25" fmla="*/ 418 h 569"/>
                <a:gd name="T26" fmla="*/ 757 w 1052"/>
                <a:gd name="T27" fmla="*/ 453 h 569"/>
                <a:gd name="T28" fmla="*/ 760 w 1052"/>
                <a:gd name="T29" fmla="*/ 527 h 569"/>
                <a:gd name="T30" fmla="*/ 694 w 1052"/>
                <a:gd name="T31" fmla="*/ 503 h 569"/>
                <a:gd name="T32" fmla="*/ 569 w 1052"/>
                <a:gd name="T33" fmla="*/ 540 h 569"/>
                <a:gd name="T34" fmla="*/ 533 w 1052"/>
                <a:gd name="T35" fmla="*/ 539 h 569"/>
                <a:gd name="T36" fmla="*/ 518 w 1052"/>
                <a:gd name="T37" fmla="*/ 488 h 569"/>
                <a:gd name="T38" fmla="*/ 416 w 1052"/>
                <a:gd name="T39" fmla="*/ 449 h 569"/>
                <a:gd name="T40" fmla="*/ 653 w 1052"/>
                <a:gd name="T41" fmla="*/ 257 h 569"/>
                <a:gd name="T42" fmla="*/ 829 w 1052"/>
                <a:gd name="T43" fmla="*/ 117 h 569"/>
                <a:gd name="T44" fmla="*/ 678 w 1052"/>
                <a:gd name="T45" fmla="*/ 94 h 569"/>
                <a:gd name="T46" fmla="*/ 718 w 1052"/>
                <a:gd name="T47" fmla="*/ 59 h 569"/>
                <a:gd name="T48" fmla="*/ 701 w 1052"/>
                <a:gd name="T49" fmla="*/ 84 h 569"/>
                <a:gd name="T50" fmla="*/ 748 w 1052"/>
                <a:gd name="T51" fmla="*/ 83 h 569"/>
                <a:gd name="T52" fmla="*/ 582 w 1052"/>
                <a:gd name="T53" fmla="*/ 53 h 569"/>
                <a:gd name="T54" fmla="*/ 899 w 1052"/>
                <a:gd name="T55" fmla="*/ 421 h 569"/>
                <a:gd name="T56" fmla="*/ 909 w 1052"/>
                <a:gd name="T57" fmla="*/ 491 h 569"/>
                <a:gd name="T58" fmla="*/ 842 w 1052"/>
                <a:gd name="T59" fmla="*/ 462 h 569"/>
                <a:gd name="T60" fmla="*/ 695 w 1052"/>
                <a:gd name="T61" fmla="*/ 243 h 569"/>
                <a:gd name="T62" fmla="*/ 679 w 1052"/>
                <a:gd name="T63" fmla="*/ 219 h 569"/>
                <a:gd name="T64" fmla="*/ 900 w 1052"/>
                <a:gd name="T65" fmla="*/ 182 h 569"/>
                <a:gd name="T66" fmla="*/ 860 w 1052"/>
                <a:gd name="T67" fmla="*/ 253 h 569"/>
                <a:gd name="T68" fmla="*/ 737 w 1052"/>
                <a:gd name="T69" fmla="*/ 232 h 569"/>
                <a:gd name="T70" fmla="*/ 790 w 1052"/>
                <a:gd name="T71" fmla="*/ 156 h 569"/>
                <a:gd name="T72" fmla="*/ 720 w 1052"/>
                <a:gd name="T73" fmla="*/ 107 h 569"/>
                <a:gd name="T74" fmla="*/ 665 w 1052"/>
                <a:gd name="T75" fmla="*/ 117 h 569"/>
                <a:gd name="T76" fmla="*/ 492 w 1052"/>
                <a:gd name="T77" fmla="*/ 71 h 569"/>
                <a:gd name="T78" fmla="*/ 2 w 1052"/>
                <a:gd name="T79" fmla="*/ 382 h 569"/>
                <a:gd name="T80" fmla="*/ 642 w 1052"/>
                <a:gd name="T81" fmla="*/ 39 h 569"/>
                <a:gd name="T82" fmla="*/ 49 w 1052"/>
                <a:gd name="T83" fmla="*/ 440 h 569"/>
                <a:gd name="T84" fmla="*/ 348 w 1052"/>
                <a:gd name="T85" fmla="*/ 141 h 569"/>
                <a:gd name="T86" fmla="*/ 535 w 1052"/>
                <a:gd name="T87" fmla="*/ 91 h 569"/>
                <a:gd name="T88" fmla="*/ 566 w 1052"/>
                <a:gd name="T89" fmla="*/ 68 h 569"/>
                <a:gd name="T90" fmla="*/ 526 w 1052"/>
                <a:gd name="T91" fmla="*/ 170 h 569"/>
                <a:gd name="T92" fmla="*/ 430 w 1052"/>
                <a:gd name="T93" fmla="*/ 150 h 569"/>
                <a:gd name="T94" fmla="*/ 456 w 1052"/>
                <a:gd name="T95" fmla="*/ 118 h 569"/>
                <a:gd name="T96" fmla="*/ 618 w 1052"/>
                <a:gd name="T97" fmla="*/ 106 h 569"/>
                <a:gd name="T98" fmla="*/ 560 w 1052"/>
                <a:gd name="T99" fmla="*/ 106 h 569"/>
                <a:gd name="T100" fmla="*/ 624 w 1052"/>
                <a:gd name="T101" fmla="*/ 74 h 569"/>
                <a:gd name="T102" fmla="*/ 808 w 1052"/>
                <a:gd name="T103" fmla="*/ 35 h 569"/>
                <a:gd name="T104" fmla="*/ 798 w 1052"/>
                <a:gd name="T105" fmla="*/ 13 h 569"/>
                <a:gd name="T106" fmla="*/ 985 w 1052"/>
                <a:gd name="T107" fmla="*/ 0 h 569"/>
                <a:gd name="T108" fmla="*/ 928 w 1052"/>
                <a:gd name="T109" fmla="*/ 35 h 569"/>
                <a:gd name="T110" fmla="*/ 824 w 1052"/>
                <a:gd name="T111" fmla="*/ 75 h 569"/>
                <a:gd name="T112" fmla="*/ 813 w 1052"/>
                <a:gd name="T113" fmla="*/ 42 h 569"/>
                <a:gd name="T114" fmla="*/ 791 w 1052"/>
                <a:gd name="T115" fmla="*/ 187 h 569"/>
                <a:gd name="T116" fmla="*/ 569 w 1052"/>
                <a:gd name="T117" fmla="*/ 167 h 569"/>
                <a:gd name="T118" fmla="*/ 794 w 1052"/>
                <a:gd name="T119" fmla="*/ 449 h 5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052" h="569">
                  <a:moveTo>
                    <a:pt x="73" y="456"/>
                  </a:moveTo>
                  <a:lnTo>
                    <a:pt x="70" y="456"/>
                  </a:lnTo>
                  <a:lnTo>
                    <a:pt x="57" y="440"/>
                  </a:lnTo>
                  <a:lnTo>
                    <a:pt x="52" y="434"/>
                  </a:lnTo>
                  <a:lnTo>
                    <a:pt x="36" y="427"/>
                  </a:lnTo>
                  <a:lnTo>
                    <a:pt x="39" y="414"/>
                  </a:lnTo>
                  <a:lnTo>
                    <a:pt x="48" y="404"/>
                  </a:lnTo>
                  <a:lnTo>
                    <a:pt x="38" y="397"/>
                  </a:lnTo>
                  <a:lnTo>
                    <a:pt x="45" y="387"/>
                  </a:lnTo>
                  <a:lnTo>
                    <a:pt x="40" y="375"/>
                  </a:lnTo>
                  <a:lnTo>
                    <a:pt x="47" y="367"/>
                  </a:lnTo>
                  <a:lnTo>
                    <a:pt x="58" y="361"/>
                  </a:lnTo>
                  <a:lnTo>
                    <a:pt x="66" y="351"/>
                  </a:lnTo>
                  <a:lnTo>
                    <a:pt x="54" y="341"/>
                  </a:lnTo>
                  <a:lnTo>
                    <a:pt x="58" y="325"/>
                  </a:lnTo>
                  <a:lnTo>
                    <a:pt x="61" y="314"/>
                  </a:lnTo>
                  <a:lnTo>
                    <a:pt x="57" y="308"/>
                  </a:lnTo>
                  <a:lnTo>
                    <a:pt x="56" y="301"/>
                  </a:lnTo>
                  <a:lnTo>
                    <a:pt x="57" y="295"/>
                  </a:lnTo>
                  <a:lnTo>
                    <a:pt x="41" y="300"/>
                  </a:lnTo>
                  <a:lnTo>
                    <a:pt x="22" y="306"/>
                  </a:lnTo>
                  <a:lnTo>
                    <a:pt x="22" y="299"/>
                  </a:lnTo>
                  <a:lnTo>
                    <a:pt x="19" y="292"/>
                  </a:lnTo>
                  <a:lnTo>
                    <a:pt x="14" y="287"/>
                  </a:lnTo>
                  <a:lnTo>
                    <a:pt x="4" y="287"/>
                  </a:lnTo>
                  <a:lnTo>
                    <a:pt x="91" y="208"/>
                  </a:lnTo>
                  <a:lnTo>
                    <a:pt x="151" y="157"/>
                  </a:lnTo>
                  <a:lnTo>
                    <a:pt x="166" y="159"/>
                  </a:lnTo>
                  <a:lnTo>
                    <a:pt x="174" y="167"/>
                  </a:lnTo>
                  <a:lnTo>
                    <a:pt x="183" y="167"/>
                  </a:lnTo>
                  <a:lnTo>
                    <a:pt x="199" y="162"/>
                  </a:lnTo>
                  <a:lnTo>
                    <a:pt x="216" y="158"/>
                  </a:lnTo>
                  <a:lnTo>
                    <a:pt x="229" y="159"/>
                  </a:lnTo>
                  <a:lnTo>
                    <a:pt x="251" y="153"/>
                  </a:lnTo>
                  <a:lnTo>
                    <a:pt x="270" y="150"/>
                  </a:lnTo>
                  <a:lnTo>
                    <a:pt x="270" y="156"/>
                  </a:lnTo>
                  <a:lnTo>
                    <a:pt x="282" y="153"/>
                  </a:lnTo>
                  <a:lnTo>
                    <a:pt x="292" y="146"/>
                  </a:lnTo>
                  <a:lnTo>
                    <a:pt x="297" y="148"/>
                  </a:lnTo>
                  <a:lnTo>
                    <a:pt x="300" y="159"/>
                  </a:lnTo>
                  <a:lnTo>
                    <a:pt x="323" y="150"/>
                  </a:lnTo>
                  <a:lnTo>
                    <a:pt x="314" y="161"/>
                  </a:lnTo>
                  <a:lnTo>
                    <a:pt x="329" y="158"/>
                  </a:lnTo>
                  <a:lnTo>
                    <a:pt x="336" y="154"/>
                  </a:lnTo>
                  <a:lnTo>
                    <a:pt x="348" y="156"/>
                  </a:lnTo>
                  <a:lnTo>
                    <a:pt x="357" y="161"/>
                  </a:lnTo>
                  <a:lnTo>
                    <a:pt x="375" y="166"/>
                  </a:lnTo>
                  <a:lnTo>
                    <a:pt x="388" y="169"/>
                  </a:lnTo>
                  <a:lnTo>
                    <a:pt x="397" y="167"/>
                  </a:lnTo>
                  <a:lnTo>
                    <a:pt x="405" y="175"/>
                  </a:lnTo>
                  <a:lnTo>
                    <a:pt x="384" y="180"/>
                  </a:lnTo>
                  <a:lnTo>
                    <a:pt x="400" y="183"/>
                  </a:lnTo>
                  <a:lnTo>
                    <a:pt x="429" y="182"/>
                  </a:lnTo>
                  <a:lnTo>
                    <a:pt x="440" y="179"/>
                  </a:lnTo>
                  <a:lnTo>
                    <a:pt x="444" y="188"/>
                  </a:lnTo>
                  <a:lnTo>
                    <a:pt x="461" y="180"/>
                  </a:lnTo>
                  <a:lnTo>
                    <a:pt x="455" y="176"/>
                  </a:lnTo>
                  <a:lnTo>
                    <a:pt x="466" y="171"/>
                  </a:lnTo>
                  <a:lnTo>
                    <a:pt x="481" y="171"/>
                  </a:lnTo>
                  <a:lnTo>
                    <a:pt x="488" y="170"/>
                  </a:lnTo>
                  <a:lnTo>
                    <a:pt x="494" y="172"/>
                  </a:lnTo>
                  <a:lnTo>
                    <a:pt x="498" y="179"/>
                  </a:lnTo>
                  <a:lnTo>
                    <a:pt x="510" y="178"/>
                  </a:lnTo>
                  <a:lnTo>
                    <a:pt x="522" y="184"/>
                  </a:lnTo>
                  <a:lnTo>
                    <a:pt x="542" y="182"/>
                  </a:lnTo>
                  <a:lnTo>
                    <a:pt x="555" y="182"/>
                  </a:lnTo>
                  <a:lnTo>
                    <a:pt x="561" y="175"/>
                  </a:lnTo>
                  <a:lnTo>
                    <a:pt x="573" y="172"/>
                  </a:lnTo>
                  <a:lnTo>
                    <a:pt x="583" y="176"/>
                  </a:lnTo>
                  <a:lnTo>
                    <a:pt x="574" y="189"/>
                  </a:lnTo>
                  <a:lnTo>
                    <a:pt x="588" y="178"/>
                  </a:lnTo>
                  <a:lnTo>
                    <a:pt x="598" y="178"/>
                  </a:lnTo>
                  <a:lnTo>
                    <a:pt x="612" y="166"/>
                  </a:lnTo>
                  <a:lnTo>
                    <a:pt x="609" y="157"/>
                  </a:lnTo>
                  <a:lnTo>
                    <a:pt x="601" y="152"/>
                  </a:lnTo>
                  <a:lnTo>
                    <a:pt x="614" y="137"/>
                  </a:lnTo>
                  <a:lnTo>
                    <a:pt x="637" y="128"/>
                  </a:lnTo>
                  <a:lnTo>
                    <a:pt x="646" y="130"/>
                  </a:lnTo>
                  <a:lnTo>
                    <a:pt x="651" y="136"/>
                  </a:lnTo>
                  <a:lnTo>
                    <a:pt x="652" y="150"/>
                  </a:lnTo>
                  <a:lnTo>
                    <a:pt x="638" y="157"/>
                  </a:lnTo>
                  <a:lnTo>
                    <a:pt x="655" y="159"/>
                  </a:lnTo>
                  <a:lnTo>
                    <a:pt x="643" y="174"/>
                  </a:lnTo>
                  <a:lnTo>
                    <a:pt x="665" y="163"/>
                  </a:lnTo>
                  <a:lnTo>
                    <a:pt x="672" y="172"/>
                  </a:lnTo>
                  <a:lnTo>
                    <a:pt x="660" y="180"/>
                  </a:lnTo>
                  <a:lnTo>
                    <a:pt x="664" y="191"/>
                  </a:lnTo>
                  <a:lnTo>
                    <a:pt x="681" y="180"/>
                  </a:lnTo>
                  <a:lnTo>
                    <a:pt x="698" y="170"/>
                  </a:lnTo>
                  <a:lnTo>
                    <a:pt x="708" y="154"/>
                  </a:lnTo>
                  <a:lnTo>
                    <a:pt x="722" y="156"/>
                  </a:lnTo>
                  <a:lnTo>
                    <a:pt x="735" y="157"/>
                  </a:lnTo>
                  <a:lnTo>
                    <a:pt x="744" y="165"/>
                  </a:lnTo>
                  <a:lnTo>
                    <a:pt x="739" y="171"/>
                  </a:lnTo>
                  <a:lnTo>
                    <a:pt x="727" y="178"/>
                  </a:lnTo>
                  <a:lnTo>
                    <a:pt x="730" y="184"/>
                  </a:lnTo>
                  <a:lnTo>
                    <a:pt x="724" y="192"/>
                  </a:lnTo>
                  <a:lnTo>
                    <a:pt x="698" y="201"/>
                  </a:lnTo>
                  <a:lnTo>
                    <a:pt x="681" y="204"/>
                  </a:lnTo>
                  <a:lnTo>
                    <a:pt x="673" y="200"/>
                  </a:lnTo>
                  <a:lnTo>
                    <a:pt x="665" y="206"/>
                  </a:lnTo>
                  <a:lnTo>
                    <a:pt x="647" y="218"/>
                  </a:lnTo>
                  <a:lnTo>
                    <a:pt x="640" y="223"/>
                  </a:lnTo>
                  <a:lnTo>
                    <a:pt x="621" y="234"/>
                  </a:lnTo>
                  <a:lnTo>
                    <a:pt x="605" y="235"/>
                  </a:lnTo>
                  <a:lnTo>
                    <a:pt x="592" y="239"/>
                  </a:lnTo>
                  <a:lnTo>
                    <a:pt x="585" y="249"/>
                  </a:lnTo>
                  <a:lnTo>
                    <a:pt x="572" y="250"/>
                  </a:lnTo>
                  <a:lnTo>
                    <a:pt x="549" y="262"/>
                  </a:lnTo>
                  <a:lnTo>
                    <a:pt x="526" y="278"/>
                  </a:lnTo>
                  <a:lnTo>
                    <a:pt x="516" y="289"/>
                  </a:lnTo>
                  <a:lnTo>
                    <a:pt x="503" y="306"/>
                  </a:lnTo>
                  <a:lnTo>
                    <a:pt x="517" y="309"/>
                  </a:lnTo>
                  <a:lnTo>
                    <a:pt x="514" y="323"/>
                  </a:lnTo>
                  <a:lnTo>
                    <a:pt x="512" y="334"/>
                  </a:lnTo>
                  <a:lnTo>
                    <a:pt x="530" y="331"/>
                  </a:lnTo>
                  <a:lnTo>
                    <a:pt x="547" y="336"/>
                  </a:lnTo>
                  <a:lnTo>
                    <a:pt x="555" y="343"/>
                  </a:lnTo>
                  <a:lnTo>
                    <a:pt x="559" y="349"/>
                  </a:lnTo>
                  <a:lnTo>
                    <a:pt x="572" y="354"/>
                  </a:lnTo>
                  <a:lnTo>
                    <a:pt x="579" y="361"/>
                  </a:lnTo>
                  <a:lnTo>
                    <a:pt x="599" y="361"/>
                  </a:lnTo>
                  <a:lnTo>
                    <a:pt x="611" y="364"/>
                  </a:lnTo>
                  <a:lnTo>
                    <a:pt x="601" y="375"/>
                  </a:lnTo>
                  <a:lnTo>
                    <a:pt x="598" y="391"/>
                  </a:lnTo>
                  <a:lnTo>
                    <a:pt x="598" y="406"/>
                  </a:lnTo>
                  <a:lnTo>
                    <a:pt x="609" y="422"/>
                  </a:lnTo>
                  <a:lnTo>
                    <a:pt x="620" y="417"/>
                  </a:lnTo>
                  <a:lnTo>
                    <a:pt x="634" y="401"/>
                  </a:lnTo>
                  <a:lnTo>
                    <a:pt x="639" y="378"/>
                  </a:lnTo>
                  <a:lnTo>
                    <a:pt x="635" y="369"/>
                  </a:lnTo>
                  <a:lnTo>
                    <a:pt x="657" y="364"/>
                  </a:lnTo>
                  <a:lnTo>
                    <a:pt x="676" y="352"/>
                  </a:lnTo>
                  <a:lnTo>
                    <a:pt x="687" y="341"/>
                  </a:lnTo>
                  <a:lnTo>
                    <a:pt x="691" y="332"/>
                  </a:lnTo>
                  <a:lnTo>
                    <a:pt x="690" y="319"/>
                  </a:lnTo>
                  <a:lnTo>
                    <a:pt x="682" y="308"/>
                  </a:lnTo>
                  <a:lnTo>
                    <a:pt x="704" y="293"/>
                  </a:lnTo>
                  <a:lnTo>
                    <a:pt x="707" y="280"/>
                  </a:lnTo>
                  <a:lnTo>
                    <a:pt x="716" y="258"/>
                  </a:lnTo>
                  <a:lnTo>
                    <a:pt x="726" y="254"/>
                  </a:lnTo>
                  <a:lnTo>
                    <a:pt x="742" y="260"/>
                  </a:lnTo>
                  <a:lnTo>
                    <a:pt x="752" y="261"/>
                  </a:lnTo>
                  <a:lnTo>
                    <a:pt x="764" y="257"/>
                  </a:lnTo>
                  <a:lnTo>
                    <a:pt x="770" y="261"/>
                  </a:lnTo>
                  <a:lnTo>
                    <a:pt x="779" y="270"/>
                  </a:lnTo>
                  <a:lnTo>
                    <a:pt x="781" y="275"/>
                  </a:lnTo>
                  <a:lnTo>
                    <a:pt x="799" y="275"/>
                  </a:lnTo>
                  <a:lnTo>
                    <a:pt x="794" y="288"/>
                  </a:lnTo>
                  <a:lnTo>
                    <a:pt x="787" y="306"/>
                  </a:lnTo>
                  <a:lnTo>
                    <a:pt x="798" y="309"/>
                  </a:lnTo>
                  <a:lnTo>
                    <a:pt x="800" y="317"/>
                  </a:lnTo>
                  <a:lnTo>
                    <a:pt x="821" y="309"/>
                  </a:lnTo>
                  <a:lnTo>
                    <a:pt x="839" y="293"/>
                  </a:lnTo>
                  <a:lnTo>
                    <a:pt x="850" y="287"/>
                  </a:lnTo>
                  <a:lnTo>
                    <a:pt x="852" y="300"/>
                  </a:lnTo>
                  <a:lnTo>
                    <a:pt x="859" y="318"/>
                  </a:lnTo>
                  <a:lnTo>
                    <a:pt x="863" y="335"/>
                  </a:lnTo>
                  <a:lnTo>
                    <a:pt x="855" y="344"/>
                  </a:lnTo>
                  <a:lnTo>
                    <a:pt x="866" y="353"/>
                  </a:lnTo>
                  <a:lnTo>
                    <a:pt x="874" y="362"/>
                  </a:lnTo>
                  <a:lnTo>
                    <a:pt x="891" y="365"/>
                  </a:lnTo>
                  <a:lnTo>
                    <a:pt x="896" y="370"/>
                  </a:lnTo>
                  <a:lnTo>
                    <a:pt x="896" y="383"/>
                  </a:lnTo>
                  <a:lnTo>
                    <a:pt x="905" y="386"/>
                  </a:lnTo>
                  <a:lnTo>
                    <a:pt x="908" y="391"/>
                  </a:lnTo>
                  <a:lnTo>
                    <a:pt x="903" y="408"/>
                  </a:lnTo>
                  <a:lnTo>
                    <a:pt x="891" y="413"/>
                  </a:lnTo>
                  <a:lnTo>
                    <a:pt x="882" y="418"/>
                  </a:lnTo>
                  <a:lnTo>
                    <a:pt x="860" y="425"/>
                  </a:lnTo>
                  <a:lnTo>
                    <a:pt x="841" y="436"/>
                  </a:lnTo>
                  <a:lnTo>
                    <a:pt x="820" y="439"/>
                  </a:lnTo>
                  <a:lnTo>
                    <a:pt x="796" y="435"/>
                  </a:lnTo>
                  <a:lnTo>
                    <a:pt x="777" y="435"/>
                  </a:lnTo>
                  <a:lnTo>
                    <a:pt x="765" y="436"/>
                  </a:lnTo>
                  <a:lnTo>
                    <a:pt x="751" y="448"/>
                  </a:lnTo>
                  <a:lnTo>
                    <a:pt x="733" y="455"/>
                  </a:lnTo>
                  <a:lnTo>
                    <a:pt x="707" y="474"/>
                  </a:lnTo>
                  <a:lnTo>
                    <a:pt x="688" y="490"/>
                  </a:lnTo>
                  <a:lnTo>
                    <a:pt x="700" y="487"/>
                  </a:lnTo>
                  <a:lnTo>
                    <a:pt x="726" y="465"/>
                  </a:lnTo>
                  <a:lnTo>
                    <a:pt x="757" y="453"/>
                  </a:lnTo>
                  <a:lnTo>
                    <a:pt x="776" y="452"/>
                  </a:lnTo>
                  <a:lnTo>
                    <a:pt x="783" y="458"/>
                  </a:lnTo>
                  <a:lnTo>
                    <a:pt x="768" y="469"/>
                  </a:lnTo>
                  <a:lnTo>
                    <a:pt x="766" y="487"/>
                  </a:lnTo>
                  <a:lnTo>
                    <a:pt x="766" y="497"/>
                  </a:lnTo>
                  <a:lnTo>
                    <a:pt x="781" y="505"/>
                  </a:lnTo>
                  <a:lnTo>
                    <a:pt x="802" y="503"/>
                  </a:lnTo>
                  <a:lnTo>
                    <a:pt x="820" y="486"/>
                  </a:lnTo>
                  <a:lnTo>
                    <a:pt x="817" y="496"/>
                  </a:lnTo>
                  <a:lnTo>
                    <a:pt x="824" y="503"/>
                  </a:lnTo>
                  <a:lnTo>
                    <a:pt x="804" y="513"/>
                  </a:lnTo>
                  <a:lnTo>
                    <a:pt x="774" y="521"/>
                  </a:lnTo>
                  <a:lnTo>
                    <a:pt x="760" y="527"/>
                  </a:lnTo>
                  <a:lnTo>
                    <a:pt x="742" y="539"/>
                  </a:lnTo>
                  <a:lnTo>
                    <a:pt x="734" y="538"/>
                  </a:lnTo>
                  <a:lnTo>
                    <a:pt x="737" y="525"/>
                  </a:lnTo>
                  <a:lnTo>
                    <a:pt x="764" y="513"/>
                  </a:lnTo>
                  <a:lnTo>
                    <a:pt x="743" y="513"/>
                  </a:lnTo>
                  <a:lnTo>
                    <a:pt x="729" y="516"/>
                  </a:lnTo>
                  <a:lnTo>
                    <a:pt x="724" y="507"/>
                  </a:lnTo>
                  <a:lnTo>
                    <a:pt x="731" y="486"/>
                  </a:lnTo>
                  <a:lnTo>
                    <a:pt x="726" y="481"/>
                  </a:lnTo>
                  <a:lnTo>
                    <a:pt x="717" y="483"/>
                  </a:lnTo>
                  <a:lnTo>
                    <a:pt x="714" y="479"/>
                  </a:lnTo>
                  <a:lnTo>
                    <a:pt x="701" y="490"/>
                  </a:lnTo>
                  <a:lnTo>
                    <a:pt x="694" y="503"/>
                  </a:lnTo>
                  <a:lnTo>
                    <a:pt x="686" y="510"/>
                  </a:lnTo>
                  <a:lnTo>
                    <a:pt x="679" y="512"/>
                  </a:lnTo>
                  <a:lnTo>
                    <a:pt x="676" y="513"/>
                  </a:lnTo>
                  <a:lnTo>
                    <a:pt x="673" y="517"/>
                  </a:lnTo>
                  <a:lnTo>
                    <a:pt x="650" y="517"/>
                  </a:lnTo>
                  <a:lnTo>
                    <a:pt x="631" y="517"/>
                  </a:lnTo>
                  <a:lnTo>
                    <a:pt x="625" y="520"/>
                  </a:lnTo>
                  <a:lnTo>
                    <a:pt x="608" y="530"/>
                  </a:lnTo>
                  <a:lnTo>
                    <a:pt x="605" y="531"/>
                  </a:lnTo>
                  <a:lnTo>
                    <a:pt x="599" y="538"/>
                  </a:lnTo>
                  <a:lnTo>
                    <a:pt x="587" y="538"/>
                  </a:lnTo>
                  <a:lnTo>
                    <a:pt x="575" y="538"/>
                  </a:lnTo>
                  <a:lnTo>
                    <a:pt x="569" y="540"/>
                  </a:lnTo>
                  <a:lnTo>
                    <a:pt x="570" y="544"/>
                  </a:lnTo>
                  <a:lnTo>
                    <a:pt x="569" y="550"/>
                  </a:lnTo>
                  <a:lnTo>
                    <a:pt x="569" y="551"/>
                  </a:lnTo>
                  <a:lnTo>
                    <a:pt x="548" y="557"/>
                  </a:lnTo>
                  <a:lnTo>
                    <a:pt x="535" y="560"/>
                  </a:lnTo>
                  <a:lnTo>
                    <a:pt x="517" y="569"/>
                  </a:lnTo>
                  <a:lnTo>
                    <a:pt x="514" y="569"/>
                  </a:lnTo>
                  <a:lnTo>
                    <a:pt x="510" y="566"/>
                  </a:lnTo>
                  <a:lnTo>
                    <a:pt x="510" y="564"/>
                  </a:lnTo>
                  <a:lnTo>
                    <a:pt x="512" y="563"/>
                  </a:lnTo>
                  <a:lnTo>
                    <a:pt x="516" y="556"/>
                  </a:lnTo>
                  <a:lnTo>
                    <a:pt x="525" y="548"/>
                  </a:lnTo>
                  <a:lnTo>
                    <a:pt x="533" y="539"/>
                  </a:lnTo>
                  <a:lnTo>
                    <a:pt x="535" y="525"/>
                  </a:lnTo>
                  <a:lnTo>
                    <a:pt x="538" y="512"/>
                  </a:lnTo>
                  <a:lnTo>
                    <a:pt x="527" y="504"/>
                  </a:lnTo>
                  <a:lnTo>
                    <a:pt x="530" y="501"/>
                  </a:lnTo>
                  <a:lnTo>
                    <a:pt x="530" y="499"/>
                  </a:lnTo>
                  <a:lnTo>
                    <a:pt x="526" y="499"/>
                  </a:lnTo>
                  <a:lnTo>
                    <a:pt x="525" y="496"/>
                  </a:lnTo>
                  <a:lnTo>
                    <a:pt x="525" y="494"/>
                  </a:lnTo>
                  <a:lnTo>
                    <a:pt x="522" y="495"/>
                  </a:lnTo>
                  <a:lnTo>
                    <a:pt x="518" y="494"/>
                  </a:lnTo>
                  <a:lnTo>
                    <a:pt x="521" y="492"/>
                  </a:lnTo>
                  <a:lnTo>
                    <a:pt x="518" y="491"/>
                  </a:lnTo>
                  <a:lnTo>
                    <a:pt x="518" y="488"/>
                  </a:lnTo>
                  <a:lnTo>
                    <a:pt x="512" y="483"/>
                  </a:lnTo>
                  <a:lnTo>
                    <a:pt x="504" y="478"/>
                  </a:lnTo>
                  <a:lnTo>
                    <a:pt x="495" y="471"/>
                  </a:lnTo>
                  <a:lnTo>
                    <a:pt x="486" y="465"/>
                  </a:lnTo>
                  <a:lnTo>
                    <a:pt x="473" y="470"/>
                  </a:lnTo>
                  <a:lnTo>
                    <a:pt x="469" y="470"/>
                  </a:lnTo>
                  <a:lnTo>
                    <a:pt x="455" y="466"/>
                  </a:lnTo>
                  <a:lnTo>
                    <a:pt x="446" y="468"/>
                  </a:lnTo>
                  <a:lnTo>
                    <a:pt x="435" y="464"/>
                  </a:lnTo>
                  <a:lnTo>
                    <a:pt x="423" y="461"/>
                  </a:lnTo>
                  <a:lnTo>
                    <a:pt x="416" y="460"/>
                  </a:lnTo>
                  <a:lnTo>
                    <a:pt x="413" y="457"/>
                  </a:lnTo>
                  <a:lnTo>
                    <a:pt x="416" y="449"/>
                  </a:lnTo>
                  <a:lnTo>
                    <a:pt x="412" y="449"/>
                  </a:lnTo>
                  <a:lnTo>
                    <a:pt x="408" y="456"/>
                  </a:lnTo>
                  <a:lnTo>
                    <a:pt x="383" y="456"/>
                  </a:lnTo>
                  <a:lnTo>
                    <a:pt x="342" y="456"/>
                  </a:lnTo>
                  <a:lnTo>
                    <a:pt x="300" y="456"/>
                  </a:lnTo>
                  <a:lnTo>
                    <a:pt x="265" y="456"/>
                  </a:lnTo>
                  <a:lnTo>
                    <a:pt x="227" y="456"/>
                  </a:lnTo>
                  <a:lnTo>
                    <a:pt x="192" y="456"/>
                  </a:lnTo>
                  <a:lnTo>
                    <a:pt x="155" y="456"/>
                  </a:lnTo>
                  <a:lnTo>
                    <a:pt x="143" y="456"/>
                  </a:lnTo>
                  <a:lnTo>
                    <a:pt x="106" y="456"/>
                  </a:lnTo>
                  <a:lnTo>
                    <a:pt x="73" y="456"/>
                  </a:lnTo>
                  <a:close/>
                  <a:moveTo>
                    <a:pt x="653" y="257"/>
                  </a:moveTo>
                  <a:lnTo>
                    <a:pt x="666" y="249"/>
                  </a:lnTo>
                  <a:lnTo>
                    <a:pt x="681" y="249"/>
                  </a:lnTo>
                  <a:lnTo>
                    <a:pt x="678" y="253"/>
                  </a:lnTo>
                  <a:lnTo>
                    <a:pt x="661" y="261"/>
                  </a:lnTo>
                  <a:lnTo>
                    <a:pt x="653" y="261"/>
                  </a:lnTo>
                  <a:lnTo>
                    <a:pt x="653" y="257"/>
                  </a:lnTo>
                  <a:close/>
                  <a:moveTo>
                    <a:pt x="795" y="117"/>
                  </a:moveTo>
                  <a:lnTo>
                    <a:pt x="790" y="110"/>
                  </a:lnTo>
                  <a:lnTo>
                    <a:pt x="795" y="106"/>
                  </a:lnTo>
                  <a:lnTo>
                    <a:pt x="799" y="105"/>
                  </a:lnTo>
                  <a:lnTo>
                    <a:pt x="820" y="106"/>
                  </a:lnTo>
                  <a:lnTo>
                    <a:pt x="830" y="114"/>
                  </a:lnTo>
                  <a:lnTo>
                    <a:pt x="829" y="117"/>
                  </a:lnTo>
                  <a:lnTo>
                    <a:pt x="820" y="115"/>
                  </a:lnTo>
                  <a:lnTo>
                    <a:pt x="809" y="115"/>
                  </a:lnTo>
                  <a:lnTo>
                    <a:pt x="798" y="117"/>
                  </a:lnTo>
                  <a:lnTo>
                    <a:pt x="795" y="117"/>
                  </a:lnTo>
                  <a:close/>
                  <a:moveTo>
                    <a:pt x="690" y="262"/>
                  </a:moveTo>
                  <a:lnTo>
                    <a:pt x="698" y="257"/>
                  </a:lnTo>
                  <a:lnTo>
                    <a:pt x="701" y="258"/>
                  </a:lnTo>
                  <a:lnTo>
                    <a:pt x="703" y="261"/>
                  </a:lnTo>
                  <a:lnTo>
                    <a:pt x="694" y="269"/>
                  </a:lnTo>
                  <a:lnTo>
                    <a:pt x="690" y="267"/>
                  </a:lnTo>
                  <a:lnTo>
                    <a:pt x="690" y="262"/>
                  </a:lnTo>
                  <a:close/>
                  <a:moveTo>
                    <a:pt x="687" y="89"/>
                  </a:moveTo>
                  <a:lnTo>
                    <a:pt x="678" y="94"/>
                  </a:lnTo>
                  <a:lnTo>
                    <a:pt x="665" y="93"/>
                  </a:lnTo>
                  <a:lnTo>
                    <a:pt x="657" y="91"/>
                  </a:lnTo>
                  <a:lnTo>
                    <a:pt x="669" y="84"/>
                  </a:lnTo>
                  <a:lnTo>
                    <a:pt x="685" y="83"/>
                  </a:lnTo>
                  <a:lnTo>
                    <a:pt x="688" y="85"/>
                  </a:lnTo>
                  <a:lnTo>
                    <a:pt x="687" y="89"/>
                  </a:lnTo>
                  <a:close/>
                  <a:moveTo>
                    <a:pt x="718" y="59"/>
                  </a:moveTo>
                  <a:lnTo>
                    <a:pt x="714" y="59"/>
                  </a:lnTo>
                  <a:lnTo>
                    <a:pt x="699" y="58"/>
                  </a:lnTo>
                  <a:lnTo>
                    <a:pt x="700" y="55"/>
                  </a:lnTo>
                  <a:lnTo>
                    <a:pt x="718" y="55"/>
                  </a:lnTo>
                  <a:lnTo>
                    <a:pt x="722" y="58"/>
                  </a:lnTo>
                  <a:lnTo>
                    <a:pt x="718" y="59"/>
                  </a:lnTo>
                  <a:close/>
                  <a:moveTo>
                    <a:pt x="711" y="45"/>
                  </a:moveTo>
                  <a:lnTo>
                    <a:pt x="716" y="49"/>
                  </a:lnTo>
                  <a:lnTo>
                    <a:pt x="708" y="53"/>
                  </a:lnTo>
                  <a:lnTo>
                    <a:pt x="692" y="55"/>
                  </a:lnTo>
                  <a:lnTo>
                    <a:pt x="688" y="53"/>
                  </a:lnTo>
                  <a:lnTo>
                    <a:pt x="690" y="49"/>
                  </a:lnTo>
                  <a:lnTo>
                    <a:pt x="696" y="44"/>
                  </a:lnTo>
                  <a:lnTo>
                    <a:pt x="705" y="45"/>
                  </a:lnTo>
                  <a:lnTo>
                    <a:pt x="711" y="45"/>
                  </a:lnTo>
                  <a:close/>
                  <a:moveTo>
                    <a:pt x="733" y="97"/>
                  </a:moveTo>
                  <a:lnTo>
                    <a:pt x="718" y="96"/>
                  </a:lnTo>
                  <a:lnTo>
                    <a:pt x="698" y="91"/>
                  </a:lnTo>
                  <a:lnTo>
                    <a:pt x="701" y="84"/>
                  </a:lnTo>
                  <a:lnTo>
                    <a:pt x="705" y="79"/>
                  </a:lnTo>
                  <a:lnTo>
                    <a:pt x="703" y="74"/>
                  </a:lnTo>
                  <a:lnTo>
                    <a:pt x="685" y="72"/>
                  </a:lnTo>
                  <a:lnTo>
                    <a:pt x="678" y="68"/>
                  </a:lnTo>
                  <a:lnTo>
                    <a:pt x="688" y="63"/>
                  </a:lnTo>
                  <a:lnTo>
                    <a:pt x="705" y="65"/>
                  </a:lnTo>
                  <a:lnTo>
                    <a:pt x="711" y="68"/>
                  </a:lnTo>
                  <a:lnTo>
                    <a:pt x="730" y="68"/>
                  </a:lnTo>
                  <a:lnTo>
                    <a:pt x="734" y="72"/>
                  </a:lnTo>
                  <a:lnTo>
                    <a:pt x="726" y="76"/>
                  </a:lnTo>
                  <a:lnTo>
                    <a:pt x="734" y="80"/>
                  </a:lnTo>
                  <a:lnTo>
                    <a:pt x="737" y="83"/>
                  </a:lnTo>
                  <a:lnTo>
                    <a:pt x="748" y="83"/>
                  </a:lnTo>
                  <a:lnTo>
                    <a:pt x="763" y="83"/>
                  </a:lnTo>
                  <a:lnTo>
                    <a:pt x="778" y="81"/>
                  </a:lnTo>
                  <a:lnTo>
                    <a:pt x="798" y="80"/>
                  </a:lnTo>
                  <a:lnTo>
                    <a:pt x="813" y="81"/>
                  </a:lnTo>
                  <a:lnTo>
                    <a:pt x="818" y="85"/>
                  </a:lnTo>
                  <a:lnTo>
                    <a:pt x="816" y="91"/>
                  </a:lnTo>
                  <a:lnTo>
                    <a:pt x="807" y="93"/>
                  </a:lnTo>
                  <a:lnTo>
                    <a:pt x="791" y="96"/>
                  </a:lnTo>
                  <a:lnTo>
                    <a:pt x="781" y="94"/>
                  </a:lnTo>
                  <a:lnTo>
                    <a:pt x="752" y="97"/>
                  </a:lnTo>
                  <a:lnTo>
                    <a:pt x="733" y="97"/>
                  </a:lnTo>
                  <a:close/>
                  <a:moveTo>
                    <a:pt x="573" y="52"/>
                  </a:moveTo>
                  <a:lnTo>
                    <a:pt x="582" y="53"/>
                  </a:lnTo>
                  <a:lnTo>
                    <a:pt x="575" y="57"/>
                  </a:lnTo>
                  <a:lnTo>
                    <a:pt x="553" y="61"/>
                  </a:lnTo>
                  <a:lnTo>
                    <a:pt x="546" y="57"/>
                  </a:lnTo>
                  <a:lnTo>
                    <a:pt x="557" y="53"/>
                  </a:lnTo>
                  <a:lnTo>
                    <a:pt x="573" y="52"/>
                  </a:lnTo>
                  <a:close/>
                  <a:moveTo>
                    <a:pt x="586" y="45"/>
                  </a:moveTo>
                  <a:lnTo>
                    <a:pt x="594" y="48"/>
                  </a:lnTo>
                  <a:lnTo>
                    <a:pt x="579" y="50"/>
                  </a:lnTo>
                  <a:lnTo>
                    <a:pt x="565" y="50"/>
                  </a:lnTo>
                  <a:lnTo>
                    <a:pt x="568" y="48"/>
                  </a:lnTo>
                  <a:lnTo>
                    <a:pt x="581" y="45"/>
                  </a:lnTo>
                  <a:lnTo>
                    <a:pt x="586" y="45"/>
                  </a:lnTo>
                  <a:close/>
                  <a:moveTo>
                    <a:pt x="899" y="421"/>
                  </a:moveTo>
                  <a:lnTo>
                    <a:pt x="891" y="429"/>
                  </a:lnTo>
                  <a:lnTo>
                    <a:pt x="878" y="443"/>
                  </a:lnTo>
                  <a:lnTo>
                    <a:pt x="889" y="438"/>
                  </a:lnTo>
                  <a:lnTo>
                    <a:pt x="894" y="440"/>
                  </a:lnTo>
                  <a:lnTo>
                    <a:pt x="890" y="447"/>
                  </a:lnTo>
                  <a:lnTo>
                    <a:pt x="898" y="451"/>
                  </a:lnTo>
                  <a:lnTo>
                    <a:pt x="905" y="447"/>
                  </a:lnTo>
                  <a:lnTo>
                    <a:pt x="916" y="452"/>
                  </a:lnTo>
                  <a:lnTo>
                    <a:pt x="909" y="462"/>
                  </a:lnTo>
                  <a:lnTo>
                    <a:pt x="918" y="460"/>
                  </a:lnTo>
                  <a:lnTo>
                    <a:pt x="917" y="468"/>
                  </a:lnTo>
                  <a:lnTo>
                    <a:pt x="918" y="478"/>
                  </a:lnTo>
                  <a:lnTo>
                    <a:pt x="909" y="491"/>
                  </a:lnTo>
                  <a:lnTo>
                    <a:pt x="904" y="491"/>
                  </a:lnTo>
                  <a:lnTo>
                    <a:pt x="896" y="490"/>
                  </a:lnTo>
                  <a:lnTo>
                    <a:pt x="903" y="477"/>
                  </a:lnTo>
                  <a:lnTo>
                    <a:pt x="900" y="474"/>
                  </a:lnTo>
                  <a:lnTo>
                    <a:pt x="882" y="488"/>
                  </a:lnTo>
                  <a:lnTo>
                    <a:pt x="874" y="487"/>
                  </a:lnTo>
                  <a:lnTo>
                    <a:pt x="886" y="481"/>
                  </a:lnTo>
                  <a:lnTo>
                    <a:pt x="874" y="477"/>
                  </a:lnTo>
                  <a:lnTo>
                    <a:pt x="861" y="477"/>
                  </a:lnTo>
                  <a:lnTo>
                    <a:pt x="838" y="477"/>
                  </a:lnTo>
                  <a:lnTo>
                    <a:pt x="837" y="471"/>
                  </a:lnTo>
                  <a:lnTo>
                    <a:pt x="847" y="466"/>
                  </a:lnTo>
                  <a:lnTo>
                    <a:pt x="842" y="462"/>
                  </a:lnTo>
                  <a:lnTo>
                    <a:pt x="856" y="453"/>
                  </a:lnTo>
                  <a:lnTo>
                    <a:pt x="876" y="429"/>
                  </a:lnTo>
                  <a:lnTo>
                    <a:pt x="886" y="421"/>
                  </a:lnTo>
                  <a:lnTo>
                    <a:pt x="898" y="416"/>
                  </a:lnTo>
                  <a:lnTo>
                    <a:pt x="903" y="416"/>
                  </a:lnTo>
                  <a:lnTo>
                    <a:pt x="899" y="421"/>
                  </a:lnTo>
                  <a:close/>
                  <a:moveTo>
                    <a:pt x="679" y="219"/>
                  </a:moveTo>
                  <a:lnTo>
                    <a:pt x="687" y="224"/>
                  </a:lnTo>
                  <a:lnTo>
                    <a:pt x="698" y="228"/>
                  </a:lnTo>
                  <a:lnTo>
                    <a:pt x="694" y="235"/>
                  </a:lnTo>
                  <a:lnTo>
                    <a:pt x="703" y="234"/>
                  </a:lnTo>
                  <a:lnTo>
                    <a:pt x="707" y="239"/>
                  </a:lnTo>
                  <a:lnTo>
                    <a:pt x="695" y="243"/>
                  </a:lnTo>
                  <a:lnTo>
                    <a:pt x="679" y="239"/>
                  </a:lnTo>
                  <a:lnTo>
                    <a:pt x="678" y="234"/>
                  </a:lnTo>
                  <a:lnTo>
                    <a:pt x="663" y="240"/>
                  </a:lnTo>
                  <a:lnTo>
                    <a:pt x="642" y="248"/>
                  </a:lnTo>
                  <a:lnTo>
                    <a:pt x="644" y="239"/>
                  </a:lnTo>
                  <a:lnTo>
                    <a:pt x="629" y="240"/>
                  </a:lnTo>
                  <a:lnTo>
                    <a:pt x="643" y="235"/>
                  </a:lnTo>
                  <a:lnTo>
                    <a:pt x="652" y="223"/>
                  </a:lnTo>
                  <a:lnTo>
                    <a:pt x="665" y="210"/>
                  </a:lnTo>
                  <a:lnTo>
                    <a:pt x="672" y="211"/>
                  </a:lnTo>
                  <a:lnTo>
                    <a:pt x="669" y="218"/>
                  </a:lnTo>
                  <a:lnTo>
                    <a:pt x="676" y="215"/>
                  </a:lnTo>
                  <a:lnTo>
                    <a:pt x="679" y="219"/>
                  </a:lnTo>
                  <a:close/>
                  <a:moveTo>
                    <a:pt x="799" y="122"/>
                  </a:moveTo>
                  <a:lnTo>
                    <a:pt x="813" y="117"/>
                  </a:lnTo>
                  <a:lnTo>
                    <a:pt x="829" y="124"/>
                  </a:lnTo>
                  <a:lnTo>
                    <a:pt x="838" y="130"/>
                  </a:lnTo>
                  <a:lnTo>
                    <a:pt x="835" y="136"/>
                  </a:lnTo>
                  <a:lnTo>
                    <a:pt x="857" y="133"/>
                  </a:lnTo>
                  <a:lnTo>
                    <a:pt x="860" y="141"/>
                  </a:lnTo>
                  <a:lnTo>
                    <a:pt x="882" y="145"/>
                  </a:lnTo>
                  <a:lnTo>
                    <a:pt x="887" y="150"/>
                  </a:lnTo>
                  <a:lnTo>
                    <a:pt x="890" y="163"/>
                  </a:lnTo>
                  <a:lnTo>
                    <a:pt x="866" y="170"/>
                  </a:lnTo>
                  <a:lnTo>
                    <a:pt x="886" y="178"/>
                  </a:lnTo>
                  <a:lnTo>
                    <a:pt x="900" y="182"/>
                  </a:lnTo>
                  <a:lnTo>
                    <a:pt x="908" y="195"/>
                  </a:lnTo>
                  <a:lnTo>
                    <a:pt x="924" y="195"/>
                  </a:lnTo>
                  <a:lnTo>
                    <a:pt x="916" y="205"/>
                  </a:lnTo>
                  <a:lnTo>
                    <a:pt x="890" y="221"/>
                  </a:lnTo>
                  <a:lnTo>
                    <a:pt x="879" y="214"/>
                  </a:lnTo>
                  <a:lnTo>
                    <a:pt x="869" y="202"/>
                  </a:lnTo>
                  <a:lnTo>
                    <a:pt x="856" y="204"/>
                  </a:lnTo>
                  <a:lnTo>
                    <a:pt x="850" y="210"/>
                  </a:lnTo>
                  <a:lnTo>
                    <a:pt x="857" y="219"/>
                  </a:lnTo>
                  <a:lnTo>
                    <a:pt x="866" y="226"/>
                  </a:lnTo>
                  <a:lnTo>
                    <a:pt x="869" y="230"/>
                  </a:lnTo>
                  <a:lnTo>
                    <a:pt x="869" y="243"/>
                  </a:lnTo>
                  <a:lnTo>
                    <a:pt x="860" y="253"/>
                  </a:lnTo>
                  <a:lnTo>
                    <a:pt x="850" y="249"/>
                  </a:lnTo>
                  <a:lnTo>
                    <a:pt x="829" y="239"/>
                  </a:lnTo>
                  <a:lnTo>
                    <a:pt x="837" y="250"/>
                  </a:lnTo>
                  <a:lnTo>
                    <a:pt x="844" y="258"/>
                  </a:lnTo>
                  <a:lnTo>
                    <a:pt x="843" y="263"/>
                  </a:lnTo>
                  <a:lnTo>
                    <a:pt x="817" y="258"/>
                  </a:lnTo>
                  <a:lnTo>
                    <a:pt x="798" y="249"/>
                  </a:lnTo>
                  <a:lnTo>
                    <a:pt x="789" y="243"/>
                  </a:lnTo>
                  <a:lnTo>
                    <a:pt x="795" y="239"/>
                  </a:lnTo>
                  <a:lnTo>
                    <a:pt x="783" y="232"/>
                  </a:lnTo>
                  <a:lnTo>
                    <a:pt x="770" y="224"/>
                  </a:lnTo>
                  <a:lnTo>
                    <a:pt x="769" y="230"/>
                  </a:lnTo>
                  <a:lnTo>
                    <a:pt x="737" y="232"/>
                  </a:lnTo>
                  <a:lnTo>
                    <a:pt x="731" y="227"/>
                  </a:lnTo>
                  <a:lnTo>
                    <a:pt x="744" y="215"/>
                  </a:lnTo>
                  <a:lnTo>
                    <a:pt x="765" y="215"/>
                  </a:lnTo>
                  <a:lnTo>
                    <a:pt x="787" y="214"/>
                  </a:lnTo>
                  <a:lnTo>
                    <a:pt x="786" y="209"/>
                  </a:lnTo>
                  <a:lnTo>
                    <a:pt x="795" y="202"/>
                  </a:lnTo>
                  <a:lnTo>
                    <a:pt x="816" y="189"/>
                  </a:lnTo>
                  <a:lnTo>
                    <a:pt x="817" y="183"/>
                  </a:lnTo>
                  <a:lnTo>
                    <a:pt x="816" y="178"/>
                  </a:lnTo>
                  <a:lnTo>
                    <a:pt x="804" y="172"/>
                  </a:lnTo>
                  <a:lnTo>
                    <a:pt x="786" y="169"/>
                  </a:lnTo>
                  <a:lnTo>
                    <a:pt x="795" y="165"/>
                  </a:lnTo>
                  <a:lnTo>
                    <a:pt x="790" y="156"/>
                  </a:lnTo>
                  <a:lnTo>
                    <a:pt x="782" y="156"/>
                  </a:lnTo>
                  <a:lnTo>
                    <a:pt x="777" y="150"/>
                  </a:lnTo>
                  <a:lnTo>
                    <a:pt x="768" y="154"/>
                  </a:lnTo>
                  <a:lnTo>
                    <a:pt x="750" y="156"/>
                  </a:lnTo>
                  <a:lnTo>
                    <a:pt x="714" y="153"/>
                  </a:lnTo>
                  <a:lnTo>
                    <a:pt x="698" y="149"/>
                  </a:lnTo>
                  <a:lnTo>
                    <a:pt x="682" y="146"/>
                  </a:lnTo>
                  <a:lnTo>
                    <a:pt x="678" y="144"/>
                  </a:lnTo>
                  <a:lnTo>
                    <a:pt x="694" y="137"/>
                  </a:lnTo>
                  <a:lnTo>
                    <a:pt x="679" y="137"/>
                  </a:lnTo>
                  <a:lnTo>
                    <a:pt x="687" y="124"/>
                  </a:lnTo>
                  <a:lnTo>
                    <a:pt x="705" y="113"/>
                  </a:lnTo>
                  <a:lnTo>
                    <a:pt x="720" y="107"/>
                  </a:lnTo>
                  <a:lnTo>
                    <a:pt x="747" y="105"/>
                  </a:lnTo>
                  <a:lnTo>
                    <a:pt x="734" y="113"/>
                  </a:lnTo>
                  <a:lnTo>
                    <a:pt x="735" y="120"/>
                  </a:lnTo>
                  <a:lnTo>
                    <a:pt x="752" y="110"/>
                  </a:lnTo>
                  <a:lnTo>
                    <a:pt x="781" y="105"/>
                  </a:lnTo>
                  <a:lnTo>
                    <a:pt x="786" y="118"/>
                  </a:lnTo>
                  <a:lnTo>
                    <a:pt x="778" y="126"/>
                  </a:lnTo>
                  <a:lnTo>
                    <a:pt x="799" y="122"/>
                  </a:lnTo>
                  <a:close/>
                  <a:moveTo>
                    <a:pt x="669" y="100"/>
                  </a:moveTo>
                  <a:lnTo>
                    <a:pt x="688" y="101"/>
                  </a:lnTo>
                  <a:lnTo>
                    <a:pt x="704" y="104"/>
                  </a:lnTo>
                  <a:lnTo>
                    <a:pt x="678" y="114"/>
                  </a:lnTo>
                  <a:lnTo>
                    <a:pt x="665" y="117"/>
                  </a:lnTo>
                  <a:lnTo>
                    <a:pt x="646" y="127"/>
                  </a:lnTo>
                  <a:lnTo>
                    <a:pt x="635" y="126"/>
                  </a:lnTo>
                  <a:lnTo>
                    <a:pt x="640" y="114"/>
                  </a:lnTo>
                  <a:lnTo>
                    <a:pt x="646" y="109"/>
                  </a:lnTo>
                  <a:lnTo>
                    <a:pt x="656" y="104"/>
                  </a:lnTo>
                  <a:lnTo>
                    <a:pt x="669" y="100"/>
                  </a:lnTo>
                  <a:close/>
                  <a:moveTo>
                    <a:pt x="433" y="76"/>
                  </a:moveTo>
                  <a:lnTo>
                    <a:pt x="461" y="67"/>
                  </a:lnTo>
                  <a:lnTo>
                    <a:pt x="491" y="59"/>
                  </a:lnTo>
                  <a:lnTo>
                    <a:pt x="505" y="59"/>
                  </a:lnTo>
                  <a:lnTo>
                    <a:pt x="520" y="58"/>
                  </a:lnTo>
                  <a:lnTo>
                    <a:pt x="505" y="67"/>
                  </a:lnTo>
                  <a:lnTo>
                    <a:pt x="492" y="71"/>
                  </a:lnTo>
                  <a:lnTo>
                    <a:pt x="485" y="72"/>
                  </a:lnTo>
                  <a:lnTo>
                    <a:pt x="459" y="78"/>
                  </a:lnTo>
                  <a:lnTo>
                    <a:pt x="442" y="79"/>
                  </a:lnTo>
                  <a:lnTo>
                    <a:pt x="433" y="76"/>
                  </a:lnTo>
                  <a:close/>
                  <a:moveTo>
                    <a:pt x="12" y="379"/>
                  </a:moveTo>
                  <a:lnTo>
                    <a:pt x="23" y="378"/>
                  </a:lnTo>
                  <a:lnTo>
                    <a:pt x="6" y="395"/>
                  </a:lnTo>
                  <a:lnTo>
                    <a:pt x="6" y="406"/>
                  </a:lnTo>
                  <a:lnTo>
                    <a:pt x="2" y="406"/>
                  </a:lnTo>
                  <a:lnTo>
                    <a:pt x="0" y="400"/>
                  </a:lnTo>
                  <a:lnTo>
                    <a:pt x="1" y="393"/>
                  </a:lnTo>
                  <a:lnTo>
                    <a:pt x="0" y="388"/>
                  </a:lnTo>
                  <a:lnTo>
                    <a:pt x="2" y="382"/>
                  </a:lnTo>
                  <a:lnTo>
                    <a:pt x="8" y="377"/>
                  </a:lnTo>
                  <a:lnTo>
                    <a:pt x="12" y="379"/>
                  </a:lnTo>
                  <a:close/>
                  <a:moveTo>
                    <a:pt x="642" y="39"/>
                  </a:moveTo>
                  <a:lnTo>
                    <a:pt x="657" y="41"/>
                  </a:lnTo>
                  <a:lnTo>
                    <a:pt x="674" y="45"/>
                  </a:lnTo>
                  <a:lnTo>
                    <a:pt x="674" y="50"/>
                  </a:lnTo>
                  <a:lnTo>
                    <a:pt x="673" y="54"/>
                  </a:lnTo>
                  <a:lnTo>
                    <a:pt x="659" y="53"/>
                  </a:lnTo>
                  <a:lnTo>
                    <a:pt x="650" y="50"/>
                  </a:lnTo>
                  <a:lnTo>
                    <a:pt x="630" y="50"/>
                  </a:lnTo>
                  <a:lnTo>
                    <a:pt x="643" y="46"/>
                  </a:lnTo>
                  <a:lnTo>
                    <a:pt x="637" y="44"/>
                  </a:lnTo>
                  <a:lnTo>
                    <a:pt x="642" y="39"/>
                  </a:lnTo>
                  <a:close/>
                  <a:moveTo>
                    <a:pt x="58" y="462"/>
                  </a:moveTo>
                  <a:lnTo>
                    <a:pt x="51" y="465"/>
                  </a:lnTo>
                  <a:lnTo>
                    <a:pt x="36" y="457"/>
                  </a:lnTo>
                  <a:lnTo>
                    <a:pt x="36" y="453"/>
                  </a:lnTo>
                  <a:lnTo>
                    <a:pt x="28" y="447"/>
                  </a:lnTo>
                  <a:lnTo>
                    <a:pt x="30" y="443"/>
                  </a:lnTo>
                  <a:lnTo>
                    <a:pt x="18" y="440"/>
                  </a:lnTo>
                  <a:lnTo>
                    <a:pt x="19" y="431"/>
                  </a:lnTo>
                  <a:lnTo>
                    <a:pt x="23" y="427"/>
                  </a:lnTo>
                  <a:lnTo>
                    <a:pt x="34" y="431"/>
                  </a:lnTo>
                  <a:lnTo>
                    <a:pt x="40" y="434"/>
                  </a:lnTo>
                  <a:lnTo>
                    <a:pt x="49" y="435"/>
                  </a:lnTo>
                  <a:lnTo>
                    <a:pt x="49" y="440"/>
                  </a:lnTo>
                  <a:lnTo>
                    <a:pt x="51" y="448"/>
                  </a:lnTo>
                  <a:lnTo>
                    <a:pt x="60" y="455"/>
                  </a:lnTo>
                  <a:lnTo>
                    <a:pt x="58" y="462"/>
                  </a:lnTo>
                  <a:close/>
                  <a:moveTo>
                    <a:pt x="418" y="96"/>
                  </a:moveTo>
                  <a:lnTo>
                    <a:pt x="427" y="98"/>
                  </a:lnTo>
                  <a:lnTo>
                    <a:pt x="452" y="100"/>
                  </a:lnTo>
                  <a:lnTo>
                    <a:pt x="456" y="104"/>
                  </a:lnTo>
                  <a:lnTo>
                    <a:pt x="460" y="109"/>
                  </a:lnTo>
                  <a:lnTo>
                    <a:pt x="444" y="113"/>
                  </a:lnTo>
                  <a:lnTo>
                    <a:pt x="410" y="120"/>
                  </a:lnTo>
                  <a:lnTo>
                    <a:pt x="388" y="130"/>
                  </a:lnTo>
                  <a:lnTo>
                    <a:pt x="382" y="135"/>
                  </a:lnTo>
                  <a:lnTo>
                    <a:pt x="348" y="141"/>
                  </a:lnTo>
                  <a:lnTo>
                    <a:pt x="349" y="136"/>
                  </a:lnTo>
                  <a:lnTo>
                    <a:pt x="335" y="128"/>
                  </a:lnTo>
                  <a:lnTo>
                    <a:pt x="345" y="123"/>
                  </a:lnTo>
                  <a:lnTo>
                    <a:pt x="364" y="114"/>
                  </a:lnTo>
                  <a:lnTo>
                    <a:pt x="383" y="106"/>
                  </a:lnTo>
                  <a:lnTo>
                    <a:pt x="383" y="98"/>
                  </a:lnTo>
                  <a:lnTo>
                    <a:pt x="418" y="96"/>
                  </a:lnTo>
                  <a:close/>
                  <a:moveTo>
                    <a:pt x="568" y="80"/>
                  </a:moveTo>
                  <a:lnTo>
                    <a:pt x="579" y="78"/>
                  </a:lnTo>
                  <a:lnTo>
                    <a:pt x="587" y="78"/>
                  </a:lnTo>
                  <a:lnTo>
                    <a:pt x="581" y="83"/>
                  </a:lnTo>
                  <a:lnTo>
                    <a:pt x="569" y="89"/>
                  </a:lnTo>
                  <a:lnTo>
                    <a:pt x="535" y="91"/>
                  </a:lnTo>
                  <a:lnTo>
                    <a:pt x="505" y="97"/>
                  </a:lnTo>
                  <a:lnTo>
                    <a:pt x="490" y="97"/>
                  </a:lnTo>
                  <a:lnTo>
                    <a:pt x="494" y="93"/>
                  </a:lnTo>
                  <a:lnTo>
                    <a:pt x="520" y="87"/>
                  </a:lnTo>
                  <a:lnTo>
                    <a:pt x="477" y="88"/>
                  </a:lnTo>
                  <a:lnTo>
                    <a:pt x="466" y="87"/>
                  </a:lnTo>
                  <a:lnTo>
                    <a:pt x="494" y="75"/>
                  </a:lnTo>
                  <a:lnTo>
                    <a:pt x="508" y="72"/>
                  </a:lnTo>
                  <a:lnTo>
                    <a:pt x="527" y="76"/>
                  </a:lnTo>
                  <a:lnTo>
                    <a:pt x="535" y="83"/>
                  </a:lnTo>
                  <a:lnTo>
                    <a:pt x="549" y="83"/>
                  </a:lnTo>
                  <a:lnTo>
                    <a:pt x="551" y="72"/>
                  </a:lnTo>
                  <a:lnTo>
                    <a:pt x="566" y="68"/>
                  </a:lnTo>
                  <a:lnTo>
                    <a:pt x="574" y="70"/>
                  </a:lnTo>
                  <a:lnTo>
                    <a:pt x="569" y="75"/>
                  </a:lnTo>
                  <a:lnTo>
                    <a:pt x="568" y="80"/>
                  </a:lnTo>
                  <a:close/>
                  <a:moveTo>
                    <a:pt x="540" y="114"/>
                  </a:moveTo>
                  <a:lnTo>
                    <a:pt x="547" y="118"/>
                  </a:lnTo>
                  <a:lnTo>
                    <a:pt x="539" y="131"/>
                  </a:lnTo>
                  <a:lnTo>
                    <a:pt x="534" y="140"/>
                  </a:lnTo>
                  <a:lnTo>
                    <a:pt x="544" y="146"/>
                  </a:lnTo>
                  <a:lnTo>
                    <a:pt x="556" y="153"/>
                  </a:lnTo>
                  <a:lnTo>
                    <a:pt x="548" y="158"/>
                  </a:lnTo>
                  <a:lnTo>
                    <a:pt x="533" y="159"/>
                  </a:lnTo>
                  <a:lnTo>
                    <a:pt x="534" y="165"/>
                  </a:lnTo>
                  <a:lnTo>
                    <a:pt x="526" y="170"/>
                  </a:lnTo>
                  <a:lnTo>
                    <a:pt x="510" y="167"/>
                  </a:lnTo>
                  <a:lnTo>
                    <a:pt x="495" y="163"/>
                  </a:lnTo>
                  <a:lnTo>
                    <a:pt x="483" y="165"/>
                  </a:lnTo>
                  <a:lnTo>
                    <a:pt x="460" y="170"/>
                  </a:lnTo>
                  <a:lnTo>
                    <a:pt x="433" y="171"/>
                  </a:lnTo>
                  <a:lnTo>
                    <a:pt x="413" y="172"/>
                  </a:lnTo>
                  <a:lnTo>
                    <a:pt x="414" y="166"/>
                  </a:lnTo>
                  <a:lnTo>
                    <a:pt x="403" y="162"/>
                  </a:lnTo>
                  <a:lnTo>
                    <a:pt x="392" y="165"/>
                  </a:lnTo>
                  <a:lnTo>
                    <a:pt x="392" y="153"/>
                  </a:lnTo>
                  <a:lnTo>
                    <a:pt x="399" y="152"/>
                  </a:lnTo>
                  <a:lnTo>
                    <a:pt x="418" y="149"/>
                  </a:lnTo>
                  <a:lnTo>
                    <a:pt x="430" y="150"/>
                  </a:lnTo>
                  <a:lnTo>
                    <a:pt x="447" y="148"/>
                  </a:lnTo>
                  <a:lnTo>
                    <a:pt x="430" y="145"/>
                  </a:lnTo>
                  <a:lnTo>
                    <a:pt x="408" y="145"/>
                  </a:lnTo>
                  <a:lnTo>
                    <a:pt x="394" y="145"/>
                  </a:lnTo>
                  <a:lnTo>
                    <a:pt x="394" y="141"/>
                  </a:lnTo>
                  <a:lnTo>
                    <a:pt x="423" y="136"/>
                  </a:lnTo>
                  <a:lnTo>
                    <a:pt x="408" y="136"/>
                  </a:lnTo>
                  <a:lnTo>
                    <a:pt x="394" y="133"/>
                  </a:lnTo>
                  <a:lnTo>
                    <a:pt x="413" y="123"/>
                  </a:lnTo>
                  <a:lnTo>
                    <a:pt x="426" y="118"/>
                  </a:lnTo>
                  <a:lnTo>
                    <a:pt x="461" y="111"/>
                  </a:lnTo>
                  <a:lnTo>
                    <a:pt x="468" y="114"/>
                  </a:lnTo>
                  <a:lnTo>
                    <a:pt x="456" y="118"/>
                  </a:lnTo>
                  <a:lnTo>
                    <a:pt x="482" y="114"/>
                  </a:lnTo>
                  <a:lnTo>
                    <a:pt x="488" y="120"/>
                  </a:lnTo>
                  <a:lnTo>
                    <a:pt x="507" y="114"/>
                  </a:lnTo>
                  <a:lnTo>
                    <a:pt x="510" y="119"/>
                  </a:lnTo>
                  <a:lnTo>
                    <a:pt x="505" y="132"/>
                  </a:lnTo>
                  <a:lnTo>
                    <a:pt x="516" y="126"/>
                  </a:lnTo>
                  <a:lnTo>
                    <a:pt x="522" y="114"/>
                  </a:lnTo>
                  <a:lnTo>
                    <a:pt x="534" y="111"/>
                  </a:lnTo>
                  <a:lnTo>
                    <a:pt x="540" y="114"/>
                  </a:lnTo>
                  <a:close/>
                  <a:moveTo>
                    <a:pt x="595" y="118"/>
                  </a:moveTo>
                  <a:lnTo>
                    <a:pt x="592" y="110"/>
                  </a:lnTo>
                  <a:lnTo>
                    <a:pt x="611" y="104"/>
                  </a:lnTo>
                  <a:lnTo>
                    <a:pt x="618" y="106"/>
                  </a:lnTo>
                  <a:lnTo>
                    <a:pt x="638" y="105"/>
                  </a:lnTo>
                  <a:lnTo>
                    <a:pt x="637" y="109"/>
                  </a:lnTo>
                  <a:lnTo>
                    <a:pt x="621" y="114"/>
                  </a:lnTo>
                  <a:lnTo>
                    <a:pt x="630" y="119"/>
                  </a:lnTo>
                  <a:lnTo>
                    <a:pt x="617" y="132"/>
                  </a:lnTo>
                  <a:lnTo>
                    <a:pt x="598" y="136"/>
                  </a:lnTo>
                  <a:lnTo>
                    <a:pt x="588" y="136"/>
                  </a:lnTo>
                  <a:lnTo>
                    <a:pt x="586" y="131"/>
                  </a:lnTo>
                  <a:lnTo>
                    <a:pt x="573" y="120"/>
                  </a:lnTo>
                  <a:lnTo>
                    <a:pt x="577" y="117"/>
                  </a:lnTo>
                  <a:lnTo>
                    <a:pt x="595" y="118"/>
                  </a:lnTo>
                  <a:close/>
                  <a:moveTo>
                    <a:pt x="548" y="107"/>
                  </a:moveTo>
                  <a:lnTo>
                    <a:pt x="560" y="106"/>
                  </a:lnTo>
                  <a:lnTo>
                    <a:pt x="565" y="110"/>
                  </a:lnTo>
                  <a:lnTo>
                    <a:pt x="548" y="117"/>
                  </a:lnTo>
                  <a:lnTo>
                    <a:pt x="542" y="109"/>
                  </a:lnTo>
                  <a:lnTo>
                    <a:pt x="548" y="107"/>
                  </a:lnTo>
                  <a:close/>
                  <a:moveTo>
                    <a:pt x="666" y="68"/>
                  </a:moveTo>
                  <a:lnTo>
                    <a:pt x="666" y="75"/>
                  </a:lnTo>
                  <a:lnTo>
                    <a:pt x="660" y="81"/>
                  </a:lnTo>
                  <a:lnTo>
                    <a:pt x="646" y="89"/>
                  </a:lnTo>
                  <a:lnTo>
                    <a:pt x="629" y="91"/>
                  </a:lnTo>
                  <a:lnTo>
                    <a:pt x="621" y="88"/>
                  </a:lnTo>
                  <a:lnTo>
                    <a:pt x="629" y="83"/>
                  </a:lnTo>
                  <a:lnTo>
                    <a:pt x="612" y="83"/>
                  </a:lnTo>
                  <a:lnTo>
                    <a:pt x="624" y="74"/>
                  </a:lnTo>
                  <a:lnTo>
                    <a:pt x="633" y="74"/>
                  </a:lnTo>
                  <a:lnTo>
                    <a:pt x="651" y="70"/>
                  </a:lnTo>
                  <a:lnTo>
                    <a:pt x="664" y="71"/>
                  </a:lnTo>
                  <a:lnTo>
                    <a:pt x="666" y="68"/>
                  </a:lnTo>
                  <a:close/>
                  <a:moveTo>
                    <a:pt x="743" y="24"/>
                  </a:moveTo>
                  <a:lnTo>
                    <a:pt x="753" y="22"/>
                  </a:lnTo>
                  <a:lnTo>
                    <a:pt x="763" y="20"/>
                  </a:lnTo>
                  <a:lnTo>
                    <a:pt x="763" y="19"/>
                  </a:lnTo>
                  <a:lnTo>
                    <a:pt x="782" y="19"/>
                  </a:lnTo>
                  <a:lnTo>
                    <a:pt x="786" y="23"/>
                  </a:lnTo>
                  <a:lnTo>
                    <a:pt x="798" y="26"/>
                  </a:lnTo>
                  <a:lnTo>
                    <a:pt x="809" y="28"/>
                  </a:lnTo>
                  <a:lnTo>
                    <a:pt x="808" y="35"/>
                  </a:lnTo>
                  <a:lnTo>
                    <a:pt x="815" y="39"/>
                  </a:lnTo>
                  <a:lnTo>
                    <a:pt x="798" y="42"/>
                  </a:lnTo>
                  <a:lnTo>
                    <a:pt x="772" y="52"/>
                  </a:lnTo>
                  <a:lnTo>
                    <a:pt x="756" y="52"/>
                  </a:lnTo>
                  <a:lnTo>
                    <a:pt x="738" y="50"/>
                  </a:lnTo>
                  <a:lnTo>
                    <a:pt x="735" y="45"/>
                  </a:lnTo>
                  <a:lnTo>
                    <a:pt x="739" y="41"/>
                  </a:lnTo>
                  <a:lnTo>
                    <a:pt x="751" y="39"/>
                  </a:lnTo>
                  <a:lnTo>
                    <a:pt x="735" y="39"/>
                  </a:lnTo>
                  <a:lnTo>
                    <a:pt x="730" y="35"/>
                  </a:lnTo>
                  <a:lnTo>
                    <a:pt x="731" y="29"/>
                  </a:lnTo>
                  <a:lnTo>
                    <a:pt x="743" y="24"/>
                  </a:lnTo>
                  <a:close/>
                  <a:moveTo>
                    <a:pt x="798" y="13"/>
                  </a:moveTo>
                  <a:lnTo>
                    <a:pt x="812" y="10"/>
                  </a:lnTo>
                  <a:lnTo>
                    <a:pt x="822" y="10"/>
                  </a:lnTo>
                  <a:lnTo>
                    <a:pt x="841" y="9"/>
                  </a:lnTo>
                  <a:lnTo>
                    <a:pt x="857" y="5"/>
                  </a:lnTo>
                  <a:lnTo>
                    <a:pt x="866" y="6"/>
                  </a:lnTo>
                  <a:lnTo>
                    <a:pt x="873" y="9"/>
                  </a:lnTo>
                  <a:lnTo>
                    <a:pt x="885" y="3"/>
                  </a:lnTo>
                  <a:lnTo>
                    <a:pt x="898" y="2"/>
                  </a:lnTo>
                  <a:lnTo>
                    <a:pt x="913" y="1"/>
                  </a:lnTo>
                  <a:lnTo>
                    <a:pt x="939" y="0"/>
                  </a:lnTo>
                  <a:lnTo>
                    <a:pt x="942" y="1"/>
                  </a:lnTo>
                  <a:lnTo>
                    <a:pt x="968" y="0"/>
                  </a:lnTo>
                  <a:lnTo>
                    <a:pt x="985" y="0"/>
                  </a:lnTo>
                  <a:lnTo>
                    <a:pt x="1002" y="1"/>
                  </a:lnTo>
                  <a:lnTo>
                    <a:pt x="1022" y="1"/>
                  </a:lnTo>
                  <a:lnTo>
                    <a:pt x="1041" y="2"/>
                  </a:lnTo>
                  <a:lnTo>
                    <a:pt x="1052" y="5"/>
                  </a:lnTo>
                  <a:lnTo>
                    <a:pt x="1050" y="7"/>
                  </a:lnTo>
                  <a:lnTo>
                    <a:pt x="1025" y="13"/>
                  </a:lnTo>
                  <a:lnTo>
                    <a:pt x="1004" y="14"/>
                  </a:lnTo>
                  <a:lnTo>
                    <a:pt x="994" y="16"/>
                  </a:lnTo>
                  <a:lnTo>
                    <a:pt x="1013" y="16"/>
                  </a:lnTo>
                  <a:lnTo>
                    <a:pt x="986" y="22"/>
                  </a:lnTo>
                  <a:lnTo>
                    <a:pt x="970" y="24"/>
                  </a:lnTo>
                  <a:lnTo>
                    <a:pt x="947" y="33"/>
                  </a:lnTo>
                  <a:lnTo>
                    <a:pt x="928" y="35"/>
                  </a:lnTo>
                  <a:lnTo>
                    <a:pt x="920" y="37"/>
                  </a:lnTo>
                  <a:lnTo>
                    <a:pt x="891" y="39"/>
                  </a:lnTo>
                  <a:lnTo>
                    <a:pt x="903" y="40"/>
                  </a:lnTo>
                  <a:lnTo>
                    <a:pt x="894" y="42"/>
                  </a:lnTo>
                  <a:lnTo>
                    <a:pt x="896" y="48"/>
                  </a:lnTo>
                  <a:lnTo>
                    <a:pt x="885" y="52"/>
                  </a:lnTo>
                  <a:lnTo>
                    <a:pt x="866" y="54"/>
                  </a:lnTo>
                  <a:lnTo>
                    <a:pt x="859" y="59"/>
                  </a:lnTo>
                  <a:lnTo>
                    <a:pt x="842" y="63"/>
                  </a:lnTo>
                  <a:lnTo>
                    <a:pt x="841" y="66"/>
                  </a:lnTo>
                  <a:lnTo>
                    <a:pt x="857" y="65"/>
                  </a:lnTo>
                  <a:lnTo>
                    <a:pt x="855" y="68"/>
                  </a:lnTo>
                  <a:lnTo>
                    <a:pt x="824" y="75"/>
                  </a:lnTo>
                  <a:lnTo>
                    <a:pt x="802" y="72"/>
                  </a:lnTo>
                  <a:lnTo>
                    <a:pt x="773" y="74"/>
                  </a:lnTo>
                  <a:lnTo>
                    <a:pt x="763" y="72"/>
                  </a:lnTo>
                  <a:lnTo>
                    <a:pt x="744" y="72"/>
                  </a:lnTo>
                  <a:lnTo>
                    <a:pt x="750" y="66"/>
                  </a:lnTo>
                  <a:lnTo>
                    <a:pt x="769" y="63"/>
                  </a:lnTo>
                  <a:lnTo>
                    <a:pt x="774" y="54"/>
                  </a:lnTo>
                  <a:lnTo>
                    <a:pt x="781" y="54"/>
                  </a:lnTo>
                  <a:lnTo>
                    <a:pt x="799" y="59"/>
                  </a:lnTo>
                  <a:lnTo>
                    <a:pt x="795" y="52"/>
                  </a:lnTo>
                  <a:lnTo>
                    <a:pt x="783" y="50"/>
                  </a:lnTo>
                  <a:lnTo>
                    <a:pt x="795" y="45"/>
                  </a:lnTo>
                  <a:lnTo>
                    <a:pt x="813" y="42"/>
                  </a:lnTo>
                  <a:lnTo>
                    <a:pt x="821" y="39"/>
                  </a:lnTo>
                  <a:lnTo>
                    <a:pt x="813" y="35"/>
                  </a:lnTo>
                  <a:lnTo>
                    <a:pt x="817" y="28"/>
                  </a:lnTo>
                  <a:lnTo>
                    <a:pt x="839" y="28"/>
                  </a:lnTo>
                  <a:lnTo>
                    <a:pt x="844" y="29"/>
                  </a:lnTo>
                  <a:lnTo>
                    <a:pt x="863" y="26"/>
                  </a:lnTo>
                  <a:lnTo>
                    <a:pt x="844" y="24"/>
                  </a:lnTo>
                  <a:lnTo>
                    <a:pt x="815" y="26"/>
                  </a:lnTo>
                  <a:lnTo>
                    <a:pt x="803" y="22"/>
                  </a:lnTo>
                  <a:lnTo>
                    <a:pt x="800" y="19"/>
                  </a:lnTo>
                  <a:lnTo>
                    <a:pt x="795" y="16"/>
                  </a:lnTo>
                  <a:lnTo>
                    <a:pt x="798" y="13"/>
                  </a:lnTo>
                  <a:close/>
                  <a:moveTo>
                    <a:pt x="791" y="187"/>
                  </a:moveTo>
                  <a:lnTo>
                    <a:pt x="781" y="191"/>
                  </a:lnTo>
                  <a:lnTo>
                    <a:pt x="769" y="192"/>
                  </a:lnTo>
                  <a:lnTo>
                    <a:pt x="770" y="185"/>
                  </a:lnTo>
                  <a:lnTo>
                    <a:pt x="781" y="178"/>
                  </a:lnTo>
                  <a:lnTo>
                    <a:pt x="791" y="176"/>
                  </a:lnTo>
                  <a:lnTo>
                    <a:pt x="798" y="179"/>
                  </a:lnTo>
                  <a:lnTo>
                    <a:pt x="794" y="185"/>
                  </a:lnTo>
                  <a:lnTo>
                    <a:pt x="791" y="187"/>
                  </a:lnTo>
                  <a:close/>
                  <a:moveTo>
                    <a:pt x="598" y="159"/>
                  </a:moveTo>
                  <a:lnTo>
                    <a:pt x="599" y="165"/>
                  </a:lnTo>
                  <a:lnTo>
                    <a:pt x="588" y="170"/>
                  </a:lnTo>
                  <a:lnTo>
                    <a:pt x="579" y="166"/>
                  </a:lnTo>
                  <a:lnTo>
                    <a:pt x="569" y="167"/>
                  </a:lnTo>
                  <a:lnTo>
                    <a:pt x="560" y="161"/>
                  </a:lnTo>
                  <a:lnTo>
                    <a:pt x="573" y="157"/>
                  </a:lnTo>
                  <a:lnTo>
                    <a:pt x="585" y="150"/>
                  </a:lnTo>
                  <a:lnTo>
                    <a:pt x="592" y="154"/>
                  </a:lnTo>
                  <a:lnTo>
                    <a:pt x="596" y="157"/>
                  </a:lnTo>
                  <a:lnTo>
                    <a:pt x="598" y="159"/>
                  </a:lnTo>
                  <a:close/>
                  <a:moveTo>
                    <a:pt x="785" y="442"/>
                  </a:moveTo>
                  <a:lnTo>
                    <a:pt x="790" y="440"/>
                  </a:lnTo>
                  <a:lnTo>
                    <a:pt x="804" y="444"/>
                  </a:lnTo>
                  <a:lnTo>
                    <a:pt x="815" y="451"/>
                  </a:lnTo>
                  <a:lnTo>
                    <a:pt x="815" y="455"/>
                  </a:lnTo>
                  <a:lnTo>
                    <a:pt x="808" y="455"/>
                  </a:lnTo>
                  <a:lnTo>
                    <a:pt x="794" y="449"/>
                  </a:lnTo>
                  <a:lnTo>
                    <a:pt x="785" y="442"/>
                  </a:lnTo>
                  <a:close/>
                  <a:moveTo>
                    <a:pt x="777" y="486"/>
                  </a:moveTo>
                  <a:lnTo>
                    <a:pt x="778" y="492"/>
                  </a:lnTo>
                  <a:lnTo>
                    <a:pt x="787" y="495"/>
                  </a:lnTo>
                  <a:lnTo>
                    <a:pt x="798" y="494"/>
                  </a:lnTo>
                  <a:lnTo>
                    <a:pt x="791" y="500"/>
                  </a:lnTo>
                  <a:lnTo>
                    <a:pt x="786" y="501"/>
                  </a:lnTo>
                  <a:lnTo>
                    <a:pt x="772" y="495"/>
                  </a:lnTo>
                  <a:lnTo>
                    <a:pt x="770" y="490"/>
                  </a:lnTo>
                  <a:lnTo>
                    <a:pt x="777" y="486"/>
                  </a:lnTo>
                  <a:close/>
                </a:path>
              </a:pathLst>
            </a:custGeom>
            <a:solidFill>
              <a:srgbClr val="CCD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" name="Freeform 14">
              <a:extLst>
                <a:ext uri="{FF2B5EF4-FFF2-40B4-BE49-F238E27FC236}">
                  <a16:creationId xmlns:a16="http://schemas.microsoft.com/office/drawing/2014/main" id="{BE2FBFC4-3E7B-B59C-39D7-705E104161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85826" y="1214438"/>
              <a:ext cx="2127250" cy="1255713"/>
            </a:xfrm>
            <a:custGeom>
              <a:avLst/>
              <a:gdLst>
                <a:gd name="T0" fmla="*/ 874 w 1340"/>
                <a:gd name="T1" fmla="*/ 320 h 791"/>
                <a:gd name="T2" fmla="*/ 1022 w 1340"/>
                <a:gd name="T3" fmla="*/ 321 h 791"/>
                <a:gd name="T4" fmla="*/ 1082 w 1340"/>
                <a:gd name="T5" fmla="*/ 334 h 791"/>
                <a:gd name="T6" fmla="*/ 1130 w 1340"/>
                <a:gd name="T7" fmla="*/ 356 h 791"/>
                <a:gd name="T8" fmla="*/ 1139 w 1340"/>
                <a:gd name="T9" fmla="*/ 365 h 791"/>
                <a:gd name="T10" fmla="*/ 1121 w 1340"/>
                <a:gd name="T11" fmla="*/ 427 h 791"/>
                <a:gd name="T12" fmla="*/ 1178 w 1340"/>
                <a:gd name="T13" fmla="*/ 415 h 791"/>
                <a:gd name="T14" fmla="*/ 1214 w 1340"/>
                <a:gd name="T15" fmla="*/ 395 h 791"/>
                <a:gd name="T16" fmla="*/ 1288 w 1340"/>
                <a:gd name="T17" fmla="*/ 376 h 791"/>
                <a:gd name="T18" fmla="*/ 1340 w 1340"/>
                <a:gd name="T19" fmla="*/ 350 h 791"/>
                <a:gd name="T20" fmla="*/ 1282 w 1340"/>
                <a:gd name="T21" fmla="*/ 411 h 791"/>
                <a:gd name="T22" fmla="*/ 1285 w 1340"/>
                <a:gd name="T23" fmla="*/ 433 h 791"/>
                <a:gd name="T24" fmla="*/ 1252 w 1340"/>
                <a:gd name="T25" fmla="*/ 442 h 791"/>
                <a:gd name="T26" fmla="*/ 1221 w 1340"/>
                <a:gd name="T27" fmla="*/ 463 h 791"/>
                <a:gd name="T28" fmla="*/ 1204 w 1340"/>
                <a:gd name="T29" fmla="*/ 484 h 791"/>
                <a:gd name="T30" fmla="*/ 1187 w 1340"/>
                <a:gd name="T31" fmla="*/ 479 h 791"/>
                <a:gd name="T32" fmla="*/ 1183 w 1340"/>
                <a:gd name="T33" fmla="*/ 529 h 791"/>
                <a:gd name="T34" fmla="*/ 1110 w 1340"/>
                <a:gd name="T35" fmla="*/ 576 h 791"/>
                <a:gd name="T36" fmla="*/ 1092 w 1340"/>
                <a:gd name="T37" fmla="*/ 646 h 791"/>
                <a:gd name="T38" fmla="*/ 1074 w 1340"/>
                <a:gd name="T39" fmla="*/ 685 h 791"/>
                <a:gd name="T40" fmla="*/ 1056 w 1340"/>
                <a:gd name="T41" fmla="*/ 616 h 791"/>
                <a:gd name="T42" fmla="*/ 995 w 1340"/>
                <a:gd name="T43" fmla="*/ 610 h 791"/>
                <a:gd name="T44" fmla="*/ 971 w 1340"/>
                <a:gd name="T45" fmla="*/ 627 h 791"/>
                <a:gd name="T46" fmla="*/ 908 w 1340"/>
                <a:gd name="T47" fmla="*/ 624 h 791"/>
                <a:gd name="T48" fmla="*/ 862 w 1340"/>
                <a:gd name="T49" fmla="*/ 681 h 791"/>
                <a:gd name="T50" fmla="*/ 827 w 1340"/>
                <a:gd name="T51" fmla="*/ 636 h 791"/>
                <a:gd name="T52" fmla="*/ 776 w 1340"/>
                <a:gd name="T53" fmla="*/ 614 h 791"/>
                <a:gd name="T54" fmla="*/ 725 w 1340"/>
                <a:gd name="T55" fmla="*/ 596 h 791"/>
                <a:gd name="T56" fmla="*/ 624 w 1340"/>
                <a:gd name="T57" fmla="*/ 568 h 791"/>
                <a:gd name="T58" fmla="*/ 591 w 1340"/>
                <a:gd name="T59" fmla="*/ 542 h 791"/>
                <a:gd name="T60" fmla="*/ 584 w 1340"/>
                <a:gd name="T61" fmla="*/ 463 h 791"/>
                <a:gd name="T62" fmla="*/ 634 w 1340"/>
                <a:gd name="T63" fmla="*/ 373 h 791"/>
                <a:gd name="T64" fmla="*/ 671 w 1340"/>
                <a:gd name="T65" fmla="*/ 345 h 791"/>
                <a:gd name="T66" fmla="*/ 57 w 1340"/>
                <a:gd name="T67" fmla="*/ 783 h 791"/>
                <a:gd name="T68" fmla="*/ 41 w 1340"/>
                <a:gd name="T69" fmla="*/ 776 h 791"/>
                <a:gd name="T70" fmla="*/ 44 w 1340"/>
                <a:gd name="T71" fmla="*/ 763 h 791"/>
                <a:gd name="T72" fmla="*/ 46 w 1340"/>
                <a:gd name="T73" fmla="*/ 761 h 791"/>
                <a:gd name="T74" fmla="*/ 23 w 1340"/>
                <a:gd name="T75" fmla="*/ 748 h 791"/>
                <a:gd name="T76" fmla="*/ 5 w 1340"/>
                <a:gd name="T77" fmla="*/ 742 h 791"/>
                <a:gd name="T78" fmla="*/ 339 w 1340"/>
                <a:gd name="T79" fmla="*/ 151 h 791"/>
                <a:gd name="T80" fmla="*/ 445 w 1340"/>
                <a:gd name="T81" fmla="*/ 186 h 791"/>
                <a:gd name="T82" fmla="*/ 440 w 1340"/>
                <a:gd name="T83" fmla="*/ 185 h 791"/>
                <a:gd name="T84" fmla="*/ 631 w 1340"/>
                <a:gd name="T85" fmla="*/ 170 h 791"/>
                <a:gd name="T86" fmla="*/ 663 w 1340"/>
                <a:gd name="T87" fmla="*/ 205 h 791"/>
                <a:gd name="T88" fmla="*/ 652 w 1340"/>
                <a:gd name="T89" fmla="*/ 196 h 791"/>
                <a:gd name="T90" fmla="*/ 592 w 1340"/>
                <a:gd name="T91" fmla="*/ 155 h 791"/>
                <a:gd name="T92" fmla="*/ 506 w 1340"/>
                <a:gd name="T93" fmla="*/ 160 h 791"/>
                <a:gd name="T94" fmla="*/ 498 w 1340"/>
                <a:gd name="T95" fmla="*/ 144 h 791"/>
                <a:gd name="T96" fmla="*/ 385 w 1340"/>
                <a:gd name="T97" fmla="*/ 199 h 791"/>
                <a:gd name="T98" fmla="*/ 275 w 1340"/>
                <a:gd name="T99" fmla="*/ 233 h 791"/>
                <a:gd name="T100" fmla="*/ 337 w 1340"/>
                <a:gd name="T101" fmla="*/ 207 h 791"/>
                <a:gd name="T102" fmla="*/ 393 w 1340"/>
                <a:gd name="T103" fmla="*/ 173 h 791"/>
                <a:gd name="T104" fmla="*/ 362 w 1340"/>
                <a:gd name="T105" fmla="*/ 165 h 791"/>
                <a:gd name="T106" fmla="*/ 356 w 1340"/>
                <a:gd name="T107" fmla="*/ 134 h 791"/>
                <a:gd name="T108" fmla="*/ 440 w 1340"/>
                <a:gd name="T109" fmla="*/ 105 h 791"/>
                <a:gd name="T110" fmla="*/ 441 w 1340"/>
                <a:gd name="T111" fmla="*/ 94 h 791"/>
                <a:gd name="T112" fmla="*/ 466 w 1340"/>
                <a:gd name="T113" fmla="*/ 64 h 791"/>
                <a:gd name="T114" fmla="*/ 483 w 1340"/>
                <a:gd name="T115" fmla="*/ 43 h 791"/>
                <a:gd name="T116" fmla="*/ 574 w 1340"/>
                <a:gd name="T117" fmla="*/ 10 h 791"/>
                <a:gd name="T118" fmla="*/ 667 w 1340"/>
                <a:gd name="T119" fmla="*/ 7 h 791"/>
                <a:gd name="T120" fmla="*/ 741 w 1340"/>
                <a:gd name="T121" fmla="*/ 14 h 791"/>
                <a:gd name="T122" fmla="*/ 352 w 1340"/>
                <a:gd name="T123" fmla="*/ 105 h 791"/>
                <a:gd name="T124" fmla="*/ 328 w 1340"/>
                <a:gd name="T125" fmla="*/ 107 h 7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340" h="791">
                  <a:moveTo>
                    <a:pt x="682" y="320"/>
                  </a:moveTo>
                  <a:lnTo>
                    <a:pt x="715" y="320"/>
                  </a:lnTo>
                  <a:lnTo>
                    <a:pt x="752" y="320"/>
                  </a:lnTo>
                  <a:lnTo>
                    <a:pt x="764" y="320"/>
                  </a:lnTo>
                  <a:lnTo>
                    <a:pt x="801" y="320"/>
                  </a:lnTo>
                  <a:lnTo>
                    <a:pt x="836" y="320"/>
                  </a:lnTo>
                  <a:lnTo>
                    <a:pt x="874" y="320"/>
                  </a:lnTo>
                  <a:lnTo>
                    <a:pt x="909" y="320"/>
                  </a:lnTo>
                  <a:lnTo>
                    <a:pt x="951" y="320"/>
                  </a:lnTo>
                  <a:lnTo>
                    <a:pt x="992" y="320"/>
                  </a:lnTo>
                  <a:lnTo>
                    <a:pt x="1017" y="320"/>
                  </a:lnTo>
                  <a:lnTo>
                    <a:pt x="1021" y="313"/>
                  </a:lnTo>
                  <a:lnTo>
                    <a:pt x="1025" y="313"/>
                  </a:lnTo>
                  <a:lnTo>
                    <a:pt x="1022" y="321"/>
                  </a:lnTo>
                  <a:lnTo>
                    <a:pt x="1025" y="324"/>
                  </a:lnTo>
                  <a:lnTo>
                    <a:pt x="1032" y="325"/>
                  </a:lnTo>
                  <a:lnTo>
                    <a:pt x="1044" y="328"/>
                  </a:lnTo>
                  <a:lnTo>
                    <a:pt x="1055" y="332"/>
                  </a:lnTo>
                  <a:lnTo>
                    <a:pt x="1064" y="330"/>
                  </a:lnTo>
                  <a:lnTo>
                    <a:pt x="1078" y="334"/>
                  </a:lnTo>
                  <a:lnTo>
                    <a:pt x="1082" y="334"/>
                  </a:lnTo>
                  <a:lnTo>
                    <a:pt x="1095" y="329"/>
                  </a:lnTo>
                  <a:lnTo>
                    <a:pt x="1104" y="335"/>
                  </a:lnTo>
                  <a:lnTo>
                    <a:pt x="1113" y="342"/>
                  </a:lnTo>
                  <a:lnTo>
                    <a:pt x="1121" y="347"/>
                  </a:lnTo>
                  <a:lnTo>
                    <a:pt x="1127" y="352"/>
                  </a:lnTo>
                  <a:lnTo>
                    <a:pt x="1127" y="355"/>
                  </a:lnTo>
                  <a:lnTo>
                    <a:pt x="1130" y="356"/>
                  </a:lnTo>
                  <a:lnTo>
                    <a:pt x="1127" y="358"/>
                  </a:lnTo>
                  <a:lnTo>
                    <a:pt x="1131" y="359"/>
                  </a:lnTo>
                  <a:lnTo>
                    <a:pt x="1134" y="358"/>
                  </a:lnTo>
                  <a:lnTo>
                    <a:pt x="1134" y="360"/>
                  </a:lnTo>
                  <a:lnTo>
                    <a:pt x="1135" y="363"/>
                  </a:lnTo>
                  <a:lnTo>
                    <a:pt x="1139" y="363"/>
                  </a:lnTo>
                  <a:lnTo>
                    <a:pt x="1139" y="365"/>
                  </a:lnTo>
                  <a:lnTo>
                    <a:pt x="1136" y="368"/>
                  </a:lnTo>
                  <a:lnTo>
                    <a:pt x="1147" y="376"/>
                  </a:lnTo>
                  <a:lnTo>
                    <a:pt x="1144" y="389"/>
                  </a:lnTo>
                  <a:lnTo>
                    <a:pt x="1142" y="403"/>
                  </a:lnTo>
                  <a:lnTo>
                    <a:pt x="1134" y="412"/>
                  </a:lnTo>
                  <a:lnTo>
                    <a:pt x="1125" y="420"/>
                  </a:lnTo>
                  <a:lnTo>
                    <a:pt x="1121" y="427"/>
                  </a:lnTo>
                  <a:lnTo>
                    <a:pt x="1119" y="428"/>
                  </a:lnTo>
                  <a:lnTo>
                    <a:pt x="1119" y="430"/>
                  </a:lnTo>
                  <a:lnTo>
                    <a:pt x="1123" y="433"/>
                  </a:lnTo>
                  <a:lnTo>
                    <a:pt x="1126" y="433"/>
                  </a:lnTo>
                  <a:lnTo>
                    <a:pt x="1144" y="424"/>
                  </a:lnTo>
                  <a:lnTo>
                    <a:pt x="1157" y="421"/>
                  </a:lnTo>
                  <a:lnTo>
                    <a:pt x="1178" y="415"/>
                  </a:lnTo>
                  <a:lnTo>
                    <a:pt x="1178" y="414"/>
                  </a:lnTo>
                  <a:lnTo>
                    <a:pt x="1179" y="408"/>
                  </a:lnTo>
                  <a:lnTo>
                    <a:pt x="1178" y="404"/>
                  </a:lnTo>
                  <a:lnTo>
                    <a:pt x="1184" y="402"/>
                  </a:lnTo>
                  <a:lnTo>
                    <a:pt x="1196" y="402"/>
                  </a:lnTo>
                  <a:lnTo>
                    <a:pt x="1208" y="402"/>
                  </a:lnTo>
                  <a:lnTo>
                    <a:pt x="1214" y="395"/>
                  </a:lnTo>
                  <a:lnTo>
                    <a:pt x="1217" y="394"/>
                  </a:lnTo>
                  <a:lnTo>
                    <a:pt x="1234" y="384"/>
                  </a:lnTo>
                  <a:lnTo>
                    <a:pt x="1240" y="381"/>
                  </a:lnTo>
                  <a:lnTo>
                    <a:pt x="1259" y="381"/>
                  </a:lnTo>
                  <a:lnTo>
                    <a:pt x="1282" y="381"/>
                  </a:lnTo>
                  <a:lnTo>
                    <a:pt x="1285" y="377"/>
                  </a:lnTo>
                  <a:lnTo>
                    <a:pt x="1288" y="376"/>
                  </a:lnTo>
                  <a:lnTo>
                    <a:pt x="1295" y="374"/>
                  </a:lnTo>
                  <a:lnTo>
                    <a:pt x="1303" y="367"/>
                  </a:lnTo>
                  <a:lnTo>
                    <a:pt x="1310" y="354"/>
                  </a:lnTo>
                  <a:lnTo>
                    <a:pt x="1323" y="343"/>
                  </a:lnTo>
                  <a:lnTo>
                    <a:pt x="1326" y="347"/>
                  </a:lnTo>
                  <a:lnTo>
                    <a:pt x="1335" y="345"/>
                  </a:lnTo>
                  <a:lnTo>
                    <a:pt x="1340" y="350"/>
                  </a:lnTo>
                  <a:lnTo>
                    <a:pt x="1333" y="371"/>
                  </a:lnTo>
                  <a:lnTo>
                    <a:pt x="1338" y="380"/>
                  </a:lnTo>
                  <a:lnTo>
                    <a:pt x="1338" y="385"/>
                  </a:lnTo>
                  <a:lnTo>
                    <a:pt x="1322" y="391"/>
                  </a:lnTo>
                  <a:lnTo>
                    <a:pt x="1308" y="397"/>
                  </a:lnTo>
                  <a:lnTo>
                    <a:pt x="1292" y="402"/>
                  </a:lnTo>
                  <a:lnTo>
                    <a:pt x="1282" y="411"/>
                  </a:lnTo>
                  <a:lnTo>
                    <a:pt x="1281" y="415"/>
                  </a:lnTo>
                  <a:lnTo>
                    <a:pt x="1278" y="421"/>
                  </a:lnTo>
                  <a:lnTo>
                    <a:pt x="1279" y="430"/>
                  </a:lnTo>
                  <a:lnTo>
                    <a:pt x="1283" y="430"/>
                  </a:lnTo>
                  <a:lnTo>
                    <a:pt x="1283" y="425"/>
                  </a:lnTo>
                  <a:lnTo>
                    <a:pt x="1286" y="429"/>
                  </a:lnTo>
                  <a:lnTo>
                    <a:pt x="1285" y="433"/>
                  </a:lnTo>
                  <a:lnTo>
                    <a:pt x="1275" y="436"/>
                  </a:lnTo>
                  <a:lnTo>
                    <a:pt x="1269" y="436"/>
                  </a:lnTo>
                  <a:lnTo>
                    <a:pt x="1259" y="438"/>
                  </a:lnTo>
                  <a:lnTo>
                    <a:pt x="1252" y="440"/>
                  </a:lnTo>
                  <a:lnTo>
                    <a:pt x="1246" y="440"/>
                  </a:lnTo>
                  <a:lnTo>
                    <a:pt x="1234" y="445"/>
                  </a:lnTo>
                  <a:lnTo>
                    <a:pt x="1252" y="442"/>
                  </a:lnTo>
                  <a:lnTo>
                    <a:pt x="1256" y="445"/>
                  </a:lnTo>
                  <a:lnTo>
                    <a:pt x="1236" y="449"/>
                  </a:lnTo>
                  <a:lnTo>
                    <a:pt x="1229" y="449"/>
                  </a:lnTo>
                  <a:lnTo>
                    <a:pt x="1229" y="447"/>
                  </a:lnTo>
                  <a:lnTo>
                    <a:pt x="1223" y="451"/>
                  </a:lnTo>
                  <a:lnTo>
                    <a:pt x="1227" y="451"/>
                  </a:lnTo>
                  <a:lnTo>
                    <a:pt x="1221" y="463"/>
                  </a:lnTo>
                  <a:lnTo>
                    <a:pt x="1209" y="476"/>
                  </a:lnTo>
                  <a:lnTo>
                    <a:pt x="1209" y="472"/>
                  </a:lnTo>
                  <a:lnTo>
                    <a:pt x="1207" y="471"/>
                  </a:lnTo>
                  <a:lnTo>
                    <a:pt x="1203" y="467"/>
                  </a:lnTo>
                  <a:lnTo>
                    <a:pt x="1203" y="476"/>
                  </a:lnTo>
                  <a:lnTo>
                    <a:pt x="1205" y="479"/>
                  </a:lnTo>
                  <a:lnTo>
                    <a:pt x="1204" y="484"/>
                  </a:lnTo>
                  <a:lnTo>
                    <a:pt x="1197" y="490"/>
                  </a:lnTo>
                  <a:lnTo>
                    <a:pt x="1188" y="503"/>
                  </a:lnTo>
                  <a:lnTo>
                    <a:pt x="1187" y="502"/>
                  </a:lnTo>
                  <a:lnTo>
                    <a:pt x="1194" y="492"/>
                  </a:lnTo>
                  <a:lnTo>
                    <a:pt x="1188" y="485"/>
                  </a:lnTo>
                  <a:lnTo>
                    <a:pt x="1191" y="472"/>
                  </a:lnTo>
                  <a:lnTo>
                    <a:pt x="1187" y="479"/>
                  </a:lnTo>
                  <a:lnTo>
                    <a:pt x="1187" y="489"/>
                  </a:lnTo>
                  <a:lnTo>
                    <a:pt x="1179" y="486"/>
                  </a:lnTo>
                  <a:lnTo>
                    <a:pt x="1186" y="492"/>
                  </a:lnTo>
                  <a:lnTo>
                    <a:pt x="1183" y="507"/>
                  </a:lnTo>
                  <a:lnTo>
                    <a:pt x="1186" y="508"/>
                  </a:lnTo>
                  <a:lnTo>
                    <a:pt x="1186" y="512"/>
                  </a:lnTo>
                  <a:lnTo>
                    <a:pt x="1183" y="529"/>
                  </a:lnTo>
                  <a:lnTo>
                    <a:pt x="1171" y="541"/>
                  </a:lnTo>
                  <a:lnTo>
                    <a:pt x="1157" y="545"/>
                  </a:lnTo>
                  <a:lnTo>
                    <a:pt x="1145" y="554"/>
                  </a:lnTo>
                  <a:lnTo>
                    <a:pt x="1139" y="555"/>
                  </a:lnTo>
                  <a:lnTo>
                    <a:pt x="1130" y="560"/>
                  </a:lnTo>
                  <a:lnTo>
                    <a:pt x="1127" y="567"/>
                  </a:lnTo>
                  <a:lnTo>
                    <a:pt x="1110" y="576"/>
                  </a:lnTo>
                  <a:lnTo>
                    <a:pt x="1101" y="584"/>
                  </a:lnTo>
                  <a:lnTo>
                    <a:pt x="1094" y="593"/>
                  </a:lnTo>
                  <a:lnTo>
                    <a:pt x="1088" y="603"/>
                  </a:lnTo>
                  <a:lnTo>
                    <a:pt x="1088" y="615"/>
                  </a:lnTo>
                  <a:lnTo>
                    <a:pt x="1090" y="629"/>
                  </a:lnTo>
                  <a:lnTo>
                    <a:pt x="1094" y="640"/>
                  </a:lnTo>
                  <a:lnTo>
                    <a:pt x="1092" y="646"/>
                  </a:lnTo>
                  <a:lnTo>
                    <a:pt x="1095" y="666"/>
                  </a:lnTo>
                  <a:lnTo>
                    <a:pt x="1094" y="675"/>
                  </a:lnTo>
                  <a:lnTo>
                    <a:pt x="1092" y="681"/>
                  </a:lnTo>
                  <a:lnTo>
                    <a:pt x="1087" y="692"/>
                  </a:lnTo>
                  <a:lnTo>
                    <a:pt x="1082" y="694"/>
                  </a:lnTo>
                  <a:lnTo>
                    <a:pt x="1075" y="692"/>
                  </a:lnTo>
                  <a:lnTo>
                    <a:pt x="1074" y="685"/>
                  </a:lnTo>
                  <a:lnTo>
                    <a:pt x="1070" y="681"/>
                  </a:lnTo>
                  <a:lnTo>
                    <a:pt x="1065" y="667"/>
                  </a:lnTo>
                  <a:lnTo>
                    <a:pt x="1062" y="655"/>
                  </a:lnTo>
                  <a:lnTo>
                    <a:pt x="1061" y="649"/>
                  </a:lnTo>
                  <a:lnTo>
                    <a:pt x="1065" y="638"/>
                  </a:lnTo>
                  <a:lnTo>
                    <a:pt x="1064" y="631"/>
                  </a:lnTo>
                  <a:lnTo>
                    <a:pt x="1056" y="616"/>
                  </a:lnTo>
                  <a:lnTo>
                    <a:pt x="1051" y="614"/>
                  </a:lnTo>
                  <a:lnTo>
                    <a:pt x="1035" y="622"/>
                  </a:lnTo>
                  <a:lnTo>
                    <a:pt x="1034" y="622"/>
                  </a:lnTo>
                  <a:lnTo>
                    <a:pt x="1030" y="614"/>
                  </a:lnTo>
                  <a:lnTo>
                    <a:pt x="1022" y="610"/>
                  </a:lnTo>
                  <a:lnTo>
                    <a:pt x="1005" y="611"/>
                  </a:lnTo>
                  <a:lnTo>
                    <a:pt x="995" y="610"/>
                  </a:lnTo>
                  <a:lnTo>
                    <a:pt x="984" y="611"/>
                  </a:lnTo>
                  <a:lnTo>
                    <a:pt x="978" y="614"/>
                  </a:lnTo>
                  <a:lnTo>
                    <a:pt x="979" y="618"/>
                  </a:lnTo>
                  <a:lnTo>
                    <a:pt x="978" y="624"/>
                  </a:lnTo>
                  <a:lnTo>
                    <a:pt x="979" y="628"/>
                  </a:lnTo>
                  <a:lnTo>
                    <a:pt x="977" y="629"/>
                  </a:lnTo>
                  <a:lnTo>
                    <a:pt x="971" y="627"/>
                  </a:lnTo>
                  <a:lnTo>
                    <a:pt x="967" y="631"/>
                  </a:lnTo>
                  <a:lnTo>
                    <a:pt x="957" y="629"/>
                  </a:lnTo>
                  <a:lnTo>
                    <a:pt x="949" y="622"/>
                  </a:lnTo>
                  <a:lnTo>
                    <a:pt x="938" y="623"/>
                  </a:lnTo>
                  <a:lnTo>
                    <a:pt x="929" y="619"/>
                  </a:lnTo>
                  <a:lnTo>
                    <a:pt x="919" y="620"/>
                  </a:lnTo>
                  <a:lnTo>
                    <a:pt x="908" y="624"/>
                  </a:lnTo>
                  <a:lnTo>
                    <a:pt x="892" y="635"/>
                  </a:lnTo>
                  <a:lnTo>
                    <a:pt x="877" y="642"/>
                  </a:lnTo>
                  <a:lnTo>
                    <a:pt x="869" y="650"/>
                  </a:lnTo>
                  <a:lnTo>
                    <a:pt x="864" y="658"/>
                  </a:lnTo>
                  <a:lnTo>
                    <a:pt x="861" y="667"/>
                  </a:lnTo>
                  <a:lnTo>
                    <a:pt x="861" y="675"/>
                  </a:lnTo>
                  <a:lnTo>
                    <a:pt x="862" y="681"/>
                  </a:lnTo>
                  <a:lnTo>
                    <a:pt x="856" y="681"/>
                  </a:lnTo>
                  <a:lnTo>
                    <a:pt x="847" y="677"/>
                  </a:lnTo>
                  <a:lnTo>
                    <a:pt x="839" y="672"/>
                  </a:lnTo>
                  <a:lnTo>
                    <a:pt x="836" y="666"/>
                  </a:lnTo>
                  <a:lnTo>
                    <a:pt x="836" y="655"/>
                  </a:lnTo>
                  <a:lnTo>
                    <a:pt x="830" y="645"/>
                  </a:lnTo>
                  <a:lnTo>
                    <a:pt x="827" y="636"/>
                  </a:lnTo>
                  <a:lnTo>
                    <a:pt x="823" y="625"/>
                  </a:lnTo>
                  <a:lnTo>
                    <a:pt x="815" y="619"/>
                  </a:lnTo>
                  <a:lnTo>
                    <a:pt x="805" y="620"/>
                  </a:lnTo>
                  <a:lnTo>
                    <a:pt x="792" y="633"/>
                  </a:lnTo>
                  <a:lnTo>
                    <a:pt x="783" y="628"/>
                  </a:lnTo>
                  <a:lnTo>
                    <a:pt x="778" y="623"/>
                  </a:lnTo>
                  <a:lnTo>
                    <a:pt x="776" y="614"/>
                  </a:lnTo>
                  <a:lnTo>
                    <a:pt x="775" y="605"/>
                  </a:lnTo>
                  <a:lnTo>
                    <a:pt x="769" y="599"/>
                  </a:lnTo>
                  <a:lnTo>
                    <a:pt x="764" y="594"/>
                  </a:lnTo>
                  <a:lnTo>
                    <a:pt x="760" y="588"/>
                  </a:lnTo>
                  <a:lnTo>
                    <a:pt x="738" y="588"/>
                  </a:lnTo>
                  <a:lnTo>
                    <a:pt x="735" y="596"/>
                  </a:lnTo>
                  <a:lnTo>
                    <a:pt x="725" y="596"/>
                  </a:lnTo>
                  <a:lnTo>
                    <a:pt x="697" y="596"/>
                  </a:lnTo>
                  <a:lnTo>
                    <a:pt x="671" y="584"/>
                  </a:lnTo>
                  <a:lnTo>
                    <a:pt x="654" y="576"/>
                  </a:lnTo>
                  <a:lnTo>
                    <a:pt x="657" y="572"/>
                  </a:lnTo>
                  <a:lnTo>
                    <a:pt x="639" y="575"/>
                  </a:lnTo>
                  <a:lnTo>
                    <a:pt x="624" y="576"/>
                  </a:lnTo>
                  <a:lnTo>
                    <a:pt x="624" y="568"/>
                  </a:lnTo>
                  <a:lnTo>
                    <a:pt x="619" y="559"/>
                  </a:lnTo>
                  <a:lnTo>
                    <a:pt x="614" y="557"/>
                  </a:lnTo>
                  <a:lnTo>
                    <a:pt x="614" y="553"/>
                  </a:lnTo>
                  <a:lnTo>
                    <a:pt x="606" y="551"/>
                  </a:lnTo>
                  <a:lnTo>
                    <a:pt x="604" y="547"/>
                  </a:lnTo>
                  <a:lnTo>
                    <a:pt x="593" y="545"/>
                  </a:lnTo>
                  <a:lnTo>
                    <a:pt x="591" y="542"/>
                  </a:lnTo>
                  <a:lnTo>
                    <a:pt x="592" y="536"/>
                  </a:lnTo>
                  <a:lnTo>
                    <a:pt x="586" y="519"/>
                  </a:lnTo>
                  <a:lnTo>
                    <a:pt x="586" y="497"/>
                  </a:lnTo>
                  <a:lnTo>
                    <a:pt x="587" y="493"/>
                  </a:lnTo>
                  <a:lnTo>
                    <a:pt x="584" y="488"/>
                  </a:lnTo>
                  <a:lnTo>
                    <a:pt x="580" y="476"/>
                  </a:lnTo>
                  <a:lnTo>
                    <a:pt x="584" y="463"/>
                  </a:lnTo>
                  <a:lnTo>
                    <a:pt x="582" y="454"/>
                  </a:lnTo>
                  <a:lnTo>
                    <a:pt x="592" y="441"/>
                  </a:lnTo>
                  <a:lnTo>
                    <a:pt x="598" y="428"/>
                  </a:lnTo>
                  <a:lnTo>
                    <a:pt x="601" y="416"/>
                  </a:lnTo>
                  <a:lnTo>
                    <a:pt x="614" y="401"/>
                  </a:lnTo>
                  <a:lnTo>
                    <a:pt x="624" y="386"/>
                  </a:lnTo>
                  <a:lnTo>
                    <a:pt x="634" y="373"/>
                  </a:lnTo>
                  <a:lnTo>
                    <a:pt x="645" y="352"/>
                  </a:lnTo>
                  <a:lnTo>
                    <a:pt x="649" y="339"/>
                  </a:lnTo>
                  <a:lnTo>
                    <a:pt x="650" y="332"/>
                  </a:lnTo>
                  <a:lnTo>
                    <a:pt x="654" y="329"/>
                  </a:lnTo>
                  <a:lnTo>
                    <a:pt x="667" y="334"/>
                  </a:lnTo>
                  <a:lnTo>
                    <a:pt x="665" y="348"/>
                  </a:lnTo>
                  <a:lnTo>
                    <a:pt x="671" y="345"/>
                  </a:lnTo>
                  <a:lnTo>
                    <a:pt x="678" y="332"/>
                  </a:lnTo>
                  <a:lnTo>
                    <a:pt x="682" y="320"/>
                  </a:lnTo>
                  <a:close/>
                  <a:moveTo>
                    <a:pt x="52" y="772"/>
                  </a:moveTo>
                  <a:lnTo>
                    <a:pt x="54" y="774"/>
                  </a:lnTo>
                  <a:lnTo>
                    <a:pt x="55" y="776"/>
                  </a:lnTo>
                  <a:lnTo>
                    <a:pt x="58" y="781"/>
                  </a:lnTo>
                  <a:lnTo>
                    <a:pt x="57" y="783"/>
                  </a:lnTo>
                  <a:lnTo>
                    <a:pt x="50" y="785"/>
                  </a:lnTo>
                  <a:lnTo>
                    <a:pt x="45" y="788"/>
                  </a:lnTo>
                  <a:lnTo>
                    <a:pt x="42" y="791"/>
                  </a:lnTo>
                  <a:lnTo>
                    <a:pt x="40" y="789"/>
                  </a:lnTo>
                  <a:lnTo>
                    <a:pt x="41" y="784"/>
                  </a:lnTo>
                  <a:lnTo>
                    <a:pt x="41" y="779"/>
                  </a:lnTo>
                  <a:lnTo>
                    <a:pt x="41" y="776"/>
                  </a:lnTo>
                  <a:lnTo>
                    <a:pt x="45" y="774"/>
                  </a:lnTo>
                  <a:lnTo>
                    <a:pt x="45" y="771"/>
                  </a:lnTo>
                  <a:lnTo>
                    <a:pt x="46" y="768"/>
                  </a:lnTo>
                  <a:lnTo>
                    <a:pt x="46" y="770"/>
                  </a:lnTo>
                  <a:lnTo>
                    <a:pt x="52" y="772"/>
                  </a:lnTo>
                  <a:close/>
                  <a:moveTo>
                    <a:pt x="46" y="761"/>
                  </a:moveTo>
                  <a:lnTo>
                    <a:pt x="44" y="763"/>
                  </a:lnTo>
                  <a:lnTo>
                    <a:pt x="39" y="765"/>
                  </a:lnTo>
                  <a:lnTo>
                    <a:pt x="37" y="761"/>
                  </a:lnTo>
                  <a:lnTo>
                    <a:pt x="36" y="759"/>
                  </a:lnTo>
                  <a:lnTo>
                    <a:pt x="36" y="759"/>
                  </a:lnTo>
                  <a:lnTo>
                    <a:pt x="39" y="758"/>
                  </a:lnTo>
                  <a:lnTo>
                    <a:pt x="42" y="759"/>
                  </a:lnTo>
                  <a:lnTo>
                    <a:pt x="46" y="761"/>
                  </a:lnTo>
                  <a:close/>
                  <a:moveTo>
                    <a:pt x="37" y="755"/>
                  </a:moveTo>
                  <a:lnTo>
                    <a:pt x="36" y="757"/>
                  </a:lnTo>
                  <a:lnTo>
                    <a:pt x="29" y="757"/>
                  </a:lnTo>
                  <a:lnTo>
                    <a:pt x="31" y="754"/>
                  </a:lnTo>
                  <a:lnTo>
                    <a:pt x="37" y="755"/>
                  </a:lnTo>
                  <a:close/>
                  <a:moveTo>
                    <a:pt x="22" y="746"/>
                  </a:moveTo>
                  <a:lnTo>
                    <a:pt x="23" y="748"/>
                  </a:lnTo>
                  <a:lnTo>
                    <a:pt x="26" y="753"/>
                  </a:lnTo>
                  <a:lnTo>
                    <a:pt x="24" y="754"/>
                  </a:lnTo>
                  <a:lnTo>
                    <a:pt x="19" y="753"/>
                  </a:lnTo>
                  <a:lnTo>
                    <a:pt x="18" y="749"/>
                  </a:lnTo>
                  <a:lnTo>
                    <a:pt x="22" y="746"/>
                  </a:lnTo>
                  <a:close/>
                  <a:moveTo>
                    <a:pt x="5" y="739"/>
                  </a:moveTo>
                  <a:lnTo>
                    <a:pt x="5" y="742"/>
                  </a:lnTo>
                  <a:lnTo>
                    <a:pt x="3" y="744"/>
                  </a:lnTo>
                  <a:lnTo>
                    <a:pt x="0" y="741"/>
                  </a:lnTo>
                  <a:lnTo>
                    <a:pt x="1" y="740"/>
                  </a:lnTo>
                  <a:lnTo>
                    <a:pt x="3" y="739"/>
                  </a:lnTo>
                  <a:lnTo>
                    <a:pt x="5" y="739"/>
                  </a:lnTo>
                  <a:close/>
                  <a:moveTo>
                    <a:pt x="332" y="150"/>
                  </a:moveTo>
                  <a:lnTo>
                    <a:pt x="339" y="151"/>
                  </a:lnTo>
                  <a:lnTo>
                    <a:pt x="333" y="157"/>
                  </a:lnTo>
                  <a:lnTo>
                    <a:pt x="323" y="159"/>
                  </a:lnTo>
                  <a:lnTo>
                    <a:pt x="319" y="156"/>
                  </a:lnTo>
                  <a:lnTo>
                    <a:pt x="318" y="152"/>
                  </a:lnTo>
                  <a:lnTo>
                    <a:pt x="332" y="150"/>
                  </a:lnTo>
                  <a:close/>
                  <a:moveTo>
                    <a:pt x="440" y="185"/>
                  </a:moveTo>
                  <a:lnTo>
                    <a:pt x="445" y="186"/>
                  </a:lnTo>
                  <a:lnTo>
                    <a:pt x="445" y="191"/>
                  </a:lnTo>
                  <a:lnTo>
                    <a:pt x="430" y="196"/>
                  </a:lnTo>
                  <a:lnTo>
                    <a:pt x="411" y="203"/>
                  </a:lnTo>
                  <a:lnTo>
                    <a:pt x="409" y="199"/>
                  </a:lnTo>
                  <a:lnTo>
                    <a:pt x="415" y="192"/>
                  </a:lnTo>
                  <a:lnTo>
                    <a:pt x="431" y="187"/>
                  </a:lnTo>
                  <a:lnTo>
                    <a:pt x="440" y="185"/>
                  </a:lnTo>
                  <a:close/>
                  <a:moveTo>
                    <a:pt x="760" y="21"/>
                  </a:moveTo>
                  <a:lnTo>
                    <a:pt x="700" y="72"/>
                  </a:lnTo>
                  <a:lnTo>
                    <a:pt x="613" y="151"/>
                  </a:lnTo>
                  <a:lnTo>
                    <a:pt x="623" y="151"/>
                  </a:lnTo>
                  <a:lnTo>
                    <a:pt x="628" y="156"/>
                  </a:lnTo>
                  <a:lnTo>
                    <a:pt x="631" y="163"/>
                  </a:lnTo>
                  <a:lnTo>
                    <a:pt x="631" y="170"/>
                  </a:lnTo>
                  <a:lnTo>
                    <a:pt x="650" y="164"/>
                  </a:lnTo>
                  <a:lnTo>
                    <a:pt x="666" y="159"/>
                  </a:lnTo>
                  <a:lnTo>
                    <a:pt x="665" y="165"/>
                  </a:lnTo>
                  <a:lnTo>
                    <a:pt x="666" y="172"/>
                  </a:lnTo>
                  <a:lnTo>
                    <a:pt x="670" y="178"/>
                  </a:lnTo>
                  <a:lnTo>
                    <a:pt x="667" y="189"/>
                  </a:lnTo>
                  <a:lnTo>
                    <a:pt x="663" y="205"/>
                  </a:lnTo>
                  <a:lnTo>
                    <a:pt x="675" y="215"/>
                  </a:lnTo>
                  <a:lnTo>
                    <a:pt x="667" y="225"/>
                  </a:lnTo>
                  <a:lnTo>
                    <a:pt x="656" y="231"/>
                  </a:lnTo>
                  <a:lnTo>
                    <a:pt x="654" y="226"/>
                  </a:lnTo>
                  <a:lnTo>
                    <a:pt x="648" y="221"/>
                  </a:lnTo>
                  <a:lnTo>
                    <a:pt x="656" y="208"/>
                  </a:lnTo>
                  <a:lnTo>
                    <a:pt x="652" y="196"/>
                  </a:lnTo>
                  <a:lnTo>
                    <a:pt x="658" y="182"/>
                  </a:lnTo>
                  <a:lnTo>
                    <a:pt x="649" y="182"/>
                  </a:lnTo>
                  <a:lnTo>
                    <a:pt x="631" y="181"/>
                  </a:lnTo>
                  <a:lnTo>
                    <a:pt x="622" y="177"/>
                  </a:lnTo>
                  <a:lnTo>
                    <a:pt x="614" y="163"/>
                  </a:lnTo>
                  <a:lnTo>
                    <a:pt x="605" y="160"/>
                  </a:lnTo>
                  <a:lnTo>
                    <a:pt x="592" y="155"/>
                  </a:lnTo>
                  <a:lnTo>
                    <a:pt x="575" y="156"/>
                  </a:lnTo>
                  <a:lnTo>
                    <a:pt x="561" y="148"/>
                  </a:lnTo>
                  <a:lnTo>
                    <a:pt x="554" y="142"/>
                  </a:lnTo>
                  <a:lnTo>
                    <a:pt x="537" y="146"/>
                  </a:lnTo>
                  <a:lnTo>
                    <a:pt x="530" y="156"/>
                  </a:lnTo>
                  <a:lnTo>
                    <a:pt x="523" y="157"/>
                  </a:lnTo>
                  <a:lnTo>
                    <a:pt x="506" y="160"/>
                  </a:lnTo>
                  <a:lnTo>
                    <a:pt x="491" y="165"/>
                  </a:lnTo>
                  <a:lnTo>
                    <a:pt x="475" y="166"/>
                  </a:lnTo>
                  <a:lnTo>
                    <a:pt x="483" y="160"/>
                  </a:lnTo>
                  <a:lnTo>
                    <a:pt x="504" y="144"/>
                  </a:lnTo>
                  <a:lnTo>
                    <a:pt x="521" y="140"/>
                  </a:lnTo>
                  <a:lnTo>
                    <a:pt x="522" y="137"/>
                  </a:lnTo>
                  <a:lnTo>
                    <a:pt x="498" y="144"/>
                  </a:lnTo>
                  <a:lnTo>
                    <a:pt x="480" y="155"/>
                  </a:lnTo>
                  <a:lnTo>
                    <a:pt x="453" y="165"/>
                  </a:lnTo>
                  <a:lnTo>
                    <a:pt x="453" y="172"/>
                  </a:lnTo>
                  <a:lnTo>
                    <a:pt x="431" y="182"/>
                  </a:lnTo>
                  <a:lnTo>
                    <a:pt x="411" y="189"/>
                  </a:lnTo>
                  <a:lnTo>
                    <a:pt x="396" y="194"/>
                  </a:lnTo>
                  <a:lnTo>
                    <a:pt x="385" y="199"/>
                  </a:lnTo>
                  <a:lnTo>
                    <a:pt x="361" y="207"/>
                  </a:lnTo>
                  <a:lnTo>
                    <a:pt x="349" y="215"/>
                  </a:lnTo>
                  <a:lnTo>
                    <a:pt x="330" y="221"/>
                  </a:lnTo>
                  <a:lnTo>
                    <a:pt x="322" y="220"/>
                  </a:lnTo>
                  <a:lnTo>
                    <a:pt x="307" y="224"/>
                  </a:lnTo>
                  <a:lnTo>
                    <a:pt x="289" y="228"/>
                  </a:lnTo>
                  <a:lnTo>
                    <a:pt x="275" y="233"/>
                  </a:lnTo>
                  <a:lnTo>
                    <a:pt x="252" y="237"/>
                  </a:lnTo>
                  <a:lnTo>
                    <a:pt x="252" y="234"/>
                  </a:lnTo>
                  <a:lnTo>
                    <a:pt x="272" y="228"/>
                  </a:lnTo>
                  <a:lnTo>
                    <a:pt x="288" y="224"/>
                  </a:lnTo>
                  <a:lnTo>
                    <a:pt x="309" y="216"/>
                  </a:lnTo>
                  <a:lnTo>
                    <a:pt x="324" y="213"/>
                  </a:lnTo>
                  <a:lnTo>
                    <a:pt x="337" y="207"/>
                  </a:lnTo>
                  <a:lnTo>
                    <a:pt x="362" y="198"/>
                  </a:lnTo>
                  <a:lnTo>
                    <a:pt x="369" y="196"/>
                  </a:lnTo>
                  <a:lnTo>
                    <a:pt x="382" y="191"/>
                  </a:lnTo>
                  <a:lnTo>
                    <a:pt x="397" y="179"/>
                  </a:lnTo>
                  <a:lnTo>
                    <a:pt x="411" y="170"/>
                  </a:lnTo>
                  <a:lnTo>
                    <a:pt x="395" y="176"/>
                  </a:lnTo>
                  <a:lnTo>
                    <a:pt x="393" y="173"/>
                  </a:lnTo>
                  <a:lnTo>
                    <a:pt x="380" y="178"/>
                  </a:lnTo>
                  <a:lnTo>
                    <a:pt x="382" y="170"/>
                  </a:lnTo>
                  <a:lnTo>
                    <a:pt x="374" y="176"/>
                  </a:lnTo>
                  <a:lnTo>
                    <a:pt x="378" y="168"/>
                  </a:lnTo>
                  <a:lnTo>
                    <a:pt x="359" y="174"/>
                  </a:lnTo>
                  <a:lnTo>
                    <a:pt x="352" y="174"/>
                  </a:lnTo>
                  <a:lnTo>
                    <a:pt x="362" y="165"/>
                  </a:lnTo>
                  <a:lnTo>
                    <a:pt x="370" y="161"/>
                  </a:lnTo>
                  <a:lnTo>
                    <a:pt x="369" y="156"/>
                  </a:lnTo>
                  <a:lnTo>
                    <a:pt x="350" y="159"/>
                  </a:lnTo>
                  <a:lnTo>
                    <a:pt x="349" y="152"/>
                  </a:lnTo>
                  <a:lnTo>
                    <a:pt x="346" y="148"/>
                  </a:lnTo>
                  <a:lnTo>
                    <a:pt x="356" y="139"/>
                  </a:lnTo>
                  <a:lnTo>
                    <a:pt x="356" y="134"/>
                  </a:lnTo>
                  <a:lnTo>
                    <a:pt x="370" y="126"/>
                  </a:lnTo>
                  <a:lnTo>
                    <a:pt x="388" y="117"/>
                  </a:lnTo>
                  <a:lnTo>
                    <a:pt x="402" y="111"/>
                  </a:lnTo>
                  <a:lnTo>
                    <a:pt x="411" y="109"/>
                  </a:lnTo>
                  <a:lnTo>
                    <a:pt x="415" y="112"/>
                  </a:lnTo>
                  <a:lnTo>
                    <a:pt x="433" y="104"/>
                  </a:lnTo>
                  <a:lnTo>
                    <a:pt x="440" y="105"/>
                  </a:lnTo>
                  <a:lnTo>
                    <a:pt x="453" y="103"/>
                  </a:lnTo>
                  <a:lnTo>
                    <a:pt x="459" y="96"/>
                  </a:lnTo>
                  <a:lnTo>
                    <a:pt x="457" y="94"/>
                  </a:lnTo>
                  <a:lnTo>
                    <a:pt x="471" y="87"/>
                  </a:lnTo>
                  <a:lnTo>
                    <a:pt x="465" y="87"/>
                  </a:lnTo>
                  <a:lnTo>
                    <a:pt x="449" y="91"/>
                  </a:lnTo>
                  <a:lnTo>
                    <a:pt x="441" y="94"/>
                  </a:lnTo>
                  <a:lnTo>
                    <a:pt x="439" y="91"/>
                  </a:lnTo>
                  <a:lnTo>
                    <a:pt x="421" y="92"/>
                  </a:lnTo>
                  <a:lnTo>
                    <a:pt x="409" y="88"/>
                  </a:lnTo>
                  <a:lnTo>
                    <a:pt x="413" y="83"/>
                  </a:lnTo>
                  <a:lnTo>
                    <a:pt x="410" y="75"/>
                  </a:lnTo>
                  <a:lnTo>
                    <a:pt x="433" y="70"/>
                  </a:lnTo>
                  <a:lnTo>
                    <a:pt x="466" y="64"/>
                  </a:lnTo>
                  <a:lnTo>
                    <a:pt x="474" y="64"/>
                  </a:lnTo>
                  <a:lnTo>
                    <a:pt x="463" y="70"/>
                  </a:lnTo>
                  <a:lnTo>
                    <a:pt x="485" y="70"/>
                  </a:lnTo>
                  <a:lnTo>
                    <a:pt x="489" y="61"/>
                  </a:lnTo>
                  <a:lnTo>
                    <a:pt x="483" y="56"/>
                  </a:lnTo>
                  <a:lnTo>
                    <a:pt x="485" y="48"/>
                  </a:lnTo>
                  <a:lnTo>
                    <a:pt x="483" y="43"/>
                  </a:lnTo>
                  <a:lnTo>
                    <a:pt x="475" y="39"/>
                  </a:lnTo>
                  <a:lnTo>
                    <a:pt x="492" y="33"/>
                  </a:lnTo>
                  <a:lnTo>
                    <a:pt x="509" y="31"/>
                  </a:lnTo>
                  <a:lnTo>
                    <a:pt x="532" y="25"/>
                  </a:lnTo>
                  <a:lnTo>
                    <a:pt x="543" y="18"/>
                  </a:lnTo>
                  <a:lnTo>
                    <a:pt x="563" y="12"/>
                  </a:lnTo>
                  <a:lnTo>
                    <a:pt x="574" y="10"/>
                  </a:lnTo>
                  <a:lnTo>
                    <a:pt x="601" y="5"/>
                  </a:lnTo>
                  <a:lnTo>
                    <a:pt x="609" y="7"/>
                  </a:lnTo>
                  <a:lnTo>
                    <a:pt x="635" y="0"/>
                  </a:lnTo>
                  <a:lnTo>
                    <a:pt x="645" y="3"/>
                  </a:lnTo>
                  <a:lnTo>
                    <a:pt x="644" y="8"/>
                  </a:lnTo>
                  <a:lnTo>
                    <a:pt x="653" y="5"/>
                  </a:lnTo>
                  <a:lnTo>
                    <a:pt x="667" y="7"/>
                  </a:lnTo>
                  <a:lnTo>
                    <a:pt x="662" y="9"/>
                  </a:lnTo>
                  <a:lnTo>
                    <a:pt x="675" y="10"/>
                  </a:lnTo>
                  <a:lnTo>
                    <a:pt x="688" y="9"/>
                  </a:lnTo>
                  <a:lnTo>
                    <a:pt x="702" y="14"/>
                  </a:lnTo>
                  <a:lnTo>
                    <a:pt x="721" y="16"/>
                  </a:lnTo>
                  <a:lnTo>
                    <a:pt x="725" y="17"/>
                  </a:lnTo>
                  <a:lnTo>
                    <a:pt x="741" y="14"/>
                  </a:lnTo>
                  <a:lnTo>
                    <a:pt x="752" y="18"/>
                  </a:lnTo>
                  <a:lnTo>
                    <a:pt x="760" y="21"/>
                  </a:lnTo>
                  <a:lnTo>
                    <a:pt x="760" y="21"/>
                  </a:lnTo>
                  <a:close/>
                  <a:moveTo>
                    <a:pt x="336" y="103"/>
                  </a:moveTo>
                  <a:lnTo>
                    <a:pt x="340" y="104"/>
                  </a:lnTo>
                  <a:lnTo>
                    <a:pt x="348" y="103"/>
                  </a:lnTo>
                  <a:lnTo>
                    <a:pt x="352" y="105"/>
                  </a:lnTo>
                  <a:lnTo>
                    <a:pt x="359" y="108"/>
                  </a:lnTo>
                  <a:lnTo>
                    <a:pt x="357" y="109"/>
                  </a:lnTo>
                  <a:lnTo>
                    <a:pt x="345" y="113"/>
                  </a:lnTo>
                  <a:lnTo>
                    <a:pt x="341" y="109"/>
                  </a:lnTo>
                  <a:lnTo>
                    <a:pt x="340" y="107"/>
                  </a:lnTo>
                  <a:lnTo>
                    <a:pt x="330" y="108"/>
                  </a:lnTo>
                  <a:lnTo>
                    <a:pt x="328" y="107"/>
                  </a:lnTo>
                  <a:lnTo>
                    <a:pt x="336" y="103"/>
                  </a:lnTo>
                  <a:close/>
                </a:path>
              </a:pathLst>
            </a:custGeom>
            <a:solidFill>
              <a:srgbClr val="FCF2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9" name="Freeform 15">
              <a:extLst>
                <a:ext uri="{FF2B5EF4-FFF2-40B4-BE49-F238E27FC236}">
                  <a16:creationId xmlns:a16="http://schemas.microsoft.com/office/drawing/2014/main" id="{296F4722-E24B-50B6-E532-FFA28A1019B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35576" y="1570038"/>
              <a:ext cx="782638" cy="354013"/>
            </a:xfrm>
            <a:custGeom>
              <a:avLst/>
              <a:gdLst>
                <a:gd name="T0" fmla="*/ 488 w 493"/>
                <a:gd name="T1" fmla="*/ 101 h 223"/>
                <a:gd name="T2" fmla="*/ 484 w 493"/>
                <a:gd name="T3" fmla="*/ 119 h 223"/>
                <a:gd name="T4" fmla="*/ 454 w 493"/>
                <a:gd name="T5" fmla="*/ 121 h 223"/>
                <a:gd name="T6" fmla="*/ 452 w 493"/>
                <a:gd name="T7" fmla="*/ 152 h 223"/>
                <a:gd name="T8" fmla="*/ 452 w 493"/>
                <a:gd name="T9" fmla="*/ 186 h 223"/>
                <a:gd name="T10" fmla="*/ 448 w 493"/>
                <a:gd name="T11" fmla="*/ 197 h 223"/>
                <a:gd name="T12" fmla="*/ 432 w 493"/>
                <a:gd name="T13" fmla="*/ 191 h 223"/>
                <a:gd name="T14" fmla="*/ 391 w 493"/>
                <a:gd name="T15" fmla="*/ 188 h 223"/>
                <a:gd name="T16" fmla="*/ 367 w 493"/>
                <a:gd name="T17" fmla="*/ 183 h 223"/>
                <a:gd name="T18" fmla="*/ 362 w 493"/>
                <a:gd name="T19" fmla="*/ 195 h 223"/>
                <a:gd name="T20" fmla="*/ 332 w 493"/>
                <a:gd name="T21" fmla="*/ 192 h 223"/>
                <a:gd name="T22" fmla="*/ 324 w 493"/>
                <a:gd name="T23" fmla="*/ 203 h 223"/>
                <a:gd name="T24" fmla="*/ 310 w 493"/>
                <a:gd name="T25" fmla="*/ 223 h 223"/>
                <a:gd name="T26" fmla="*/ 298 w 493"/>
                <a:gd name="T27" fmla="*/ 217 h 223"/>
                <a:gd name="T28" fmla="*/ 276 w 493"/>
                <a:gd name="T29" fmla="*/ 204 h 223"/>
                <a:gd name="T30" fmla="*/ 266 w 493"/>
                <a:gd name="T31" fmla="*/ 188 h 223"/>
                <a:gd name="T32" fmla="*/ 226 w 493"/>
                <a:gd name="T33" fmla="*/ 178 h 223"/>
                <a:gd name="T34" fmla="*/ 196 w 493"/>
                <a:gd name="T35" fmla="*/ 166 h 223"/>
                <a:gd name="T36" fmla="*/ 162 w 493"/>
                <a:gd name="T37" fmla="*/ 149 h 223"/>
                <a:gd name="T38" fmla="*/ 131 w 493"/>
                <a:gd name="T39" fmla="*/ 157 h 223"/>
                <a:gd name="T40" fmla="*/ 139 w 493"/>
                <a:gd name="T41" fmla="*/ 216 h 223"/>
                <a:gd name="T42" fmla="*/ 118 w 493"/>
                <a:gd name="T43" fmla="*/ 199 h 223"/>
                <a:gd name="T44" fmla="*/ 100 w 493"/>
                <a:gd name="T45" fmla="*/ 206 h 223"/>
                <a:gd name="T46" fmla="*/ 100 w 493"/>
                <a:gd name="T47" fmla="*/ 196 h 223"/>
                <a:gd name="T48" fmla="*/ 80 w 493"/>
                <a:gd name="T49" fmla="*/ 186 h 223"/>
                <a:gd name="T50" fmla="*/ 63 w 493"/>
                <a:gd name="T51" fmla="*/ 167 h 223"/>
                <a:gd name="T52" fmla="*/ 74 w 493"/>
                <a:gd name="T53" fmla="*/ 164 h 223"/>
                <a:gd name="T54" fmla="*/ 82 w 493"/>
                <a:gd name="T55" fmla="*/ 150 h 223"/>
                <a:gd name="T56" fmla="*/ 92 w 493"/>
                <a:gd name="T57" fmla="*/ 137 h 223"/>
                <a:gd name="T58" fmla="*/ 74 w 493"/>
                <a:gd name="T59" fmla="*/ 130 h 223"/>
                <a:gd name="T60" fmla="*/ 50 w 493"/>
                <a:gd name="T61" fmla="*/ 131 h 223"/>
                <a:gd name="T62" fmla="*/ 33 w 493"/>
                <a:gd name="T63" fmla="*/ 132 h 223"/>
                <a:gd name="T64" fmla="*/ 22 w 493"/>
                <a:gd name="T65" fmla="*/ 114 h 223"/>
                <a:gd name="T66" fmla="*/ 1 w 493"/>
                <a:gd name="T67" fmla="*/ 104 h 223"/>
                <a:gd name="T68" fmla="*/ 0 w 493"/>
                <a:gd name="T69" fmla="*/ 91 h 223"/>
                <a:gd name="T70" fmla="*/ 19 w 493"/>
                <a:gd name="T71" fmla="*/ 82 h 223"/>
                <a:gd name="T72" fmla="*/ 37 w 493"/>
                <a:gd name="T73" fmla="*/ 54 h 223"/>
                <a:gd name="T74" fmla="*/ 87 w 493"/>
                <a:gd name="T75" fmla="*/ 65 h 223"/>
                <a:gd name="T76" fmla="*/ 113 w 493"/>
                <a:gd name="T77" fmla="*/ 65 h 223"/>
                <a:gd name="T78" fmla="*/ 150 w 493"/>
                <a:gd name="T79" fmla="*/ 71 h 223"/>
                <a:gd name="T80" fmla="*/ 169 w 493"/>
                <a:gd name="T81" fmla="*/ 67 h 223"/>
                <a:gd name="T82" fmla="*/ 146 w 493"/>
                <a:gd name="T83" fmla="*/ 50 h 223"/>
                <a:gd name="T84" fmla="*/ 152 w 493"/>
                <a:gd name="T85" fmla="*/ 39 h 223"/>
                <a:gd name="T86" fmla="*/ 149 w 493"/>
                <a:gd name="T87" fmla="*/ 24 h 223"/>
                <a:gd name="T88" fmla="*/ 193 w 493"/>
                <a:gd name="T89" fmla="*/ 14 h 223"/>
                <a:gd name="T90" fmla="*/ 224 w 493"/>
                <a:gd name="T91" fmla="*/ 5 h 223"/>
                <a:gd name="T92" fmla="*/ 256 w 493"/>
                <a:gd name="T93" fmla="*/ 2 h 223"/>
                <a:gd name="T94" fmla="*/ 276 w 493"/>
                <a:gd name="T95" fmla="*/ 14 h 223"/>
                <a:gd name="T96" fmla="*/ 296 w 493"/>
                <a:gd name="T97" fmla="*/ 27 h 223"/>
                <a:gd name="T98" fmla="*/ 330 w 493"/>
                <a:gd name="T99" fmla="*/ 11 h 223"/>
                <a:gd name="T100" fmla="*/ 349 w 493"/>
                <a:gd name="T101" fmla="*/ 28 h 223"/>
                <a:gd name="T102" fmla="*/ 396 w 493"/>
                <a:gd name="T103" fmla="*/ 59 h 223"/>
                <a:gd name="T104" fmla="*/ 432 w 493"/>
                <a:gd name="T105" fmla="*/ 65 h 223"/>
                <a:gd name="T106" fmla="*/ 449 w 493"/>
                <a:gd name="T107" fmla="*/ 75 h 223"/>
                <a:gd name="T108" fmla="*/ 467 w 493"/>
                <a:gd name="T109" fmla="*/ 84 h 223"/>
                <a:gd name="T110" fmla="*/ 493 w 493"/>
                <a:gd name="T111" fmla="*/ 92 h 2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493" h="223">
                  <a:moveTo>
                    <a:pt x="493" y="92"/>
                  </a:moveTo>
                  <a:lnTo>
                    <a:pt x="488" y="101"/>
                  </a:lnTo>
                  <a:lnTo>
                    <a:pt x="478" y="104"/>
                  </a:lnTo>
                  <a:lnTo>
                    <a:pt x="484" y="119"/>
                  </a:lnTo>
                  <a:lnTo>
                    <a:pt x="480" y="126"/>
                  </a:lnTo>
                  <a:lnTo>
                    <a:pt x="454" y="121"/>
                  </a:lnTo>
                  <a:lnTo>
                    <a:pt x="457" y="149"/>
                  </a:lnTo>
                  <a:lnTo>
                    <a:pt x="452" y="152"/>
                  </a:lnTo>
                  <a:lnTo>
                    <a:pt x="430" y="158"/>
                  </a:lnTo>
                  <a:lnTo>
                    <a:pt x="452" y="186"/>
                  </a:lnTo>
                  <a:lnTo>
                    <a:pt x="444" y="190"/>
                  </a:lnTo>
                  <a:lnTo>
                    <a:pt x="448" y="197"/>
                  </a:lnTo>
                  <a:lnTo>
                    <a:pt x="440" y="195"/>
                  </a:lnTo>
                  <a:lnTo>
                    <a:pt x="432" y="191"/>
                  </a:lnTo>
                  <a:lnTo>
                    <a:pt x="412" y="190"/>
                  </a:lnTo>
                  <a:lnTo>
                    <a:pt x="391" y="188"/>
                  </a:lnTo>
                  <a:lnTo>
                    <a:pt x="387" y="191"/>
                  </a:lnTo>
                  <a:lnTo>
                    <a:pt x="367" y="183"/>
                  </a:lnTo>
                  <a:lnTo>
                    <a:pt x="361" y="187"/>
                  </a:lnTo>
                  <a:lnTo>
                    <a:pt x="362" y="195"/>
                  </a:lnTo>
                  <a:lnTo>
                    <a:pt x="340" y="191"/>
                  </a:lnTo>
                  <a:lnTo>
                    <a:pt x="332" y="192"/>
                  </a:lnTo>
                  <a:lnTo>
                    <a:pt x="331" y="199"/>
                  </a:lnTo>
                  <a:lnTo>
                    <a:pt x="324" y="203"/>
                  </a:lnTo>
                  <a:lnTo>
                    <a:pt x="313" y="213"/>
                  </a:lnTo>
                  <a:lnTo>
                    <a:pt x="310" y="223"/>
                  </a:lnTo>
                  <a:lnTo>
                    <a:pt x="305" y="223"/>
                  </a:lnTo>
                  <a:lnTo>
                    <a:pt x="298" y="217"/>
                  </a:lnTo>
                  <a:lnTo>
                    <a:pt x="283" y="217"/>
                  </a:lnTo>
                  <a:lnTo>
                    <a:pt x="276" y="204"/>
                  </a:lnTo>
                  <a:lnTo>
                    <a:pt x="270" y="204"/>
                  </a:lnTo>
                  <a:lnTo>
                    <a:pt x="266" y="188"/>
                  </a:lnTo>
                  <a:lnTo>
                    <a:pt x="248" y="177"/>
                  </a:lnTo>
                  <a:lnTo>
                    <a:pt x="226" y="178"/>
                  </a:lnTo>
                  <a:lnTo>
                    <a:pt x="213" y="180"/>
                  </a:lnTo>
                  <a:lnTo>
                    <a:pt x="196" y="166"/>
                  </a:lnTo>
                  <a:lnTo>
                    <a:pt x="185" y="161"/>
                  </a:lnTo>
                  <a:lnTo>
                    <a:pt x="162" y="149"/>
                  </a:lnTo>
                  <a:lnTo>
                    <a:pt x="159" y="148"/>
                  </a:lnTo>
                  <a:lnTo>
                    <a:pt x="131" y="157"/>
                  </a:lnTo>
                  <a:lnTo>
                    <a:pt x="145" y="214"/>
                  </a:lnTo>
                  <a:lnTo>
                    <a:pt x="139" y="216"/>
                  </a:lnTo>
                  <a:lnTo>
                    <a:pt x="128" y="203"/>
                  </a:lnTo>
                  <a:lnTo>
                    <a:pt x="118" y="199"/>
                  </a:lnTo>
                  <a:lnTo>
                    <a:pt x="104" y="201"/>
                  </a:lnTo>
                  <a:lnTo>
                    <a:pt x="100" y="206"/>
                  </a:lnTo>
                  <a:lnTo>
                    <a:pt x="98" y="203"/>
                  </a:lnTo>
                  <a:lnTo>
                    <a:pt x="100" y="196"/>
                  </a:lnTo>
                  <a:lnTo>
                    <a:pt x="96" y="192"/>
                  </a:lnTo>
                  <a:lnTo>
                    <a:pt x="80" y="186"/>
                  </a:lnTo>
                  <a:lnTo>
                    <a:pt x="70" y="171"/>
                  </a:lnTo>
                  <a:lnTo>
                    <a:pt x="63" y="167"/>
                  </a:lnTo>
                  <a:lnTo>
                    <a:pt x="62" y="162"/>
                  </a:lnTo>
                  <a:lnTo>
                    <a:pt x="74" y="164"/>
                  </a:lnTo>
                  <a:lnTo>
                    <a:pt x="71" y="153"/>
                  </a:lnTo>
                  <a:lnTo>
                    <a:pt x="82" y="150"/>
                  </a:lnTo>
                  <a:lnTo>
                    <a:pt x="93" y="153"/>
                  </a:lnTo>
                  <a:lnTo>
                    <a:pt x="92" y="137"/>
                  </a:lnTo>
                  <a:lnTo>
                    <a:pt x="87" y="128"/>
                  </a:lnTo>
                  <a:lnTo>
                    <a:pt x="74" y="130"/>
                  </a:lnTo>
                  <a:lnTo>
                    <a:pt x="63" y="126"/>
                  </a:lnTo>
                  <a:lnTo>
                    <a:pt x="50" y="131"/>
                  </a:lnTo>
                  <a:lnTo>
                    <a:pt x="39" y="135"/>
                  </a:lnTo>
                  <a:lnTo>
                    <a:pt x="33" y="132"/>
                  </a:lnTo>
                  <a:lnTo>
                    <a:pt x="32" y="126"/>
                  </a:lnTo>
                  <a:lnTo>
                    <a:pt x="22" y="114"/>
                  </a:lnTo>
                  <a:lnTo>
                    <a:pt x="13" y="115"/>
                  </a:lnTo>
                  <a:lnTo>
                    <a:pt x="1" y="104"/>
                  </a:lnTo>
                  <a:lnTo>
                    <a:pt x="5" y="93"/>
                  </a:lnTo>
                  <a:lnTo>
                    <a:pt x="0" y="91"/>
                  </a:lnTo>
                  <a:lnTo>
                    <a:pt x="6" y="72"/>
                  </a:lnTo>
                  <a:lnTo>
                    <a:pt x="19" y="82"/>
                  </a:lnTo>
                  <a:lnTo>
                    <a:pt x="18" y="70"/>
                  </a:lnTo>
                  <a:lnTo>
                    <a:pt x="37" y="54"/>
                  </a:lnTo>
                  <a:lnTo>
                    <a:pt x="57" y="54"/>
                  </a:lnTo>
                  <a:lnTo>
                    <a:pt x="87" y="65"/>
                  </a:lnTo>
                  <a:lnTo>
                    <a:pt x="102" y="70"/>
                  </a:lnTo>
                  <a:lnTo>
                    <a:pt x="113" y="65"/>
                  </a:lnTo>
                  <a:lnTo>
                    <a:pt x="131" y="65"/>
                  </a:lnTo>
                  <a:lnTo>
                    <a:pt x="150" y="71"/>
                  </a:lnTo>
                  <a:lnTo>
                    <a:pt x="152" y="66"/>
                  </a:lnTo>
                  <a:lnTo>
                    <a:pt x="169" y="67"/>
                  </a:lnTo>
                  <a:lnTo>
                    <a:pt x="169" y="61"/>
                  </a:lnTo>
                  <a:lnTo>
                    <a:pt x="146" y="50"/>
                  </a:lnTo>
                  <a:lnTo>
                    <a:pt x="156" y="43"/>
                  </a:lnTo>
                  <a:lnTo>
                    <a:pt x="152" y="39"/>
                  </a:lnTo>
                  <a:lnTo>
                    <a:pt x="162" y="35"/>
                  </a:lnTo>
                  <a:lnTo>
                    <a:pt x="149" y="24"/>
                  </a:lnTo>
                  <a:lnTo>
                    <a:pt x="153" y="19"/>
                  </a:lnTo>
                  <a:lnTo>
                    <a:pt x="193" y="14"/>
                  </a:lnTo>
                  <a:lnTo>
                    <a:pt x="197" y="10"/>
                  </a:lnTo>
                  <a:lnTo>
                    <a:pt x="224" y="5"/>
                  </a:lnTo>
                  <a:lnTo>
                    <a:pt x="232" y="0"/>
                  </a:lnTo>
                  <a:lnTo>
                    <a:pt x="256" y="2"/>
                  </a:lnTo>
                  <a:lnTo>
                    <a:pt x="265" y="18"/>
                  </a:lnTo>
                  <a:lnTo>
                    <a:pt x="276" y="14"/>
                  </a:lnTo>
                  <a:lnTo>
                    <a:pt x="293" y="19"/>
                  </a:lnTo>
                  <a:lnTo>
                    <a:pt x="296" y="27"/>
                  </a:lnTo>
                  <a:lnTo>
                    <a:pt x="308" y="27"/>
                  </a:lnTo>
                  <a:lnTo>
                    <a:pt x="330" y="11"/>
                  </a:lnTo>
                  <a:lnTo>
                    <a:pt x="327" y="17"/>
                  </a:lnTo>
                  <a:lnTo>
                    <a:pt x="349" y="28"/>
                  </a:lnTo>
                  <a:lnTo>
                    <a:pt x="393" y="66"/>
                  </a:lnTo>
                  <a:lnTo>
                    <a:pt x="396" y="59"/>
                  </a:lnTo>
                  <a:lnTo>
                    <a:pt x="415" y="67"/>
                  </a:lnTo>
                  <a:lnTo>
                    <a:pt x="432" y="65"/>
                  </a:lnTo>
                  <a:lnTo>
                    <a:pt x="440" y="66"/>
                  </a:lnTo>
                  <a:lnTo>
                    <a:pt x="449" y="75"/>
                  </a:lnTo>
                  <a:lnTo>
                    <a:pt x="460" y="78"/>
                  </a:lnTo>
                  <a:lnTo>
                    <a:pt x="467" y="84"/>
                  </a:lnTo>
                  <a:lnTo>
                    <a:pt x="482" y="83"/>
                  </a:lnTo>
                  <a:lnTo>
                    <a:pt x="493" y="92"/>
                  </a:lnTo>
                  <a:close/>
                </a:path>
              </a:pathLst>
            </a:custGeom>
            <a:solidFill>
              <a:srgbClr val="B3FC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0" name="Freeform 16">
              <a:extLst>
                <a:ext uri="{FF2B5EF4-FFF2-40B4-BE49-F238E27FC236}">
                  <a16:creationId xmlns:a16="http://schemas.microsoft.com/office/drawing/2014/main" id="{1203D9B2-C1A2-6BA5-8501-25464EEB56DF}"/>
                </a:ext>
              </a:extLst>
            </p:cNvPr>
            <p:cNvSpPr>
              <a:spLocks/>
            </p:cNvSpPr>
            <p:nvPr/>
          </p:nvSpPr>
          <p:spPr bwMode="auto">
            <a:xfrm>
              <a:off x="5443538" y="1804988"/>
              <a:ext cx="371475" cy="207963"/>
            </a:xfrm>
            <a:custGeom>
              <a:avLst/>
              <a:gdLst>
                <a:gd name="T0" fmla="*/ 14 w 234"/>
                <a:gd name="T1" fmla="*/ 66 h 131"/>
                <a:gd name="T2" fmla="*/ 0 w 234"/>
                <a:gd name="T3" fmla="*/ 9 h 131"/>
                <a:gd name="T4" fmla="*/ 28 w 234"/>
                <a:gd name="T5" fmla="*/ 0 h 131"/>
                <a:gd name="T6" fmla="*/ 31 w 234"/>
                <a:gd name="T7" fmla="*/ 1 h 131"/>
                <a:gd name="T8" fmla="*/ 54 w 234"/>
                <a:gd name="T9" fmla="*/ 13 h 131"/>
                <a:gd name="T10" fmla="*/ 65 w 234"/>
                <a:gd name="T11" fmla="*/ 18 h 131"/>
                <a:gd name="T12" fmla="*/ 82 w 234"/>
                <a:gd name="T13" fmla="*/ 32 h 131"/>
                <a:gd name="T14" fmla="*/ 95 w 234"/>
                <a:gd name="T15" fmla="*/ 30 h 131"/>
                <a:gd name="T16" fmla="*/ 117 w 234"/>
                <a:gd name="T17" fmla="*/ 29 h 131"/>
                <a:gd name="T18" fmla="*/ 135 w 234"/>
                <a:gd name="T19" fmla="*/ 40 h 131"/>
                <a:gd name="T20" fmla="*/ 139 w 234"/>
                <a:gd name="T21" fmla="*/ 56 h 131"/>
                <a:gd name="T22" fmla="*/ 145 w 234"/>
                <a:gd name="T23" fmla="*/ 56 h 131"/>
                <a:gd name="T24" fmla="*/ 152 w 234"/>
                <a:gd name="T25" fmla="*/ 69 h 131"/>
                <a:gd name="T26" fmla="*/ 167 w 234"/>
                <a:gd name="T27" fmla="*/ 69 h 131"/>
                <a:gd name="T28" fmla="*/ 174 w 234"/>
                <a:gd name="T29" fmla="*/ 75 h 131"/>
                <a:gd name="T30" fmla="*/ 179 w 234"/>
                <a:gd name="T31" fmla="*/ 75 h 131"/>
                <a:gd name="T32" fmla="*/ 182 w 234"/>
                <a:gd name="T33" fmla="*/ 65 h 131"/>
                <a:gd name="T34" fmla="*/ 193 w 234"/>
                <a:gd name="T35" fmla="*/ 55 h 131"/>
                <a:gd name="T36" fmla="*/ 200 w 234"/>
                <a:gd name="T37" fmla="*/ 51 h 131"/>
                <a:gd name="T38" fmla="*/ 205 w 234"/>
                <a:gd name="T39" fmla="*/ 52 h 131"/>
                <a:gd name="T40" fmla="*/ 197 w 234"/>
                <a:gd name="T41" fmla="*/ 64 h 131"/>
                <a:gd name="T42" fmla="*/ 209 w 234"/>
                <a:gd name="T43" fmla="*/ 69 h 131"/>
                <a:gd name="T44" fmla="*/ 217 w 234"/>
                <a:gd name="T45" fmla="*/ 65 h 131"/>
                <a:gd name="T46" fmla="*/ 234 w 234"/>
                <a:gd name="T47" fmla="*/ 74 h 131"/>
                <a:gd name="T48" fmla="*/ 221 w 234"/>
                <a:gd name="T49" fmla="*/ 84 h 131"/>
                <a:gd name="T50" fmla="*/ 212 w 234"/>
                <a:gd name="T51" fmla="*/ 83 h 131"/>
                <a:gd name="T52" fmla="*/ 206 w 234"/>
                <a:gd name="T53" fmla="*/ 83 h 131"/>
                <a:gd name="T54" fmla="*/ 203 w 234"/>
                <a:gd name="T55" fmla="*/ 78 h 131"/>
                <a:gd name="T56" fmla="*/ 203 w 234"/>
                <a:gd name="T57" fmla="*/ 73 h 131"/>
                <a:gd name="T58" fmla="*/ 187 w 234"/>
                <a:gd name="T59" fmla="*/ 75 h 131"/>
                <a:gd name="T60" fmla="*/ 187 w 234"/>
                <a:gd name="T61" fmla="*/ 86 h 131"/>
                <a:gd name="T62" fmla="*/ 183 w 234"/>
                <a:gd name="T63" fmla="*/ 94 h 131"/>
                <a:gd name="T64" fmla="*/ 171 w 234"/>
                <a:gd name="T65" fmla="*/ 94 h 131"/>
                <a:gd name="T66" fmla="*/ 170 w 234"/>
                <a:gd name="T67" fmla="*/ 100 h 131"/>
                <a:gd name="T68" fmla="*/ 180 w 234"/>
                <a:gd name="T69" fmla="*/ 104 h 131"/>
                <a:gd name="T70" fmla="*/ 187 w 234"/>
                <a:gd name="T71" fmla="*/ 116 h 131"/>
                <a:gd name="T72" fmla="*/ 183 w 234"/>
                <a:gd name="T73" fmla="*/ 131 h 131"/>
                <a:gd name="T74" fmla="*/ 173 w 234"/>
                <a:gd name="T75" fmla="*/ 129 h 131"/>
                <a:gd name="T76" fmla="*/ 165 w 234"/>
                <a:gd name="T77" fmla="*/ 129 h 131"/>
                <a:gd name="T78" fmla="*/ 162 w 234"/>
                <a:gd name="T79" fmla="*/ 118 h 131"/>
                <a:gd name="T80" fmla="*/ 144 w 234"/>
                <a:gd name="T81" fmla="*/ 112 h 131"/>
                <a:gd name="T82" fmla="*/ 129 w 234"/>
                <a:gd name="T83" fmla="*/ 105 h 131"/>
                <a:gd name="T84" fmla="*/ 119 w 234"/>
                <a:gd name="T85" fmla="*/ 97 h 131"/>
                <a:gd name="T86" fmla="*/ 101 w 234"/>
                <a:gd name="T87" fmla="*/ 86 h 131"/>
                <a:gd name="T88" fmla="*/ 91 w 234"/>
                <a:gd name="T89" fmla="*/ 70 h 131"/>
                <a:gd name="T90" fmla="*/ 86 w 234"/>
                <a:gd name="T91" fmla="*/ 68 h 131"/>
                <a:gd name="T92" fmla="*/ 71 w 234"/>
                <a:gd name="T93" fmla="*/ 68 h 131"/>
                <a:gd name="T94" fmla="*/ 66 w 234"/>
                <a:gd name="T95" fmla="*/ 65 h 131"/>
                <a:gd name="T96" fmla="*/ 62 w 234"/>
                <a:gd name="T97" fmla="*/ 52 h 131"/>
                <a:gd name="T98" fmla="*/ 43 w 234"/>
                <a:gd name="T99" fmla="*/ 44 h 131"/>
                <a:gd name="T100" fmla="*/ 34 w 234"/>
                <a:gd name="T101" fmla="*/ 52 h 131"/>
                <a:gd name="T102" fmla="*/ 25 w 234"/>
                <a:gd name="T103" fmla="*/ 58 h 131"/>
                <a:gd name="T104" fmla="*/ 30 w 234"/>
                <a:gd name="T105" fmla="*/ 66 h 131"/>
                <a:gd name="T106" fmla="*/ 14 w 234"/>
                <a:gd name="T107" fmla="*/ 66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234" h="131">
                  <a:moveTo>
                    <a:pt x="14" y="66"/>
                  </a:moveTo>
                  <a:lnTo>
                    <a:pt x="0" y="9"/>
                  </a:lnTo>
                  <a:lnTo>
                    <a:pt x="28" y="0"/>
                  </a:lnTo>
                  <a:lnTo>
                    <a:pt x="31" y="1"/>
                  </a:lnTo>
                  <a:lnTo>
                    <a:pt x="54" y="13"/>
                  </a:lnTo>
                  <a:lnTo>
                    <a:pt x="65" y="18"/>
                  </a:lnTo>
                  <a:lnTo>
                    <a:pt x="82" y="32"/>
                  </a:lnTo>
                  <a:lnTo>
                    <a:pt x="95" y="30"/>
                  </a:lnTo>
                  <a:lnTo>
                    <a:pt x="117" y="29"/>
                  </a:lnTo>
                  <a:lnTo>
                    <a:pt x="135" y="40"/>
                  </a:lnTo>
                  <a:lnTo>
                    <a:pt x="139" y="56"/>
                  </a:lnTo>
                  <a:lnTo>
                    <a:pt x="145" y="56"/>
                  </a:lnTo>
                  <a:lnTo>
                    <a:pt x="152" y="69"/>
                  </a:lnTo>
                  <a:lnTo>
                    <a:pt x="167" y="69"/>
                  </a:lnTo>
                  <a:lnTo>
                    <a:pt x="174" y="75"/>
                  </a:lnTo>
                  <a:lnTo>
                    <a:pt x="179" y="75"/>
                  </a:lnTo>
                  <a:lnTo>
                    <a:pt x="182" y="65"/>
                  </a:lnTo>
                  <a:lnTo>
                    <a:pt x="193" y="55"/>
                  </a:lnTo>
                  <a:lnTo>
                    <a:pt x="200" y="51"/>
                  </a:lnTo>
                  <a:lnTo>
                    <a:pt x="205" y="52"/>
                  </a:lnTo>
                  <a:lnTo>
                    <a:pt x="197" y="64"/>
                  </a:lnTo>
                  <a:lnTo>
                    <a:pt x="209" y="69"/>
                  </a:lnTo>
                  <a:lnTo>
                    <a:pt x="217" y="65"/>
                  </a:lnTo>
                  <a:lnTo>
                    <a:pt x="234" y="74"/>
                  </a:lnTo>
                  <a:lnTo>
                    <a:pt x="221" y="84"/>
                  </a:lnTo>
                  <a:lnTo>
                    <a:pt x="212" y="83"/>
                  </a:lnTo>
                  <a:lnTo>
                    <a:pt x="206" y="83"/>
                  </a:lnTo>
                  <a:lnTo>
                    <a:pt x="203" y="78"/>
                  </a:lnTo>
                  <a:lnTo>
                    <a:pt x="203" y="73"/>
                  </a:lnTo>
                  <a:lnTo>
                    <a:pt x="187" y="75"/>
                  </a:lnTo>
                  <a:lnTo>
                    <a:pt x="187" y="86"/>
                  </a:lnTo>
                  <a:lnTo>
                    <a:pt x="183" y="94"/>
                  </a:lnTo>
                  <a:lnTo>
                    <a:pt x="171" y="94"/>
                  </a:lnTo>
                  <a:lnTo>
                    <a:pt x="170" y="100"/>
                  </a:lnTo>
                  <a:lnTo>
                    <a:pt x="180" y="104"/>
                  </a:lnTo>
                  <a:lnTo>
                    <a:pt x="187" y="116"/>
                  </a:lnTo>
                  <a:lnTo>
                    <a:pt x="183" y="131"/>
                  </a:lnTo>
                  <a:lnTo>
                    <a:pt x="173" y="129"/>
                  </a:lnTo>
                  <a:lnTo>
                    <a:pt x="165" y="129"/>
                  </a:lnTo>
                  <a:lnTo>
                    <a:pt x="162" y="118"/>
                  </a:lnTo>
                  <a:lnTo>
                    <a:pt x="144" y="112"/>
                  </a:lnTo>
                  <a:lnTo>
                    <a:pt x="129" y="105"/>
                  </a:lnTo>
                  <a:lnTo>
                    <a:pt x="119" y="97"/>
                  </a:lnTo>
                  <a:lnTo>
                    <a:pt x="101" y="86"/>
                  </a:lnTo>
                  <a:lnTo>
                    <a:pt x="91" y="70"/>
                  </a:lnTo>
                  <a:lnTo>
                    <a:pt x="86" y="68"/>
                  </a:lnTo>
                  <a:lnTo>
                    <a:pt x="71" y="68"/>
                  </a:lnTo>
                  <a:lnTo>
                    <a:pt x="66" y="65"/>
                  </a:lnTo>
                  <a:lnTo>
                    <a:pt x="62" y="52"/>
                  </a:lnTo>
                  <a:lnTo>
                    <a:pt x="43" y="44"/>
                  </a:lnTo>
                  <a:lnTo>
                    <a:pt x="34" y="52"/>
                  </a:lnTo>
                  <a:lnTo>
                    <a:pt x="25" y="58"/>
                  </a:lnTo>
                  <a:lnTo>
                    <a:pt x="30" y="66"/>
                  </a:lnTo>
                  <a:lnTo>
                    <a:pt x="14" y="66"/>
                  </a:lnTo>
                  <a:close/>
                </a:path>
              </a:pathLst>
            </a:custGeom>
            <a:solidFill>
              <a:srgbClr val="F9FC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1" name="Freeform 17">
              <a:extLst>
                <a:ext uri="{FF2B5EF4-FFF2-40B4-BE49-F238E27FC236}">
                  <a16:creationId xmlns:a16="http://schemas.microsoft.com/office/drawing/2014/main" id="{286A319E-C3AD-1E48-B647-ADC766D3304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435851" y="3006725"/>
              <a:ext cx="333375" cy="203200"/>
            </a:xfrm>
            <a:custGeom>
              <a:avLst/>
              <a:gdLst>
                <a:gd name="T0" fmla="*/ 30 w 210"/>
                <a:gd name="T1" fmla="*/ 11 h 128"/>
                <a:gd name="T2" fmla="*/ 65 w 210"/>
                <a:gd name="T3" fmla="*/ 28 h 128"/>
                <a:gd name="T4" fmla="*/ 74 w 210"/>
                <a:gd name="T5" fmla="*/ 45 h 128"/>
                <a:gd name="T6" fmla="*/ 99 w 210"/>
                <a:gd name="T7" fmla="*/ 65 h 128"/>
                <a:gd name="T8" fmla="*/ 87 w 210"/>
                <a:gd name="T9" fmla="*/ 75 h 128"/>
                <a:gd name="T10" fmla="*/ 107 w 210"/>
                <a:gd name="T11" fmla="*/ 102 h 128"/>
                <a:gd name="T12" fmla="*/ 114 w 210"/>
                <a:gd name="T13" fmla="*/ 109 h 128"/>
                <a:gd name="T14" fmla="*/ 120 w 210"/>
                <a:gd name="T15" fmla="*/ 115 h 128"/>
                <a:gd name="T16" fmla="*/ 131 w 210"/>
                <a:gd name="T17" fmla="*/ 127 h 128"/>
                <a:gd name="T18" fmla="*/ 118 w 210"/>
                <a:gd name="T19" fmla="*/ 123 h 128"/>
                <a:gd name="T20" fmla="*/ 94 w 210"/>
                <a:gd name="T21" fmla="*/ 119 h 128"/>
                <a:gd name="T22" fmla="*/ 78 w 210"/>
                <a:gd name="T23" fmla="*/ 100 h 128"/>
                <a:gd name="T24" fmla="*/ 53 w 210"/>
                <a:gd name="T25" fmla="*/ 79 h 128"/>
                <a:gd name="T26" fmla="*/ 32 w 210"/>
                <a:gd name="T27" fmla="*/ 89 h 128"/>
                <a:gd name="T28" fmla="*/ 22 w 210"/>
                <a:gd name="T29" fmla="*/ 106 h 128"/>
                <a:gd name="T30" fmla="*/ 0 w 210"/>
                <a:gd name="T31" fmla="*/ 102 h 128"/>
                <a:gd name="T32" fmla="*/ 6 w 210"/>
                <a:gd name="T33" fmla="*/ 1 h 128"/>
                <a:gd name="T34" fmla="*/ 173 w 210"/>
                <a:gd name="T35" fmla="*/ 22 h 128"/>
                <a:gd name="T36" fmla="*/ 169 w 210"/>
                <a:gd name="T37" fmla="*/ 35 h 128"/>
                <a:gd name="T38" fmla="*/ 165 w 210"/>
                <a:gd name="T39" fmla="*/ 19 h 128"/>
                <a:gd name="T40" fmla="*/ 151 w 210"/>
                <a:gd name="T41" fmla="*/ 6 h 128"/>
                <a:gd name="T42" fmla="*/ 145 w 210"/>
                <a:gd name="T43" fmla="*/ 0 h 128"/>
                <a:gd name="T44" fmla="*/ 156 w 210"/>
                <a:gd name="T45" fmla="*/ 6 h 128"/>
                <a:gd name="T46" fmla="*/ 168 w 210"/>
                <a:gd name="T47" fmla="*/ 16 h 128"/>
                <a:gd name="T48" fmla="*/ 139 w 210"/>
                <a:gd name="T49" fmla="*/ 55 h 128"/>
                <a:gd name="T50" fmla="*/ 123 w 210"/>
                <a:gd name="T51" fmla="*/ 59 h 128"/>
                <a:gd name="T52" fmla="*/ 105 w 210"/>
                <a:gd name="T53" fmla="*/ 50 h 128"/>
                <a:gd name="T54" fmla="*/ 118 w 210"/>
                <a:gd name="T55" fmla="*/ 48 h 128"/>
                <a:gd name="T56" fmla="*/ 130 w 210"/>
                <a:gd name="T57" fmla="*/ 39 h 128"/>
                <a:gd name="T58" fmla="*/ 132 w 210"/>
                <a:gd name="T59" fmla="*/ 46 h 128"/>
                <a:gd name="T60" fmla="*/ 145 w 210"/>
                <a:gd name="T61" fmla="*/ 40 h 128"/>
                <a:gd name="T62" fmla="*/ 152 w 210"/>
                <a:gd name="T63" fmla="*/ 26 h 128"/>
                <a:gd name="T64" fmla="*/ 162 w 210"/>
                <a:gd name="T65" fmla="*/ 28 h 128"/>
                <a:gd name="T66" fmla="*/ 156 w 210"/>
                <a:gd name="T67" fmla="*/ 45 h 128"/>
                <a:gd name="T68" fmla="*/ 147 w 210"/>
                <a:gd name="T69" fmla="*/ 52 h 128"/>
                <a:gd name="T70" fmla="*/ 200 w 210"/>
                <a:gd name="T71" fmla="*/ 46 h 128"/>
                <a:gd name="T72" fmla="*/ 210 w 210"/>
                <a:gd name="T73" fmla="*/ 63 h 128"/>
                <a:gd name="T74" fmla="*/ 205 w 210"/>
                <a:gd name="T75" fmla="*/ 68 h 128"/>
                <a:gd name="T76" fmla="*/ 195 w 210"/>
                <a:gd name="T77" fmla="*/ 53 h 128"/>
                <a:gd name="T78" fmla="*/ 194 w 210"/>
                <a:gd name="T79" fmla="*/ 39 h 1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10" h="128">
                  <a:moveTo>
                    <a:pt x="6" y="1"/>
                  </a:moveTo>
                  <a:lnTo>
                    <a:pt x="30" y="11"/>
                  </a:lnTo>
                  <a:lnTo>
                    <a:pt x="55" y="20"/>
                  </a:lnTo>
                  <a:lnTo>
                    <a:pt x="65" y="28"/>
                  </a:lnTo>
                  <a:lnTo>
                    <a:pt x="71" y="37"/>
                  </a:lnTo>
                  <a:lnTo>
                    <a:pt x="74" y="45"/>
                  </a:lnTo>
                  <a:lnTo>
                    <a:pt x="96" y="55"/>
                  </a:lnTo>
                  <a:lnTo>
                    <a:pt x="99" y="65"/>
                  </a:lnTo>
                  <a:lnTo>
                    <a:pt x="86" y="66"/>
                  </a:lnTo>
                  <a:lnTo>
                    <a:pt x="87" y="75"/>
                  </a:lnTo>
                  <a:lnTo>
                    <a:pt x="100" y="87"/>
                  </a:lnTo>
                  <a:lnTo>
                    <a:pt x="107" y="102"/>
                  </a:lnTo>
                  <a:lnTo>
                    <a:pt x="116" y="102"/>
                  </a:lnTo>
                  <a:lnTo>
                    <a:pt x="114" y="109"/>
                  </a:lnTo>
                  <a:lnTo>
                    <a:pt x="123" y="111"/>
                  </a:lnTo>
                  <a:lnTo>
                    <a:pt x="120" y="115"/>
                  </a:lnTo>
                  <a:lnTo>
                    <a:pt x="134" y="122"/>
                  </a:lnTo>
                  <a:lnTo>
                    <a:pt x="131" y="127"/>
                  </a:lnTo>
                  <a:lnTo>
                    <a:pt x="122" y="128"/>
                  </a:lnTo>
                  <a:lnTo>
                    <a:pt x="118" y="123"/>
                  </a:lnTo>
                  <a:lnTo>
                    <a:pt x="108" y="122"/>
                  </a:lnTo>
                  <a:lnTo>
                    <a:pt x="94" y="119"/>
                  </a:lnTo>
                  <a:lnTo>
                    <a:pt x="84" y="109"/>
                  </a:lnTo>
                  <a:lnTo>
                    <a:pt x="78" y="100"/>
                  </a:lnTo>
                  <a:lnTo>
                    <a:pt x="71" y="87"/>
                  </a:lnTo>
                  <a:lnTo>
                    <a:pt x="53" y="79"/>
                  </a:lnTo>
                  <a:lnTo>
                    <a:pt x="42" y="84"/>
                  </a:lnTo>
                  <a:lnTo>
                    <a:pt x="32" y="89"/>
                  </a:lnTo>
                  <a:lnTo>
                    <a:pt x="34" y="100"/>
                  </a:lnTo>
                  <a:lnTo>
                    <a:pt x="22" y="106"/>
                  </a:lnTo>
                  <a:lnTo>
                    <a:pt x="14" y="104"/>
                  </a:lnTo>
                  <a:lnTo>
                    <a:pt x="0" y="102"/>
                  </a:lnTo>
                  <a:lnTo>
                    <a:pt x="4" y="52"/>
                  </a:lnTo>
                  <a:lnTo>
                    <a:pt x="6" y="1"/>
                  </a:lnTo>
                  <a:close/>
                  <a:moveTo>
                    <a:pt x="168" y="16"/>
                  </a:moveTo>
                  <a:lnTo>
                    <a:pt x="173" y="22"/>
                  </a:lnTo>
                  <a:lnTo>
                    <a:pt x="174" y="31"/>
                  </a:lnTo>
                  <a:lnTo>
                    <a:pt x="169" y="35"/>
                  </a:lnTo>
                  <a:lnTo>
                    <a:pt x="168" y="26"/>
                  </a:lnTo>
                  <a:lnTo>
                    <a:pt x="165" y="19"/>
                  </a:lnTo>
                  <a:lnTo>
                    <a:pt x="158" y="14"/>
                  </a:lnTo>
                  <a:lnTo>
                    <a:pt x="151" y="6"/>
                  </a:lnTo>
                  <a:lnTo>
                    <a:pt x="142" y="3"/>
                  </a:lnTo>
                  <a:lnTo>
                    <a:pt x="145" y="0"/>
                  </a:lnTo>
                  <a:lnTo>
                    <a:pt x="152" y="3"/>
                  </a:lnTo>
                  <a:lnTo>
                    <a:pt x="156" y="6"/>
                  </a:lnTo>
                  <a:lnTo>
                    <a:pt x="162" y="10"/>
                  </a:lnTo>
                  <a:lnTo>
                    <a:pt x="168" y="16"/>
                  </a:lnTo>
                  <a:close/>
                  <a:moveTo>
                    <a:pt x="147" y="52"/>
                  </a:moveTo>
                  <a:lnTo>
                    <a:pt x="139" y="55"/>
                  </a:lnTo>
                  <a:lnTo>
                    <a:pt x="131" y="59"/>
                  </a:lnTo>
                  <a:lnTo>
                    <a:pt x="123" y="59"/>
                  </a:lnTo>
                  <a:lnTo>
                    <a:pt x="114" y="54"/>
                  </a:lnTo>
                  <a:lnTo>
                    <a:pt x="105" y="50"/>
                  </a:lnTo>
                  <a:lnTo>
                    <a:pt x="108" y="45"/>
                  </a:lnTo>
                  <a:lnTo>
                    <a:pt x="118" y="48"/>
                  </a:lnTo>
                  <a:lnTo>
                    <a:pt x="127" y="46"/>
                  </a:lnTo>
                  <a:lnTo>
                    <a:pt x="130" y="39"/>
                  </a:lnTo>
                  <a:lnTo>
                    <a:pt x="131" y="37"/>
                  </a:lnTo>
                  <a:lnTo>
                    <a:pt x="132" y="46"/>
                  </a:lnTo>
                  <a:lnTo>
                    <a:pt x="140" y="45"/>
                  </a:lnTo>
                  <a:lnTo>
                    <a:pt x="145" y="40"/>
                  </a:lnTo>
                  <a:lnTo>
                    <a:pt x="152" y="35"/>
                  </a:lnTo>
                  <a:lnTo>
                    <a:pt x="152" y="26"/>
                  </a:lnTo>
                  <a:lnTo>
                    <a:pt x="160" y="24"/>
                  </a:lnTo>
                  <a:lnTo>
                    <a:pt x="162" y="28"/>
                  </a:lnTo>
                  <a:lnTo>
                    <a:pt x="162" y="37"/>
                  </a:lnTo>
                  <a:lnTo>
                    <a:pt x="156" y="45"/>
                  </a:lnTo>
                  <a:lnTo>
                    <a:pt x="149" y="46"/>
                  </a:lnTo>
                  <a:lnTo>
                    <a:pt x="147" y="52"/>
                  </a:lnTo>
                  <a:close/>
                  <a:moveTo>
                    <a:pt x="195" y="44"/>
                  </a:moveTo>
                  <a:lnTo>
                    <a:pt x="200" y="46"/>
                  </a:lnTo>
                  <a:lnTo>
                    <a:pt x="205" y="57"/>
                  </a:lnTo>
                  <a:lnTo>
                    <a:pt x="210" y="63"/>
                  </a:lnTo>
                  <a:lnTo>
                    <a:pt x="209" y="67"/>
                  </a:lnTo>
                  <a:lnTo>
                    <a:pt x="205" y="68"/>
                  </a:lnTo>
                  <a:lnTo>
                    <a:pt x="200" y="63"/>
                  </a:lnTo>
                  <a:lnTo>
                    <a:pt x="195" y="53"/>
                  </a:lnTo>
                  <a:lnTo>
                    <a:pt x="192" y="40"/>
                  </a:lnTo>
                  <a:lnTo>
                    <a:pt x="194" y="39"/>
                  </a:lnTo>
                  <a:lnTo>
                    <a:pt x="195" y="44"/>
                  </a:lnTo>
                  <a:close/>
                </a:path>
              </a:pathLst>
            </a:custGeom>
            <a:solidFill>
              <a:srgbClr val="FCE4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2" name="Freeform 18">
              <a:extLst>
                <a:ext uri="{FF2B5EF4-FFF2-40B4-BE49-F238E27FC236}">
                  <a16:creationId xmlns:a16="http://schemas.microsoft.com/office/drawing/2014/main" id="{1585F39B-A644-1070-6119-2DBC508DB00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35726" y="2805113"/>
              <a:ext cx="1009650" cy="396875"/>
            </a:xfrm>
            <a:custGeom>
              <a:avLst/>
              <a:gdLst>
                <a:gd name="T0" fmla="*/ 620 w 636"/>
                <a:gd name="T1" fmla="*/ 218 h 250"/>
                <a:gd name="T2" fmla="*/ 590 w 636"/>
                <a:gd name="T3" fmla="*/ 206 h 250"/>
                <a:gd name="T4" fmla="*/ 565 w 636"/>
                <a:gd name="T5" fmla="*/ 158 h 250"/>
                <a:gd name="T6" fmla="*/ 525 w 636"/>
                <a:gd name="T7" fmla="*/ 151 h 250"/>
                <a:gd name="T8" fmla="*/ 527 w 636"/>
                <a:gd name="T9" fmla="*/ 125 h 250"/>
                <a:gd name="T10" fmla="*/ 509 w 636"/>
                <a:gd name="T11" fmla="*/ 112 h 250"/>
                <a:gd name="T12" fmla="*/ 518 w 636"/>
                <a:gd name="T13" fmla="*/ 93 h 250"/>
                <a:gd name="T14" fmla="*/ 559 w 636"/>
                <a:gd name="T15" fmla="*/ 140 h 250"/>
                <a:gd name="T16" fmla="*/ 612 w 636"/>
                <a:gd name="T17" fmla="*/ 119 h 250"/>
                <a:gd name="T18" fmla="*/ 409 w 636"/>
                <a:gd name="T19" fmla="*/ 229 h 250"/>
                <a:gd name="T20" fmla="*/ 386 w 636"/>
                <a:gd name="T21" fmla="*/ 247 h 250"/>
                <a:gd name="T22" fmla="*/ 538 w 636"/>
                <a:gd name="T23" fmla="*/ 195 h 250"/>
                <a:gd name="T24" fmla="*/ 547 w 636"/>
                <a:gd name="T25" fmla="*/ 177 h 250"/>
                <a:gd name="T26" fmla="*/ 308 w 636"/>
                <a:gd name="T27" fmla="*/ 36 h 250"/>
                <a:gd name="T28" fmla="*/ 314 w 636"/>
                <a:gd name="T29" fmla="*/ 73 h 250"/>
                <a:gd name="T30" fmla="*/ 297 w 636"/>
                <a:gd name="T31" fmla="*/ 125 h 250"/>
                <a:gd name="T32" fmla="*/ 267 w 636"/>
                <a:gd name="T33" fmla="*/ 141 h 250"/>
                <a:gd name="T34" fmla="*/ 230 w 636"/>
                <a:gd name="T35" fmla="*/ 133 h 250"/>
                <a:gd name="T36" fmla="*/ 200 w 636"/>
                <a:gd name="T37" fmla="*/ 107 h 250"/>
                <a:gd name="T38" fmla="*/ 201 w 636"/>
                <a:gd name="T39" fmla="*/ 55 h 250"/>
                <a:gd name="T40" fmla="*/ 231 w 636"/>
                <a:gd name="T41" fmla="*/ 72 h 250"/>
                <a:gd name="T42" fmla="*/ 271 w 636"/>
                <a:gd name="T43" fmla="*/ 64 h 250"/>
                <a:gd name="T44" fmla="*/ 303 w 636"/>
                <a:gd name="T45" fmla="*/ 19 h 250"/>
                <a:gd name="T46" fmla="*/ 495 w 636"/>
                <a:gd name="T47" fmla="*/ 147 h 250"/>
                <a:gd name="T48" fmla="*/ 455 w 636"/>
                <a:gd name="T49" fmla="*/ 140 h 250"/>
                <a:gd name="T50" fmla="*/ 431 w 636"/>
                <a:gd name="T51" fmla="*/ 143 h 250"/>
                <a:gd name="T52" fmla="*/ 439 w 636"/>
                <a:gd name="T53" fmla="*/ 146 h 250"/>
                <a:gd name="T54" fmla="*/ 465 w 636"/>
                <a:gd name="T55" fmla="*/ 69 h 250"/>
                <a:gd name="T56" fmla="*/ 462 w 636"/>
                <a:gd name="T57" fmla="*/ 99 h 250"/>
                <a:gd name="T58" fmla="*/ 451 w 636"/>
                <a:gd name="T59" fmla="*/ 58 h 250"/>
                <a:gd name="T60" fmla="*/ 416 w 636"/>
                <a:gd name="T61" fmla="*/ 60 h 250"/>
                <a:gd name="T62" fmla="*/ 383 w 636"/>
                <a:gd name="T63" fmla="*/ 80 h 250"/>
                <a:gd name="T64" fmla="*/ 358 w 636"/>
                <a:gd name="T65" fmla="*/ 108 h 250"/>
                <a:gd name="T66" fmla="*/ 384 w 636"/>
                <a:gd name="T67" fmla="*/ 102 h 250"/>
                <a:gd name="T68" fmla="*/ 375 w 636"/>
                <a:gd name="T69" fmla="*/ 142 h 250"/>
                <a:gd name="T70" fmla="*/ 374 w 636"/>
                <a:gd name="T71" fmla="*/ 169 h 250"/>
                <a:gd name="T72" fmla="*/ 366 w 636"/>
                <a:gd name="T73" fmla="*/ 153 h 250"/>
                <a:gd name="T74" fmla="*/ 349 w 636"/>
                <a:gd name="T75" fmla="*/ 151 h 250"/>
                <a:gd name="T76" fmla="*/ 339 w 636"/>
                <a:gd name="T77" fmla="*/ 156 h 250"/>
                <a:gd name="T78" fmla="*/ 334 w 636"/>
                <a:gd name="T79" fmla="*/ 120 h 250"/>
                <a:gd name="T80" fmla="*/ 357 w 636"/>
                <a:gd name="T81" fmla="*/ 67 h 250"/>
                <a:gd name="T82" fmla="*/ 325 w 636"/>
                <a:gd name="T83" fmla="*/ 237 h 250"/>
                <a:gd name="T84" fmla="*/ 347 w 636"/>
                <a:gd name="T85" fmla="*/ 247 h 250"/>
                <a:gd name="T86" fmla="*/ 381 w 636"/>
                <a:gd name="T87" fmla="*/ 214 h 250"/>
                <a:gd name="T88" fmla="*/ 339 w 636"/>
                <a:gd name="T89" fmla="*/ 220 h 250"/>
                <a:gd name="T90" fmla="*/ 325 w 636"/>
                <a:gd name="T91" fmla="*/ 218 h 250"/>
                <a:gd name="T92" fmla="*/ 293 w 636"/>
                <a:gd name="T93" fmla="*/ 228 h 250"/>
                <a:gd name="T94" fmla="*/ 316 w 636"/>
                <a:gd name="T95" fmla="*/ 219 h 250"/>
                <a:gd name="T96" fmla="*/ 214 w 636"/>
                <a:gd name="T97" fmla="*/ 189 h 250"/>
                <a:gd name="T98" fmla="*/ 279 w 636"/>
                <a:gd name="T99" fmla="*/ 219 h 250"/>
                <a:gd name="T100" fmla="*/ 222 w 636"/>
                <a:gd name="T101" fmla="*/ 218 h 250"/>
                <a:gd name="T102" fmla="*/ 178 w 636"/>
                <a:gd name="T103" fmla="*/ 208 h 250"/>
                <a:gd name="T104" fmla="*/ 149 w 636"/>
                <a:gd name="T105" fmla="*/ 180 h 250"/>
                <a:gd name="T106" fmla="*/ 127 w 636"/>
                <a:gd name="T107" fmla="*/ 103 h 250"/>
                <a:gd name="T108" fmla="*/ 152 w 636"/>
                <a:gd name="T109" fmla="*/ 134 h 250"/>
                <a:gd name="T110" fmla="*/ 119 w 636"/>
                <a:gd name="T111" fmla="*/ 166 h 250"/>
                <a:gd name="T112" fmla="*/ 80 w 636"/>
                <a:gd name="T113" fmla="*/ 119 h 250"/>
                <a:gd name="T114" fmla="*/ 48 w 636"/>
                <a:gd name="T115" fmla="*/ 58 h 250"/>
                <a:gd name="T116" fmla="*/ 1 w 636"/>
                <a:gd name="T117" fmla="*/ 8 h 250"/>
                <a:gd name="T118" fmla="*/ 43 w 636"/>
                <a:gd name="T119" fmla="*/ 19 h 250"/>
                <a:gd name="T120" fmla="*/ 91 w 636"/>
                <a:gd name="T121" fmla="*/ 54 h 250"/>
                <a:gd name="T122" fmla="*/ 115 w 636"/>
                <a:gd name="T123" fmla="*/ 98 h 2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36" h="250">
                  <a:moveTo>
                    <a:pt x="636" y="128"/>
                  </a:moveTo>
                  <a:lnTo>
                    <a:pt x="634" y="179"/>
                  </a:lnTo>
                  <a:lnTo>
                    <a:pt x="630" y="229"/>
                  </a:lnTo>
                  <a:lnTo>
                    <a:pt x="620" y="218"/>
                  </a:lnTo>
                  <a:lnTo>
                    <a:pt x="605" y="214"/>
                  </a:lnTo>
                  <a:lnTo>
                    <a:pt x="601" y="219"/>
                  </a:lnTo>
                  <a:lnTo>
                    <a:pt x="585" y="219"/>
                  </a:lnTo>
                  <a:lnTo>
                    <a:pt x="590" y="206"/>
                  </a:lnTo>
                  <a:lnTo>
                    <a:pt x="600" y="201"/>
                  </a:lnTo>
                  <a:lnTo>
                    <a:pt x="597" y="185"/>
                  </a:lnTo>
                  <a:lnTo>
                    <a:pt x="591" y="171"/>
                  </a:lnTo>
                  <a:lnTo>
                    <a:pt x="565" y="158"/>
                  </a:lnTo>
                  <a:lnTo>
                    <a:pt x="555" y="156"/>
                  </a:lnTo>
                  <a:lnTo>
                    <a:pt x="534" y="142"/>
                  </a:lnTo>
                  <a:lnTo>
                    <a:pt x="529" y="150"/>
                  </a:lnTo>
                  <a:lnTo>
                    <a:pt x="525" y="151"/>
                  </a:lnTo>
                  <a:lnTo>
                    <a:pt x="522" y="145"/>
                  </a:lnTo>
                  <a:lnTo>
                    <a:pt x="522" y="138"/>
                  </a:lnTo>
                  <a:lnTo>
                    <a:pt x="512" y="132"/>
                  </a:lnTo>
                  <a:lnTo>
                    <a:pt x="527" y="125"/>
                  </a:lnTo>
                  <a:lnTo>
                    <a:pt x="536" y="125"/>
                  </a:lnTo>
                  <a:lnTo>
                    <a:pt x="535" y="121"/>
                  </a:lnTo>
                  <a:lnTo>
                    <a:pt x="516" y="121"/>
                  </a:lnTo>
                  <a:lnTo>
                    <a:pt x="509" y="112"/>
                  </a:lnTo>
                  <a:lnTo>
                    <a:pt x="496" y="108"/>
                  </a:lnTo>
                  <a:lnTo>
                    <a:pt x="492" y="102"/>
                  </a:lnTo>
                  <a:lnTo>
                    <a:pt x="510" y="98"/>
                  </a:lnTo>
                  <a:lnTo>
                    <a:pt x="518" y="93"/>
                  </a:lnTo>
                  <a:lnTo>
                    <a:pt x="540" y="99"/>
                  </a:lnTo>
                  <a:lnTo>
                    <a:pt x="542" y="104"/>
                  </a:lnTo>
                  <a:lnTo>
                    <a:pt x="546" y="130"/>
                  </a:lnTo>
                  <a:lnTo>
                    <a:pt x="559" y="140"/>
                  </a:lnTo>
                  <a:lnTo>
                    <a:pt x="572" y="123"/>
                  </a:lnTo>
                  <a:lnTo>
                    <a:pt x="588" y="114"/>
                  </a:lnTo>
                  <a:lnTo>
                    <a:pt x="600" y="114"/>
                  </a:lnTo>
                  <a:lnTo>
                    <a:pt x="612" y="119"/>
                  </a:lnTo>
                  <a:lnTo>
                    <a:pt x="621" y="125"/>
                  </a:lnTo>
                  <a:lnTo>
                    <a:pt x="636" y="128"/>
                  </a:lnTo>
                  <a:close/>
                  <a:moveTo>
                    <a:pt x="408" y="227"/>
                  </a:moveTo>
                  <a:lnTo>
                    <a:pt x="409" y="229"/>
                  </a:lnTo>
                  <a:lnTo>
                    <a:pt x="409" y="234"/>
                  </a:lnTo>
                  <a:lnTo>
                    <a:pt x="400" y="246"/>
                  </a:lnTo>
                  <a:lnTo>
                    <a:pt x="387" y="250"/>
                  </a:lnTo>
                  <a:lnTo>
                    <a:pt x="386" y="247"/>
                  </a:lnTo>
                  <a:lnTo>
                    <a:pt x="387" y="242"/>
                  </a:lnTo>
                  <a:lnTo>
                    <a:pt x="394" y="232"/>
                  </a:lnTo>
                  <a:lnTo>
                    <a:pt x="408" y="227"/>
                  </a:lnTo>
                  <a:close/>
                  <a:moveTo>
                    <a:pt x="538" y="195"/>
                  </a:moveTo>
                  <a:lnTo>
                    <a:pt x="538" y="184"/>
                  </a:lnTo>
                  <a:lnTo>
                    <a:pt x="540" y="177"/>
                  </a:lnTo>
                  <a:lnTo>
                    <a:pt x="544" y="172"/>
                  </a:lnTo>
                  <a:lnTo>
                    <a:pt x="547" y="177"/>
                  </a:lnTo>
                  <a:lnTo>
                    <a:pt x="547" y="185"/>
                  </a:lnTo>
                  <a:lnTo>
                    <a:pt x="538" y="195"/>
                  </a:lnTo>
                  <a:close/>
                  <a:moveTo>
                    <a:pt x="314" y="21"/>
                  </a:moveTo>
                  <a:lnTo>
                    <a:pt x="308" y="36"/>
                  </a:lnTo>
                  <a:lnTo>
                    <a:pt x="318" y="50"/>
                  </a:lnTo>
                  <a:lnTo>
                    <a:pt x="316" y="58"/>
                  </a:lnTo>
                  <a:lnTo>
                    <a:pt x="331" y="72"/>
                  </a:lnTo>
                  <a:lnTo>
                    <a:pt x="314" y="73"/>
                  </a:lnTo>
                  <a:lnTo>
                    <a:pt x="310" y="85"/>
                  </a:lnTo>
                  <a:lnTo>
                    <a:pt x="310" y="99"/>
                  </a:lnTo>
                  <a:lnTo>
                    <a:pt x="297" y="110"/>
                  </a:lnTo>
                  <a:lnTo>
                    <a:pt x="297" y="125"/>
                  </a:lnTo>
                  <a:lnTo>
                    <a:pt x="291" y="150"/>
                  </a:lnTo>
                  <a:lnTo>
                    <a:pt x="288" y="143"/>
                  </a:lnTo>
                  <a:lnTo>
                    <a:pt x="273" y="151"/>
                  </a:lnTo>
                  <a:lnTo>
                    <a:pt x="267" y="141"/>
                  </a:lnTo>
                  <a:lnTo>
                    <a:pt x="257" y="141"/>
                  </a:lnTo>
                  <a:lnTo>
                    <a:pt x="251" y="134"/>
                  </a:lnTo>
                  <a:lnTo>
                    <a:pt x="234" y="141"/>
                  </a:lnTo>
                  <a:lnTo>
                    <a:pt x="230" y="133"/>
                  </a:lnTo>
                  <a:lnTo>
                    <a:pt x="219" y="134"/>
                  </a:lnTo>
                  <a:lnTo>
                    <a:pt x="209" y="133"/>
                  </a:lnTo>
                  <a:lnTo>
                    <a:pt x="208" y="111"/>
                  </a:lnTo>
                  <a:lnTo>
                    <a:pt x="200" y="107"/>
                  </a:lnTo>
                  <a:lnTo>
                    <a:pt x="193" y="94"/>
                  </a:lnTo>
                  <a:lnTo>
                    <a:pt x="192" y="80"/>
                  </a:lnTo>
                  <a:lnTo>
                    <a:pt x="193" y="65"/>
                  </a:lnTo>
                  <a:lnTo>
                    <a:pt x="201" y="55"/>
                  </a:lnTo>
                  <a:lnTo>
                    <a:pt x="204" y="65"/>
                  </a:lnTo>
                  <a:lnTo>
                    <a:pt x="214" y="73"/>
                  </a:lnTo>
                  <a:lnTo>
                    <a:pt x="222" y="71"/>
                  </a:lnTo>
                  <a:lnTo>
                    <a:pt x="231" y="72"/>
                  </a:lnTo>
                  <a:lnTo>
                    <a:pt x="240" y="64"/>
                  </a:lnTo>
                  <a:lnTo>
                    <a:pt x="247" y="63"/>
                  </a:lnTo>
                  <a:lnTo>
                    <a:pt x="260" y="68"/>
                  </a:lnTo>
                  <a:lnTo>
                    <a:pt x="271" y="64"/>
                  </a:lnTo>
                  <a:lnTo>
                    <a:pt x="278" y="42"/>
                  </a:lnTo>
                  <a:lnTo>
                    <a:pt x="282" y="37"/>
                  </a:lnTo>
                  <a:lnTo>
                    <a:pt x="286" y="19"/>
                  </a:lnTo>
                  <a:lnTo>
                    <a:pt x="303" y="19"/>
                  </a:lnTo>
                  <a:lnTo>
                    <a:pt x="314" y="21"/>
                  </a:lnTo>
                  <a:close/>
                  <a:moveTo>
                    <a:pt x="474" y="130"/>
                  </a:moveTo>
                  <a:lnTo>
                    <a:pt x="491" y="134"/>
                  </a:lnTo>
                  <a:lnTo>
                    <a:pt x="495" y="147"/>
                  </a:lnTo>
                  <a:lnTo>
                    <a:pt x="483" y="141"/>
                  </a:lnTo>
                  <a:lnTo>
                    <a:pt x="471" y="140"/>
                  </a:lnTo>
                  <a:lnTo>
                    <a:pt x="464" y="140"/>
                  </a:lnTo>
                  <a:lnTo>
                    <a:pt x="455" y="140"/>
                  </a:lnTo>
                  <a:lnTo>
                    <a:pt x="458" y="132"/>
                  </a:lnTo>
                  <a:lnTo>
                    <a:pt x="474" y="130"/>
                  </a:lnTo>
                  <a:close/>
                  <a:moveTo>
                    <a:pt x="439" y="146"/>
                  </a:moveTo>
                  <a:lnTo>
                    <a:pt x="431" y="143"/>
                  </a:lnTo>
                  <a:lnTo>
                    <a:pt x="429" y="136"/>
                  </a:lnTo>
                  <a:lnTo>
                    <a:pt x="442" y="136"/>
                  </a:lnTo>
                  <a:lnTo>
                    <a:pt x="445" y="141"/>
                  </a:lnTo>
                  <a:lnTo>
                    <a:pt x="439" y="146"/>
                  </a:lnTo>
                  <a:close/>
                  <a:moveTo>
                    <a:pt x="456" y="52"/>
                  </a:moveTo>
                  <a:lnTo>
                    <a:pt x="457" y="62"/>
                  </a:lnTo>
                  <a:lnTo>
                    <a:pt x="465" y="63"/>
                  </a:lnTo>
                  <a:lnTo>
                    <a:pt x="465" y="69"/>
                  </a:lnTo>
                  <a:lnTo>
                    <a:pt x="465" y="82"/>
                  </a:lnTo>
                  <a:lnTo>
                    <a:pt x="458" y="81"/>
                  </a:lnTo>
                  <a:lnTo>
                    <a:pt x="456" y="90"/>
                  </a:lnTo>
                  <a:lnTo>
                    <a:pt x="462" y="99"/>
                  </a:lnTo>
                  <a:lnTo>
                    <a:pt x="458" y="101"/>
                  </a:lnTo>
                  <a:lnTo>
                    <a:pt x="452" y="90"/>
                  </a:lnTo>
                  <a:lnTo>
                    <a:pt x="448" y="71"/>
                  </a:lnTo>
                  <a:lnTo>
                    <a:pt x="451" y="58"/>
                  </a:lnTo>
                  <a:lnTo>
                    <a:pt x="456" y="52"/>
                  </a:lnTo>
                  <a:close/>
                  <a:moveTo>
                    <a:pt x="386" y="72"/>
                  </a:moveTo>
                  <a:lnTo>
                    <a:pt x="403" y="72"/>
                  </a:lnTo>
                  <a:lnTo>
                    <a:pt x="416" y="60"/>
                  </a:lnTo>
                  <a:lnTo>
                    <a:pt x="418" y="64"/>
                  </a:lnTo>
                  <a:lnTo>
                    <a:pt x="407" y="80"/>
                  </a:lnTo>
                  <a:lnTo>
                    <a:pt x="397" y="82"/>
                  </a:lnTo>
                  <a:lnTo>
                    <a:pt x="383" y="80"/>
                  </a:lnTo>
                  <a:lnTo>
                    <a:pt x="360" y="80"/>
                  </a:lnTo>
                  <a:lnTo>
                    <a:pt x="348" y="82"/>
                  </a:lnTo>
                  <a:lnTo>
                    <a:pt x="345" y="95"/>
                  </a:lnTo>
                  <a:lnTo>
                    <a:pt x="358" y="108"/>
                  </a:lnTo>
                  <a:lnTo>
                    <a:pt x="366" y="102"/>
                  </a:lnTo>
                  <a:lnTo>
                    <a:pt x="392" y="97"/>
                  </a:lnTo>
                  <a:lnTo>
                    <a:pt x="391" y="103"/>
                  </a:lnTo>
                  <a:lnTo>
                    <a:pt x="384" y="102"/>
                  </a:lnTo>
                  <a:lnTo>
                    <a:pt x="378" y="110"/>
                  </a:lnTo>
                  <a:lnTo>
                    <a:pt x="366" y="116"/>
                  </a:lnTo>
                  <a:lnTo>
                    <a:pt x="378" y="136"/>
                  </a:lnTo>
                  <a:lnTo>
                    <a:pt x="375" y="142"/>
                  </a:lnTo>
                  <a:lnTo>
                    <a:pt x="387" y="160"/>
                  </a:lnTo>
                  <a:lnTo>
                    <a:pt x="387" y="171"/>
                  </a:lnTo>
                  <a:lnTo>
                    <a:pt x="379" y="175"/>
                  </a:lnTo>
                  <a:lnTo>
                    <a:pt x="374" y="169"/>
                  </a:lnTo>
                  <a:lnTo>
                    <a:pt x="381" y="156"/>
                  </a:lnTo>
                  <a:lnTo>
                    <a:pt x="368" y="163"/>
                  </a:lnTo>
                  <a:lnTo>
                    <a:pt x="365" y="159"/>
                  </a:lnTo>
                  <a:lnTo>
                    <a:pt x="366" y="153"/>
                  </a:lnTo>
                  <a:lnTo>
                    <a:pt x="357" y="143"/>
                  </a:lnTo>
                  <a:lnTo>
                    <a:pt x="358" y="128"/>
                  </a:lnTo>
                  <a:lnTo>
                    <a:pt x="348" y="133"/>
                  </a:lnTo>
                  <a:lnTo>
                    <a:pt x="349" y="151"/>
                  </a:lnTo>
                  <a:lnTo>
                    <a:pt x="348" y="173"/>
                  </a:lnTo>
                  <a:lnTo>
                    <a:pt x="340" y="176"/>
                  </a:lnTo>
                  <a:lnTo>
                    <a:pt x="335" y="171"/>
                  </a:lnTo>
                  <a:lnTo>
                    <a:pt x="339" y="156"/>
                  </a:lnTo>
                  <a:lnTo>
                    <a:pt x="338" y="141"/>
                  </a:lnTo>
                  <a:lnTo>
                    <a:pt x="331" y="141"/>
                  </a:lnTo>
                  <a:lnTo>
                    <a:pt x="327" y="130"/>
                  </a:lnTo>
                  <a:lnTo>
                    <a:pt x="334" y="120"/>
                  </a:lnTo>
                  <a:lnTo>
                    <a:pt x="336" y="107"/>
                  </a:lnTo>
                  <a:lnTo>
                    <a:pt x="343" y="84"/>
                  </a:lnTo>
                  <a:lnTo>
                    <a:pt x="345" y="77"/>
                  </a:lnTo>
                  <a:lnTo>
                    <a:pt x="357" y="67"/>
                  </a:lnTo>
                  <a:lnTo>
                    <a:pt x="369" y="71"/>
                  </a:lnTo>
                  <a:lnTo>
                    <a:pt x="386" y="72"/>
                  </a:lnTo>
                  <a:close/>
                  <a:moveTo>
                    <a:pt x="340" y="249"/>
                  </a:moveTo>
                  <a:lnTo>
                    <a:pt x="325" y="237"/>
                  </a:lnTo>
                  <a:lnTo>
                    <a:pt x="338" y="233"/>
                  </a:lnTo>
                  <a:lnTo>
                    <a:pt x="344" y="238"/>
                  </a:lnTo>
                  <a:lnTo>
                    <a:pt x="348" y="244"/>
                  </a:lnTo>
                  <a:lnTo>
                    <a:pt x="347" y="247"/>
                  </a:lnTo>
                  <a:lnTo>
                    <a:pt x="340" y="249"/>
                  </a:lnTo>
                  <a:close/>
                  <a:moveTo>
                    <a:pt x="358" y="221"/>
                  </a:moveTo>
                  <a:lnTo>
                    <a:pt x="368" y="220"/>
                  </a:lnTo>
                  <a:lnTo>
                    <a:pt x="381" y="214"/>
                  </a:lnTo>
                  <a:lnTo>
                    <a:pt x="378" y="223"/>
                  </a:lnTo>
                  <a:lnTo>
                    <a:pt x="357" y="227"/>
                  </a:lnTo>
                  <a:lnTo>
                    <a:pt x="339" y="225"/>
                  </a:lnTo>
                  <a:lnTo>
                    <a:pt x="339" y="220"/>
                  </a:lnTo>
                  <a:lnTo>
                    <a:pt x="349" y="216"/>
                  </a:lnTo>
                  <a:lnTo>
                    <a:pt x="358" y="221"/>
                  </a:lnTo>
                  <a:close/>
                  <a:moveTo>
                    <a:pt x="316" y="219"/>
                  </a:moveTo>
                  <a:lnTo>
                    <a:pt x="325" y="218"/>
                  </a:lnTo>
                  <a:lnTo>
                    <a:pt x="327" y="224"/>
                  </a:lnTo>
                  <a:lnTo>
                    <a:pt x="310" y="227"/>
                  </a:lnTo>
                  <a:lnTo>
                    <a:pt x="301" y="228"/>
                  </a:lnTo>
                  <a:lnTo>
                    <a:pt x="293" y="228"/>
                  </a:lnTo>
                  <a:lnTo>
                    <a:pt x="300" y="220"/>
                  </a:lnTo>
                  <a:lnTo>
                    <a:pt x="308" y="220"/>
                  </a:lnTo>
                  <a:lnTo>
                    <a:pt x="310" y="214"/>
                  </a:lnTo>
                  <a:lnTo>
                    <a:pt x="316" y="219"/>
                  </a:lnTo>
                  <a:close/>
                  <a:moveTo>
                    <a:pt x="183" y="188"/>
                  </a:moveTo>
                  <a:lnTo>
                    <a:pt x="184" y="194"/>
                  </a:lnTo>
                  <a:lnTo>
                    <a:pt x="210" y="195"/>
                  </a:lnTo>
                  <a:lnTo>
                    <a:pt x="214" y="189"/>
                  </a:lnTo>
                  <a:lnTo>
                    <a:pt x="239" y="195"/>
                  </a:lnTo>
                  <a:lnTo>
                    <a:pt x="244" y="206"/>
                  </a:lnTo>
                  <a:lnTo>
                    <a:pt x="264" y="208"/>
                  </a:lnTo>
                  <a:lnTo>
                    <a:pt x="279" y="219"/>
                  </a:lnTo>
                  <a:lnTo>
                    <a:pt x="264" y="225"/>
                  </a:lnTo>
                  <a:lnTo>
                    <a:pt x="249" y="218"/>
                  </a:lnTo>
                  <a:lnTo>
                    <a:pt x="238" y="219"/>
                  </a:lnTo>
                  <a:lnTo>
                    <a:pt x="222" y="218"/>
                  </a:lnTo>
                  <a:lnTo>
                    <a:pt x="210" y="215"/>
                  </a:lnTo>
                  <a:lnTo>
                    <a:pt x="193" y="208"/>
                  </a:lnTo>
                  <a:lnTo>
                    <a:pt x="184" y="207"/>
                  </a:lnTo>
                  <a:lnTo>
                    <a:pt x="178" y="208"/>
                  </a:lnTo>
                  <a:lnTo>
                    <a:pt x="153" y="202"/>
                  </a:lnTo>
                  <a:lnTo>
                    <a:pt x="152" y="195"/>
                  </a:lnTo>
                  <a:lnTo>
                    <a:pt x="139" y="195"/>
                  </a:lnTo>
                  <a:lnTo>
                    <a:pt x="149" y="180"/>
                  </a:lnTo>
                  <a:lnTo>
                    <a:pt x="165" y="180"/>
                  </a:lnTo>
                  <a:lnTo>
                    <a:pt x="177" y="186"/>
                  </a:lnTo>
                  <a:lnTo>
                    <a:pt x="183" y="188"/>
                  </a:lnTo>
                  <a:close/>
                  <a:moveTo>
                    <a:pt x="127" y="103"/>
                  </a:moveTo>
                  <a:lnTo>
                    <a:pt x="130" y="115"/>
                  </a:lnTo>
                  <a:lnTo>
                    <a:pt x="135" y="124"/>
                  </a:lnTo>
                  <a:lnTo>
                    <a:pt x="145" y="125"/>
                  </a:lnTo>
                  <a:lnTo>
                    <a:pt x="152" y="134"/>
                  </a:lnTo>
                  <a:lnTo>
                    <a:pt x="148" y="154"/>
                  </a:lnTo>
                  <a:lnTo>
                    <a:pt x="145" y="179"/>
                  </a:lnTo>
                  <a:lnTo>
                    <a:pt x="130" y="179"/>
                  </a:lnTo>
                  <a:lnTo>
                    <a:pt x="119" y="166"/>
                  </a:lnTo>
                  <a:lnTo>
                    <a:pt x="101" y="153"/>
                  </a:lnTo>
                  <a:lnTo>
                    <a:pt x="96" y="143"/>
                  </a:lnTo>
                  <a:lnTo>
                    <a:pt x="87" y="130"/>
                  </a:lnTo>
                  <a:lnTo>
                    <a:pt x="80" y="119"/>
                  </a:lnTo>
                  <a:lnTo>
                    <a:pt x="69" y="97"/>
                  </a:lnTo>
                  <a:lnTo>
                    <a:pt x="58" y="84"/>
                  </a:lnTo>
                  <a:lnTo>
                    <a:pt x="53" y="71"/>
                  </a:lnTo>
                  <a:lnTo>
                    <a:pt x="48" y="58"/>
                  </a:lnTo>
                  <a:lnTo>
                    <a:pt x="35" y="47"/>
                  </a:lnTo>
                  <a:lnTo>
                    <a:pt x="28" y="34"/>
                  </a:lnTo>
                  <a:lnTo>
                    <a:pt x="17" y="25"/>
                  </a:lnTo>
                  <a:lnTo>
                    <a:pt x="1" y="8"/>
                  </a:lnTo>
                  <a:lnTo>
                    <a:pt x="0" y="0"/>
                  </a:lnTo>
                  <a:lnTo>
                    <a:pt x="9" y="0"/>
                  </a:lnTo>
                  <a:lnTo>
                    <a:pt x="30" y="4"/>
                  </a:lnTo>
                  <a:lnTo>
                    <a:pt x="43" y="19"/>
                  </a:lnTo>
                  <a:lnTo>
                    <a:pt x="54" y="30"/>
                  </a:lnTo>
                  <a:lnTo>
                    <a:pt x="62" y="37"/>
                  </a:lnTo>
                  <a:lnTo>
                    <a:pt x="76" y="54"/>
                  </a:lnTo>
                  <a:lnTo>
                    <a:pt x="91" y="54"/>
                  </a:lnTo>
                  <a:lnTo>
                    <a:pt x="101" y="64"/>
                  </a:lnTo>
                  <a:lnTo>
                    <a:pt x="110" y="77"/>
                  </a:lnTo>
                  <a:lnTo>
                    <a:pt x="122" y="85"/>
                  </a:lnTo>
                  <a:lnTo>
                    <a:pt x="115" y="98"/>
                  </a:lnTo>
                  <a:lnTo>
                    <a:pt x="123" y="102"/>
                  </a:lnTo>
                  <a:lnTo>
                    <a:pt x="127" y="103"/>
                  </a:lnTo>
                  <a:close/>
                </a:path>
              </a:pathLst>
            </a:custGeom>
            <a:solidFill>
              <a:srgbClr val="B3D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3" name="Freeform 19">
              <a:extLst>
                <a:ext uri="{FF2B5EF4-FFF2-40B4-BE49-F238E27FC236}">
                  <a16:creationId xmlns:a16="http://schemas.microsoft.com/office/drawing/2014/main" id="{71111792-8D6D-6D3D-92D9-D92CFD086E8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47976" y="3489325"/>
              <a:ext cx="341313" cy="822325"/>
            </a:xfrm>
            <a:custGeom>
              <a:avLst/>
              <a:gdLst>
                <a:gd name="T0" fmla="*/ 133 w 215"/>
                <a:gd name="T1" fmla="*/ 486 h 518"/>
                <a:gd name="T2" fmla="*/ 163 w 215"/>
                <a:gd name="T3" fmla="*/ 507 h 518"/>
                <a:gd name="T4" fmla="*/ 178 w 215"/>
                <a:gd name="T5" fmla="*/ 517 h 518"/>
                <a:gd name="T6" fmla="*/ 159 w 215"/>
                <a:gd name="T7" fmla="*/ 515 h 518"/>
                <a:gd name="T8" fmla="*/ 139 w 215"/>
                <a:gd name="T9" fmla="*/ 513 h 518"/>
                <a:gd name="T10" fmla="*/ 169 w 215"/>
                <a:gd name="T11" fmla="*/ 131 h 518"/>
                <a:gd name="T12" fmla="*/ 167 w 215"/>
                <a:gd name="T13" fmla="*/ 160 h 518"/>
                <a:gd name="T14" fmla="*/ 168 w 215"/>
                <a:gd name="T15" fmla="*/ 179 h 518"/>
                <a:gd name="T16" fmla="*/ 169 w 215"/>
                <a:gd name="T17" fmla="*/ 199 h 518"/>
                <a:gd name="T18" fmla="*/ 189 w 215"/>
                <a:gd name="T19" fmla="*/ 222 h 518"/>
                <a:gd name="T20" fmla="*/ 199 w 215"/>
                <a:gd name="T21" fmla="*/ 236 h 518"/>
                <a:gd name="T22" fmla="*/ 173 w 215"/>
                <a:gd name="T23" fmla="*/ 265 h 518"/>
                <a:gd name="T24" fmla="*/ 134 w 215"/>
                <a:gd name="T25" fmla="*/ 266 h 518"/>
                <a:gd name="T26" fmla="*/ 139 w 215"/>
                <a:gd name="T27" fmla="*/ 288 h 518"/>
                <a:gd name="T28" fmla="*/ 138 w 215"/>
                <a:gd name="T29" fmla="*/ 301 h 518"/>
                <a:gd name="T30" fmla="*/ 111 w 215"/>
                <a:gd name="T31" fmla="*/ 297 h 518"/>
                <a:gd name="T32" fmla="*/ 113 w 215"/>
                <a:gd name="T33" fmla="*/ 317 h 518"/>
                <a:gd name="T34" fmla="*/ 129 w 215"/>
                <a:gd name="T35" fmla="*/ 317 h 518"/>
                <a:gd name="T36" fmla="*/ 125 w 215"/>
                <a:gd name="T37" fmla="*/ 330 h 518"/>
                <a:gd name="T38" fmla="*/ 121 w 215"/>
                <a:gd name="T39" fmla="*/ 356 h 518"/>
                <a:gd name="T40" fmla="*/ 108 w 215"/>
                <a:gd name="T41" fmla="*/ 364 h 518"/>
                <a:gd name="T42" fmla="*/ 102 w 215"/>
                <a:gd name="T43" fmla="*/ 383 h 518"/>
                <a:gd name="T44" fmla="*/ 130 w 215"/>
                <a:gd name="T45" fmla="*/ 398 h 518"/>
                <a:gd name="T46" fmla="*/ 120 w 215"/>
                <a:gd name="T47" fmla="*/ 421 h 518"/>
                <a:gd name="T48" fmla="*/ 110 w 215"/>
                <a:gd name="T49" fmla="*/ 444 h 518"/>
                <a:gd name="T50" fmla="*/ 117 w 215"/>
                <a:gd name="T51" fmla="*/ 466 h 518"/>
                <a:gd name="T52" fmla="*/ 124 w 215"/>
                <a:gd name="T53" fmla="*/ 474 h 518"/>
                <a:gd name="T54" fmla="*/ 82 w 215"/>
                <a:gd name="T55" fmla="*/ 470 h 518"/>
                <a:gd name="T56" fmla="*/ 69 w 215"/>
                <a:gd name="T57" fmla="*/ 451 h 518"/>
                <a:gd name="T58" fmla="*/ 55 w 215"/>
                <a:gd name="T59" fmla="*/ 446 h 518"/>
                <a:gd name="T60" fmla="*/ 54 w 215"/>
                <a:gd name="T61" fmla="*/ 422 h 518"/>
                <a:gd name="T62" fmla="*/ 50 w 215"/>
                <a:gd name="T63" fmla="*/ 405 h 518"/>
                <a:gd name="T64" fmla="*/ 49 w 215"/>
                <a:gd name="T65" fmla="*/ 372 h 518"/>
                <a:gd name="T66" fmla="*/ 49 w 215"/>
                <a:gd name="T67" fmla="*/ 359 h 518"/>
                <a:gd name="T68" fmla="*/ 39 w 215"/>
                <a:gd name="T69" fmla="*/ 351 h 518"/>
                <a:gd name="T70" fmla="*/ 33 w 215"/>
                <a:gd name="T71" fmla="*/ 338 h 518"/>
                <a:gd name="T72" fmla="*/ 28 w 215"/>
                <a:gd name="T73" fmla="*/ 317 h 518"/>
                <a:gd name="T74" fmla="*/ 17 w 215"/>
                <a:gd name="T75" fmla="*/ 282 h 518"/>
                <a:gd name="T76" fmla="*/ 24 w 215"/>
                <a:gd name="T77" fmla="*/ 262 h 518"/>
                <a:gd name="T78" fmla="*/ 12 w 215"/>
                <a:gd name="T79" fmla="*/ 234 h 518"/>
                <a:gd name="T80" fmla="*/ 15 w 215"/>
                <a:gd name="T81" fmla="*/ 209 h 518"/>
                <a:gd name="T82" fmla="*/ 16 w 215"/>
                <a:gd name="T83" fmla="*/ 179 h 518"/>
                <a:gd name="T84" fmla="*/ 0 w 215"/>
                <a:gd name="T85" fmla="*/ 149 h 518"/>
                <a:gd name="T86" fmla="*/ 2 w 215"/>
                <a:gd name="T87" fmla="*/ 118 h 518"/>
                <a:gd name="T88" fmla="*/ 10 w 215"/>
                <a:gd name="T89" fmla="*/ 88 h 518"/>
                <a:gd name="T90" fmla="*/ 13 w 215"/>
                <a:gd name="T91" fmla="*/ 74 h 518"/>
                <a:gd name="T92" fmla="*/ 11 w 215"/>
                <a:gd name="T93" fmla="*/ 43 h 518"/>
                <a:gd name="T94" fmla="*/ 28 w 215"/>
                <a:gd name="T95" fmla="*/ 17 h 518"/>
                <a:gd name="T96" fmla="*/ 36 w 215"/>
                <a:gd name="T97" fmla="*/ 0 h 518"/>
                <a:gd name="T98" fmla="*/ 63 w 215"/>
                <a:gd name="T99" fmla="*/ 15 h 518"/>
                <a:gd name="T100" fmla="*/ 82 w 215"/>
                <a:gd name="T101" fmla="*/ 2 h 518"/>
                <a:gd name="T102" fmla="*/ 112 w 215"/>
                <a:gd name="T103" fmla="*/ 31 h 518"/>
                <a:gd name="T104" fmla="*/ 141 w 215"/>
                <a:gd name="T105" fmla="*/ 47 h 518"/>
                <a:gd name="T106" fmla="*/ 159 w 215"/>
                <a:gd name="T107" fmla="*/ 58 h 518"/>
                <a:gd name="T108" fmla="*/ 163 w 215"/>
                <a:gd name="T109" fmla="*/ 87 h 518"/>
                <a:gd name="T110" fmla="*/ 189 w 215"/>
                <a:gd name="T111" fmla="*/ 87 h 518"/>
                <a:gd name="T112" fmla="*/ 201 w 215"/>
                <a:gd name="T113" fmla="*/ 61 h 518"/>
                <a:gd name="T114" fmla="*/ 214 w 215"/>
                <a:gd name="T115" fmla="*/ 67 h 518"/>
                <a:gd name="T116" fmla="*/ 204 w 215"/>
                <a:gd name="T117" fmla="*/ 88 h 518"/>
                <a:gd name="T118" fmla="*/ 184 w 215"/>
                <a:gd name="T119" fmla="*/ 109 h 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15" h="518">
                  <a:moveTo>
                    <a:pt x="125" y="481"/>
                  </a:moveTo>
                  <a:lnTo>
                    <a:pt x="133" y="486"/>
                  </a:lnTo>
                  <a:lnTo>
                    <a:pt x="143" y="498"/>
                  </a:lnTo>
                  <a:lnTo>
                    <a:pt x="163" y="507"/>
                  </a:lnTo>
                  <a:lnTo>
                    <a:pt x="180" y="511"/>
                  </a:lnTo>
                  <a:lnTo>
                    <a:pt x="178" y="517"/>
                  </a:lnTo>
                  <a:lnTo>
                    <a:pt x="168" y="518"/>
                  </a:lnTo>
                  <a:lnTo>
                    <a:pt x="159" y="515"/>
                  </a:lnTo>
                  <a:lnTo>
                    <a:pt x="152" y="513"/>
                  </a:lnTo>
                  <a:lnTo>
                    <a:pt x="139" y="513"/>
                  </a:lnTo>
                  <a:lnTo>
                    <a:pt x="125" y="481"/>
                  </a:lnTo>
                  <a:close/>
                  <a:moveTo>
                    <a:pt x="169" y="131"/>
                  </a:moveTo>
                  <a:lnTo>
                    <a:pt x="168" y="144"/>
                  </a:lnTo>
                  <a:lnTo>
                    <a:pt x="167" y="160"/>
                  </a:lnTo>
                  <a:lnTo>
                    <a:pt x="171" y="175"/>
                  </a:lnTo>
                  <a:lnTo>
                    <a:pt x="168" y="179"/>
                  </a:lnTo>
                  <a:lnTo>
                    <a:pt x="169" y="190"/>
                  </a:lnTo>
                  <a:lnTo>
                    <a:pt x="169" y="199"/>
                  </a:lnTo>
                  <a:lnTo>
                    <a:pt x="189" y="210"/>
                  </a:lnTo>
                  <a:lnTo>
                    <a:pt x="189" y="222"/>
                  </a:lnTo>
                  <a:lnTo>
                    <a:pt x="198" y="230"/>
                  </a:lnTo>
                  <a:lnTo>
                    <a:pt x="199" y="236"/>
                  </a:lnTo>
                  <a:lnTo>
                    <a:pt x="191" y="257"/>
                  </a:lnTo>
                  <a:lnTo>
                    <a:pt x="173" y="265"/>
                  </a:lnTo>
                  <a:lnTo>
                    <a:pt x="149" y="268"/>
                  </a:lnTo>
                  <a:lnTo>
                    <a:pt x="134" y="266"/>
                  </a:lnTo>
                  <a:lnTo>
                    <a:pt x="139" y="275"/>
                  </a:lnTo>
                  <a:lnTo>
                    <a:pt x="139" y="288"/>
                  </a:lnTo>
                  <a:lnTo>
                    <a:pt x="143" y="296"/>
                  </a:lnTo>
                  <a:lnTo>
                    <a:pt x="138" y="301"/>
                  </a:lnTo>
                  <a:lnTo>
                    <a:pt x="125" y="303"/>
                  </a:lnTo>
                  <a:lnTo>
                    <a:pt x="111" y="297"/>
                  </a:lnTo>
                  <a:lnTo>
                    <a:pt x="108" y="301"/>
                  </a:lnTo>
                  <a:lnTo>
                    <a:pt x="113" y="317"/>
                  </a:lnTo>
                  <a:lnTo>
                    <a:pt x="124" y="322"/>
                  </a:lnTo>
                  <a:lnTo>
                    <a:pt x="129" y="317"/>
                  </a:lnTo>
                  <a:lnTo>
                    <a:pt x="136" y="326"/>
                  </a:lnTo>
                  <a:lnTo>
                    <a:pt x="125" y="330"/>
                  </a:lnTo>
                  <a:lnTo>
                    <a:pt x="117" y="339"/>
                  </a:lnTo>
                  <a:lnTo>
                    <a:pt x="121" y="356"/>
                  </a:lnTo>
                  <a:lnTo>
                    <a:pt x="120" y="362"/>
                  </a:lnTo>
                  <a:lnTo>
                    <a:pt x="108" y="364"/>
                  </a:lnTo>
                  <a:lnTo>
                    <a:pt x="102" y="372"/>
                  </a:lnTo>
                  <a:lnTo>
                    <a:pt x="102" y="383"/>
                  </a:lnTo>
                  <a:lnTo>
                    <a:pt x="117" y="394"/>
                  </a:lnTo>
                  <a:lnTo>
                    <a:pt x="130" y="398"/>
                  </a:lnTo>
                  <a:lnTo>
                    <a:pt x="132" y="412"/>
                  </a:lnTo>
                  <a:lnTo>
                    <a:pt x="120" y="421"/>
                  </a:lnTo>
                  <a:lnTo>
                    <a:pt x="119" y="438"/>
                  </a:lnTo>
                  <a:lnTo>
                    <a:pt x="110" y="444"/>
                  </a:lnTo>
                  <a:lnTo>
                    <a:pt x="108" y="452"/>
                  </a:lnTo>
                  <a:lnTo>
                    <a:pt x="117" y="466"/>
                  </a:lnTo>
                  <a:lnTo>
                    <a:pt x="129" y="476"/>
                  </a:lnTo>
                  <a:lnTo>
                    <a:pt x="124" y="474"/>
                  </a:lnTo>
                  <a:lnTo>
                    <a:pt x="111" y="473"/>
                  </a:lnTo>
                  <a:lnTo>
                    <a:pt x="82" y="470"/>
                  </a:lnTo>
                  <a:lnTo>
                    <a:pt x="74" y="461"/>
                  </a:lnTo>
                  <a:lnTo>
                    <a:pt x="69" y="451"/>
                  </a:lnTo>
                  <a:lnTo>
                    <a:pt x="61" y="452"/>
                  </a:lnTo>
                  <a:lnTo>
                    <a:pt x="55" y="446"/>
                  </a:lnTo>
                  <a:lnTo>
                    <a:pt x="47" y="429"/>
                  </a:lnTo>
                  <a:lnTo>
                    <a:pt x="54" y="422"/>
                  </a:lnTo>
                  <a:lnTo>
                    <a:pt x="54" y="413"/>
                  </a:lnTo>
                  <a:lnTo>
                    <a:pt x="50" y="405"/>
                  </a:lnTo>
                  <a:lnTo>
                    <a:pt x="51" y="391"/>
                  </a:lnTo>
                  <a:lnTo>
                    <a:pt x="49" y="372"/>
                  </a:lnTo>
                  <a:lnTo>
                    <a:pt x="45" y="362"/>
                  </a:lnTo>
                  <a:lnTo>
                    <a:pt x="49" y="359"/>
                  </a:lnTo>
                  <a:lnTo>
                    <a:pt x="46" y="355"/>
                  </a:lnTo>
                  <a:lnTo>
                    <a:pt x="39" y="351"/>
                  </a:lnTo>
                  <a:lnTo>
                    <a:pt x="41" y="344"/>
                  </a:lnTo>
                  <a:lnTo>
                    <a:pt x="33" y="338"/>
                  </a:lnTo>
                  <a:lnTo>
                    <a:pt x="24" y="321"/>
                  </a:lnTo>
                  <a:lnTo>
                    <a:pt x="28" y="317"/>
                  </a:lnTo>
                  <a:lnTo>
                    <a:pt x="20" y="297"/>
                  </a:lnTo>
                  <a:lnTo>
                    <a:pt x="17" y="282"/>
                  </a:lnTo>
                  <a:lnTo>
                    <a:pt x="17" y="268"/>
                  </a:lnTo>
                  <a:lnTo>
                    <a:pt x="24" y="262"/>
                  </a:lnTo>
                  <a:lnTo>
                    <a:pt x="15" y="247"/>
                  </a:lnTo>
                  <a:lnTo>
                    <a:pt x="12" y="234"/>
                  </a:lnTo>
                  <a:lnTo>
                    <a:pt x="19" y="222"/>
                  </a:lnTo>
                  <a:lnTo>
                    <a:pt x="15" y="209"/>
                  </a:lnTo>
                  <a:lnTo>
                    <a:pt x="19" y="195"/>
                  </a:lnTo>
                  <a:lnTo>
                    <a:pt x="16" y="179"/>
                  </a:lnTo>
                  <a:lnTo>
                    <a:pt x="12" y="177"/>
                  </a:lnTo>
                  <a:lnTo>
                    <a:pt x="0" y="149"/>
                  </a:lnTo>
                  <a:lnTo>
                    <a:pt x="6" y="134"/>
                  </a:lnTo>
                  <a:lnTo>
                    <a:pt x="2" y="118"/>
                  </a:lnTo>
                  <a:lnTo>
                    <a:pt x="3" y="104"/>
                  </a:lnTo>
                  <a:lnTo>
                    <a:pt x="10" y="88"/>
                  </a:lnTo>
                  <a:lnTo>
                    <a:pt x="17" y="79"/>
                  </a:lnTo>
                  <a:lnTo>
                    <a:pt x="13" y="74"/>
                  </a:lnTo>
                  <a:lnTo>
                    <a:pt x="15" y="69"/>
                  </a:lnTo>
                  <a:lnTo>
                    <a:pt x="11" y="43"/>
                  </a:lnTo>
                  <a:lnTo>
                    <a:pt x="25" y="34"/>
                  </a:lnTo>
                  <a:lnTo>
                    <a:pt x="28" y="17"/>
                  </a:lnTo>
                  <a:lnTo>
                    <a:pt x="25" y="14"/>
                  </a:lnTo>
                  <a:lnTo>
                    <a:pt x="36" y="0"/>
                  </a:lnTo>
                  <a:lnTo>
                    <a:pt x="54" y="4"/>
                  </a:lnTo>
                  <a:lnTo>
                    <a:pt x="63" y="15"/>
                  </a:lnTo>
                  <a:lnTo>
                    <a:pt x="67" y="2"/>
                  </a:lnTo>
                  <a:lnTo>
                    <a:pt x="82" y="2"/>
                  </a:lnTo>
                  <a:lnTo>
                    <a:pt x="85" y="6"/>
                  </a:lnTo>
                  <a:lnTo>
                    <a:pt x="112" y="31"/>
                  </a:lnTo>
                  <a:lnTo>
                    <a:pt x="124" y="34"/>
                  </a:lnTo>
                  <a:lnTo>
                    <a:pt x="141" y="47"/>
                  </a:lnTo>
                  <a:lnTo>
                    <a:pt x="156" y="52"/>
                  </a:lnTo>
                  <a:lnTo>
                    <a:pt x="159" y="58"/>
                  </a:lnTo>
                  <a:lnTo>
                    <a:pt x="149" y="82"/>
                  </a:lnTo>
                  <a:lnTo>
                    <a:pt x="163" y="87"/>
                  </a:lnTo>
                  <a:lnTo>
                    <a:pt x="177" y="89"/>
                  </a:lnTo>
                  <a:lnTo>
                    <a:pt x="189" y="87"/>
                  </a:lnTo>
                  <a:lnTo>
                    <a:pt x="199" y="75"/>
                  </a:lnTo>
                  <a:lnTo>
                    <a:pt x="201" y="61"/>
                  </a:lnTo>
                  <a:lnTo>
                    <a:pt x="206" y="57"/>
                  </a:lnTo>
                  <a:lnTo>
                    <a:pt x="214" y="67"/>
                  </a:lnTo>
                  <a:lnTo>
                    <a:pt x="215" y="79"/>
                  </a:lnTo>
                  <a:lnTo>
                    <a:pt x="204" y="88"/>
                  </a:lnTo>
                  <a:lnTo>
                    <a:pt x="197" y="95"/>
                  </a:lnTo>
                  <a:lnTo>
                    <a:pt x="184" y="109"/>
                  </a:lnTo>
                  <a:lnTo>
                    <a:pt x="169" y="131"/>
                  </a:lnTo>
                  <a:close/>
                </a:path>
              </a:pathLst>
            </a:custGeom>
            <a:solidFill>
              <a:srgbClr val="DFC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4" name="Freeform 20">
              <a:extLst>
                <a:ext uri="{FF2B5EF4-FFF2-40B4-BE49-F238E27FC236}">
                  <a16:creationId xmlns:a16="http://schemas.microsoft.com/office/drawing/2014/main" id="{27F11DF2-8395-851B-719F-10CC715B613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05113" y="3381375"/>
              <a:ext cx="295275" cy="939800"/>
            </a:xfrm>
            <a:custGeom>
              <a:avLst/>
              <a:gdLst>
                <a:gd name="T0" fmla="*/ 166 w 186"/>
                <a:gd name="T1" fmla="*/ 581 h 592"/>
                <a:gd name="T2" fmla="*/ 186 w 186"/>
                <a:gd name="T3" fmla="*/ 583 h 592"/>
                <a:gd name="T4" fmla="*/ 177 w 186"/>
                <a:gd name="T5" fmla="*/ 592 h 592"/>
                <a:gd name="T6" fmla="*/ 164 w 186"/>
                <a:gd name="T7" fmla="*/ 590 h 592"/>
                <a:gd name="T8" fmla="*/ 140 w 186"/>
                <a:gd name="T9" fmla="*/ 584 h 592"/>
                <a:gd name="T10" fmla="*/ 105 w 186"/>
                <a:gd name="T11" fmla="*/ 567 h 592"/>
                <a:gd name="T12" fmla="*/ 94 w 186"/>
                <a:gd name="T13" fmla="*/ 554 h 592"/>
                <a:gd name="T14" fmla="*/ 133 w 186"/>
                <a:gd name="T15" fmla="*/ 570 h 592"/>
                <a:gd name="T16" fmla="*/ 135 w 186"/>
                <a:gd name="T17" fmla="*/ 553 h 592"/>
                <a:gd name="T18" fmla="*/ 152 w 186"/>
                <a:gd name="T19" fmla="*/ 549 h 592"/>
                <a:gd name="T20" fmla="*/ 17 w 186"/>
                <a:gd name="T21" fmla="*/ 12 h 592"/>
                <a:gd name="T22" fmla="*/ 29 w 186"/>
                <a:gd name="T23" fmla="*/ 29 h 592"/>
                <a:gd name="T24" fmla="*/ 35 w 186"/>
                <a:gd name="T25" fmla="*/ 61 h 592"/>
                <a:gd name="T26" fmla="*/ 52 w 186"/>
                <a:gd name="T27" fmla="*/ 82 h 592"/>
                <a:gd name="T28" fmla="*/ 52 w 186"/>
                <a:gd name="T29" fmla="*/ 102 h 592"/>
                <a:gd name="T30" fmla="*/ 42 w 186"/>
                <a:gd name="T31" fmla="*/ 137 h 592"/>
                <a:gd name="T32" fmla="*/ 44 w 186"/>
                <a:gd name="T33" fmla="*/ 147 h 592"/>
                <a:gd name="T34" fmla="*/ 30 w 186"/>
                <a:gd name="T35" fmla="*/ 172 h 592"/>
                <a:gd name="T36" fmla="*/ 33 w 186"/>
                <a:gd name="T37" fmla="*/ 202 h 592"/>
                <a:gd name="T38" fmla="*/ 39 w 186"/>
                <a:gd name="T39" fmla="*/ 245 h 592"/>
                <a:gd name="T40" fmla="*/ 46 w 186"/>
                <a:gd name="T41" fmla="*/ 263 h 592"/>
                <a:gd name="T42" fmla="*/ 46 w 186"/>
                <a:gd name="T43" fmla="*/ 290 h 592"/>
                <a:gd name="T44" fmla="*/ 42 w 186"/>
                <a:gd name="T45" fmla="*/ 315 h 592"/>
                <a:gd name="T46" fmla="*/ 44 w 186"/>
                <a:gd name="T47" fmla="*/ 336 h 592"/>
                <a:gd name="T48" fmla="*/ 47 w 186"/>
                <a:gd name="T49" fmla="*/ 365 h 592"/>
                <a:gd name="T50" fmla="*/ 51 w 186"/>
                <a:gd name="T51" fmla="*/ 389 h 592"/>
                <a:gd name="T52" fmla="*/ 68 w 186"/>
                <a:gd name="T53" fmla="*/ 412 h 592"/>
                <a:gd name="T54" fmla="*/ 73 w 186"/>
                <a:gd name="T55" fmla="*/ 423 h 592"/>
                <a:gd name="T56" fmla="*/ 72 w 186"/>
                <a:gd name="T57" fmla="*/ 430 h 592"/>
                <a:gd name="T58" fmla="*/ 78 w 186"/>
                <a:gd name="T59" fmla="*/ 459 h 592"/>
                <a:gd name="T60" fmla="*/ 81 w 186"/>
                <a:gd name="T61" fmla="*/ 481 h 592"/>
                <a:gd name="T62" fmla="*/ 74 w 186"/>
                <a:gd name="T63" fmla="*/ 497 h 592"/>
                <a:gd name="T64" fmla="*/ 88 w 186"/>
                <a:gd name="T65" fmla="*/ 520 h 592"/>
                <a:gd name="T66" fmla="*/ 101 w 186"/>
                <a:gd name="T67" fmla="*/ 529 h 592"/>
                <a:gd name="T68" fmla="*/ 138 w 186"/>
                <a:gd name="T69" fmla="*/ 541 h 592"/>
                <a:gd name="T70" fmla="*/ 139 w 186"/>
                <a:gd name="T71" fmla="*/ 542 h 592"/>
                <a:gd name="T72" fmla="*/ 127 w 186"/>
                <a:gd name="T73" fmla="*/ 553 h 592"/>
                <a:gd name="T74" fmla="*/ 127 w 186"/>
                <a:gd name="T75" fmla="*/ 566 h 592"/>
                <a:gd name="T76" fmla="*/ 94 w 186"/>
                <a:gd name="T77" fmla="*/ 551 h 592"/>
                <a:gd name="T78" fmla="*/ 68 w 186"/>
                <a:gd name="T79" fmla="*/ 532 h 592"/>
                <a:gd name="T80" fmla="*/ 56 w 186"/>
                <a:gd name="T81" fmla="*/ 514 h 592"/>
                <a:gd name="T82" fmla="*/ 43 w 186"/>
                <a:gd name="T83" fmla="*/ 473 h 592"/>
                <a:gd name="T84" fmla="*/ 31 w 186"/>
                <a:gd name="T85" fmla="*/ 456 h 592"/>
                <a:gd name="T86" fmla="*/ 33 w 186"/>
                <a:gd name="T87" fmla="*/ 417 h 592"/>
                <a:gd name="T88" fmla="*/ 44 w 186"/>
                <a:gd name="T89" fmla="*/ 390 h 592"/>
                <a:gd name="T90" fmla="*/ 38 w 186"/>
                <a:gd name="T91" fmla="*/ 406 h 592"/>
                <a:gd name="T92" fmla="*/ 25 w 186"/>
                <a:gd name="T93" fmla="*/ 381 h 592"/>
                <a:gd name="T94" fmla="*/ 22 w 186"/>
                <a:gd name="T95" fmla="*/ 341 h 592"/>
                <a:gd name="T96" fmla="*/ 9 w 186"/>
                <a:gd name="T97" fmla="*/ 308 h 592"/>
                <a:gd name="T98" fmla="*/ 14 w 186"/>
                <a:gd name="T99" fmla="*/ 282 h 592"/>
                <a:gd name="T100" fmla="*/ 18 w 186"/>
                <a:gd name="T101" fmla="*/ 234 h 592"/>
                <a:gd name="T102" fmla="*/ 12 w 186"/>
                <a:gd name="T103" fmla="*/ 198 h 592"/>
                <a:gd name="T104" fmla="*/ 11 w 186"/>
                <a:gd name="T105" fmla="*/ 159 h 592"/>
                <a:gd name="T106" fmla="*/ 9 w 186"/>
                <a:gd name="T107" fmla="*/ 95 h 592"/>
                <a:gd name="T108" fmla="*/ 7 w 186"/>
                <a:gd name="T109" fmla="*/ 34 h 592"/>
                <a:gd name="T110" fmla="*/ 8 w 186"/>
                <a:gd name="T111" fmla="*/ 8 h 5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86" h="592">
                  <a:moveTo>
                    <a:pt x="152" y="549"/>
                  </a:moveTo>
                  <a:lnTo>
                    <a:pt x="166" y="581"/>
                  </a:lnTo>
                  <a:lnTo>
                    <a:pt x="179" y="581"/>
                  </a:lnTo>
                  <a:lnTo>
                    <a:pt x="186" y="583"/>
                  </a:lnTo>
                  <a:lnTo>
                    <a:pt x="185" y="588"/>
                  </a:lnTo>
                  <a:lnTo>
                    <a:pt x="177" y="592"/>
                  </a:lnTo>
                  <a:lnTo>
                    <a:pt x="170" y="592"/>
                  </a:lnTo>
                  <a:lnTo>
                    <a:pt x="164" y="590"/>
                  </a:lnTo>
                  <a:lnTo>
                    <a:pt x="153" y="585"/>
                  </a:lnTo>
                  <a:lnTo>
                    <a:pt x="140" y="584"/>
                  </a:lnTo>
                  <a:lnTo>
                    <a:pt x="122" y="576"/>
                  </a:lnTo>
                  <a:lnTo>
                    <a:pt x="105" y="567"/>
                  </a:lnTo>
                  <a:lnTo>
                    <a:pt x="82" y="551"/>
                  </a:lnTo>
                  <a:lnTo>
                    <a:pt x="94" y="554"/>
                  </a:lnTo>
                  <a:lnTo>
                    <a:pt x="114" y="564"/>
                  </a:lnTo>
                  <a:lnTo>
                    <a:pt x="133" y="570"/>
                  </a:lnTo>
                  <a:lnTo>
                    <a:pt x="135" y="562"/>
                  </a:lnTo>
                  <a:lnTo>
                    <a:pt x="135" y="553"/>
                  </a:lnTo>
                  <a:lnTo>
                    <a:pt x="143" y="546"/>
                  </a:lnTo>
                  <a:lnTo>
                    <a:pt x="152" y="549"/>
                  </a:lnTo>
                  <a:close/>
                  <a:moveTo>
                    <a:pt x="11" y="0"/>
                  </a:moveTo>
                  <a:lnTo>
                    <a:pt x="17" y="12"/>
                  </a:lnTo>
                  <a:lnTo>
                    <a:pt x="21" y="22"/>
                  </a:lnTo>
                  <a:lnTo>
                    <a:pt x="29" y="29"/>
                  </a:lnTo>
                  <a:lnTo>
                    <a:pt x="26" y="44"/>
                  </a:lnTo>
                  <a:lnTo>
                    <a:pt x="35" y="61"/>
                  </a:lnTo>
                  <a:lnTo>
                    <a:pt x="42" y="83"/>
                  </a:lnTo>
                  <a:lnTo>
                    <a:pt x="52" y="82"/>
                  </a:lnTo>
                  <a:lnTo>
                    <a:pt x="55" y="85"/>
                  </a:lnTo>
                  <a:lnTo>
                    <a:pt x="52" y="102"/>
                  </a:lnTo>
                  <a:lnTo>
                    <a:pt x="38" y="111"/>
                  </a:lnTo>
                  <a:lnTo>
                    <a:pt x="42" y="137"/>
                  </a:lnTo>
                  <a:lnTo>
                    <a:pt x="40" y="142"/>
                  </a:lnTo>
                  <a:lnTo>
                    <a:pt x="44" y="147"/>
                  </a:lnTo>
                  <a:lnTo>
                    <a:pt x="37" y="156"/>
                  </a:lnTo>
                  <a:lnTo>
                    <a:pt x="30" y="172"/>
                  </a:lnTo>
                  <a:lnTo>
                    <a:pt x="29" y="186"/>
                  </a:lnTo>
                  <a:lnTo>
                    <a:pt x="33" y="202"/>
                  </a:lnTo>
                  <a:lnTo>
                    <a:pt x="27" y="217"/>
                  </a:lnTo>
                  <a:lnTo>
                    <a:pt x="39" y="245"/>
                  </a:lnTo>
                  <a:lnTo>
                    <a:pt x="43" y="247"/>
                  </a:lnTo>
                  <a:lnTo>
                    <a:pt x="46" y="263"/>
                  </a:lnTo>
                  <a:lnTo>
                    <a:pt x="42" y="277"/>
                  </a:lnTo>
                  <a:lnTo>
                    <a:pt x="46" y="290"/>
                  </a:lnTo>
                  <a:lnTo>
                    <a:pt x="39" y="302"/>
                  </a:lnTo>
                  <a:lnTo>
                    <a:pt x="42" y="315"/>
                  </a:lnTo>
                  <a:lnTo>
                    <a:pt x="51" y="330"/>
                  </a:lnTo>
                  <a:lnTo>
                    <a:pt x="44" y="336"/>
                  </a:lnTo>
                  <a:lnTo>
                    <a:pt x="44" y="350"/>
                  </a:lnTo>
                  <a:lnTo>
                    <a:pt x="47" y="365"/>
                  </a:lnTo>
                  <a:lnTo>
                    <a:pt x="55" y="385"/>
                  </a:lnTo>
                  <a:lnTo>
                    <a:pt x="51" y="389"/>
                  </a:lnTo>
                  <a:lnTo>
                    <a:pt x="60" y="406"/>
                  </a:lnTo>
                  <a:lnTo>
                    <a:pt x="68" y="412"/>
                  </a:lnTo>
                  <a:lnTo>
                    <a:pt x="66" y="419"/>
                  </a:lnTo>
                  <a:lnTo>
                    <a:pt x="73" y="423"/>
                  </a:lnTo>
                  <a:lnTo>
                    <a:pt x="76" y="427"/>
                  </a:lnTo>
                  <a:lnTo>
                    <a:pt x="72" y="430"/>
                  </a:lnTo>
                  <a:lnTo>
                    <a:pt x="76" y="440"/>
                  </a:lnTo>
                  <a:lnTo>
                    <a:pt x="78" y="459"/>
                  </a:lnTo>
                  <a:lnTo>
                    <a:pt x="77" y="473"/>
                  </a:lnTo>
                  <a:lnTo>
                    <a:pt x="81" y="481"/>
                  </a:lnTo>
                  <a:lnTo>
                    <a:pt x="81" y="490"/>
                  </a:lnTo>
                  <a:lnTo>
                    <a:pt x="74" y="497"/>
                  </a:lnTo>
                  <a:lnTo>
                    <a:pt x="82" y="514"/>
                  </a:lnTo>
                  <a:lnTo>
                    <a:pt x="88" y="520"/>
                  </a:lnTo>
                  <a:lnTo>
                    <a:pt x="96" y="519"/>
                  </a:lnTo>
                  <a:lnTo>
                    <a:pt x="101" y="529"/>
                  </a:lnTo>
                  <a:lnTo>
                    <a:pt x="109" y="538"/>
                  </a:lnTo>
                  <a:lnTo>
                    <a:pt x="138" y="541"/>
                  </a:lnTo>
                  <a:lnTo>
                    <a:pt x="151" y="542"/>
                  </a:lnTo>
                  <a:lnTo>
                    <a:pt x="139" y="542"/>
                  </a:lnTo>
                  <a:lnTo>
                    <a:pt x="135" y="546"/>
                  </a:lnTo>
                  <a:lnTo>
                    <a:pt x="127" y="553"/>
                  </a:lnTo>
                  <a:lnTo>
                    <a:pt x="133" y="566"/>
                  </a:lnTo>
                  <a:lnTo>
                    <a:pt x="127" y="566"/>
                  </a:lnTo>
                  <a:lnTo>
                    <a:pt x="112" y="560"/>
                  </a:lnTo>
                  <a:lnTo>
                    <a:pt x="94" y="551"/>
                  </a:lnTo>
                  <a:lnTo>
                    <a:pt x="74" y="542"/>
                  </a:lnTo>
                  <a:lnTo>
                    <a:pt x="68" y="532"/>
                  </a:lnTo>
                  <a:lnTo>
                    <a:pt x="66" y="523"/>
                  </a:lnTo>
                  <a:lnTo>
                    <a:pt x="56" y="514"/>
                  </a:lnTo>
                  <a:lnTo>
                    <a:pt x="43" y="488"/>
                  </a:lnTo>
                  <a:lnTo>
                    <a:pt x="43" y="473"/>
                  </a:lnTo>
                  <a:lnTo>
                    <a:pt x="51" y="460"/>
                  </a:lnTo>
                  <a:lnTo>
                    <a:pt x="31" y="456"/>
                  </a:lnTo>
                  <a:lnTo>
                    <a:pt x="38" y="442"/>
                  </a:lnTo>
                  <a:lnTo>
                    <a:pt x="33" y="417"/>
                  </a:lnTo>
                  <a:lnTo>
                    <a:pt x="48" y="423"/>
                  </a:lnTo>
                  <a:lnTo>
                    <a:pt x="44" y="390"/>
                  </a:lnTo>
                  <a:lnTo>
                    <a:pt x="35" y="386"/>
                  </a:lnTo>
                  <a:lnTo>
                    <a:pt x="38" y="406"/>
                  </a:lnTo>
                  <a:lnTo>
                    <a:pt x="29" y="403"/>
                  </a:lnTo>
                  <a:lnTo>
                    <a:pt x="25" y="381"/>
                  </a:lnTo>
                  <a:lnTo>
                    <a:pt x="20" y="352"/>
                  </a:lnTo>
                  <a:lnTo>
                    <a:pt x="22" y="341"/>
                  </a:lnTo>
                  <a:lnTo>
                    <a:pt x="14" y="326"/>
                  </a:lnTo>
                  <a:lnTo>
                    <a:pt x="9" y="308"/>
                  </a:lnTo>
                  <a:lnTo>
                    <a:pt x="13" y="308"/>
                  </a:lnTo>
                  <a:lnTo>
                    <a:pt x="14" y="282"/>
                  </a:lnTo>
                  <a:lnTo>
                    <a:pt x="18" y="258"/>
                  </a:lnTo>
                  <a:lnTo>
                    <a:pt x="18" y="234"/>
                  </a:lnTo>
                  <a:lnTo>
                    <a:pt x="11" y="209"/>
                  </a:lnTo>
                  <a:lnTo>
                    <a:pt x="12" y="198"/>
                  </a:lnTo>
                  <a:lnTo>
                    <a:pt x="8" y="177"/>
                  </a:lnTo>
                  <a:lnTo>
                    <a:pt x="11" y="159"/>
                  </a:lnTo>
                  <a:lnTo>
                    <a:pt x="9" y="128"/>
                  </a:lnTo>
                  <a:lnTo>
                    <a:pt x="9" y="95"/>
                  </a:lnTo>
                  <a:lnTo>
                    <a:pt x="11" y="60"/>
                  </a:lnTo>
                  <a:lnTo>
                    <a:pt x="7" y="34"/>
                  </a:lnTo>
                  <a:lnTo>
                    <a:pt x="0" y="13"/>
                  </a:lnTo>
                  <a:lnTo>
                    <a:pt x="8" y="8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FCCCF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5" name="Freeform 21">
              <a:extLst>
                <a:ext uri="{FF2B5EF4-FFF2-40B4-BE49-F238E27FC236}">
                  <a16:creationId xmlns:a16="http://schemas.microsoft.com/office/drawing/2014/main" id="{4CB58822-A67E-B46F-FFC0-0FD863EE793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2811463"/>
              <a:ext cx="420688" cy="460375"/>
            </a:xfrm>
            <a:custGeom>
              <a:avLst/>
              <a:gdLst>
                <a:gd name="T0" fmla="*/ 242 w 265"/>
                <a:gd name="T1" fmla="*/ 168 h 290"/>
                <a:gd name="T2" fmla="*/ 243 w 265"/>
                <a:gd name="T3" fmla="*/ 185 h 290"/>
                <a:gd name="T4" fmla="*/ 257 w 265"/>
                <a:gd name="T5" fmla="*/ 214 h 290"/>
                <a:gd name="T6" fmla="*/ 233 w 265"/>
                <a:gd name="T7" fmla="*/ 215 h 290"/>
                <a:gd name="T8" fmla="*/ 225 w 265"/>
                <a:gd name="T9" fmla="*/ 227 h 290"/>
                <a:gd name="T10" fmla="*/ 225 w 265"/>
                <a:gd name="T11" fmla="*/ 253 h 290"/>
                <a:gd name="T12" fmla="*/ 226 w 265"/>
                <a:gd name="T13" fmla="*/ 271 h 290"/>
                <a:gd name="T14" fmla="*/ 240 w 265"/>
                <a:gd name="T15" fmla="*/ 275 h 290"/>
                <a:gd name="T16" fmla="*/ 230 w 265"/>
                <a:gd name="T17" fmla="*/ 290 h 290"/>
                <a:gd name="T18" fmla="*/ 220 w 265"/>
                <a:gd name="T19" fmla="*/ 276 h 290"/>
                <a:gd name="T20" fmla="*/ 207 w 265"/>
                <a:gd name="T21" fmla="*/ 266 h 290"/>
                <a:gd name="T22" fmla="*/ 186 w 265"/>
                <a:gd name="T23" fmla="*/ 268 h 290"/>
                <a:gd name="T24" fmla="*/ 174 w 265"/>
                <a:gd name="T25" fmla="*/ 259 h 290"/>
                <a:gd name="T26" fmla="*/ 166 w 265"/>
                <a:gd name="T27" fmla="*/ 254 h 290"/>
                <a:gd name="T28" fmla="*/ 155 w 265"/>
                <a:gd name="T29" fmla="*/ 254 h 290"/>
                <a:gd name="T30" fmla="*/ 140 w 265"/>
                <a:gd name="T31" fmla="*/ 255 h 290"/>
                <a:gd name="T32" fmla="*/ 139 w 265"/>
                <a:gd name="T33" fmla="*/ 238 h 290"/>
                <a:gd name="T34" fmla="*/ 133 w 265"/>
                <a:gd name="T35" fmla="*/ 223 h 290"/>
                <a:gd name="T36" fmla="*/ 133 w 265"/>
                <a:gd name="T37" fmla="*/ 207 h 290"/>
                <a:gd name="T38" fmla="*/ 116 w 265"/>
                <a:gd name="T39" fmla="*/ 197 h 290"/>
                <a:gd name="T40" fmla="*/ 111 w 265"/>
                <a:gd name="T41" fmla="*/ 191 h 290"/>
                <a:gd name="T42" fmla="*/ 100 w 265"/>
                <a:gd name="T43" fmla="*/ 194 h 290"/>
                <a:gd name="T44" fmla="*/ 94 w 265"/>
                <a:gd name="T45" fmla="*/ 208 h 290"/>
                <a:gd name="T46" fmla="*/ 83 w 265"/>
                <a:gd name="T47" fmla="*/ 208 h 290"/>
                <a:gd name="T48" fmla="*/ 68 w 265"/>
                <a:gd name="T49" fmla="*/ 201 h 290"/>
                <a:gd name="T50" fmla="*/ 61 w 265"/>
                <a:gd name="T51" fmla="*/ 188 h 290"/>
                <a:gd name="T52" fmla="*/ 17 w 265"/>
                <a:gd name="T53" fmla="*/ 175 h 290"/>
                <a:gd name="T54" fmla="*/ 8 w 265"/>
                <a:gd name="T55" fmla="*/ 176 h 290"/>
                <a:gd name="T56" fmla="*/ 0 w 265"/>
                <a:gd name="T57" fmla="*/ 173 h 290"/>
                <a:gd name="T58" fmla="*/ 4 w 265"/>
                <a:gd name="T59" fmla="*/ 164 h 290"/>
                <a:gd name="T60" fmla="*/ 12 w 265"/>
                <a:gd name="T61" fmla="*/ 158 h 290"/>
                <a:gd name="T62" fmla="*/ 21 w 265"/>
                <a:gd name="T63" fmla="*/ 154 h 290"/>
                <a:gd name="T64" fmla="*/ 29 w 265"/>
                <a:gd name="T65" fmla="*/ 159 h 290"/>
                <a:gd name="T66" fmla="*/ 42 w 265"/>
                <a:gd name="T67" fmla="*/ 151 h 290"/>
                <a:gd name="T68" fmla="*/ 53 w 265"/>
                <a:gd name="T69" fmla="*/ 138 h 290"/>
                <a:gd name="T70" fmla="*/ 60 w 265"/>
                <a:gd name="T71" fmla="*/ 110 h 290"/>
                <a:gd name="T72" fmla="*/ 74 w 265"/>
                <a:gd name="T73" fmla="*/ 95 h 290"/>
                <a:gd name="T74" fmla="*/ 77 w 265"/>
                <a:gd name="T75" fmla="*/ 84 h 290"/>
                <a:gd name="T76" fmla="*/ 78 w 265"/>
                <a:gd name="T77" fmla="*/ 68 h 290"/>
                <a:gd name="T78" fmla="*/ 83 w 265"/>
                <a:gd name="T79" fmla="*/ 45 h 290"/>
                <a:gd name="T80" fmla="*/ 88 w 265"/>
                <a:gd name="T81" fmla="*/ 28 h 290"/>
                <a:gd name="T82" fmla="*/ 94 w 265"/>
                <a:gd name="T83" fmla="*/ 8 h 290"/>
                <a:gd name="T84" fmla="*/ 113 w 265"/>
                <a:gd name="T85" fmla="*/ 8 h 290"/>
                <a:gd name="T86" fmla="*/ 131 w 265"/>
                <a:gd name="T87" fmla="*/ 16 h 290"/>
                <a:gd name="T88" fmla="*/ 147 w 265"/>
                <a:gd name="T89" fmla="*/ 9 h 290"/>
                <a:gd name="T90" fmla="*/ 155 w 265"/>
                <a:gd name="T91" fmla="*/ 9 h 290"/>
                <a:gd name="T92" fmla="*/ 175 w 265"/>
                <a:gd name="T93" fmla="*/ 4 h 290"/>
                <a:gd name="T94" fmla="*/ 182 w 265"/>
                <a:gd name="T95" fmla="*/ 2 h 290"/>
                <a:gd name="T96" fmla="*/ 198 w 265"/>
                <a:gd name="T97" fmla="*/ 2 h 290"/>
                <a:gd name="T98" fmla="*/ 212 w 265"/>
                <a:gd name="T99" fmla="*/ 0 h 290"/>
                <a:gd name="T100" fmla="*/ 226 w 265"/>
                <a:gd name="T101" fmla="*/ 15 h 290"/>
                <a:gd name="T102" fmla="*/ 237 w 265"/>
                <a:gd name="T103" fmla="*/ 13 h 290"/>
                <a:gd name="T104" fmla="*/ 248 w 265"/>
                <a:gd name="T105" fmla="*/ 16 h 290"/>
                <a:gd name="T106" fmla="*/ 259 w 265"/>
                <a:gd name="T107" fmla="*/ 46 h 290"/>
                <a:gd name="T108" fmla="*/ 260 w 265"/>
                <a:gd name="T109" fmla="*/ 54 h 290"/>
                <a:gd name="T110" fmla="*/ 248 w 265"/>
                <a:gd name="T111" fmla="*/ 67 h 290"/>
                <a:gd name="T112" fmla="*/ 247 w 265"/>
                <a:gd name="T113" fmla="*/ 86 h 290"/>
                <a:gd name="T114" fmla="*/ 243 w 265"/>
                <a:gd name="T115" fmla="*/ 103 h 290"/>
                <a:gd name="T116" fmla="*/ 238 w 265"/>
                <a:gd name="T117" fmla="*/ 117 h 290"/>
                <a:gd name="T118" fmla="*/ 234 w 265"/>
                <a:gd name="T119" fmla="*/ 128 h 290"/>
                <a:gd name="T120" fmla="*/ 239 w 265"/>
                <a:gd name="T121" fmla="*/ 154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65" h="290">
                  <a:moveTo>
                    <a:pt x="239" y="154"/>
                  </a:moveTo>
                  <a:lnTo>
                    <a:pt x="242" y="168"/>
                  </a:lnTo>
                  <a:lnTo>
                    <a:pt x="239" y="176"/>
                  </a:lnTo>
                  <a:lnTo>
                    <a:pt x="243" y="185"/>
                  </a:lnTo>
                  <a:lnTo>
                    <a:pt x="250" y="193"/>
                  </a:lnTo>
                  <a:lnTo>
                    <a:pt x="257" y="214"/>
                  </a:lnTo>
                  <a:lnTo>
                    <a:pt x="251" y="212"/>
                  </a:lnTo>
                  <a:lnTo>
                    <a:pt x="233" y="215"/>
                  </a:lnTo>
                  <a:lnTo>
                    <a:pt x="229" y="217"/>
                  </a:lnTo>
                  <a:lnTo>
                    <a:pt x="225" y="227"/>
                  </a:lnTo>
                  <a:lnTo>
                    <a:pt x="227" y="233"/>
                  </a:lnTo>
                  <a:lnTo>
                    <a:pt x="225" y="253"/>
                  </a:lnTo>
                  <a:lnTo>
                    <a:pt x="222" y="268"/>
                  </a:lnTo>
                  <a:lnTo>
                    <a:pt x="226" y="271"/>
                  </a:lnTo>
                  <a:lnTo>
                    <a:pt x="237" y="277"/>
                  </a:lnTo>
                  <a:lnTo>
                    <a:pt x="240" y="275"/>
                  </a:lnTo>
                  <a:lnTo>
                    <a:pt x="242" y="290"/>
                  </a:lnTo>
                  <a:lnTo>
                    <a:pt x="230" y="290"/>
                  </a:lnTo>
                  <a:lnTo>
                    <a:pt x="225" y="282"/>
                  </a:lnTo>
                  <a:lnTo>
                    <a:pt x="220" y="276"/>
                  </a:lnTo>
                  <a:lnTo>
                    <a:pt x="209" y="273"/>
                  </a:lnTo>
                  <a:lnTo>
                    <a:pt x="207" y="266"/>
                  </a:lnTo>
                  <a:lnTo>
                    <a:pt x="198" y="271"/>
                  </a:lnTo>
                  <a:lnTo>
                    <a:pt x="186" y="268"/>
                  </a:lnTo>
                  <a:lnTo>
                    <a:pt x="183" y="260"/>
                  </a:lnTo>
                  <a:lnTo>
                    <a:pt x="174" y="259"/>
                  </a:lnTo>
                  <a:lnTo>
                    <a:pt x="168" y="259"/>
                  </a:lnTo>
                  <a:lnTo>
                    <a:pt x="166" y="254"/>
                  </a:lnTo>
                  <a:lnTo>
                    <a:pt x="161" y="254"/>
                  </a:lnTo>
                  <a:lnTo>
                    <a:pt x="155" y="254"/>
                  </a:lnTo>
                  <a:lnTo>
                    <a:pt x="147" y="255"/>
                  </a:lnTo>
                  <a:lnTo>
                    <a:pt x="140" y="255"/>
                  </a:lnTo>
                  <a:lnTo>
                    <a:pt x="138" y="256"/>
                  </a:lnTo>
                  <a:lnTo>
                    <a:pt x="139" y="238"/>
                  </a:lnTo>
                  <a:lnTo>
                    <a:pt x="134" y="232"/>
                  </a:lnTo>
                  <a:lnTo>
                    <a:pt x="133" y="223"/>
                  </a:lnTo>
                  <a:lnTo>
                    <a:pt x="135" y="214"/>
                  </a:lnTo>
                  <a:lnTo>
                    <a:pt x="133" y="207"/>
                  </a:lnTo>
                  <a:lnTo>
                    <a:pt x="133" y="197"/>
                  </a:lnTo>
                  <a:lnTo>
                    <a:pt x="116" y="197"/>
                  </a:lnTo>
                  <a:lnTo>
                    <a:pt x="117" y="191"/>
                  </a:lnTo>
                  <a:lnTo>
                    <a:pt x="111" y="191"/>
                  </a:lnTo>
                  <a:lnTo>
                    <a:pt x="109" y="194"/>
                  </a:lnTo>
                  <a:lnTo>
                    <a:pt x="100" y="194"/>
                  </a:lnTo>
                  <a:lnTo>
                    <a:pt x="96" y="204"/>
                  </a:lnTo>
                  <a:lnTo>
                    <a:pt x="94" y="208"/>
                  </a:lnTo>
                  <a:lnTo>
                    <a:pt x="87" y="206"/>
                  </a:lnTo>
                  <a:lnTo>
                    <a:pt x="83" y="208"/>
                  </a:lnTo>
                  <a:lnTo>
                    <a:pt x="73" y="210"/>
                  </a:lnTo>
                  <a:lnTo>
                    <a:pt x="68" y="201"/>
                  </a:lnTo>
                  <a:lnTo>
                    <a:pt x="65" y="195"/>
                  </a:lnTo>
                  <a:lnTo>
                    <a:pt x="61" y="188"/>
                  </a:lnTo>
                  <a:lnTo>
                    <a:pt x="59" y="175"/>
                  </a:lnTo>
                  <a:lnTo>
                    <a:pt x="17" y="175"/>
                  </a:lnTo>
                  <a:lnTo>
                    <a:pt x="12" y="177"/>
                  </a:lnTo>
                  <a:lnTo>
                    <a:pt x="8" y="176"/>
                  </a:lnTo>
                  <a:lnTo>
                    <a:pt x="1" y="178"/>
                  </a:lnTo>
                  <a:lnTo>
                    <a:pt x="0" y="173"/>
                  </a:lnTo>
                  <a:lnTo>
                    <a:pt x="4" y="172"/>
                  </a:lnTo>
                  <a:lnTo>
                    <a:pt x="4" y="164"/>
                  </a:lnTo>
                  <a:lnTo>
                    <a:pt x="7" y="160"/>
                  </a:lnTo>
                  <a:lnTo>
                    <a:pt x="12" y="158"/>
                  </a:lnTo>
                  <a:lnTo>
                    <a:pt x="16" y="160"/>
                  </a:lnTo>
                  <a:lnTo>
                    <a:pt x="21" y="154"/>
                  </a:lnTo>
                  <a:lnTo>
                    <a:pt x="29" y="154"/>
                  </a:lnTo>
                  <a:lnTo>
                    <a:pt x="29" y="159"/>
                  </a:lnTo>
                  <a:lnTo>
                    <a:pt x="33" y="160"/>
                  </a:lnTo>
                  <a:lnTo>
                    <a:pt x="42" y="151"/>
                  </a:lnTo>
                  <a:lnTo>
                    <a:pt x="51" y="143"/>
                  </a:lnTo>
                  <a:lnTo>
                    <a:pt x="53" y="138"/>
                  </a:lnTo>
                  <a:lnTo>
                    <a:pt x="53" y="125"/>
                  </a:lnTo>
                  <a:lnTo>
                    <a:pt x="60" y="110"/>
                  </a:lnTo>
                  <a:lnTo>
                    <a:pt x="65" y="102"/>
                  </a:lnTo>
                  <a:lnTo>
                    <a:pt x="74" y="95"/>
                  </a:lnTo>
                  <a:lnTo>
                    <a:pt x="77" y="89"/>
                  </a:lnTo>
                  <a:lnTo>
                    <a:pt x="77" y="84"/>
                  </a:lnTo>
                  <a:lnTo>
                    <a:pt x="79" y="77"/>
                  </a:lnTo>
                  <a:lnTo>
                    <a:pt x="78" y="68"/>
                  </a:lnTo>
                  <a:lnTo>
                    <a:pt x="81" y="55"/>
                  </a:lnTo>
                  <a:lnTo>
                    <a:pt x="83" y="45"/>
                  </a:lnTo>
                  <a:lnTo>
                    <a:pt x="87" y="37"/>
                  </a:lnTo>
                  <a:lnTo>
                    <a:pt x="88" y="28"/>
                  </a:lnTo>
                  <a:lnTo>
                    <a:pt x="90" y="16"/>
                  </a:lnTo>
                  <a:lnTo>
                    <a:pt x="94" y="8"/>
                  </a:lnTo>
                  <a:lnTo>
                    <a:pt x="101" y="4"/>
                  </a:lnTo>
                  <a:lnTo>
                    <a:pt x="113" y="8"/>
                  </a:lnTo>
                  <a:lnTo>
                    <a:pt x="122" y="15"/>
                  </a:lnTo>
                  <a:lnTo>
                    <a:pt x="131" y="16"/>
                  </a:lnTo>
                  <a:lnTo>
                    <a:pt x="143" y="19"/>
                  </a:lnTo>
                  <a:lnTo>
                    <a:pt x="147" y="9"/>
                  </a:lnTo>
                  <a:lnTo>
                    <a:pt x="148" y="8"/>
                  </a:lnTo>
                  <a:lnTo>
                    <a:pt x="155" y="9"/>
                  </a:lnTo>
                  <a:lnTo>
                    <a:pt x="170" y="3"/>
                  </a:lnTo>
                  <a:lnTo>
                    <a:pt x="175" y="4"/>
                  </a:lnTo>
                  <a:lnTo>
                    <a:pt x="181" y="4"/>
                  </a:lnTo>
                  <a:lnTo>
                    <a:pt x="182" y="2"/>
                  </a:lnTo>
                  <a:lnTo>
                    <a:pt x="187" y="0"/>
                  </a:lnTo>
                  <a:lnTo>
                    <a:pt x="198" y="2"/>
                  </a:lnTo>
                  <a:lnTo>
                    <a:pt x="207" y="2"/>
                  </a:lnTo>
                  <a:lnTo>
                    <a:pt x="212" y="0"/>
                  </a:lnTo>
                  <a:lnTo>
                    <a:pt x="220" y="12"/>
                  </a:lnTo>
                  <a:lnTo>
                    <a:pt x="226" y="15"/>
                  </a:lnTo>
                  <a:lnTo>
                    <a:pt x="230" y="12"/>
                  </a:lnTo>
                  <a:lnTo>
                    <a:pt x="237" y="13"/>
                  </a:lnTo>
                  <a:lnTo>
                    <a:pt x="244" y="9"/>
                  </a:lnTo>
                  <a:lnTo>
                    <a:pt x="248" y="16"/>
                  </a:lnTo>
                  <a:lnTo>
                    <a:pt x="260" y="28"/>
                  </a:lnTo>
                  <a:lnTo>
                    <a:pt x="259" y="46"/>
                  </a:lnTo>
                  <a:lnTo>
                    <a:pt x="265" y="47"/>
                  </a:lnTo>
                  <a:lnTo>
                    <a:pt x="260" y="54"/>
                  </a:lnTo>
                  <a:lnTo>
                    <a:pt x="255" y="58"/>
                  </a:lnTo>
                  <a:lnTo>
                    <a:pt x="248" y="67"/>
                  </a:lnTo>
                  <a:lnTo>
                    <a:pt x="247" y="73"/>
                  </a:lnTo>
                  <a:lnTo>
                    <a:pt x="247" y="86"/>
                  </a:lnTo>
                  <a:lnTo>
                    <a:pt x="243" y="93"/>
                  </a:lnTo>
                  <a:lnTo>
                    <a:pt x="243" y="103"/>
                  </a:lnTo>
                  <a:lnTo>
                    <a:pt x="239" y="108"/>
                  </a:lnTo>
                  <a:lnTo>
                    <a:pt x="238" y="117"/>
                  </a:lnTo>
                  <a:lnTo>
                    <a:pt x="237" y="119"/>
                  </a:lnTo>
                  <a:lnTo>
                    <a:pt x="234" y="128"/>
                  </a:lnTo>
                  <a:lnTo>
                    <a:pt x="238" y="134"/>
                  </a:lnTo>
                  <a:lnTo>
                    <a:pt x="239" y="154"/>
                  </a:lnTo>
                  <a:close/>
                </a:path>
              </a:pathLst>
            </a:custGeom>
            <a:solidFill>
              <a:srgbClr val="FCE2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6" name="Freeform 22">
              <a:extLst>
                <a:ext uri="{FF2B5EF4-FFF2-40B4-BE49-F238E27FC236}">
                  <a16:creationId xmlns:a16="http://schemas.microsoft.com/office/drawing/2014/main" id="{D180A745-D509-5750-570C-ADB70C91019D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6" y="2640013"/>
              <a:ext cx="215900" cy="342900"/>
            </a:xfrm>
            <a:custGeom>
              <a:avLst/>
              <a:gdLst>
                <a:gd name="T0" fmla="*/ 7 w 136"/>
                <a:gd name="T1" fmla="*/ 216 h 216"/>
                <a:gd name="T2" fmla="*/ 0 w 136"/>
                <a:gd name="T3" fmla="*/ 205 h 216"/>
                <a:gd name="T4" fmla="*/ 0 w 136"/>
                <a:gd name="T5" fmla="*/ 146 h 216"/>
                <a:gd name="T6" fmla="*/ 10 w 136"/>
                <a:gd name="T7" fmla="*/ 129 h 216"/>
                <a:gd name="T8" fmla="*/ 14 w 136"/>
                <a:gd name="T9" fmla="*/ 124 h 216"/>
                <a:gd name="T10" fmla="*/ 23 w 136"/>
                <a:gd name="T11" fmla="*/ 123 h 216"/>
                <a:gd name="T12" fmla="*/ 35 w 136"/>
                <a:gd name="T13" fmla="*/ 112 h 216"/>
                <a:gd name="T14" fmla="*/ 54 w 136"/>
                <a:gd name="T15" fmla="*/ 112 h 216"/>
                <a:gd name="T16" fmla="*/ 92 w 136"/>
                <a:gd name="T17" fmla="*/ 64 h 216"/>
                <a:gd name="T18" fmla="*/ 101 w 136"/>
                <a:gd name="T19" fmla="*/ 51 h 216"/>
                <a:gd name="T20" fmla="*/ 106 w 136"/>
                <a:gd name="T21" fmla="*/ 42 h 216"/>
                <a:gd name="T22" fmla="*/ 106 w 136"/>
                <a:gd name="T23" fmla="*/ 33 h 216"/>
                <a:gd name="T24" fmla="*/ 106 w 136"/>
                <a:gd name="T25" fmla="*/ 19 h 216"/>
                <a:gd name="T26" fmla="*/ 105 w 136"/>
                <a:gd name="T27" fmla="*/ 11 h 216"/>
                <a:gd name="T28" fmla="*/ 110 w 136"/>
                <a:gd name="T29" fmla="*/ 11 h 216"/>
                <a:gd name="T30" fmla="*/ 117 w 136"/>
                <a:gd name="T31" fmla="*/ 8 h 216"/>
                <a:gd name="T32" fmla="*/ 124 w 136"/>
                <a:gd name="T33" fmla="*/ 7 h 216"/>
                <a:gd name="T34" fmla="*/ 129 w 136"/>
                <a:gd name="T35" fmla="*/ 0 h 216"/>
                <a:gd name="T36" fmla="*/ 135 w 136"/>
                <a:gd name="T37" fmla="*/ 0 h 216"/>
                <a:gd name="T38" fmla="*/ 136 w 136"/>
                <a:gd name="T39" fmla="*/ 6 h 216"/>
                <a:gd name="T40" fmla="*/ 135 w 136"/>
                <a:gd name="T41" fmla="*/ 15 h 216"/>
                <a:gd name="T42" fmla="*/ 135 w 136"/>
                <a:gd name="T43" fmla="*/ 23 h 216"/>
                <a:gd name="T44" fmla="*/ 132 w 136"/>
                <a:gd name="T45" fmla="*/ 28 h 216"/>
                <a:gd name="T46" fmla="*/ 128 w 136"/>
                <a:gd name="T47" fmla="*/ 46 h 216"/>
                <a:gd name="T48" fmla="*/ 123 w 136"/>
                <a:gd name="T49" fmla="*/ 63 h 216"/>
                <a:gd name="T50" fmla="*/ 115 w 136"/>
                <a:gd name="T51" fmla="*/ 82 h 216"/>
                <a:gd name="T52" fmla="*/ 104 w 136"/>
                <a:gd name="T53" fmla="*/ 107 h 216"/>
                <a:gd name="T54" fmla="*/ 93 w 136"/>
                <a:gd name="T55" fmla="*/ 124 h 216"/>
                <a:gd name="T56" fmla="*/ 76 w 136"/>
                <a:gd name="T57" fmla="*/ 145 h 216"/>
                <a:gd name="T58" fmla="*/ 63 w 136"/>
                <a:gd name="T59" fmla="*/ 158 h 216"/>
                <a:gd name="T60" fmla="*/ 41 w 136"/>
                <a:gd name="T61" fmla="*/ 175 h 216"/>
                <a:gd name="T62" fmla="*/ 29 w 136"/>
                <a:gd name="T63" fmla="*/ 185 h 216"/>
                <a:gd name="T64" fmla="*/ 14 w 136"/>
                <a:gd name="T65" fmla="*/ 206 h 216"/>
                <a:gd name="T66" fmla="*/ 10 w 136"/>
                <a:gd name="T67" fmla="*/ 212 h 216"/>
                <a:gd name="T68" fmla="*/ 7 w 136"/>
                <a:gd name="T69" fmla="*/ 216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36" h="216">
                  <a:moveTo>
                    <a:pt x="7" y="216"/>
                  </a:moveTo>
                  <a:lnTo>
                    <a:pt x="0" y="205"/>
                  </a:lnTo>
                  <a:lnTo>
                    <a:pt x="0" y="146"/>
                  </a:lnTo>
                  <a:lnTo>
                    <a:pt x="10" y="129"/>
                  </a:lnTo>
                  <a:lnTo>
                    <a:pt x="14" y="124"/>
                  </a:lnTo>
                  <a:lnTo>
                    <a:pt x="23" y="123"/>
                  </a:lnTo>
                  <a:lnTo>
                    <a:pt x="35" y="112"/>
                  </a:lnTo>
                  <a:lnTo>
                    <a:pt x="54" y="112"/>
                  </a:lnTo>
                  <a:lnTo>
                    <a:pt x="92" y="64"/>
                  </a:lnTo>
                  <a:lnTo>
                    <a:pt x="101" y="51"/>
                  </a:lnTo>
                  <a:lnTo>
                    <a:pt x="106" y="42"/>
                  </a:lnTo>
                  <a:lnTo>
                    <a:pt x="106" y="33"/>
                  </a:lnTo>
                  <a:lnTo>
                    <a:pt x="106" y="19"/>
                  </a:lnTo>
                  <a:lnTo>
                    <a:pt x="105" y="11"/>
                  </a:lnTo>
                  <a:lnTo>
                    <a:pt x="110" y="11"/>
                  </a:lnTo>
                  <a:lnTo>
                    <a:pt x="117" y="8"/>
                  </a:lnTo>
                  <a:lnTo>
                    <a:pt x="124" y="7"/>
                  </a:lnTo>
                  <a:lnTo>
                    <a:pt x="129" y="0"/>
                  </a:lnTo>
                  <a:lnTo>
                    <a:pt x="135" y="0"/>
                  </a:lnTo>
                  <a:lnTo>
                    <a:pt x="136" y="6"/>
                  </a:lnTo>
                  <a:lnTo>
                    <a:pt x="135" y="15"/>
                  </a:lnTo>
                  <a:lnTo>
                    <a:pt x="135" y="23"/>
                  </a:lnTo>
                  <a:lnTo>
                    <a:pt x="132" y="28"/>
                  </a:lnTo>
                  <a:lnTo>
                    <a:pt x="128" y="46"/>
                  </a:lnTo>
                  <a:lnTo>
                    <a:pt x="123" y="63"/>
                  </a:lnTo>
                  <a:lnTo>
                    <a:pt x="115" y="82"/>
                  </a:lnTo>
                  <a:lnTo>
                    <a:pt x="104" y="107"/>
                  </a:lnTo>
                  <a:lnTo>
                    <a:pt x="93" y="124"/>
                  </a:lnTo>
                  <a:lnTo>
                    <a:pt x="76" y="145"/>
                  </a:lnTo>
                  <a:lnTo>
                    <a:pt x="63" y="158"/>
                  </a:lnTo>
                  <a:lnTo>
                    <a:pt x="41" y="175"/>
                  </a:lnTo>
                  <a:lnTo>
                    <a:pt x="29" y="185"/>
                  </a:lnTo>
                  <a:lnTo>
                    <a:pt x="14" y="206"/>
                  </a:lnTo>
                  <a:lnTo>
                    <a:pt x="10" y="212"/>
                  </a:lnTo>
                  <a:lnTo>
                    <a:pt x="7" y="216"/>
                  </a:lnTo>
                  <a:close/>
                </a:path>
              </a:pathLst>
            </a:custGeom>
            <a:solidFill>
              <a:srgbClr val="D9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7" name="Freeform 23">
              <a:extLst>
                <a:ext uri="{FF2B5EF4-FFF2-40B4-BE49-F238E27FC236}">
                  <a16:creationId xmlns:a16="http://schemas.microsoft.com/office/drawing/2014/main" id="{90D16C18-500F-D442-6826-7D79553C0875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4763" y="2805113"/>
              <a:ext cx="173038" cy="254000"/>
            </a:xfrm>
            <a:custGeom>
              <a:avLst/>
              <a:gdLst>
                <a:gd name="T0" fmla="*/ 73 w 109"/>
                <a:gd name="T1" fmla="*/ 160 h 160"/>
                <a:gd name="T2" fmla="*/ 53 w 109"/>
                <a:gd name="T3" fmla="*/ 145 h 160"/>
                <a:gd name="T4" fmla="*/ 52 w 109"/>
                <a:gd name="T5" fmla="*/ 134 h 160"/>
                <a:gd name="T6" fmla="*/ 2 w 109"/>
                <a:gd name="T7" fmla="*/ 102 h 160"/>
                <a:gd name="T8" fmla="*/ 0 w 109"/>
                <a:gd name="T9" fmla="*/ 102 h 160"/>
                <a:gd name="T10" fmla="*/ 0 w 109"/>
                <a:gd name="T11" fmla="*/ 85 h 160"/>
                <a:gd name="T12" fmla="*/ 4 w 109"/>
                <a:gd name="T13" fmla="*/ 78 h 160"/>
                <a:gd name="T14" fmla="*/ 10 w 109"/>
                <a:gd name="T15" fmla="*/ 68 h 160"/>
                <a:gd name="T16" fmla="*/ 15 w 109"/>
                <a:gd name="T17" fmla="*/ 56 h 160"/>
                <a:gd name="T18" fmla="*/ 9 w 109"/>
                <a:gd name="T19" fmla="*/ 39 h 160"/>
                <a:gd name="T20" fmla="*/ 8 w 109"/>
                <a:gd name="T21" fmla="*/ 30 h 160"/>
                <a:gd name="T22" fmla="*/ 1 w 109"/>
                <a:gd name="T23" fmla="*/ 19 h 160"/>
                <a:gd name="T24" fmla="*/ 9 w 109"/>
                <a:gd name="T25" fmla="*/ 10 h 160"/>
                <a:gd name="T26" fmla="*/ 18 w 109"/>
                <a:gd name="T27" fmla="*/ 0 h 160"/>
                <a:gd name="T28" fmla="*/ 26 w 109"/>
                <a:gd name="T29" fmla="*/ 3 h 160"/>
                <a:gd name="T30" fmla="*/ 26 w 109"/>
                <a:gd name="T31" fmla="*/ 11 h 160"/>
                <a:gd name="T32" fmla="*/ 31 w 109"/>
                <a:gd name="T33" fmla="*/ 16 h 160"/>
                <a:gd name="T34" fmla="*/ 39 w 109"/>
                <a:gd name="T35" fmla="*/ 16 h 160"/>
                <a:gd name="T36" fmla="*/ 58 w 109"/>
                <a:gd name="T37" fmla="*/ 30 h 160"/>
                <a:gd name="T38" fmla="*/ 62 w 109"/>
                <a:gd name="T39" fmla="*/ 30 h 160"/>
                <a:gd name="T40" fmla="*/ 66 w 109"/>
                <a:gd name="T41" fmla="*/ 29 h 160"/>
                <a:gd name="T42" fmla="*/ 69 w 109"/>
                <a:gd name="T43" fmla="*/ 32 h 160"/>
                <a:gd name="T44" fmla="*/ 78 w 109"/>
                <a:gd name="T45" fmla="*/ 33 h 160"/>
                <a:gd name="T46" fmla="*/ 82 w 109"/>
                <a:gd name="T47" fmla="*/ 26 h 160"/>
                <a:gd name="T48" fmla="*/ 95 w 109"/>
                <a:gd name="T49" fmla="*/ 19 h 160"/>
                <a:gd name="T50" fmla="*/ 101 w 109"/>
                <a:gd name="T51" fmla="*/ 25 h 160"/>
                <a:gd name="T52" fmla="*/ 109 w 109"/>
                <a:gd name="T53" fmla="*/ 25 h 160"/>
                <a:gd name="T54" fmla="*/ 99 w 109"/>
                <a:gd name="T55" fmla="*/ 42 h 160"/>
                <a:gd name="T56" fmla="*/ 99 w 109"/>
                <a:gd name="T57" fmla="*/ 101 h 160"/>
                <a:gd name="T58" fmla="*/ 106 w 109"/>
                <a:gd name="T59" fmla="*/ 112 h 160"/>
                <a:gd name="T60" fmla="*/ 97 w 109"/>
                <a:gd name="T61" fmla="*/ 119 h 160"/>
                <a:gd name="T62" fmla="*/ 93 w 109"/>
                <a:gd name="T63" fmla="*/ 127 h 160"/>
                <a:gd name="T64" fmla="*/ 88 w 109"/>
                <a:gd name="T65" fmla="*/ 128 h 160"/>
                <a:gd name="T66" fmla="*/ 86 w 109"/>
                <a:gd name="T67" fmla="*/ 137 h 160"/>
                <a:gd name="T68" fmla="*/ 80 w 109"/>
                <a:gd name="T69" fmla="*/ 145 h 160"/>
                <a:gd name="T70" fmla="*/ 78 w 109"/>
                <a:gd name="T71" fmla="*/ 155 h 160"/>
                <a:gd name="T72" fmla="*/ 73 w 109"/>
                <a:gd name="T73" fmla="*/ 160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9" h="160">
                  <a:moveTo>
                    <a:pt x="73" y="160"/>
                  </a:moveTo>
                  <a:lnTo>
                    <a:pt x="53" y="145"/>
                  </a:lnTo>
                  <a:lnTo>
                    <a:pt x="52" y="134"/>
                  </a:lnTo>
                  <a:lnTo>
                    <a:pt x="2" y="102"/>
                  </a:lnTo>
                  <a:lnTo>
                    <a:pt x="0" y="102"/>
                  </a:lnTo>
                  <a:lnTo>
                    <a:pt x="0" y="85"/>
                  </a:lnTo>
                  <a:lnTo>
                    <a:pt x="4" y="78"/>
                  </a:lnTo>
                  <a:lnTo>
                    <a:pt x="10" y="68"/>
                  </a:lnTo>
                  <a:lnTo>
                    <a:pt x="15" y="56"/>
                  </a:lnTo>
                  <a:lnTo>
                    <a:pt x="9" y="39"/>
                  </a:lnTo>
                  <a:lnTo>
                    <a:pt x="8" y="30"/>
                  </a:lnTo>
                  <a:lnTo>
                    <a:pt x="1" y="19"/>
                  </a:lnTo>
                  <a:lnTo>
                    <a:pt x="9" y="10"/>
                  </a:lnTo>
                  <a:lnTo>
                    <a:pt x="18" y="0"/>
                  </a:lnTo>
                  <a:lnTo>
                    <a:pt x="26" y="3"/>
                  </a:lnTo>
                  <a:lnTo>
                    <a:pt x="26" y="11"/>
                  </a:lnTo>
                  <a:lnTo>
                    <a:pt x="31" y="16"/>
                  </a:lnTo>
                  <a:lnTo>
                    <a:pt x="39" y="16"/>
                  </a:lnTo>
                  <a:lnTo>
                    <a:pt x="58" y="30"/>
                  </a:lnTo>
                  <a:lnTo>
                    <a:pt x="62" y="30"/>
                  </a:lnTo>
                  <a:lnTo>
                    <a:pt x="66" y="29"/>
                  </a:lnTo>
                  <a:lnTo>
                    <a:pt x="69" y="32"/>
                  </a:lnTo>
                  <a:lnTo>
                    <a:pt x="78" y="33"/>
                  </a:lnTo>
                  <a:lnTo>
                    <a:pt x="82" y="26"/>
                  </a:lnTo>
                  <a:lnTo>
                    <a:pt x="95" y="19"/>
                  </a:lnTo>
                  <a:lnTo>
                    <a:pt x="101" y="25"/>
                  </a:lnTo>
                  <a:lnTo>
                    <a:pt x="109" y="25"/>
                  </a:lnTo>
                  <a:lnTo>
                    <a:pt x="99" y="42"/>
                  </a:lnTo>
                  <a:lnTo>
                    <a:pt x="99" y="101"/>
                  </a:lnTo>
                  <a:lnTo>
                    <a:pt x="106" y="112"/>
                  </a:lnTo>
                  <a:lnTo>
                    <a:pt x="97" y="119"/>
                  </a:lnTo>
                  <a:lnTo>
                    <a:pt x="93" y="127"/>
                  </a:lnTo>
                  <a:lnTo>
                    <a:pt x="88" y="128"/>
                  </a:lnTo>
                  <a:lnTo>
                    <a:pt x="86" y="137"/>
                  </a:lnTo>
                  <a:lnTo>
                    <a:pt x="80" y="145"/>
                  </a:lnTo>
                  <a:lnTo>
                    <a:pt x="78" y="155"/>
                  </a:lnTo>
                  <a:lnTo>
                    <a:pt x="73" y="160"/>
                  </a:lnTo>
                  <a:close/>
                </a:path>
              </a:pathLst>
            </a:custGeom>
            <a:solidFill>
              <a:srgbClr val="BDB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8" name="Freeform 24">
              <a:extLst>
                <a:ext uri="{FF2B5EF4-FFF2-40B4-BE49-F238E27FC236}">
                  <a16:creationId xmlns:a16="http://schemas.microsoft.com/office/drawing/2014/main" id="{5CB98B8D-1FC7-20BD-8686-FD88939EAC9E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6476" y="2392363"/>
              <a:ext cx="354013" cy="342900"/>
            </a:xfrm>
            <a:custGeom>
              <a:avLst/>
              <a:gdLst>
                <a:gd name="T0" fmla="*/ 27 w 223"/>
                <a:gd name="T1" fmla="*/ 210 h 216"/>
                <a:gd name="T2" fmla="*/ 21 w 223"/>
                <a:gd name="T3" fmla="*/ 201 h 216"/>
                <a:gd name="T4" fmla="*/ 22 w 223"/>
                <a:gd name="T5" fmla="*/ 188 h 216"/>
                <a:gd name="T6" fmla="*/ 14 w 223"/>
                <a:gd name="T7" fmla="*/ 172 h 216"/>
                <a:gd name="T8" fmla="*/ 8 w 223"/>
                <a:gd name="T9" fmla="*/ 163 h 216"/>
                <a:gd name="T10" fmla="*/ 5 w 223"/>
                <a:gd name="T11" fmla="*/ 147 h 216"/>
                <a:gd name="T12" fmla="*/ 1 w 223"/>
                <a:gd name="T13" fmla="*/ 143 h 216"/>
                <a:gd name="T14" fmla="*/ 3 w 223"/>
                <a:gd name="T15" fmla="*/ 129 h 216"/>
                <a:gd name="T16" fmla="*/ 4 w 223"/>
                <a:gd name="T17" fmla="*/ 120 h 216"/>
                <a:gd name="T18" fmla="*/ 14 w 223"/>
                <a:gd name="T19" fmla="*/ 99 h 216"/>
                <a:gd name="T20" fmla="*/ 22 w 223"/>
                <a:gd name="T21" fmla="*/ 38 h 216"/>
                <a:gd name="T22" fmla="*/ 39 w 223"/>
                <a:gd name="T23" fmla="*/ 32 h 216"/>
                <a:gd name="T24" fmla="*/ 92 w 223"/>
                <a:gd name="T25" fmla="*/ 0 h 216"/>
                <a:gd name="T26" fmla="*/ 199 w 223"/>
                <a:gd name="T27" fmla="*/ 0 h 216"/>
                <a:gd name="T28" fmla="*/ 201 w 223"/>
                <a:gd name="T29" fmla="*/ 17 h 216"/>
                <a:gd name="T30" fmla="*/ 209 w 223"/>
                <a:gd name="T31" fmla="*/ 52 h 216"/>
                <a:gd name="T32" fmla="*/ 223 w 223"/>
                <a:gd name="T33" fmla="*/ 63 h 216"/>
                <a:gd name="T34" fmla="*/ 208 w 223"/>
                <a:gd name="T35" fmla="*/ 75 h 216"/>
                <a:gd name="T36" fmla="*/ 203 w 223"/>
                <a:gd name="T37" fmla="*/ 90 h 216"/>
                <a:gd name="T38" fmla="*/ 199 w 223"/>
                <a:gd name="T39" fmla="*/ 119 h 216"/>
                <a:gd name="T40" fmla="*/ 192 w 223"/>
                <a:gd name="T41" fmla="*/ 147 h 216"/>
                <a:gd name="T42" fmla="*/ 178 w 223"/>
                <a:gd name="T43" fmla="*/ 168 h 216"/>
                <a:gd name="T44" fmla="*/ 171 w 223"/>
                <a:gd name="T45" fmla="*/ 179 h 216"/>
                <a:gd name="T46" fmla="*/ 168 w 223"/>
                <a:gd name="T47" fmla="*/ 210 h 216"/>
                <a:gd name="T48" fmla="*/ 166 w 223"/>
                <a:gd name="T49" fmla="*/ 197 h 216"/>
                <a:gd name="T50" fmla="*/ 164 w 223"/>
                <a:gd name="T51" fmla="*/ 184 h 216"/>
                <a:gd name="T52" fmla="*/ 155 w 223"/>
                <a:gd name="T53" fmla="*/ 167 h 216"/>
                <a:gd name="T54" fmla="*/ 149 w 223"/>
                <a:gd name="T55" fmla="*/ 154 h 216"/>
                <a:gd name="T56" fmla="*/ 140 w 223"/>
                <a:gd name="T57" fmla="*/ 158 h 216"/>
                <a:gd name="T58" fmla="*/ 145 w 223"/>
                <a:gd name="T59" fmla="*/ 172 h 216"/>
                <a:gd name="T60" fmla="*/ 131 w 223"/>
                <a:gd name="T61" fmla="*/ 192 h 216"/>
                <a:gd name="T62" fmla="*/ 113 w 223"/>
                <a:gd name="T63" fmla="*/ 184 h 216"/>
                <a:gd name="T64" fmla="*/ 106 w 223"/>
                <a:gd name="T65" fmla="*/ 193 h 216"/>
                <a:gd name="T66" fmla="*/ 99 w 223"/>
                <a:gd name="T67" fmla="*/ 199 h 216"/>
                <a:gd name="T68" fmla="*/ 83 w 223"/>
                <a:gd name="T69" fmla="*/ 195 h 216"/>
                <a:gd name="T70" fmla="*/ 67 w 223"/>
                <a:gd name="T71" fmla="*/ 198 h 216"/>
                <a:gd name="T72" fmla="*/ 56 w 223"/>
                <a:gd name="T73" fmla="*/ 186 h 216"/>
                <a:gd name="T74" fmla="*/ 44 w 223"/>
                <a:gd name="T75" fmla="*/ 184 h 216"/>
                <a:gd name="T76" fmla="*/ 38 w 223"/>
                <a:gd name="T77" fmla="*/ 206 h 216"/>
                <a:gd name="T78" fmla="*/ 27 w 223"/>
                <a:gd name="T79" fmla="*/ 210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223" h="216">
                  <a:moveTo>
                    <a:pt x="38" y="216"/>
                  </a:moveTo>
                  <a:lnTo>
                    <a:pt x="27" y="210"/>
                  </a:lnTo>
                  <a:lnTo>
                    <a:pt x="22" y="206"/>
                  </a:lnTo>
                  <a:lnTo>
                    <a:pt x="21" y="201"/>
                  </a:lnTo>
                  <a:lnTo>
                    <a:pt x="23" y="194"/>
                  </a:lnTo>
                  <a:lnTo>
                    <a:pt x="22" y="188"/>
                  </a:lnTo>
                  <a:lnTo>
                    <a:pt x="16" y="177"/>
                  </a:lnTo>
                  <a:lnTo>
                    <a:pt x="14" y="172"/>
                  </a:lnTo>
                  <a:lnTo>
                    <a:pt x="14" y="167"/>
                  </a:lnTo>
                  <a:lnTo>
                    <a:pt x="8" y="163"/>
                  </a:lnTo>
                  <a:lnTo>
                    <a:pt x="8" y="153"/>
                  </a:lnTo>
                  <a:lnTo>
                    <a:pt x="5" y="147"/>
                  </a:lnTo>
                  <a:lnTo>
                    <a:pt x="0" y="147"/>
                  </a:lnTo>
                  <a:lnTo>
                    <a:pt x="1" y="143"/>
                  </a:lnTo>
                  <a:lnTo>
                    <a:pt x="5" y="136"/>
                  </a:lnTo>
                  <a:lnTo>
                    <a:pt x="3" y="129"/>
                  </a:lnTo>
                  <a:lnTo>
                    <a:pt x="8" y="124"/>
                  </a:lnTo>
                  <a:lnTo>
                    <a:pt x="4" y="120"/>
                  </a:lnTo>
                  <a:lnTo>
                    <a:pt x="8" y="111"/>
                  </a:lnTo>
                  <a:lnTo>
                    <a:pt x="14" y="99"/>
                  </a:lnTo>
                  <a:lnTo>
                    <a:pt x="25" y="101"/>
                  </a:lnTo>
                  <a:lnTo>
                    <a:pt x="22" y="38"/>
                  </a:lnTo>
                  <a:lnTo>
                    <a:pt x="22" y="32"/>
                  </a:lnTo>
                  <a:lnTo>
                    <a:pt x="39" y="32"/>
                  </a:lnTo>
                  <a:lnTo>
                    <a:pt x="38" y="0"/>
                  </a:lnTo>
                  <a:lnTo>
                    <a:pt x="92" y="0"/>
                  </a:lnTo>
                  <a:lnTo>
                    <a:pt x="145" y="0"/>
                  </a:lnTo>
                  <a:lnTo>
                    <a:pt x="199" y="0"/>
                  </a:lnTo>
                  <a:lnTo>
                    <a:pt x="205" y="16"/>
                  </a:lnTo>
                  <a:lnTo>
                    <a:pt x="201" y="17"/>
                  </a:lnTo>
                  <a:lnTo>
                    <a:pt x="205" y="34"/>
                  </a:lnTo>
                  <a:lnTo>
                    <a:pt x="209" y="52"/>
                  </a:lnTo>
                  <a:lnTo>
                    <a:pt x="216" y="56"/>
                  </a:lnTo>
                  <a:lnTo>
                    <a:pt x="223" y="63"/>
                  </a:lnTo>
                  <a:lnTo>
                    <a:pt x="217" y="72"/>
                  </a:lnTo>
                  <a:lnTo>
                    <a:pt x="208" y="75"/>
                  </a:lnTo>
                  <a:lnTo>
                    <a:pt x="204" y="80"/>
                  </a:lnTo>
                  <a:lnTo>
                    <a:pt x="203" y="90"/>
                  </a:lnTo>
                  <a:lnTo>
                    <a:pt x="197" y="112"/>
                  </a:lnTo>
                  <a:lnTo>
                    <a:pt x="199" y="119"/>
                  </a:lnTo>
                  <a:lnTo>
                    <a:pt x="197" y="133"/>
                  </a:lnTo>
                  <a:lnTo>
                    <a:pt x="192" y="147"/>
                  </a:lnTo>
                  <a:lnTo>
                    <a:pt x="184" y="156"/>
                  </a:lnTo>
                  <a:lnTo>
                    <a:pt x="178" y="168"/>
                  </a:lnTo>
                  <a:lnTo>
                    <a:pt x="177" y="175"/>
                  </a:lnTo>
                  <a:lnTo>
                    <a:pt x="171" y="179"/>
                  </a:lnTo>
                  <a:lnTo>
                    <a:pt x="168" y="195"/>
                  </a:lnTo>
                  <a:lnTo>
                    <a:pt x="168" y="210"/>
                  </a:lnTo>
                  <a:lnTo>
                    <a:pt x="168" y="198"/>
                  </a:lnTo>
                  <a:lnTo>
                    <a:pt x="166" y="197"/>
                  </a:lnTo>
                  <a:lnTo>
                    <a:pt x="166" y="189"/>
                  </a:lnTo>
                  <a:lnTo>
                    <a:pt x="164" y="184"/>
                  </a:lnTo>
                  <a:lnTo>
                    <a:pt x="156" y="177"/>
                  </a:lnTo>
                  <a:lnTo>
                    <a:pt x="155" y="167"/>
                  </a:lnTo>
                  <a:lnTo>
                    <a:pt x="156" y="154"/>
                  </a:lnTo>
                  <a:lnTo>
                    <a:pt x="149" y="154"/>
                  </a:lnTo>
                  <a:lnTo>
                    <a:pt x="148" y="156"/>
                  </a:lnTo>
                  <a:lnTo>
                    <a:pt x="140" y="158"/>
                  </a:lnTo>
                  <a:lnTo>
                    <a:pt x="144" y="163"/>
                  </a:lnTo>
                  <a:lnTo>
                    <a:pt x="145" y="172"/>
                  </a:lnTo>
                  <a:lnTo>
                    <a:pt x="138" y="180"/>
                  </a:lnTo>
                  <a:lnTo>
                    <a:pt x="131" y="192"/>
                  </a:lnTo>
                  <a:lnTo>
                    <a:pt x="123" y="194"/>
                  </a:lnTo>
                  <a:lnTo>
                    <a:pt x="113" y="184"/>
                  </a:lnTo>
                  <a:lnTo>
                    <a:pt x="108" y="188"/>
                  </a:lnTo>
                  <a:lnTo>
                    <a:pt x="106" y="193"/>
                  </a:lnTo>
                  <a:lnTo>
                    <a:pt x="99" y="195"/>
                  </a:lnTo>
                  <a:lnTo>
                    <a:pt x="99" y="199"/>
                  </a:lnTo>
                  <a:lnTo>
                    <a:pt x="84" y="199"/>
                  </a:lnTo>
                  <a:lnTo>
                    <a:pt x="83" y="195"/>
                  </a:lnTo>
                  <a:lnTo>
                    <a:pt x="73" y="195"/>
                  </a:lnTo>
                  <a:lnTo>
                    <a:pt x="67" y="198"/>
                  </a:lnTo>
                  <a:lnTo>
                    <a:pt x="64" y="197"/>
                  </a:lnTo>
                  <a:lnTo>
                    <a:pt x="56" y="186"/>
                  </a:lnTo>
                  <a:lnTo>
                    <a:pt x="53" y="182"/>
                  </a:lnTo>
                  <a:lnTo>
                    <a:pt x="44" y="184"/>
                  </a:lnTo>
                  <a:lnTo>
                    <a:pt x="40" y="192"/>
                  </a:lnTo>
                  <a:lnTo>
                    <a:pt x="38" y="206"/>
                  </a:lnTo>
                  <a:lnTo>
                    <a:pt x="32" y="208"/>
                  </a:lnTo>
                  <a:lnTo>
                    <a:pt x="27" y="210"/>
                  </a:lnTo>
                  <a:lnTo>
                    <a:pt x="38" y="216"/>
                  </a:lnTo>
                  <a:close/>
                </a:path>
              </a:pathLst>
            </a:custGeom>
            <a:solidFill>
              <a:srgbClr val="FCB3D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9" name="Freeform 25">
              <a:extLst>
                <a:ext uri="{FF2B5EF4-FFF2-40B4-BE49-F238E27FC236}">
                  <a16:creationId xmlns:a16="http://schemas.microsoft.com/office/drawing/2014/main" id="{5597A126-215C-17DF-75AE-2BC34692AE4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2326" y="2357438"/>
              <a:ext cx="223838" cy="398463"/>
            </a:xfrm>
            <a:custGeom>
              <a:avLst/>
              <a:gdLst>
                <a:gd name="T0" fmla="*/ 138 w 141"/>
                <a:gd name="T1" fmla="*/ 60 h 251"/>
                <a:gd name="T2" fmla="*/ 141 w 141"/>
                <a:gd name="T3" fmla="*/ 123 h 251"/>
                <a:gd name="T4" fmla="*/ 130 w 141"/>
                <a:gd name="T5" fmla="*/ 121 h 251"/>
                <a:gd name="T6" fmla="*/ 124 w 141"/>
                <a:gd name="T7" fmla="*/ 133 h 251"/>
                <a:gd name="T8" fmla="*/ 120 w 141"/>
                <a:gd name="T9" fmla="*/ 142 h 251"/>
                <a:gd name="T10" fmla="*/ 124 w 141"/>
                <a:gd name="T11" fmla="*/ 146 h 251"/>
                <a:gd name="T12" fmla="*/ 119 w 141"/>
                <a:gd name="T13" fmla="*/ 151 h 251"/>
                <a:gd name="T14" fmla="*/ 121 w 141"/>
                <a:gd name="T15" fmla="*/ 158 h 251"/>
                <a:gd name="T16" fmla="*/ 117 w 141"/>
                <a:gd name="T17" fmla="*/ 165 h 251"/>
                <a:gd name="T18" fmla="*/ 116 w 141"/>
                <a:gd name="T19" fmla="*/ 169 h 251"/>
                <a:gd name="T20" fmla="*/ 121 w 141"/>
                <a:gd name="T21" fmla="*/ 169 h 251"/>
                <a:gd name="T22" fmla="*/ 124 w 141"/>
                <a:gd name="T23" fmla="*/ 175 h 251"/>
                <a:gd name="T24" fmla="*/ 124 w 141"/>
                <a:gd name="T25" fmla="*/ 185 h 251"/>
                <a:gd name="T26" fmla="*/ 130 w 141"/>
                <a:gd name="T27" fmla="*/ 189 h 251"/>
                <a:gd name="T28" fmla="*/ 130 w 141"/>
                <a:gd name="T29" fmla="*/ 194 h 251"/>
                <a:gd name="T30" fmla="*/ 121 w 141"/>
                <a:gd name="T31" fmla="*/ 197 h 251"/>
                <a:gd name="T32" fmla="*/ 113 w 141"/>
                <a:gd name="T33" fmla="*/ 202 h 251"/>
                <a:gd name="T34" fmla="*/ 104 w 141"/>
                <a:gd name="T35" fmla="*/ 220 h 251"/>
                <a:gd name="T36" fmla="*/ 91 w 141"/>
                <a:gd name="T37" fmla="*/ 227 h 251"/>
                <a:gd name="T38" fmla="*/ 77 w 141"/>
                <a:gd name="T39" fmla="*/ 227 h 251"/>
                <a:gd name="T40" fmla="*/ 74 w 141"/>
                <a:gd name="T41" fmla="*/ 228 h 251"/>
                <a:gd name="T42" fmla="*/ 74 w 141"/>
                <a:gd name="T43" fmla="*/ 232 h 251"/>
                <a:gd name="T44" fmla="*/ 68 w 141"/>
                <a:gd name="T45" fmla="*/ 238 h 251"/>
                <a:gd name="T46" fmla="*/ 63 w 141"/>
                <a:gd name="T47" fmla="*/ 245 h 251"/>
                <a:gd name="T48" fmla="*/ 44 w 141"/>
                <a:gd name="T49" fmla="*/ 250 h 251"/>
                <a:gd name="T50" fmla="*/ 42 w 141"/>
                <a:gd name="T51" fmla="*/ 247 h 251"/>
                <a:gd name="T52" fmla="*/ 39 w 141"/>
                <a:gd name="T53" fmla="*/ 246 h 251"/>
                <a:gd name="T54" fmla="*/ 37 w 141"/>
                <a:gd name="T55" fmla="*/ 251 h 251"/>
                <a:gd name="T56" fmla="*/ 25 w 141"/>
                <a:gd name="T57" fmla="*/ 251 h 251"/>
                <a:gd name="T58" fmla="*/ 28 w 141"/>
                <a:gd name="T59" fmla="*/ 247 h 251"/>
                <a:gd name="T60" fmla="*/ 22 w 141"/>
                <a:gd name="T61" fmla="*/ 236 h 251"/>
                <a:gd name="T62" fmla="*/ 20 w 141"/>
                <a:gd name="T63" fmla="*/ 229 h 251"/>
                <a:gd name="T64" fmla="*/ 15 w 141"/>
                <a:gd name="T65" fmla="*/ 228 h 251"/>
                <a:gd name="T66" fmla="*/ 7 w 141"/>
                <a:gd name="T67" fmla="*/ 219 h 251"/>
                <a:gd name="T68" fmla="*/ 9 w 141"/>
                <a:gd name="T69" fmla="*/ 211 h 251"/>
                <a:gd name="T70" fmla="*/ 15 w 141"/>
                <a:gd name="T71" fmla="*/ 212 h 251"/>
                <a:gd name="T72" fmla="*/ 20 w 141"/>
                <a:gd name="T73" fmla="*/ 211 h 251"/>
                <a:gd name="T74" fmla="*/ 28 w 141"/>
                <a:gd name="T75" fmla="*/ 211 h 251"/>
                <a:gd name="T76" fmla="*/ 20 w 141"/>
                <a:gd name="T77" fmla="*/ 197 h 251"/>
                <a:gd name="T78" fmla="*/ 20 w 141"/>
                <a:gd name="T79" fmla="*/ 186 h 251"/>
                <a:gd name="T80" fmla="*/ 18 w 141"/>
                <a:gd name="T81" fmla="*/ 176 h 251"/>
                <a:gd name="T82" fmla="*/ 13 w 141"/>
                <a:gd name="T83" fmla="*/ 165 h 251"/>
                <a:gd name="T84" fmla="*/ 15 w 141"/>
                <a:gd name="T85" fmla="*/ 159 h 251"/>
                <a:gd name="T86" fmla="*/ 5 w 141"/>
                <a:gd name="T87" fmla="*/ 159 h 251"/>
                <a:gd name="T88" fmla="*/ 5 w 141"/>
                <a:gd name="T89" fmla="*/ 149 h 251"/>
                <a:gd name="T90" fmla="*/ 0 w 141"/>
                <a:gd name="T91" fmla="*/ 142 h 251"/>
                <a:gd name="T92" fmla="*/ 5 w 141"/>
                <a:gd name="T93" fmla="*/ 121 h 251"/>
                <a:gd name="T94" fmla="*/ 22 w 141"/>
                <a:gd name="T95" fmla="*/ 106 h 251"/>
                <a:gd name="T96" fmla="*/ 22 w 141"/>
                <a:gd name="T97" fmla="*/ 86 h 251"/>
                <a:gd name="T98" fmla="*/ 28 w 141"/>
                <a:gd name="T99" fmla="*/ 54 h 251"/>
                <a:gd name="T100" fmla="*/ 30 w 141"/>
                <a:gd name="T101" fmla="*/ 47 h 251"/>
                <a:gd name="T102" fmla="*/ 24 w 141"/>
                <a:gd name="T103" fmla="*/ 42 h 251"/>
                <a:gd name="T104" fmla="*/ 24 w 141"/>
                <a:gd name="T105" fmla="*/ 38 h 251"/>
                <a:gd name="T106" fmla="*/ 18 w 141"/>
                <a:gd name="T107" fmla="*/ 33 h 251"/>
                <a:gd name="T108" fmla="*/ 15 w 141"/>
                <a:gd name="T109" fmla="*/ 8 h 251"/>
                <a:gd name="T110" fmla="*/ 29 w 141"/>
                <a:gd name="T111" fmla="*/ 0 h 251"/>
                <a:gd name="T112" fmla="*/ 83 w 141"/>
                <a:gd name="T113" fmla="*/ 30 h 251"/>
                <a:gd name="T114" fmla="*/ 138 w 141"/>
                <a:gd name="T115" fmla="*/ 60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41" h="251">
                  <a:moveTo>
                    <a:pt x="138" y="60"/>
                  </a:moveTo>
                  <a:lnTo>
                    <a:pt x="141" y="123"/>
                  </a:lnTo>
                  <a:lnTo>
                    <a:pt x="130" y="121"/>
                  </a:lnTo>
                  <a:lnTo>
                    <a:pt x="124" y="133"/>
                  </a:lnTo>
                  <a:lnTo>
                    <a:pt x="120" y="142"/>
                  </a:lnTo>
                  <a:lnTo>
                    <a:pt x="124" y="146"/>
                  </a:lnTo>
                  <a:lnTo>
                    <a:pt x="119" y="151"/>
                  </a:lnTo>
                  <a:lnTo>
                    <a:pt x="121" y="158"/>
                  </a:lnTo>
                  <a:lnTo>
                    <a:pt x="117" y="165"/>
                  </a:lnTo>
                  <a:lnTo>
                    <a:pt x="116" y="169"/>
                  </a:lnTo>
                  <a:lnTo>
                    <a:pt x="121" y="169"/>
                  </a:lnTo>
                  <a:lnTo>
                    <a:pt x="124" y="175"/>
                  </a:lnTo>
                  <a:lnTo>
                    <a:pt x="124" y="185"/>
                  </a:lnTo>
                  <a:lnTo>
                    <a:pt x="130" y="189"/>
                  </a:lnTo>
                  <a:lnTo>
                    <a:pt x="130" y="194"/>
                  </a:lnTo>
                  <a:lnTo>
                    <a:pt x="121" y="197"/>
                  </a:lnTo>
                  <a:lnTo>
                    <a:pt x="113" y="202"/>
                  </a:lnTo>
                  <a:lnTo>
                    <a:pt x="104" y="220"/>
                  </a:lnTo>
                  <a:lnTo>
                    <a:pt x="91" y="227"/>
                  </a:lnTo>
                  <a:lnTo>
                    <a:pt x="77" y="227"/>
                  </a:lnTo>
                  <a:lnTo>
                    <a:pt x="74" y="228"/>
                  </a:lnTo>
                  <a:lnTo>
                    <a:pt x="74" y="232"/>
                  </a:lnTo>
                  <a:lnTo>
                    <a:pt x="68" y="238"/>
                  </a:lnTo>
                  <a:lnTo>
                    <a:pt x="63" y="245"/>
                  </a:lnTo>
                  <a:lnTo>
                    <a:pt x="44" y="250"/>
                  </a:lnTo>
                  <a:lnTo>
                    <a:pt x="42" y="247"/>
                  </a:lnTo>
                  <a:lnTo>
                    <a:pt x="39" y="246"/>
                  </a:lnTo>
                  <a:lnTo>
                    <a:pt x="37" y="251"/>
                  </a:lnTo>
                  <a:lnTo>
                    <a:pt x="25" y="251"/>
                  </a:lnTo>
                  <a:lnTo>
                    <a:pt x="28" y="247"/>
                  </a:lnTo>
                  <a:lnTo>
                    <a:pt x="22" y="236"/>
                  </a:lnTo>
                  <a:lnTo>
                    <a:pt x="20" y="229"/>
                  </a:lnTo>
                  <a:lnTo>
                    <a:pt x="15" y="228"/>
                  </a:lnTo>
                  <a:lnTo>
                    <a:pt x="7" y="219"/>
                  </a:lnTo>
                  <a:lnTo>
                    <a:pt x="9" y="211"/>
                  </a:lnTo>
                  <a:lnTo>
                    <a:pt x="15" y="212"/>
                  </a:lnTo>
                  <a:lnTo>
                    <a:pt x="20" y="211"/>
                  </a:lnTo>
                  <a:lnTo>
                    <a:pt x="28" y="211"/>
                  </a:lnTo>
                  <a:lnTo>
                    <a:pt x="20" y="197"/>
                  </a:lnTo>
                  <a:lnTo>
                    <a:pt x="20" y="186"/>
                  </a:lnTo>
                  <a:lnTo>
                    <a:pt x="18" y="176"/>
                  </a:lnTo>
                  <a:lnTo>
                    <a:pt x="13" y="165"/>
                  </a:lnTo>
                  <a:lnTo>
                    <a:pt x="15" y="159"/>
                  </a:lnTo>
                  <a:lnTo>
                    <a:pt x="5" y="159"/>
                  </a:lnTo>
                  <a:lnTo>
                    <a:pt x="5" y="149"/>
                  </a:lnTo>
                  <a:lnTo>
                    <a:pt x="0" y="142"/>
                  </a:lnTo>
                  <a:lnTo>
                    <a:pt x="5" y="121"/>
                  </a:lnTo>
                  <a:lnTo>
                    <a:pt x="22" y="106"/>
                  </a:lnTo>
                  <a:lnTo>
                    <a:pt x="22" y="86"/>
                  </a:lnTo>
                  <a:lnTo>
                    <a:pt x="28" y="54"/>
                  </a:lnTo>
                  <a:lnTo>
                    <a:pt x="30" y="47"/>
                  </a:lnTo>
                  <a:lnTo>
                    <a:pt x="24" y="42"/>
                  </a:lnTo>
                  <a:lnTo>
                    <a:pt x="24" y="38"/>
                  </a:lnTo>
                  <a:lnTo>
                    <a:pt x="18" y="33"/>
                  </a:lnTo>
                  <a:lnTo>
                    <a:pt x="15" y="8"/>
                  </a:lnTo>
                  <a:lnTo>
                    <a:pt x="29" y="0"/>
                  </a:lnTo>
                  <a:lnTo>
                    <a:pt x="83" y="30"/>
                  </a:lnTo>
                  <a:lnTo>
                    <a:pt x="138" y="60"/>
                  </a:lnTo>
                  <a:close/>
                </a:path>
              </a:pathLst>
            </a:custGeom>
            <a:solidFill>
              <a:srgbClr val="EFFC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0" name="Freeform 26">
              <a:extLst>
                <a:ext uri="{FF2B5EF4-FFF2-40B4-BE49-F238E27FC236}">
                  <a16:creationId xmlns:a16="http://schemas.microsoft.com/office/drawing/2014/main" id="{8A1B955B-83A3-FF3E-6D73-5C232DA996BF}"/>
                </a:ext>
              </a:extLst>
            </p:cNvPr>
            <p:cNvSpPr>
              <a:spLocks/>
            </p:cNvSpPr>
            <p:nvPr/>
          </p:nvSpPr>
          <p:spPr bwMode="auto">
            <a:xfrm>
              <a:off x="2719388" y="2444750"/>
              <a:ext cx="61913" cy="47625"/>
            </a:xfrm>
            <a:custGeom>
              <a:avLst/>
              <a:gdLst>
                <a:gd name="T0" fmla="*/ 39 w 39"/>
                <a:gd name="T1" fmla="*/ 3 h 30"/>
                <a:gd name="T2" fmla="*/ 39 w 39"/>
                <a:gd name="T3" fmla="*/ 12 h 30"/>
                <a:gd name="T4" fmla="*/ 36 w 39"/>
                <a:gd name="T5" fmla="*/ 17 h 30"/>
                <a:gd name="T6" fmla="*/ 33 w 39"/>
                <a:gd name="T7" fmla="*/ 19 h 30"/>
                <a:gd name="T8" fmla="*/ 36 w 39"/>
                <a:gd name="T9" fmla="*/ 25 h 30"/>
                <a:gd name="T10" fmla="*/ 35 w 39"/>
                <a:gd name="T11" fmla="*/ 29 h 30"/>
                <a:gd name="T12" fmla="*/ 27 w 39"/>
                <a:gd name="T13" fmla="*/ 26 h 30"/>
                <a:gd name="T14" fmla="*/ 20 w 39"/>
                <a:gd name="T15" fmla="*/ 27 h 30"/>
                <a:gd name="T16" fmla="*/ 11 w 39"/>
                <a:gd name="T17" fmla="*/ 26 h 30"/>
                <a:gd name="T18" fmla="*/ 5 w 39"/>
                <a:gd name="T19" fmla="*/ 30 h 30"/>
                <a:gd name="T20" fmla="*/ 0 w 39"/>
                <a:gd name="T21" fmla="*/ 25 h 30"/>
                <a:gd name="T22" fmla="*/ 1 w 39"/>
                <a:gd name="T23" fmla="*/ 19 h 30"/>
                <a:gd name="T24" fmla="*/ 13 w 39"/>
                <a:gd name="T25" fmla="*/ 21 h 30"/>
                <a:gd name="T26" fmla="*/ 23 w 39"/>
                <a:gd name="T27" fmla="*/ 22 h 30"/>
                <a:gd name="T28" fmla="*/ 28 w 39"/>
                <a:gd name="T29" fmla="*/ 19 h 30"/>
                <a:gd name="T30" fmla="*/ 23 w 39"/>
                <a:gd name="T31" fmla="*/ 13 h 30"/>
                <a:gd name="T32" fmla="*/ 24 w 39"/>
                <a:gd name="T33" fmla="*/ 6 h 30"/>
                <a:gd name="T34" fmla="*/ 15 w 39"/>
                <a:gd name="T35" fmla="*/ 4 h 30"/>
                <a:gd name="T36" fmla="*/ 19 w 39"/>
                <a:gd name="T37" fmla="*/ 0 h 30"/>
                <a:gd name="T38" fmla="*/ 27 w 39"/>
                <a:gd name="T39" fmla="*/ 0 h 30"/>
                <a:gd name="T40" fmla="*/ 39 w 39"/>
                <a:gd name="T41" fmla="*/ 3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9" h="30">
                  <a:moveTo>
                    <a:pt x="39" y="3"/>
                  </a:moveTo>
                  <a:lnTo>
                    <a:pt x="39" y="12"/>
                  </a:lnTo>
                  <a:lnTo>
                    <a:pt x="36" y="17"/>
                  </a:lnTo>
                  <a:lnTo>
                    <a:pt x="33" y="19"/>
                  </a:lnTo>
                  <a:lnTo>
                    <a:pt x="36" y="25"/>
                  </a:lnTo>
                  <a:lnTo>
                    <a:pt x="35" y="29"/>
                  </a:lnTo>
                  <a:lnTo>
                    <a:pt x="27" y="26"/>
                  </a:lnTo>
                  <a:lnTo>
                    <a:pt x="20" y="27"/>
                  </a:lnTo>
                  <a:lnTo>
                    <a:pt x="11" y="26"/>
                  </a:lnTo>
                  <a:lnTo>
                    <a:pt x="5" y="30"/>
                  </a:lnTo>
                  <a:lnTo>
                    <a:pt x="0" y="25"/>
                  </a:lnTo>
                  <a:lnTo>
                    <a:pt x="1" y="19"/>
                  </a:lnTo>
                  <a:lnTo>
                    <a:pt x="13" y="21"/>
                  </a:lnTo>
                  <a:lnTo>
                    <a:pt x="23" y="22"/>
                  </a:lnTo>
                  <a:lnTo>
                    <a:pt x="28" y="19"/>
                  </a:lnTo>
                  <a:lnTo>
                    <a:pt x="23" y="13"/>
                  </a:lnTo>
                  <a:lnTo>
                    <a:pt x="24" y="6"/>
                  </a:lnTo>
                  <a:lnTo>
                    <a:pt x="15" y="4"/>
                  </a:lnTo>
                  <a:lnTo>
                    <a:pt x="19" y="0"/>
                  </a:lnTo>
                  <a:lnTo>
                    <a:pt x="27" y="0"/>
                  </a:lnTo>
                  <a:lnTo>
                    <a:pt x="39" y="3"/>
                  </a:lnTo>
                  <a:close/>
                </a:path>
              </a:pathLst>
            </a:custGeom>
            <a:solidFill>
              <a:srgbClr val="FCBDF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1" name="Freeform 27">
              <a:extLst>
                <a:ext uri="{FF2B5EF4-FFF2-40B4-BE49-F238E27FC236}">
                  <a16:creationId xmlns:a16="http://schemas.microsoft.com/office/drawing/2014/main" id="{54E48DB1-1477-0427-BF6E-93CCE8E57DF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1776" y="2444750"/>
              <a:ext cx="79375" cy="57150"/>
            </a:xfrm>
            <a:custGeom>
              <a:avLst/>
              <a:gdLst>
                <a:gd name="T0" fmla="*/ 2 w 50"/>
                <a:gd name="T1" fmla="*/ 29 h 36"/>
                <a:gd name="T2" fmla="*/ 3 w 50"/>
                <a:gd name="T3" fmla="*/ 25 h 36"/>
                <a:gd name="T4" fmla="*/ 0 w 50"/>
                <a:gd name="T5" fmla="*/ 19 h 36"/>
                <a:gd name="T6" fmla="*/ 3 w 50"/>
                <a:gd name="T7" fmla="*/ 17 h 36"/>
                <a:gd name="T8" fmla="*/ 6 w 50"/>
                <a:gd name="T9" fmla="*/ 12 h 36"/>
                <a:gd name="T10" fmla="*/ 6 w 50"/>
                <a:gd name="T11" fmla="*/ 3 h 36"/>
                <a:gd name="T12" fmla="*/ 7 w 50"/>
                <a:gd name="T13" fmla="*/ 0 h 36"/>
                <a:gd name="T14" fmla="*/ 19 w 50"/>
                <a:gd name="T15" fmla="*/ 0 h 36"/>
                <a:gd name="T16" fmla="*/ 26 w 50"/>
                <a:gd name="T17" fmla="*/ 5 h 36"/>
                <a:gd name="T18" fmla="*/ 30 w 50"/>
                <a:gd name="T19" fmla="*/ 4 h 36"/>
                <a:gd name="T20" fmla="*/ 32 w 50"/>
                <a:gd name="T21" fmla="*/ 10 h 36"/>
                <a:gd name="T22" fmla="*/ 38 w 50"/>
                <a:gd name="T23" fmla="*/ 9 h 36"/>
                <a:gd name="T24" fmla="*/ 38 w 50"/>
                <a:gd name="T25" fmla="*/ 14 h 36"/>
                <a:gd name="T26" fmla="*/ 43 w 50"/>
                <a:gd name="T27" fmla="*/ 16 h 36"/>
                <a:gd name="T28" fmla="*/ 50 w 50"/>
                <a:gd name="T29" fmla="*/ 19 h 36"/>
                <a:gd name="T30" fmla="*/ 45 w 50"/>
                <a:gd name="T31" fmla="*/ 26 h 36"/>
                <a:gd name="T32" fmla="*/ 38 w 50"/>
                <a:gd name="T33" fmla="*/ 23 h 36"/>
                <a:gd name="T34" fmla="*/ 32 w 50"/>
                <a:gd name="T35" fmla="*/ 23 h 36"/>
                <a:gd name="T36" fmla="*/ 28 w 50"/>
                <a:gd name="T37" fmla="*/ 23 h 36"/>
                <a:gd name="T38" fmla="*/ 25 w 50"/>
                <a:gd name="T39" fmla="*/ 26 h 36"/>
                <a:gd name="T40" fmla="*/ 20 w 50"/>
                <a:gd name="T41" fmla="*/ 27 h 36"/>
                <a:gd name="T42" fmla="*/ 17 w 50"/>
                <a:gd name="T43" fmla="*/ 23 h 36"/>
                <a:gd name="T44" fmla="*/ 13 w 50"/>
                <a:gd name="T45" fmla="*/ 25 h 36"/>
                <a:gd name="T46" fmla="*/ 6 w 50"/>
                <a:gd name="T47" fmla="*/ 36 h 36"/>
                <a:gd name="T48" fmla="*/ 3 w 50"/>
                <a:gd name="T49" fmla="*/ 34 h 36"/>
                <a:gd name="T50" fmla="*/ 2 w 50"/>
                <a:gd name="T51" fmla="*/ 29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0" h="36">
                  <a:moveTo>
                    <a:pt x="2" y="29"/>
                  </a:moveTo>
                  <a:lnTo>
                    <a:pt x="3" y="25"/>
                  </a:lnTo>
                  <a:lnTo>
                    <a:pt x="0" y="19"/>
                  </a:lnTo>
                  <a:lnTo>
                    <a:pt x="3" y="17"/>
                  </a:lnTo>
                  <a:lnTo>
                    <a:pt x="6" y="12"/>
                  </a:lnTo>
                  <a:lnTo>
                    <a:pt x="6" y="3"/>
                  </a:lnTo>
                  <a:lnTo>
                    <a:pt x="7" y="0"/>
                  </a:lnTo>
                  <a:lnTo>
                    <a:pt x="19" y="0"/>
                  </a:lnTo>
                  <a:lnTo>
                    <a:pt x="26" y="5"/>
                  </a:lnTo>
                  <a:lnTo>
                    <a:pt x="30" y="4"/>
                  </a:lnTo>
                  <a:lnTo>
                    <a:pt x="32" y="10"/>
                  </a:lnTo>
                  <a:lnTo>
                    <a:pt x="38" y="9"/>
                  </a:lnTo>
                  <a:lnTo>
                    <a:pt x="38" y="14"/>
                  </a:lnTo>
                  <a:lnTo>
                    <a:pt x="43" y="16"/>
                  </a:lnTo>
                  <a:lnTo>
                    <a:pt x="50" y="19"/>
                  </a:lnTo>
                  <a:lnTo>
                    <a:pt x="45" y="26"/>
                  </a:lnTo>
                  <a:lnTo>
                    <a:pt x="38" y="23"/>
                  </a:lnTo>
                  <a:lnTo>
                    <a:pt x="32" y="23"/>
                  </a:lnTo>
                  <a:lnTo>
                    <a:pt x="28" y="23"/>
                  </a:lnTo>
                  <a:lnTo>
                    <a:pt x="25" y="26"/>
                  </a:lnTo>
                  <a:lnTo>
                    <a:pt x="20" y="27"/>
                  </a:lnTo>
                  <a:lnTo>
                    <a:pt x="17" y="23"/>
                  </a:lnTo>
                  <a:lnTo>
                    <a:pt x="13" y="25"/>
                  </a:lnTo>
                  <a:lnTo>
                    <a:pt x="6" y="36"/>
                  </a:lnTo>
                  <a:lnTo>
                    <a:pt x="3" y="34"/>
                  </a:lnTo>
                  <a:lnTo>
                    <a:pt x="2" y="29"/>
                  </a:lnTo>
                  <a:close/>
                </a:path>
              </a:pathLst>
            </a:custGeom>
            <a:solidFill>
              <a:srgbClr val="FCED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2" name="Freeform 28">
              <a:extLst>
                <a:ext uri="{FF2B5EF4-FFF2-40B4-BE49-F238E27FC236}">
                  <a16:creationId xmlns:a16="http://schemas.microsoft.com/office/drawing/2014/main" id="{14C14BF9-7993-FB7F-56B8-E3302E4C307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317626" y="1028700"/>
              <a:ext cx="6105525" cy="885825"/>
            </a:xfrm>
            <a:custGeom>
              <a:avLst/>
              <a:gdLst>
                <a:gd name="T0" fmla="*/ 3803 w 3846"/>
                <a:gd name="T1" fmla="*/ 215 h 558"/>
                <a:gd name="T2" fmla="*/ 3794 w 3846"/>
                <a:gd name="T3" fmla="*/ 274 h 558"/>
                <a:gd name="T4" fmla="*/ 3776 w 3846"/>
                <a:gd name="T5" fmla="*/ 329 h 558"/>
                <a:gd name="T6" fmla="*/ 3740 w 3846"/>
                <a:gd name="T7" fmla="*/ 373 h 558"/>
                <a:gd name="T8" fmla="*/ 3671 w 3846"/>
                <a:gd name="T9" fmla="*/ 237 h 558"/>
                <a:gd name="T10" fmla="*/ 3569 w 3846"/>
                <a:gd name="T11" fmla="*/ 278 h 558"/>
                <a:gd name="T12" fmla="*/ 3536 w 3846"/>
                <a:gd name="T13" fmla="*/ 358 h 558"/>
                <a:gd name="T14" fmla="*/ 3597 w 3846"/>
                <a:gd name="T15" fmla="*/ 523 h 558"/>
                <a:gd name="T16" fmla="*/ 3533 w 3846"/>
                <a:gd name="T17" fmla="*/ 499 h 558"/>
                <a:gd name="T18" fmla="*/ 3490 w 3846"/>
                <a:gd name="T19" fmla="*/ 439 h 558"/>
                <a:gd name="T20" fmla="*/ 3326 w 3846"/>
                <a:gd name="T21" fmla="*/ 372 h 558"/>
                <a:gd name="T22" fmla="*/ 3286 w 3846"/>
                <a:gd name="T23" fmla="*/ 419 h 558"/>
                <a:gd name="T24" fmla="*/ 3160 w 3846"/>
                <a:gd name="T25" fmla="*/ 416 h 558"/>
                <a:gd name="T26" fmla="*/ 3058 w 3846"/>
                <a:gd name="T27" fmla="*/ 421 h 558"/>
                <a:gd name="T28" fmla="*/ 2935 w 3846"/>
                <a:gd name="T29" fmla="*/ 425 h 558"/>
                <a:gd name="T30" fmla="*/ 2798 w 3846"/>
                <a:gd name="T31" fmla="*/ 352 h 558"/>
                <a:gd name="T32" fmla="*/ 2661 w 3846"/>
                <a:gd name="T33" fmla="*/ 355 h 558"/>
                <a:gd name="T34" fmla="*/ 2618 w 3846"/>
                <a:gd name="T35" fmla="*/ 412 h 558"/>
                <a:gd name="T36" fmla="*/ 2468 w 3846"/>
                <a:gd name="T37" fmla="*/ 432 h 558"/>
                <a:gd name="T38" fmla="*/ 2485 w 3846"/>
                <a:gd name="T39" fmla="*/ 503 h 558"/>
                <a:gd name="T40" fmla="*/ 2475 w 3846"/>
                <a:gd name="T41" fmla="*/ 536 h 558"/>
                <a:gd name="T42" fmla="*/ 2357 w 3846"/>
                <a:gd name="T43" fmla="*/ 494 h 558"/>
                <a:gd name="T44" fmla="*/ 2388 w 3846"/>
                <a:gd name="T45" fmla="*/ 447 h 558"/>
                <a:gd name="T46" fmla="*/ 2320 w 3846"/>
                <a:gd name="T47" fmla="*/ 403 h 558"/>
                <a:gd name="T48" fmla="*/ 2270 w 3846"/>
                <a:gd name="T49" fmla="*/ 374 h 558"/>
                <a:gd name="T50" fmla="*/ 2257 w 3846"/>
                <a:gd name="T51" fmla="*/ 338 h 558"/>
                <a:gd name="T52" fmla="*/ 2216 w 3846"/>
                <a:gd name="T53" fmla="*/ 282 h 558"/>
                <a:gd name="T54" fmla="*/ 2218 w 3846"/>
                <a:gd name="T55" fmla="*/ 190 h 558"/>
                <a:gd name="T56" fmla="*/ 2314 w 3846"/>
                <a:gd name="T57" fmla="*/ 161 h 558"/>
                <a:gd name="T58" fmla="*/ 2287 w 3846"/>
                <a:gd name="T59" fmla="*/ 215 h 558"/>
                <a:gd name="T60" fmla="*/ 2360 w 3846"/>
                <a:gd name="T61" fmla="*/ 187 h 558"/>
                <a:gd name="T62" fmla="*/ 2398 w 3846"/>
                <a:gd name="T63" fmla="*/ 176 h 558"/>
                <a:gd name="T64" fmla="*/ 2512 w 3846"/>
                <a:gd name="T65" fmla="*/ 157 h 558"/>
                <a:gd name="T66" fmla="*/ 2574 w 3846"/>
                <a:gd name="T67" fmla="*/ 142 h 558"/>
                <a:gd name="T68" fmla="*/ 2616 w 3846"/>
                <a:gd name="T69" fmla="*/ 120 h 558"/>
                <a:gd name="T70" fmla="*/ 2670 w 3846"/>
                <a:gd name="T71" fmla="*/ 164 h 558"/>
                <a:gd name="T72" fmla="*/ 2635 w 3846"/>
                <a:gd name="T73" fmla="*/ 104 h 558"/>
                <a:gd name="T74" fmla="*/ 2707 w 3846"/>
                <a:gd name="T75" fmla="*/ 86 h 558"/>
                <a:gd name="T76" fmla="*/ 2808 w 3846"/>
                <a:gd name="T77" fmla="*/ 53 h 558"/>
                <a:gd name="T78" fmla="*/ 2915 w 3846"/>
                <a:gd name="T79" fmla="*/ 49 h 558"/>
                <a:gd name="T80" fmla="*/ 2989 w 3846"/>
                <a:gd name="T81" fmla="*/ 91 h 558"/>
                <a:gd name="T82" fmla="*/ 3152 w 3846"/>
                <a:gd name="T83" fmla="*/ 103 h 558"/>
                <a:gd name="T84" fmla="*/ 3250 w 3846"/>
                <a:gd name="T85" fmla="*/ 103 h 558"/>
                <a:gd name="T86" fmla="*/ 3529 w 3846"/>
                <a:gd name="T87" fmla="*/ 139 h 558"/>
                <a:gd name="T88" fmla="*/ 3698 w 3846"/>
                <a:gd name="T89" fmla="*/ 142 h 558"/>
                <a:gd name="T90" fmla="*/ 81 w 3846"/>
                <a:gd name="T91" fmla="*/ 148 h 558"/>
                <a:gd name="T92" fmla="*/ 69 w 3846"/>
                <a:gd name="T93" fmla="*/ 209 h 558"/>
                <a:gd name="T94" fmla="*/ 19 w 3846"/>
                <a:gd name="T95" fmla="*/ 189 h 558"/>
                <a:gd name="T96" fmla="*/ 81 w 3846"/>
                <a:gd name="T97" fmla="*/ 148 h 558"/>
                <a:gd name="T98" fmla="*/ 2698 w 3846"/>
                <a:gd name="T99" fmla="*/ 1 h 558"/>
                <a:gd name="T100" fmla="*/ 2698 w 3846"/>
                <a:gd name="T101" fmla="*/ 1 h 558"/>
                <a:gd name="T102" fmla="*/ 3249 w 3846"/>
                <a:gd name="T103" fmla="*/ 64 h 558"/>
                <a:gd name="T104" fmla="*/ 3290 w 3846"/>
                <a:gd name="T105" fmla="*/ 73 h 558"/>
                <a:gd name="T106" fmla="*/ 3243 w 3846"/>
                <a:gd name="T107" fmla="*/ 92 h 558"/>
                <a:gd name="T108" fmla="*/ 2329 w 3846"/>
                <a:gd name="T109" fmla="*/ 8 h 558"/>
                <a:gd name="T110" fmla="*/ 2131 w 3846"/>
                <a:gd name="T111" fmla="*/ 347 h 558"/>
                <a:gd name="T112" fmla="*/ 2464 w 3846"/>
                <a:gd name="T113" fmla="*/ 56 h 558"/>
                <a:gd name="T114" fmla="*/ 2439 w 3846"/>
                <a:gd name="T115" fmla="*/ 103 h 558"/>
                <a:gd name="T116" fmla="*/ 2420 w 3846"/>
                <a:gd name="T117" fmla="*/ 87 h 558"/>
                <a:gd name="T118" fmla="*/ 3677 w 3846"/>
                <a:gd name="T119" fmla="*/ 480 h 558"/>
                <a:gd name="T120" fmla="*/ 3573 w 3846"/>
                <a:gd name="T121" fmla="*/ 364 h 558"/>
                <a:gd name="T122" fmla="*/ 2336 w 3846"/>
                <a:gd name="T123" fmla="*/ 488 h 558"/>
                <a:gd name="T124" fmla="*/ 2318 w 3846"/>
                <a:gd name="T125" fmla="*/ 485 h 5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46" h="558">
                  <a:moveTo>
                    <a:pt x="3681" y="124"/>
                  </a:moveTo>
                  <a:lnTo>
                    <a:pt x="3672" y="125"/>
                  </a:lnTo>
                  <a:lnTo>
                    <a:pt x="3663" y="120"/>
                  </a:lnTo>
                  <a:lnTo>
                    <a:pt x="3666" y="114"/>
                  </a:lnTo>
                  <a:lnTo>
                    <a:pt x="3673" y="120"/>
                  </a:lnTo>
                  <a:lnTo>
                    <a:pt x="3681" y="124"/>
                  </a:lnTo>
                  <a:close/>
                  <a:moveTo>
                    <a:pt x="3803" y="202"/>
                  </a:moveTo>
                  <a:lnTo>
                    <a:pt x="3798" y="208"/>
                  </a:lnTo>
                  <a:lnTo>
                    <a:pt x="3783" y="207"/>
                  </a:lnTo>
                  <a:lnTo>
                    <a:pt x="3803" y="215"/>
                  </a:lnTo>
                  <a:lnTo>
                    <a:pt x="3825" y="225"/>
                  </a:lnTo>
                  <a:lnTo>
                    <a:pt x="3836" y="230"/>
                  </a:lnTo>
                  <a:lnTo>
                    <a:pt x="3845" y="235"/>
                  </a:lnTo>
                  <a:lnTo>
                    <a:pt x="3846" y="239"/>
                  </a:lnTo>
                  <a:lnTo>
                    <a:pt x="3823" y="237"/>
                  </a:lnTo>
                  <a:lnTo>
                    <a:pt x="3807" y="247"/>
                  </a:lnTo>
                  <a:lnTo>
                    <a:pt x="3799" y="250"/>
                  </a:lnTo>
                  <a:lnTo>
                    <a:pt x="3796" y="259"/>
                  </a:lnTo>
                  <a:lnTo>
                    <a:pt x="3790" y="268"/>
                  </a:lnTo>
                  <a:lnTo>
                    <a:pt x="3794" y="274"/>
                  </a:lnTo>
                  <a:lnTo>
                    <a:pt x="3766" y="264"/>
                  </a:lnTo>
                  <a:lnTo>
                    <a:pt x="3751" y="276"/>
                  </a:lnTo>
                  <a:lnTo>
                    <a:pt x="3740" y="270"/>
                  </a:lnTo>
                  <a:lnTo>
                    <a:pt x="3737" y="277"/>
                  </a:lnTo>
                  <a:lnTo>
                    <a:pt x="3720" y="274"/>
                  </a:lnTo>
                  <a:lnTo>
                    <a:pt x="3727" y="283"/>
                  </a:lnTo>
                  <a:lnTo>
                    <a:pt x="3729" y="298"/>
                  </a:lnTo>
                  <a:lnTo>
                    <a:pt x="3737" y="304"/>
                  </a:lnTo>
                  <a:lnTo>
                    <a:pt x="3753" y="307"/>
                  </a:lnTo>
                  <a:lnTo>
                    <a:pt x="3776" y="329"/>
                  </a:lnTo>
                  <a:lnTo>
                    <a:pt x="3766" y="329"/>
                  </a:lnTo>
                  <a:lnTo>
                    <a:pt x="3775" y="342"/>
                  </a:lnTo>
                  <a:lnTo>
                    <a:pt x="3785" y="347"/>
                  </a:lnTo>
                  <a:lnTo>
                    <a:pt x="3773" y="355"/>
                  </a:lnTo>
                  <a:lnTo>
                    <a:pt x="3786" y="373"/>
                  </a:lnTo>
                  <a:lnTo>
                    <a:pt x="3772" y="376"/>
                  </a:lnTo>
                  <a:lnTo>
                    <a:pt x="3783" y="391"/>
                  </a:lnTo>
                  <a:lnTo>
                    <a:pt x="3780" y="406"/>
                  </a:lnTo>
                  <a:lnTo>
                    <a:pt x="3766" y="395"/>
                  </a:lnTo>
                  <a:lnTo>
                    <a:pt x="3740" y="373"/>
                  </a:lnTo>
                  <a:lnTo>
                    <a:pt x="3699" y="341"/>
                  </a:lnTo>
                  <a:lnTo>
                    <a:pt x="3685" y="319"/>
                  </a:lnTo>
                  <a:lnTo>
                    <a:pt x="3685" y="311"/>
                  </a:lnTo>
                  <a:lnTo>
                    <a:pt x="3677" y="304"/>
                  </a:lnTo>
                  <a:lnTo>
                    <a:pt x="3692" y="300"/>
                  </a:lnTo>
                  <a:lnTo>
                    <a:pt x="3690" y="282"/>
                  </a:lnTo>
                  <a:lnTo>
                    <a:pt x="3692" y="268"/>
                  </a:lnTo>
                  <a:lnTo>
                    <a:pt x="3698" y="255"/>
                  </a:lnTo>
                  <a:lnTo>
                    <a:pt x="3682" y="235"/>
                  </a:lnTo>
                  <a:lnTo>
                    <a:pt x="3671" y="237"/>
                  </a:lnTo>
                  <a:lnTo>
                    <a:pt x="3679" y="250"/>
                  </a:lnTo>
                  <a:lnTo>
                    <a:pt x="3669" y="264"/>
                  </a:lnTo>
                  <a:lnTo>
                    <a:pt x="3640" y="247"/>
                  </a:lnTo>
                  <a:lnTo>
                    <a:pt x="3618" y="251"/>
                  </a:lnTo>
                  <a:lnTo>
                    <a:pt x="3618" y="276"/>
                  </a:lnTo>
                  <a:lnTo>
                    <a:pt x="3636" y="285"/>
                  </a:lnTo>
                  <a:lnTo>
                    <a:pt x="3616" y="289"/>
                  </a:lnTo>
                  <a:lnTo>
                    <a:pt x="3599" y="290"/>
                  </a:lnTo>
                  <a:lnTo>
                    <a:pt x="3590" y="280"/>
                  </a:lnTo>
                  <a:lnTo>
                    <a:pt x="3569" y="278"/>
                  </a:lnTo>
                  <a:lnTo>
                    <a:pt x="3564" y="283"/>
                  </a:lnTo>
                  <a:lnTo>
                    <a:pt x="3527" y="282"/>
                  </a:lnTo>
                  <a:lnTo>
                    <a:pt x="3494" y="286"/>
                  </a:lnTo>
                  <a:lnTo>
                    <a:pt x="3486" y="315"/>
                  </a:lnTo>
                  <a:lnTo>
                    <a:pt x="3473" y="350"/>
                  </a:lnTo>
                  <a:lnTo>
                    <a:pt x="3494" y="351"/>
                  </a:lnTo>
                  <a:lnTo>
                    <a:pt x="3507" y="361"/>
                  </a:lnTo>
                  <a:lnTo>
                    <a:pt x="3521" y="364"/>
                  </a:lnTo>
                  <a:lnTo>
                    <a:pt x="3523" y="356"/>
                  </a:lnTo>
                  <a:lnTo>
                    <a:pt x="3536" y="358"/>
                  </a:lnTo>
                  <a:lnTo>
                    <a:pt x="3567" y="374"/>
                  </a:lnTo>
                  <a:lnTo>
                    <a:pt x="3579" y="386"/>
                  </a:lnTo>
                  <a:lnTo>
                    <a:pt x="3582" y="403"/>
                  </a:lnTo>
                  <a:lnTo>
                    <a:pt x="3595" y="420"/>
                  </a:lnTo>
                  <a:lnTo>
                    <a:pt x="3608" y="445"/>
                  </a:lnTo>
                  <a:lnTo>
                    <a:pt x="3606" y="467"/>
                  </a:lnTo>
                  <a:lnTo>
                    <a:pt x="3610" y="477"/>
                  </a:lnTo>
                  <a:lnTo>
                    <a:pt x="3605" y="495"/>
                  </a:lnTo>
                  <a:lnTo>
                    <a:pt x="3599" y="514"/>
                  </a:lnTo>
                  <a:lnTo>
                    <a:pt x="3597" y="523"/>
                  </a:lnTo>
                  <a:lnTo>
                    <a:pt x="3586" y="532"/>
                  </a:lnTo>
                  <a:lnTo>
                    <a:pt x="3579" y="533"/>
                  </a:lnTo>
                  <a:lnTo>
                    <a:pt x="3566" y="525"/>
                  </a:lnTo>
                  <a:lnTo>
                    <a:pt x="3556" y="536"/>
                  </a:lnTo>
                  <a:lnTo>
                    <a:pt x="3558" y="541"/>
                  </a:lnTo>
                  <a:lnTo>
                    <a:pt x="3554" y="538"/>
                  </a:lnTo>
                  <a:lnTo>
                    <a:pt x="3549" y="531"/>
                  </a:lnTo>
                  <a:lnTo>
                    <a:pt x="3555" y="531"/>
                  </a:lnTo>
                  <a:lnTo>
                    <a:pt x="3546" y="511"/>
                  </a:lnTo>
                  <a:lnTo>
                    <a:pt x="3533" y="499"/>
                  </a:lnTo>
                  <a:lnTo>
                    <a:pt x="3541" y="493"/>
                  </a:lnTo>
                  <a:lnTo>
                    <a:pt x="3559" y="495"/>
                  </a:lnTo>
                  <a:lnTo>
                    <a:pt x="3556" y="480"/>
                  </a:lnTo>
                  <a:lnTo>
                    <a:pt x="3550" y="464"/>
                  </a:lnTo>
                  <a:lnTo>
                    <a:pt x="3550" y="458"/>
                  </a:lnTo>
                  <a:lnTo>
                    <a:pt x="3547" y="443"/>
                  </a:lnTo>
                  <a:lnTo>
                    <a:pt x="3530" y="449"/>
                  </a:lnTo>
                  <a:lnTo>
                    <a:pt x="3524" y="455"/>
                  </a:lnTo>
                  <a:lnTo>
                    <a:pt x="3504" y="455"/>
                  </a:lnTo>
                  <a:lnTo>
                    <a:pt x="3490" y="439"/>
                  </a:lnTo>
                  <a:lnTo>
                    <a:pt x="3469" y="430"/>
                  </a:lnTo>
                  <a:lnTo>
                    <a:pt x="3443" y="425"/>
                  </a:lnTo>
                  <a:lnTo>
                    <a:pt x="3429" y="410"/>
                  </a:lnTo>
                  <a:lnTo>
                    <a:pt x="3417" y="400"/>
                  </a:lnTo>
                  <a:lnTo>
                    <a:pt x="3408" y="394"/>
                  </a:lnTo>
                  <a:lnTo>
                    <a:pt x="3390" y="378"/>
                  </a:lnTo>
                  <a:lnTo>
                    <a:pt x="3376" y="373"/>
                  </a:lnTo>
                  <a:lnTo>
                    <a:pt x="3354" y="369"/>
                  </a:lnTo>
                  <a:lnTo>
                    <a:pt x="3339" y="369"/>
                  </a:lnTo>
                  <a:lnTo>
                    <a:pt x="3326" y="372"/>
                  </a:lnTo>
                  <a:lnTo>
                    <a:pt x="3321" y="378"/>
                  </a:lnTo>
                  <a:lnTo>
                    <a:pt x="3330" y="382"/>
                  </a:lnTo>
                  <a:lnTo>
                    <a:pt x="3337" y="391"/>
                  </a:lnTo>
                  <a:lnTo>
                    <a:pt x="3334" y="397"/>
                  </a:lnTo>
                  <a:lnTo>
                    <a:pt x="3334" y="412"/>
                  </a:lnTo>
                  <a:lnTo>
                    <a:pt x="3339" y="419"/>
                  </a:lnTo>
                  <a:lnTo>
                    <a:pt x="3328" y="429"/>
                  </a:lnTo>
                  <a:lnTo>
                    <a:pt x="3311" y="423"/>
                  </a:lnTo>
                  <a:lnTo>
                    <a:pt x="3297" y="424"/>
                  </a:lnTo>
                  <a:lnTo>
                    <a:pt x="3286" y="419"/>
                  </a:lnTo>
                  <a:lnTo>
                    <a:pt x="3280" y="417"/>
                  </a:lnTo>
                  <a:lnTo>
                    <a:pt x="3268" y="428"/>
                  </a:lnTo>
                  <a:lnTo>
                    <a:pt x="3254" y="430"/>
                  </a:lnTo>
                  <a:lnTo>
                    <a:pt x="3245" y="434"/>
                  </a:lnTo>
                  <a:lnTo>
                    <a:pt x="3228" y="432"/>
                  </a:lnTo>
                  <a:lnTo>
                    <a:pt x="3217" y="432"/>
                  </a:lnTo>
                  <a:lnTo>
                    <a:pt x="3204" y="424"/>
                  </a:lnTo>
                  <a:lnTo>
                    <a:pt x="3189" y="416"/>
                  </a:lnTo>
                  <a:lnTo>
                    <a:pt x="3176" y="415"/>
                  </a:lnTo>
                  <a:lnTo>
                    <a:pt x="3160" y="416"/>
                  </a:lnTo>
                  <a:lnTo>
                    <a:pt x="3151" y="420"/>
                  </a:lnTo>
                  <a:lnTo>
                    <a:pt x="3130" y="412"/>
                  </a:lnTo>
                  <a:lnTo>
                    <a:pt x="3122" y="402"/>
                  </a:lnTo>
                  <a:lnTo>
                    <a:pt x="3104" y="398"/>
                  </a:lnTo>
                  <a:lnTo>
                    <a:pt x="3094" y="397"/>
                  </a:lnTo>
                  <a:lnTo>
                    <a:pt x="3076" y="390"/>
                  </a:lnTo>
                  <a:lnTo>
                    <a:pt x="3073" y="406"/>
                  </a:lnTo>
                  <a:lnTo>
                    <a:pt x="3084" y="415"/>
                  </a:lnTo>
                  <a:lnTo>
                    <a:pt x="3077" y="425"/>
                  </a:lnTo>
                  <a:lnTo>
                    <a:pt x="3058" y="421"/>
                  </a:lnTo>
                  <a:lnTo>
                    <a:pt x="3045" y="420"/>
                  </a:lnTo>
                  <a:lnTo>
                    <a:pt x="3034" y="413"/>
                  </a:lnTo>
                  <a:lnTo>
                    <a:pt x="3021" y="413"/>
                  </a:lnTo>
                  <a:lnTo>
                    <a:pt x="3007" y="408"/>
                  </a:lnTo>
                  <a:lnTo>
                    <a:pt x="2994" y="416"/>
                  </a:lnTo>
                  <a:lnTo>
                    <a:pt x="2976" y="429"/>
                  </a:lnTo>
                  <a:lnTo>
                    <a:pt x="2965" y="432"/>
                  </a:lnTo>
                  <a:lnTo>
                    <a:pt x="2961" y="433"/>
                  </a:lnTo>
                  <a:lnTo>
                    <a:pt x="2950" y="424"/>
                  </a:lnTo>
                  <a:lnTo>
                    <a:pt x="2935" y="425"/>
                  </a:lnTo>
                  <a:lnTo>
                    <a:pt x="2928" y="419"/>
                  </a:lnTo>
                  <a:lnTo>
                    <a:pt x="2917" y="416"/>
                  </a:lnTo>
                  <a:lnTo>
                    <a:pt x="2908" y="407"/>
                  </a:lnTo>
                  <a:lnTo>
                    <a:pt x="2900" y="406"/>
                  </a:lnTo>
                  <a:lnTo>
                    <a:pt x="2883" y="408"/>
                  </a:lnTo>
                  <a:lnTo>
                    <a:pt x="2864" y="400"/>
                  </a:lnTo>
                  <a:lnTo>
                    <a:pt x="2861" y="407"/>
                  </a:lnTo>
                  <a:lnTo>
                    <a:pt x="2817" y="369"/>
                  </a:lnTo>
                  <a:lnTo>
                    <a:pt x="2795" y="358"/>
                  </a:lnTo>
                  <a:lnTo>
                    <a:pt x="2798" y="352"/>
                  </a:lnTo>
                  <a:lnTo>
                    <a:pt x="2776" y="368"/>
                  </a:lnTo>
                  <a:lnTo>
                    <a:pt x="2764" y="368"/>
                  </a:lnTo>
                  <a:lnTo>
                    <a:pt x="2761" y="360"/>
                  </a:lnTo>
                  <a:lnTo>
                    <a:pt x="2744" y="355"/>
                  </a:lnTo>
                  <a:lnTo>
                    <a:pt x="2733" y="359"/>
                  </a:lnTo>
                  <a:lnTo>
                    <a:pt x="2724" y="343"/>
                  </a:lnTo>
                  <a:lnTo>
                    <a:pt x="2700" y="341"/>
                  </a:lnTo>
                  <a:lnTo>
                    <a:pt x="2692" y="346"/>
                  </a:lnTo>
                  <a:lnTo>
                    <a:pt x="2665" y="351"/>
                  </a:lnTo>
                  <a:lnTo>
                    <a:pt x="2661" y="355"/>
                  </a:lnTo>
                  <a:lnTo>
                    <a:pt x="2621" y="360"/>
                  </a:lnTo>
                  <a:lnTo>
                    <a:pt x="2617" y="365"/>
                  </a:lnTo>
                  <a:lnTo>
                    <a:pt x="2630" y="376"/>
                  </a:lnTo>
                  <a:lnTo>
                    <a:pt x="2620" y="380"/>
                  </a:lnTo>
                  <a:lnTo>
                    <a:pt x="2624" y="384"/>
                  </a:lnTo>
                  <a:lnTo>
                    <a:pt x="2614" y="391"/>
                  </a:lnTo>
                  <a:lnTo>
                    <a:pt x="2637" y="402"/>
                  </a:lnTo>
                  <a:lnTo>
                    <a:pt x="2637" y="408"/>
                  </a:lnTo>
                  <a:lnTo>
                    <a:pt x="2620" y="407"/>
                  </a:lnTo>
                  <a:lnTo>
                    <a:pt x="2618" y="412"/>
                  </a:lnTo>
                  <a:lnTo>
                    <a:pt x="2599" y="406"/>
                  </a:lnTo>
                  <a:lnTo>
                    <a:pt x="2581" y="406"/>
                  </a:lnTo>
                  <a:lnTo>
                    <a:pt x="2570" y="411"/>
                  </a:lnTo>
                  <a:lnTo>
                    <a:pt x="2555" y="406"/>
                  </a:lnTo>
                  <a:lnTo>
                    <a:pt x="2525" y="395"/>
                  </a:lnTo>
                  <a:lnTo>
                    <a:pt x="2505" y="395"/>
                  </a:lnTo>
                  <a:lnTo>
                    <a:pt x="2486" y="411"/>
                  </a:lnTo>
                  <a:lnTo>
                    <a:pt x="2487" y="423"/>
                  </a:lnTo>
                  <a:lnTo>
                    <a:pt x="2474" y="413"/>
                  </a:lnTo>
                  <a:lnTo>
                    <a:pt x="2468" y="432"/>
                  </a:lnTo>
                  <a:lnTo>
                    <a:pt x="2473" y="434"/>
                  </a:lnTo>
                  <a:lnTo>
                    <a:pt x="2469" y="445"/>
                  </a:lnTo>
                  <a:lnTo>
                    <a:pt x="2481" y="456"/>
                  </a:lnTo>
                  <a:lnTo>
                    <a:pt x="2490" y="455"/>
                  </a:lnTo>
                  <a:lnTo>
                    <a:pt x="2500" y="467"/>
                  </a:lnTo>
                  <a:lnTo>
                    <a:pt x="2501" y="473"/>
                  </a:lnTo>
                  <a:lnTo>
                    <a:pt x="2507" y="476"/>
                  </a:lnTo>
                  <a:lnTo>
                    <a:pt x="2505" y="485"/>
                  </a:lnTo>
                  <a:lnTo>
                    <a:pt x="2494" y="488"/>
                  </a:lnTo>
                  <a:lnTo>
                    <a:pt x="2485" y="503"/>
                  </a:lnTo>
                  <a:lnTo>
                    <a:pt x="2499" y="519"/>
                  </a:lnTo>
                  <a:lnTo>
                    <a:pt x="2500" y="529"/>
                  </a:lnTo>
                  <a:lnTo>
                    <a:pt x="2517" y="547"/>
                  </a:lnTo>
                  <a:lnTo>
                    <a:pt x="2511" y="554"/>
                  </a:lnTo>
                  <a:lnTo>
                    <a:pt x="2509" y="558"/>
                  </a:lnTo>
                  <a:lnTo>
                    <a:pt x="2505" y="557"/>
                  </a:lnTo>
                  <a:lnTo>
                    <a:pt x="2494" y="547"/>
                  </a:lnTo>
                  <a:lnTo>
                    <a:pt x="2490" y="546"/>
                  </a:lnTo>
                  <a:lnTo>
                    <a:pt x="2481" y="542"/>
                  </a:lnTo>
                  <a:lnTo>
                    <a:pt x="2475" y="536"/>
                  </a:lnTo>
                  <a:lnTo>
                    <a:pt x="2464" y="533"/>
                  </a:lnTo>
                  <a:lnTo>
                    <a:pt x="2456" y="536"/>
                  </a:lnTo>
                  <a:lnTo>
                    <a:pt x="2453" y="533"/>
                  </a:lnTo>
                  <a:lnTo>
                    <a:pt x="2435" y="525"/>
                  </a:lnTo>
                  <a:lnTo>
                    <a:pt x="2416" y="523"/>
                  </a:lnTo>
                  <a:lnTo>
                    <a:pt x="2405" y="520"/>
                  </a:lnTo>
                  <a:lnTo>
                    <a:pt x="2404" y="523"/>
                  </a:lnTo>
                  <a:lnTo>
                    <a:pt x="2385" y="508"/>
                  </a:lnTo>
                  <a:lnTo>
                    <a:pt x="2370" y="502"/>
                  </a:lnTo>
                  <a:lnTo>
                    <a:pt x="2357" y="494"/>
                  </a:lnTo>
                  <a:lnTo>
                    <a:pt x="2366" y="491"/>
                  </a:lnTo>
                  <a:lnTo>
                    <a:pt x="2374" y="478"/>
                  </a:lnTo>
                  <a:lnTo>
                    <a:pt x="2366" y="472"/>
                  </a:lnTo>
                  <a:lnTo>
                    <a:pt x="2382" y="467"/>
                  </a:lnTo>
                  <a:lnTo>
                    <a:pt x="2381" y="463"/>
                  </a:lnTo>
                  <a:lnTo>
                    <a:pt x="2372" y="465"/>
                  </a:lnTo>
                  <a:lnTo>
                    <a:pt x="2370" y="459"/>
                  </a:lnTo>
                  <a:lnTo>
                    <a:pt x="2377" y="454"/>
                  </a:lnTo>
                  <a:lnTo>
                    <a:pt x="2387" y="452"/>
                  </a:lnTo>
                  <a:lnTo>
                    <a:pt x="2388" y="447"/>
                  </a:lnTo>
                  <a:lnTo>
                    <a:pt x="2383" y="439"/>
                  </a:lnTo>
                  <a:lnTo>
                    <a:pt x="2387" y="432"/>
                  </a:lnTo>
                  <a:lnTo>
                    <a:pt x="2386" y="428"/>
                  </a:lnTo>
                  <a:lnTo>
                    <a:pt x="2368" y="423"/>
                  </a:lnTo>
                  <a:lnTo>
                    <a:pt x="2360" y="423"/>
                  </a:lnTo>
                  <a:lnTo>
                    <a:pt x="2351" y="415"/>
                  </a:lnTo>
                  <a:lnTo>
                    <a:pt x="2343" y="417"/>
                  </a:lnTo>
                  <a:lnTo>
                    <a:pt x="2326" y="412"/>
                  </a:lnTo>
                  <a:lnTo>
                    <a:pt x="2325" y="408"/>
                  </a:lnTo>
                  <a:lnTo>
                    <a:pt x="2320" y="403"/>
                  </a:lnTo>
                  <a:lnTo>
                    <a:pt x="2310" y="402"/>
                  </a:lnTo>
                  <a:lnTo>
                    <a:pt x="2309" y="398"/>
                  </a:lnTo>
                  <a:lnTo>
                    <a:pt x="2312" y="394"/>
                  </a:lnTo>
                  <a:lnTo>
                    <a:pt x="2301" y="385"/>
                  </a:lnTo>
                  <a:lnTo>
                    <a:pt x="2288" y="386"/>
                  </a:lnTo>
                  <a:lnTo>
                    <a:pt x="2286" y="386"/>
                  </a:lnTo>
                  <a:lnTo>
                    <a:pt x="2284" y="390"/>
                  </a:lnTo>
                  <a:lnTo>
                    <a:pt x="2279" y="389"/>
                  </a:lnTo>
                  <a:lnTo>
                    <a:pt x="2274" y="378"/>
                  </a:lnTo>
                  <a:lnTo>
                    <a:pt x="2270" y="374"/>
                  </a:lnTo>
                  <a:lnTo>
                    <a:pt x="2273" y="373"/>
                  </a:lnTo>
                  <a:lnTo>
                    <a:pt x="2282" y="374"/>
                  </a:lnTo>
                  <a:lnTo>
                    <a:pt x="2287" y="371"/>
                  </a:lnTo>
                  <a:lnTo>
                    <a:pt x="2282" y="367"/>
                  </a:lnTo>
                  <a:lnTo>
                    <a:pt x="2273" y="364"/>
                  </a:lnTo>
                  <a:lnTo>
                    <a:pt x="2274" y="361"/>
                  </a:lnTo>
                  <a:lnTo>
                    <a:pt x="2268" y="358"/>
                  </a:lnTo>
                  <a:lnTo>
                    <a:pt x="2258" y="348"/>
                  </a:lnTo>
                  <a:lnTo>
                    <a:pt x="2260" y="345"/>
                  </a:lnTo>
                  <a:lnTo>
                    <a:pt x="2257" y="338"/>
                  </a:lnTo>
                  <a:lnTo>
                    <a:pt x="2247" y="334"/>
                  </a:lnTo>
                  <a:lnTo>
                    <a:pt x="2240" y="335"/>
                  </a:lnTo>
                  <a:lnTo>
                    <a:pt x="2238" y="332"/>
                  </a:lnTo>
                  <a:lnTo>
                    <a:pt x="2225" y="328"/>
                  </a:lnTo>
                  <a:lnTo>
                    <a:pt x="2221" y="319"/>
                  </a:lnTo>
                  <a:lnTo>
                    <a:pt x="2218" y="313"/>
                  </a:lnTo>
                  <a:lnTo>
                    <a:pt x="2212" y="309"/>
                  </a:lnTo>
                  <a:lnTo>
                    <a:pt x="2216" y="304"/>
                  </a:lnTo>
                  <a:lnTo>
                    <a:pt x="2209" y="290"/>
                  </a:lnTo>
                  <a:lnTo>
                    <a:pt x="2216" y="282"/>
                  </a:lnTo>
                  <a:lnTo>
                    <a:pt x="2213" y="281"/>
                  </a:lnTo>
                  <a:lnTo>
                    <a:pt x="2225" y="272"/>
                  </a:lnTo>
                  <a:lnTo>
                    <a:pt x="2212" y="265"/>
                  </a:lnTo>
                  <a:lnTo>
                    <a:pt x="2230" y="247"/>
                  </a:lnTo>
                  <a:lnTo>
                    <a:pt x="2239" y="239"/>
                  </a:lnTo>
                  <a:lnTo>
                    <a:pt x="2242" y="231"/>
                  </a:lnTo>
                  <a:lnTo>
                    <a:pt x="2223" y="221"/>
                  </a:lnTo>
                  <a:lnTo>
                    <a:pt x="2225" y="213"/>
                  </a:lnTo>
                  <a:lnTo>
                    <a:pt x="2213" y="202"/>
                  </a:lnTo>
                  <a:lnTo>
                    <a:pt x="2218" y="190"/>
                  </a:lnTo>
                  <a:lnTo>
                    <a:pt x="2201" y="176"/>
                  </a:lnTo>
                  <a:lnTo>
                    <a:pt x="2209" y="164"/>
                  </a:lnTo>
                  <a:lnTo>
                    <a:pt x="2191" y="156"/>
                  </a:lnTo>
                  <a:lnTo>
                    <a:pt x="2191" y="147"/>
                  </a:lnTo>
                  <a:lnTo>
                    <a:pt x="2197" y="146"/>
                  </a:lnTo>
                  <a:lnTo>
                    <a:pt x="2214" y="139"/>
                  </a:lnTo>
                  <a:lnTo>
                    <a:pt x="2223" y="135"/>
                  </a:lnTo>
                  <a:lnTo>
                    <a:pt x="2242" y="143"/>
                  </a:lnTo>
                  <a:lnTo>
                    <a:pt x="2270" y="147"/>
                  </a:lnTo>
                  <a:lnTo>
                    <a:pt x="2314" y="161"/>
                  </a:lnTo>
                  <a:lnTo>
                    <a:pt x="2323" y="168"/>
                  </a:lnTo>
                  <a:lnTo>
                    <a:pt x="2327" y="177"/>
                  </a:lnTo>
                  <a:lnTo>
                    <a:pt x="2318" y="185"/>
                  </a:lnTo>
                  <a:lnTo>
                    <a:pt x="2303" y="189"/>
                  </a:lnTo>
                  <a:lnTo>
                    <a:pt x="2253" y="178"/>
                  </a:lnTo>
                  <a:lnTo>
                    <a:pt x="2245" y="179"/>
                  </a:lnTo>
                  <a:lnTo>
                    <a:pt x="2265" y="189"/>
                  </a:lnTo>
                  <a:lnTo>
                    <a:pt x="2268" y="195"/>
                  </a:lnTo>
                  <a:lnTo>
                    <a:pt x="2273" y="209"/>
                  </a:lnTo>
                  <a:lnTo>
                    <a:pt x="2287" y="215"/>
                  </a:lnTo>
                  <a:lnTo>
                    <a:pt x="2296" y="218"/>
                  </a:lnTo>
                  <a:lnTo>
                    <a:pt x="2296" y="211"/>
                  </a:lnTo>
                  <a:lnTo>
                    <a:pt x="2287" y="205"/>
                  </a:lnTo>
                  <a:lnTo>
                    <a:pt x="2292" y="199"/>
                  </a:lnTo>
                  <a:lnTo>
                    <a:pt x="2321" y="208"/>
                  </a:lnTo>
                  <a:lnTo>
                    <a:pt x="2329" y="205"/>
                  </a:lnTo>
                  <a:lnTo>
                    <a:pt x="2318" y="194"/>
                  </a:lnTo>
                  <a:lnTo>
                    <a:pt x="2339" y="182"/>
                  </a:lnTo>
                  <a:lnTo>
                    <a:pt x="2349" y="182"/>
                  </a:lnTo>
                  <a:lnTo>
                    <a:pt x="2360" y="187"/>
                  </a:lnTo>
                  <a:lnTo>
                    <a:pt x="2362" y="178"/>
                  </a:lnTo>
                  <a:lnTo>
                    <a:pt x="2351" y="169"/>
                  </a:lnTo>
                  <a:lnTo>
                    <a:pt x="2352" y="161"/>
                  </a:lnTo>
                  <a:lnTo>
                    <a:pt x="2343" y="153"/>
                  </a:lnTo>
                  <a:lnTo>
                    <a:pt x="2373" y="157"/>
                  </a:lnTo>
                  <a:lnTo>
                    <a:pt x="2381" y="164"/>
                  </a:lnTo>
                  <a:lnTo>
                    <a:pt x="2369" y="166"/>
                  </a:lnTo>
                  <a:lnTo>
                    <a:pt x="2373" y="174"/>
                  </a:lnTo>
                  <a:lnTo>
                    <a:pt x="2382" y="179"/>
                  </a:lnTo>
                  <a:lnTo>
                    <a:pt x="2398" y="176"/>
                  </a:lnTo>
                  <a:lnTo>
                    <a:pt x="2396" y="166"/>
                  </a:lnTo>
                  <a:lnTo>
                    <a:pt x="2414" y="160"/>
                  </a:lnTo>
                  <a:lnTo>
                    <a:pt x="2444" y="150"/>
                  </a:lnTo>
                  <a:lnTo>
                    <a:pt x="2452" y="150"/>
                  </a:lnTo>
                  <a:lnTo>
                    <a:pt x="2446" y="157"/>
                  </a:lnTo>
                  <a:lnTo>
                    <a:pt x="2460" y="159"/>
                  </a:lnTo>
                  <a:lnTo>
                    <a:pt x="2465" y="155"/>
                  </a:lnTo>
                  <a:lnTo>
                    <a:pt x="2483" y="155"/>
                  </a:lnTo>
                  <a:lnTo>
                    <a:pt x="2496" y="150"/>
                  </a:lnTo>
                  <a:lnTo>
                    <a:pt x="2512" y="157"/>
                  </a:lnTo>
                  <a:lnTo>
                    <a:pt x="2518" y="148"/>
                  </a:lnTo>
                  <a:lnTo>
                    <a:pt x="2505" y="140"/>
                  </a:lnTo>
                  <a:lnTo>
                    <a:pt x="2507" y="135"/>
                  </a:lnTo>
                  <a:lnTo>
                    <a:pt x="2538" y="140"/>
                  </a:lnTo>
                  <a:lnTo>
                    <a:pt x="2556" y="144"/>
                  </a:lnTo>
                  <a:lnTo>
                    <a:pt x="2600" y="159"/>
                  </a:lnTo>
                  <a:lnTo>
                    <a:pt x="2603" y="153"/>
                  </a:lnTo>
                  <a:lnTo>
                    <a:pt x="2590" y="146"/>
                  </a:lnTo>
                  <a:lnTo>
                    <a:pt x="2587" y="143"/>
                  </a:lnTo>
                  <a:lnTo>
                    <a:pt x="2574" y="142"/>
                  </a:lnTo>
                  <a:lnTo>
                    <a:pt x="2573" y="135"/>
                  </a:lnTo>
                  <a:lnTo>
                    <a:pt x="2563" y="125"/>
                  </a:lnTo>
                  <a:lnTo>
                    <a:pt x="2560" y="121"/>
                  </a:lnTo>
                  <a:lnTo>
                    <a:pt x="2569" y="109"/>
                  </a:lnTo>
                  <a:lnTo>
                    <a:pt x="2568" y="96"/>
                  </a:lnTo>
                  <a:lnTo>
                    <a:pt x="2573" y="95"/>
                  </a:lnTo>
                  <a:lnTo>
                    <a:pt x="2601" y="98"/>
                  </a:lnTo>
                  <a:lnTo>
                    <a:pt x="2608" y="105"/>
                  </a:lnTo>
                  <a:lnTo>
                    <a:pt x="2607" y="116"/>
                  </a:lnTo>
                  <a:lnTo>
                    <a:pt x="2616" y="120"/>
                  </a:lnTo>
                  <a:lnTo>
                    <a:pt x="2625" y="129"/>
                  </a:lnTo>
                  <a:lnTo>
                    <a:pt x="2634" y="147"/>
                  </a:lnTo>
                  <a:lnTo>
                    <a:pt x="2651" y="156"/>
                  </a:lnTo>
                  <a:lnTo>
                    <a:pt x="2652" y="164"/>
                  </a:lnTo>
                  <a:lnTo>
                    <a:pt x="2643" y="183"/>
                  </a:lnTo>
                  <a:lnTo>
                    <a:pt x="2657" y="186"/>
                  </a:lnTo>
                  <a:lnTo>
                    <a:pt x="2659" y="181"/>
                  </a:lnTo>
                  <a:lnTo>
                    <a:pt x="2666" y="177"/>
                  </a:lnTo>
                  <a:lnTo>
                    <a:pt x="2665" y="170"/>
                  </a:lnTo>
                  <a:lnTo>
                    <a:pt x="2670" y="164"/>
                  </a:lnTo>
                  <a:lnTo>
                    <a:pt x="2660" y="157"/>
                  </a:lnTo>
                  <a:lnTo>
                    <a:pt x="2659" y="148"/>
                  </a:lnTo>
                  <a:lnTo>
                    <a:pt x="2647" y="147"/>
                  </a:lnTo>
                  <a:lnTo>
                    <a:pt x="2639" y="139"/>
                  </a:lnTo>
                  <a:lnTo>
                    <a:pt x="2638" y="126"/>
                  </a:lnTo>
                  <a:lnTo>
                    <a:pt x="2618" y="116"/>
                  </a:lnTo>
                  <a:lnTo>
                    <a:pt x="2630" y="107"/>
                  </a:lnTo>
                  <a:lnTo>
                    <a:pt x="2621" y="98"/>
                  </a:lnTo>
                  <a:lnTo>
                    <a:pt x="2626" y="96"/>
                  </a:lnTo>
                  <a:lnTo>
                    <a:pt x="2635" y="104"/>
                  </a:lnTo>
                  <a:lnTo>
                    <a:pt x="2640" y="117"/>
                  </a:lnTo>
                  <a:lnTo>
                    <a:pt x="2653" y="120"/>
                  </a:lnTo>
                  <a:lnTo>
                    <a:pt x="2642" y="109"/>
                  </a:lnTo>
                  <a:lnTo>
                    <a:pt x="2655" y="104"/>
                  </a:lnTo>
                  <a:lnTo>
                    <a:pt x="2674" y="104"/>
                  </a:lnTo>
                  <a:lnTo>
                    <a:pt x="2698" y="112"/>
                  </a:lnTo>
                  <a:lnTo>
                    <a:pt x="2681" y="100"/>
                  </a:lnTo>
                  <a:lnTo>
                    <a:pt x="2669" y="87"/>
                  </a:lnTo>
                  <a:lnTo>
                    <a:pt x="2683" y="85"/>
                  </a:lnTo>
                  <a:lnTo>
                    <a:pt x="2707" y="86"/>
                  </a:lnTo>
                  <a:lnTo>
                    <a:pt x="2725" y="83"/>
                  </a:lnTo>
                  <a:lnTo>
                    <a:pt x="2712" y="77"/>
                  </a:lnTo>
                  <a:lnTo>
                    <a:pt x="2716" y="69"/>
                  </a:lnTo>
                  <a:lnTo>
                    <a:pt x="2725" y="68"/>
                  </a:lnTo>
                  <a:lnTo>
                    <a:pt x="2738" y="64"/>
                  </a:lnTo>
                  <a:lnTo>
                    <a:pt x="2760" y="61"/>
                  </a:lnTo>
                  <a:lnTo>
                    <a:pt x="2760" y="59"/>
                  </a:lnTo>
                  <a:lnTo>
                    <a:pt x="2783" y="57"/>
                  </a:lnTo>
                  <a:lnTo>
                    <a:pt x="2794" y="60"/>
                  </a:lnTo>
                  <a:lnTo>
                    <a:pt x="2808" y="53"/>
                  </a:lnTo>
                  <a:lnTo>
                    <a:pt x="2824" y="53"/>
                  </a:lnTo>
                  <a:lnTo>
                    <a:pt x="2820" y="48"/>
                  </a:lnTo>
                  <a:lnTo>
                    <a:pt x="2822" y="43"/>
                  </a:lnTo>
                  <a:lnTo>
                    <a:pt x="2839" y="38"/>
                  </a:lnTo>
                  <a:lnTo>
                    <a:pt x="2859" y="42"/>
                  </a:lnTo>
                  <a:lnTo>
                    <a:pt x="2850" y="44"/>
                  </a:lnTo>
                  <a:lnTo>
                    <a:pt x="2873" y="47"/>
                  </a:lnTo>
                  <a:lnTo>
                    <a:pt x="2882" y="53"/>
                  </a:lnTo>
                  <a:lnTo>
                    <a:pt x="2887" y="49"/>
                  </a:lnTo>
                  <a:lnTo>
                    <a:pt x="2915" y="49"/>
                  </a:lnTo>
                  <a:lnTo>
                    <a:pt x="2942" y="56"/>
                  </a:lnTo>
                  <a:lnTo>
                    <a:pt x="2956" y="61"/>
                  </a:lnTo>
                  <a:lnTo>
                    <a:pt x="2963" y="66"/>
                  </a:lnTo>
                  <a:lnTo>
                    <a:pt x="2956" y="69"/>
                  </a:lnTo>
                  <a:lnTo>
                    <a:pt x="2941" y="77"/>
                  </a:lnTo>
                  <a:lnTo>
                    <a:pt x="2937" y="81"/>
                  </a:lnTo>
                  <a:lnTo>
                    <a:pt x="2950" y="82"/>
                  </a:lnTo>
                  <a:lnTo>
                    <a:pt x="2969" y="86"/>
                  </a:lnTo>
                  <a:lnTo>
                    <a:pt x="2973" y="83"/>
                  </a:lnTo>
                  <a:lnTo>
                    <a:pt x="2989" y="91"/>
                  </a:lnTo>
                  <a:lnTo>
                    <a:pt x="2989" y="88"/>
                  </a:lnTo>
                  <a:lnTo>
                    <a:pt x="3002" y="86"/>
                  </a:lnTo>
                  <a:lnTo>
                    <a:pt x="3035" y="88"/>
                  </a:lnTo>
                  <a:lnTo>
                    <a:pt x="3045" y="95"/>
                  </a:lnTo>
                  <a:lnTo>
                    <a:pt x="3087" y="95"/>
                  </a:lnTo>
                  <a:lnTo>
                    <a:pt x="3074" y="86"/>
                  </a:lnTo>
                  <a:lnTo>
                    <a:pt x="3098" y="88"/>
                  </a:lnTo>
                  <a:lnTo>
                    <a:pt x="3113" y="88"/>
                  </a:lnTo>
                  <a:lnTo>
                    <a:pt x="3137" y="95"/>
                  </a:lnTo>
                  <a:lnTo>
                    <a:pt x="3152" y="103"/>
                  </a:lnTo>
                  <a:lnTo>
                    <a:pt x="3154" y="108"/>
                  </a:lnTo>
                  <a:lnTo>
                    <a:pt x="3178" y="118"/>
                  </a:lnTo>
                  <a:lnTo>
                    <a:pt x="3200" y="125"/>
                  </a:lnTo>
                  <a:lnTo>
                    <a:pt x="3193" y="111"/>
                  </a:lnTo>
                  <a:lnTo>
                    <a:pt x="3216" y="116"/>
                  </a:lnTo>
                  <a:lnTo>
                    <a:pt x="3228" y="113"/>
                  </a:lnTo>
                  <a:lnTo>
                    <a:pt x="3252" y="117"/>
                  </a:lnTo>
                  <a:lnTo>
                    <a:pt x="3254" y="113"/>
                  </a:lnTo>
                  <a:lnTo>
                    <a:pt x="3273" y="114"/>
                  </a:lnTo>
                  <a:lnTo>
                    <a:pt x="3250" y="103"/>
                  </a:lnTo>
                  <a:lnTo>
                    <a:pt x="3255" y="96"/>
                  </a:lnTo>
                  <a:lnTo>
                    <a:pt x="3354" y="105"/>
                  </a:lnTo>
                  <a:lnTo>
                    <a:pt x="3375" y="113"/>
                  </a:lnTo>
                  <a:lnTo>
                    <a:pt x="3414" y="124"/>
                  </a:lnTo>
                  <a:lnTo>
                    <a:pt x="3450" y="121"/>
                  </a:lnTo>
                  <a:lnTo>
                    <a:pt x="3472" y="124"/>
                  </a:lnTo>
                  <a:lnTo>
                    <a:pt x="3489" y="127"/>
                  </a:lnTo>
                  <a:lnTo>
                    <a:pt x="3502" y="138"/>
                  </a:lnTo>
                  <a:lnTo>
                    <a:pt x="3520" y="142"/>
                  </a:lnTo>
                  <a:lnTo>
                    <a:pt x="3529" y="139"/>
                  </a:lnTo>
                  <a:lnTo>
                    <a:pt x="3546" y="138"/>
                  </a:lnTo>
                  <a:lnTo>
                    <a:pt x="3568" y="140"/>
                  </a:lnTo>
                  <a:lnTo>
                    <a:pt x="3586" y="139"/>
                  </a:lnTo>
                  <a:lnTo>
                    <a:pt x="3621" y="152"/>
                  </a:lnTo>
                  <a:lnTo>
                    <a:pt x="3627" y="147"/>
                  </a:lnTo>
                  <a:lnTo>
                    <a:pt x="3606" y="138"/>
                  </a:lnTo>
                  <a:lnTo>
                    <a:pt x="3602" y="133"/>
                  </a:lnTo>
                  <a:lnTo>
                    <a:pt x="3640" y="137"/>
                  </a:lnTo>
                  <a:lnTo>
                    <a:pt x="3659" y="135"/>
                  </a:lnTo>
                  <a:lnTo>
                    <a:pt x="3698" y="142"/>
                  </a:lnTo>
                  <a:lnTo>
                    <a:pt x="3720" y="148"/>
                  </a:lnTo>
                  <a:lnTo>
                    <a:pt x="3732" y="155"/>
                  </a:lnTo>
                  <a:lnTo>
                    <a:pt x="3742" y="160"/>
                  </a:lnTo>
                  <a:lnTo>
                    <a:pt x="3751" y="168"/>
                  </a:lnTo>
                  <a:lnTo>
                    <a:pt x="3762" y="174"/>
                  </a:lnTo>
                  <a:lnTo>
                    <a:pt x="3772" y="182"/>
                  </a:lnTo>
                  <a:lnTo>
                    <a:pt x="3783" y="189"/>
                  </a:lnTo>
                  <a:lnTo>
                    <a:pt x="3793" y="195"/>
                  </a:lnTo>
                  <a:lnTo>
                    <a:pt x="3803" y="202"/>
                  </a:lnTo>
                  <a:close/>
                  <a:moveTo>
                    <a:pt x="81" y="148"/>
                  </a:moveTo>
                  <a:lnTo>
                    <a:pt x="90" y="157"/>
                  </a:lnTo>
                  <a:lnTo>
                    <a:pt x="98" y="172"/>
                  </a:lnTo>
                  <a:lnTo>
                    <a:pt x="84" y="179"/>
                  </a:lnTo>
                  <a:lnTo>
                    <a:pt x="86" y="183"/>
                  </a:lnTo>
                  <a:lnTo>
                    <a:pt x="98" y="173"/>
                  </a:lnTo>
                  <a:lnTo>
                    <a:pt x="124" y="176"/>
                  </a:lnTo>
                  <a:lnTo>
                    <a:pt x="125" y="189"/>
                  </a:lnTo>
                  <a:lnTo>
                    <a:pt x="107" y="194"/>
                  </a:lnTo>
                  <a:lnTo>
                    <a:pt x="87" y="195"/>
                  </a:lnTo>
                  <a:lnTo>
                    <a:pt x="69" y="209"/>
                  </a:lnTo>
                  <a:lnTo>
                    <a:pt x="60" y="212"/>
                  </a:lnTo>
                  <a:lnTo>
                    <a:pt x="51" y="212"/>
                  </a:lnTo>
                  <a:lnTo>
                    <a:pt x="48" y="207"/>
                  </a:lnTo>
                  <a:lnTo>
                    <a:pt x="42" y="203"/>
                  </a:lnTo>
                  <a:lnTo>
                    <a:pt x="47" y="196"/>
                  </a:lnTo>
                  <a:lnTo>
                    <a:pt x="41" y="194"/>
                  </a:lnTo>
                  <a:lnTo>
                    <a:pt x="25" y="196"/>
                  </a:lnTo>
                  <a:lnTo>
                    <a:pt x="26" y="191"/>
                  </a:lnTo>
                  <a:lnTo>
                    <a:pt x="37" y="187"/>
                  </a:lnTo>
                  <a:lnTo>
                    <a:pt x="19" y="189"/>
                  </a:lnTo>
                  <a:lnTo>
                    <a:pt x="13" y="195"/>
                  </a:lnTo>
                  <a:lnTo>
                    <a:pt x="0" y="202"/>
                  </a:lnTo>
                  <a:lnTo>
                    <a:pt x="11" y="195"/>
                  </a:lnTo>
                  <a:lnTo>
                    <a:pt x="20" y="189"/>
                  </a:lnTo>
                  <a:lnTo>
                    <a:pt x="30" y="182"/>
                  </a:lnTo>
                  <a:lnTo>
                    <a:pt x="41" y="174"/>
                  </a:lnTo>
                  <a:lnTo>
                    <a:pt x="50" y="168"/>
                  </a:lnTo>
                  <a:lnTo>
                    <a:pt x="60" y="160"/>
                  </a:lnTo>
                  <a:lnTo>
                    <a:pt x="72" y="155"/>
                  </a:lnTo>
                  <a:lnTo>
                    <a:pt x="81" y="148"/>
                  </a:lnTo>
                  <a:close/>
                  <a:moveTo>
                    <a:pt x="137" y="114"/>
                  </a:moveTo>
                  <a:lnTo>
                    <a:pt x="138" y="114"/>
                  </a:lnTo>
                  <a:lnTo>
                    <a:pt x="146" y="114"/>
                  </a:lnTo>
                  <a:lnTo>
                    <a:pt x="155" y="118"/>
                  </a:lnTo>
                  <a:lnTo>
                    <a:pt x="151" y="120"/>
                  </a:lnTo>
                  <a:lnTo>
                    <a:pt x="136" y="122"/>
                  </a:lnTo>
                  <a:lnTo>
                    <a:pt x="121" y="124"/>
                  </a:lnTo>
                  <a:lnTo>
                    <a:pt x="129" y="120"/>
                  </a:lnTo>
                  <a:lnTo>
                    <a:pt x="137" y="114"/>
                  </a:lnTo>
                  <a:close/>
                  <a:moveTo>
                    <a:pt x="2698" y="1"/>
                  </a:moveTo>
                  <a:lnTo>
                    <a:pt x="2713" y="0"/>
                  </a:lnTo>
                  <a:lnTo>
                    <a:pt x="2737" y="4"/>
                  </a:lnTo>
                  <a:lnTo>
                    <a:pt x="2770" y="14"/>
                  </a:lnTo>
                  <a:lnTo>
                    <a:pt x="2782" y="25"/>
                  </a:lnTo>
                  <a:lnTo>
                    <a:pt x="2764" y="26"/>
                  </a:lnTo>
                  <a:lnTo>
                    <a:pt x="2735" y="23"/>
                  </a:lnTo>
                  <a:lnTo>
                    <a:pt x="2716" y="18"/>
                  </a:lnTo>
                  <a:lnTo>
                    <a:pt x="2699" y="10"/>
                  </a:lnTo>
                  <a:lnTo>
                    <a:pt x="2685" y="8"/>
                  </a:lnTo>
                  <a:lnTo>
                    <a:pt x="2698" y="1"/>
                  </a:lnTo>
                  <a:close/>
                  <a:moveTo>
                    <a:pt x="2800" y="21"/>
                  </a:moveTo>
                  <a:lnTo>
                    <a:pt x="2831" y="27"/>
                  </a:lnTo>
                  <a:lnTo>
                    <a:pt x="2835" y="31"/>
                  </a:lnTo>
                  <a:lnTo>
                    <a:pt x="2791" y="35"/>
                  </a:lnTo>
                  <a:lnTo>
                    <a:pt x="2787" y="21"/>
                  </a:lnTo>
                  <a:lnTo>
                    <a:pt x="2792" y="20"/>
                  </a:lnTo>
                  <a:lnTo>
                    <a:pt x="2800" y="21"/>
                  </a:lnTo>
                  <a:close/>
                  <a:moveTo>
                    <a:pt x="3178" y="57"/>
                  </a:moveTo>
                  <a:lnTo>
                    <a:pt x="3204" y="57"/>
                  </a:lnTo>
                  <a:lnTo>
                    <a:pt x="3249" y="64"/>
                  </a:lnTo>
                  <a:lnTo>
                    <a:pt x="3255" y="73"/>
                  </a:lnTo>
                  <a:lnTo>
                    <a:pt x="3221" y="72"/>
                  </a:lnTo>
                  <a:lnTo>
                    <a:pt x="3208" y="75"/>
                  </a:lnTo>
                  <a:lnTo>
                    <a:pt x="3178" y="66"/>
                  </a:lnTo>
                  <a:lnTo>
                    <a:pt x="3171" y="60"/>
                  </a:lnTo>
                  <a:lnTo>
                    <a:pt x="3178" y="57"/>
                  </a:lnTo>
                  <a:close/>
                  <a:moveTo>
                    <a:pt x="3282" y="65"/>
                  </a:moveTo>
                  <a:lnTo>
                    <a:pt x="3311" y="69"/>
                  </a:lnTo>
                  <a:lnTo>
                    <a:pt x="3307" y="74"/>
                  </a:lnTo>
                  <a:lnTo>
                    <a:pt x="3290" y="73"/>
                  </a:lnTo>
                  <a:lnTo>
                    <a:pt x="3265" y="68"/>
                  </a:lnTo>
                  <a:lnTo>
                    <a:pt x="3260" y="64"/>
                  </a:lnTo>
                  <a:lnTo>
                    <a:pt x="3282" y="65"/>
                  </a:lnTo>
                  <a:close/>
                  <a:moveTo>
                    <a:pt x="3239" y="91"/>
                  </a:moveTo>
                  <a:lnTo>
                    <a:pt x="3242" y="86"/>
                  </a:lnTo>
                  <a:lnTo>
                    <a:pt x="3252" y="85"/>
                  </a:lnTo>
                  <a:lnTo>
                    <a:pt x="3273" y="90"/>
                  </a:lnTo>
                  <a:lnTo>
                    <a:pt x="3278" y="94"/>
                  </a:lnTo>
                  <a:lnTo>
                    <a:pt x="3264" y="94"/>
                  </a:lnTo>
                  <a:lnTo>
                    <a:pt x="3243" y="92"/>
                  </a:lnTo>
                  <a:lnTo>
                    <a:pt x="3239" y="91"/>
                  </a:lnTo>
                  <a:close/>
                  <a:moveTo>
                    <a:pt x="2286" y="5"/>
                  </a:moveTo>
                  <a:lnTo>
                    <a:pt x="2300" y="4"/>
                  </a:lnTo>
                  <a:lnTo>
                    <a:pt x="2313" y="4"/>
                  </a:lnTo>
                  <a:lnTo>
                    <a:pt x="2317" y="7"/>
                  </a:lnTo>
                  <a:lnTo>
                    <a:pt x="2320" y="4"/>
                  </a:lnTo>
                  <a:lnTo>
                    <a:pt x="2327" y="3"/>
                  </a:lnTo>
                  <a:lnTo>
                    <a:pt x="2342" y="4"/>
                  </a:lnTo>
                  <a:lnTo>
                    <a:pt x="2339" y="7"/>
                  </a:lnTo>
                  <a:lnTo>
                    <a:pt x="2329" y="8"/>
                  </a:lnTo>
                  <a:lnTo>
                    <a:pt x="2321" y="8"/>
                  </a:lnTo>
                  <a:lnTo>
                    <a:pt x="2321" y="10"/>
                  </a:lnTo>
                  <a:lnTo>
                    <a:pt x="2313" y="12"/>
                  </a:lnTo>
                  <a:lnTo>
                    <a:pt x="2301" y="9"/>
                  </a:lnTo>
                  <a:lnTo>
                    <a:pt x="2304" y="7"/>
                  </a:lnTo>
                  <a:lnTo>
                    <a:pt x="2286" y="5"/>
                  </a:lnTo>
                  <a:close/>
                  <a:moveTo>
                    <a:pt x="2166" y="355"/>
                  </a:moveTo>
                  <a:lnTo>
                    <a:pt x="2145" y="356"/>
                  </a:lnTo>
                  <a:lnTo>
                    <a:pt x="2131" y="354"/>
                  </a:lnTo>
                  <a:lnTo>
                    <a:pt x="2131" y="347"/>
                  </a:lnTo>
                  <a:lnTo>
                    <a:pt x="2148" y="343"/>
                  </a:lnTo>
                  <a:lnTo>
                    <a:pt x="2161" y="345"/>
                  </a:lnTo>
                  <a:lnTo>
                    <a:pt x="2165" y="347"/>
                  </a:lnTo>
                  <a:lnTo>
                    <a:pt x="2165" y="351"/>
                  </a:lnTo>
                  <a:lnTo>
                    <a:pt x="2166" y="355"/>
                  </a:lnTo>
                  <a:close/>
                  <a:moveTo>
                    <a:pt x="2412" y="86"/>
                  </a:moveTo>
                  <a:lnTo>
                    <a:pt x="2427" y="74"/>
                  </a:lnTo>
                  <a:lnTo>
                    <a:pt x="2421" y="69"/>
                  </a:lnTo>
                  <a:lnTo>
                    <a:pt x="2438" y="64"/>
                  </a:lnTo>
                  <a:lnTo>
                    <a:pt x="2464" y="56"/>
                  </a:lnTo>
                  <a:lnTo>
                    <a:pt x="2492" y="53"/>
                  </a:lnTo>
                  <a:lnTo>
                    <a:pt x="2505" y="48"/>
                  </a:lnTo>
                  <a:lnTo>
                    <a:pt x="2521" y="47"/>
                  </a:lnTo>
                  <a:lnTo>
                    <a:pt x="2531" y="52"/>
                  </a:lnTo>
                  <a:lnTo>
                    <a:pt x="2527" y="56"/>
                  </a:lnTo>
                  <a:lnTo>
                    <a:pt x="2500" y="62"/>
                  </a:lnTo>
                  <a:lnTo>
                    <a:pt x="2474" y="66"/>
                  </a:lnTo>
                  <a:lnTo>
                    <a:pt x="2453" y="79"/>
                  </a:lnTo>
                  <a:lnTo>
                    <a:pt x="2447" y="91"/>
                  </a:lnTo>
                  <a:lnTo>
                    <a:pt x="2439" y="103"/>
                  </a:lnTo>
                  <a:lnTo>
                    <a:pt x="2446" y="114"/>
                  </a:lnTo>
                  <a:lnTo>
                    <a:pt x="2472" y="125"/>
                  </a:lnTo>
                  <a:lnTo>
                    <a:pt x="2466" y="126"/>
                  </a:lnTo>
                  <a:lnTo>
                    <a:pt x="2433" y="125"/>
                  </a:lnTo>
                  <a:lnTo>
                    <a:pt x="2427" y="118"/>
                  </a:lnTo>
                  <a:lnTo>
                    <a:pt x="2408" y="114"/>
                  </a:lnTo>
                  <a:lnTo>
                    <a:pt x="2403" y="108"/>
                  </a:lnTo>
                  <a:lnTo>
                    <a:pt x="2412" y="105"/>
                  </a:lnTo>
                  <a:lnTo>
                    <a:pt x="2408" y="98"/>
                  </a:lnTo>
                  <a:lnTo>
                    <a:pt x="2420" y="87"/>
                  </a:lnTo>
                  <a:lnTo>
                    <a:pt x="2412" y="86"/>
                  </a:lnTo>
                  <a:close/>
                  <a:moveTo>
                    <a:pt x="3579" y="365"/>
                  </a:moveTo>
                  <a:lnTo>
                    <a:pt x="3595" y="378"/>
                  </a:lnTo>
                  <a:lnTo>
                    <a:pt x="3607" y="394"/>
                  </a:lnTo>
                  <a:lnTo>
                    <a:pt x="3625" y="410"/>
                  </a:lnTo>
                  <a:lnTo>
                    <a:pt x="3658" y="437"/>
                  </a:lnTo>
                  <a:lnTo>
                    <a:pt x="3637" y="432"/>
                  </a:lnTo>
                  <a:lnTo>
                    <a:pt x="3646" y="454"/>
                  </a:lnTo>
                  <a:lnTo>
                    <a:pt x="3669" y="471"/>
                  </a:lnTo>
                  <a:lnTo>
                    <a:pt x="3677" y="480"/>
                  </a:lnTo>
                  <a:lnTo>
                    <a:pt x="3660" y="471"/>
                  </a:lnTo>
                  <a:lnTo>
                    <a:pt x="3660" y="482"/>
                  </a:lnTo>
                  <a:lnTo>
                    <a:pt x="3650" y="471"/>
                  </a:lnTo>
                  <a:lnTo>
                    <a:pt x="3640" y="455"/>
                  </a:lnTo>
                  <a:lnTo>
                    <a:pt x="3627" y="438"/>
                  </a:lnTo>
                  <a:lnTo>
                    <a:pt x="3621" y="426"/>
                  </a:lnTo>
                  <a:lnTo>
                    <a:pt x="3605" y="407"/>
                  </a:lnTo>
                  <a:lnTo>
                    <a:pt x="3586" y="391"/>
                  </a:lnTo>
                  <a:lnTo>
                    <a:pt x="3568" y="372"/>
                  </a:lnTo>
                  <a:lnTo>
                    <a:pt x="3573" y="364"/>
                  </a:lnTo>
                  <a:lnTo>
                    <a:pt x="3563" y="358"/>
                  </a:lnTo>
                  <a:lnTo>
                    <a:pt x="3566" y="355"/>
                  </a:lnTo>
                  <a:lnTo>
                    <a:pt x="3579" y="365"/>
                  </a:lnTo>
                  <a:close/>
                  <a:moveTo>
                    <a:pt x="2316" y="482"/>
                  </a:moveTo>
                  <a:lnTo>
                    <a:pt x="2318" y="478"/>
                  </a:lnTo>
                  <a:lnTo>
                    <a:pt x="2327" y="482"/>
                  </a:lnTo>
                  <a:lnTo>
                    <a:pt x="2331" y="482"/>
                  </a:lnTo>
                  <a:lnTo>
                    <a:pt x="2334" y="486"/>
                  </a:lnTo>
                  <a:lnTo>
                    <a:pt x="2335" y="486"/>
                  </a:lnTo>
                  <a:lnTo>
                    <a:pt x="2336" y="488"/>
                  </a:lnTo>
                  <a:lnTo>
                    <a:pt x="2343" y="491"/>
                  </a:lnTo>
                  <a:lnTo>
                    <a:pt x="2355" y="490"/>
                  </a:lnTo>
                  <a:lnTo>
                    <a:pt x="2353" y="497"/>
                  </a:lnTo>
                  <a:lnTo>
                    <a:pt x="2340" y="499"/>
                  </a:lnTo>
                  <a:lnTo>
                    <a:pt x="2325" y="507"/>
                  </a:lnTo>
                  <a:lnTo>
                    <a:pt x="2318" y="505"/>
                  </a:lnTo>
                  <a:lnTo>
                    <a:pt x="2318" y="498"/>
                  </a:lnTo>
                  <a:lnTo>
                    <a:pt x="2305" y="493"/>
                  </a:lnTo>
                  <a:lnTo>
                    <a:pt x="2307" y="490"/>
                  </a:lnTo>
                  <a:lnTo>
                    <a:pt x="2318" y="485"/>
                  </a:lnTo>
                  <a:lnTo>
                    <a:pt x="2316" y="482"/>
                  </a:lnTo>
                  <a:close/>
                </a:path>
              </a:pathLst>
            </a:custGeom>
            <a:solidFill>
              <a:srgbClr val="CCB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3" name="Freeform 29">
              <a:extLst>
                <a:ext uri="{FF2B5EF4-FFF2-40B4-BE49-F238E27FC236}">
                  <a16:creationId xmlns:a16="http://schemas.microsoft.com/office/drawing/2014/main" id="{7ED82B1B-5625-1832-3E3B-AF4228E90F5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646363" y="2266950"/>
              <a:ext cx="41275" cy="82550"/>
            </a:xfrm>
            <a:custGeom>
              <a:avLst/>
              <a:gdLst>
                <a:gd name="T0" fmla="*/ 0 w 26"/>
                <a:gd name="T1" fmla="*/ 3 h 52"/>
                <a:gd name="T2" fmla="*/ 8 w 26"/>
                <a:gd name="T3" fmla="*/ 3 h 52"/>
                <a:gd name="T4" fmla="*/ 17 w 26"/>
                <a:gd name="T5" fmla="*/ 3 h 52"/>
                <a:gd name="T6" fmla="*/ 16 w 26"/>
                <a:gd name="T7" fmla="*/ 7 h 52"/>
                <a:gd name="T8" fmla="*/ 0 w 26"/>
                <a:gd name="T9" fmla="*/ 9 h 52"/>
                <a:gd name="T10" fmla="*/ 0 w 26"/>
                <a:gd name="T11" fmla="*/ 3 h 52"/>
                <a:gd name="T12" fmla="*/ 17 w 26"/>
                <a:gd name="T13" fmla="*/ 0 h 52"/>
                <a:gd name="T14" fmla="*/ 26 w 26"/>
                <a:gd name="T15" fmla="*/ 7 h 52"/>
                <a:gd name="T16" fmla="*/ 22 w 26"/>
                <a:gd name="T17" fmla="*/ 18 h 52"/>
                <a:gd name="T18" fmla="*/ 20 w 26"/>
                <a:gd name="T19" fmla="*/ 16 h 52"/>
                <a:gd name="T20" fmla="*/ 21 w 26"/>
                <a:gd name="T21" fmla="*/ 7 h 52"/>
                <a:gd name="T22" fmla="*/ 17 w 26"/>
                <a:gd name="T23" fmla="*/ 1 h 52"/>
                <a:gd name="T24" fmla="*/ 17 w 26"/>
                <a:gd name="T25" fmla="*/ 0 h 52"/>
                <a:gd name="T26" fmla="*/ 8 w 26"/>
                <a:gd name="T27" fmla="*/ 29 h 52"/>
                <a:gd name="T28" fmla="*/ 12 w 26"/>
                <a:gd name="T29" fmla="*/ 30 h 52"/>
                <a:gd name="T30" fmla="*/ 14 w 26"/>
                <a:gd name="T31" fmla="*/ 42 h 52"/>
                <a:gd name="T32" fmla="*/ 13 w 26"/>
                <a:gd name="T33" fmla="*/ 51 h 52"/>
                <a:gd name="T34" fmla="*/ 9 w 26"/>
                <a:gd name="T35" fmla="*/ 52 h 52"/>
                <a:gd name="T36" fmla="*/ 8 w 26"/>
                <a:gd name="T37" fmla="*/ 43 h 52"/>
                <a:gd name="T38" fmla="*/ 3 w 26"/>
                <a:gd name="T39" fmla="*/ 38 h 52"/>
                <a:gd name="T40" fmla="*/ 8 w 26"/>
                <a:gd name="T41" fmla="*/ 29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6" h="52">
                  <a:moveTo>
                    <a:pt x="0" y="3"/>
                  </a:moveTo>
                  <a:lnTo>
                    <a:pt x="8" y="3"/>
                  </a:lnTo>
                  <a:lnTo>
                    <a:pt x="17" y="3"/>
                  </a:lnTo>
                  <a:lnTo>
                    <a:pt x="16" y="7"/>
                  </a:lnTo>
                  <a:lnTo>
                    <a:pt x="0" y="9"/>
                  </a:lnTo>
                  <a:lnTo>
                    <a:pt x="0" y="3"/>
                  </a:lnTo>
                  <a:close/>
                  <a:moveTo>
                    <a:pt x="17" y="0"/>
                  </a:moveTo>
                  <a:lnTo>
                    <a:pt x="26" y="7"/>
                  </a:lnTo>
                  <a:lnTo>
                    <a:pt x="22" y="18"/>
                  </a:lnTo>
                  <a:lnTo>
                    <a:pt x="20" y="16"/>
                  </a:lnTo>
                  <a:lnTo>
                    <a:pt x="21" y="7"/>
                  </a:lnTo>
                  <a:lnTo>
                    <a:pt x="17" y="1"/>
                  </a:lnTo>
                  <a:lnTo>
                    <a:pt x="17" y="0"/>
                  </a:lnTo>
                  <a:close/>
                  <a:moveTo>
                    <a:pt x="8" y="29"/>
                  </a:moveTo>
                  <a:lnTo>
                    <a:pt x="12" y="30"/>
                  </a:lnTo>
                  <a:lnTo>
                    <a:pt x="14" y="42"/>
                  </a:lnTo>
                  <a:lnTo>
                    <a:pt x="13" y="51"/>
                  </a:lnTo>
                  <a:lnTo>
                    <a:pt x="9" y="52"/>
                  </a:lnTo>
                  <a:lnTo>
                    <a:pt x="8" y="43"/>
                  </a:lnTo>
                  <a:lnTo>
                    <a:pt x="3" y="38"/>
                  </a:lnTo>
                  <a:lnTo>
                    <a:pt x="8" y="29"/>
                  </a:lnTo>
                  <a:close/>
                </a:path>
              </a:pathLst>
            </a:custGeom>
            <a:solidFill>
              <a:srgbClr val="FCD7F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4" name="Freeform 30">
              <a:extLst>
                <a:ext uri="{FF2B5EF4-FFF2-40B4-BE49-F238E27FC236}">
                  <a16:creationId xmlns:a16="http://schemas.microsoft.com/office/drawing/2014/main" id="{E34FF18F-68D1-F619-2E1C-548496C1A0F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8176" y="4213225"/>
              <a:ext cx="65088" cy="31750"/>
            </a:xfrm>
            <a:custGeom>
              <a:avLst/>
              <a:gdLst>
                <a:gd name="T0" fmla="*/ 0 w 41"/>
                <a:gd name="T1" fmla="*/ 12 h 20"/>
                <a:gd name="T2" fmla="*/ 12 w 41"/>
                <a:gd name="T3" fmla="*/ 3 h 20"/>
                <a:gd name="T4" fmla="*/ 24 w 41"/>
                <a:gd name="T5" fmla="*/ 7 h 20"/>
                <a:gd name="T6" fmla="*/ 28 w 41"/>
                <a:gd name="T7" fmla="*/ 0 h 20"/>
                <a:gd name="T8" fmla="*/ 41 w 41"/>
                <a:gd name="T9" fmla="*/ 7 h 20"/>
                <a:gd name="T10" fmla="*/ 38 w 41"/>
                <a:gd name="T11" fmla="*/ 13 h 20"/>
                <a:gd name="T12" fmla="*/ 25 w 41"/>
                <a:gd name="T13" fmla="*/ 17 h 20"/>
                <a:gd name="T14" fmla="*/ 17 w 41"/>
                <a:gd name="T15" fmla="*/ 12 h 20"/>
                <a:gd name="T16" fmla="*/ 9 w 41"/>
                <a:gd name="T17" fmla="*/ 20 h 20"/>
                <a:gd name="T18" fmla="*/ 0 w 41"/>
                <a:gd name="T19" fmla="*/ 12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1" h="20">
                  <a:moveTo>
                    <a:pt x="0" y="12"/>
                  </a:moveTo>
                  <a:lnTo>
                    <a:pt x="12" y="3"/>
                  </a:lnTo>
                  <a:lnTo>
                    <a:pt x="24" y="7"/>
                  </a:lnTo>
                  <a:lnTo>
                    <a:pt x="28" y="0"/>
                  </a:lnTo>
                  <a:lnTo>
                    <a:pt x="41" y="7"/>
                  </a:lnTo>
                  <a:lnTo>
                    <a:pt x="38" y="13"/>
                  </a:lnTo>
                  <a:lnTo>
                    <a:pt x="25" y="17"/>
                  </a:lnTo>
                  <a:lnTo>
                    <a:pt x="17" y="12"/>
                  </a:lnTo>
                  <a:lnTo>
                    <a:pt x="9" y="20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DE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5" name="Freeform 31">
              <a:extLst>
                <a:ext uri="{FF2B5EF4-FFF2-40B4-BE49-F238E27FC236}">
                  <a16:creationId xmlns:a16="http://schemas.microsoft.com/office/drawing/2014/main" id="{576151D5-C96A-491D-1182-BD070E092C7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22776" y="1036638"/>
              <a:ext cx="409575" cy="468313"/>
            </a:xfrm>
            <a:custGeom>
              <a:avLst/>
              <a:gdLst>
                <a:gd name="T0" fmla="*/ 80 w 258"/>
                <a:gd name="T1" fmla="*/ 7 h 295"/>
                <a:gd name="T2" fmla="*/ 104 w 258"/>
                <a:gd name="T3" fmla="*/ 11 h 295"/>
                <a:gd name="T4" fmla="*/ 113 w 258"/>
                <a:gd name="T5" fmla="*/ 24 h 295"/>
                <a:gd name="T6" fmla="*/ 104 w 258"/>
                <a:gd name="T7" fmla="*/ 34 h 295"/>
                <a:gd name="T8" fmla="*/ 89 w 258"/>
                <a:gd name="T9" fmla="*/ 44 h 295"/>
                <a:gd name="T10" fmla="*/ 78 w 258"/>
                <a:gd name="T11" fmla="*/ 33 h 295"/>
                <a:gd name="T12" fmla="*/ 44 w 258"/>
                <a:gd name="T13" fmla="*/ 20 h 295"/>
                <a:gd name="T14" fmla="*/ 58 w 258"/>
                <a:gd name="T15" fmla="*/ 7 h 295"/>
                <a:gd name="T16" fmla="*/ 78 w 258"/>
                <a:gd name="T17" fmla="*/ 11 h 295"/>
                <a:gd name="T18" fmla="*/ 241 w 258"/>
                <a:gd name="T19" fmla="*/ 141 h 295"/>
                <a:gd name="T20" fmla="*/ 236 w 258"/>
                <a:gd name="T21" fmla="*/ 132 h 295"/>
                <a:gd name="T22" fmla="*/ 206 w 258"/>
                <a:gd name="T23" fmla="*/ 132 h 295"/>
                <a:gd name="T24" fmla="*/ 196 w 258"/>
                <a:gd name="T25" fmla="*/ 147 h 295"/>
                <a:gd name="T26" fmla="*/ 173 w 258"/>
                <a:gd name="T27" fmla="*/ 145 h 295"/>
                <a:gd name="T28" fmla="*/ 153 w 258"/>
                <a:gd name="T29" fmla="*/ 141 h 295"/>
                <a:gd name="T30" fmla="*/ 147 w 258"/>
                <a:gd name="T31" fmla="*/ 151 h 295"/>
                <a:gd name="T32" fmla="*/ 126 w 258"/>
                <a:gd name="T33" fmla="*/ 155 h 295"/>
                <a:gd name="T34" fmla="*/ 111 w 258"/>
                <a:gd name="T35" fmla="*/ 165 h 295"/>
                <a:gd name="T36" fmla="*/ 88 w 258"/>
                <a:gd name="T37" fmla="*/ 199 h 295"/>
                <a:gd name="T38" fmla="*/ 89 w 258"/>
                <a:gd name="T39" fmla="*/ 211 h 295"/>
                <a:gd name="T40" fmla="*/ 74 w 258"/>
                <a:gd name="T41" fmla="*/ 223 h 295"/>
                <a:gd name="T42" fmla="*/ 83 w 258"/>
                <a:gd name="T43" fmla="*/ 249 h 295"/>
                <a:gd name="T44" fmla="*/ 74 w 258"/>
                <a:gd name="T45" fmla="*/ 276 h 295"/>
                <a:gd name="T46" fmla="*/ 61 w 258"/>
                <a:gd name="T47" fmla="*/ 276 h 295"/>
                <a:gd name="T48" fmla="*/ 24 w 258"/>
                <a:gd name="T49" fmla="*/ 295 h 295"/>
                <a:gd name="T50" fmla="*/ 5 w 258"/>
                <a:gd name="T51" fmla="*/ 272 h 295"/>
                <a:gd name="T52" fmla="*/ 9 w 258"/>
                <a:gd name="T53" fmla="*/ 230 h 295"/>
                <a:gd name="T54" fmla="*/ 57 w 258"/>
                <a:gd name="T55" fmla="*/ 204 h 295"/>
                <a:gd name="T56" fmla="*/ 96 w 258"/>
                <a:gd name="T57" fmla="*/ 158 h 295"/>
                <a:gd name="T58" fmla="*/ 137 w 258"/>
                <a:gd name="T59" fmla="*/ 132 h 295"/>
                <a:gd name="T60" fmla="*/ 175 w 258"/>
                <a:gd name="T61" fmla="*/ 126 h 295"/>
                <a:gd name="T62" fmla="*/ 206 w 258"/>
                <a:gd name="T63" fmla="*/ 116 h 295"/>
                <a:gd name="T64" fmla="*/ 256 w 258"/>
                <a:gd name="T65" fmla="*/ 122 h 295"/>
                <a:gd name="T66" fmla="*/ 258 w 258"/>
                <a:gd name="T67" fmla="*/ 134 h 295"/>
                <a:gd name="T68" fmla="*/ 171 w 258"/>
                <a:gd name="T69" fmla="*/ 12 h 295"/>
                <a:gd name="T70" fmla="*/ 119 w 258"/>
                <a:gd name="T71" fmla="*/ 12 h 295"/>
                <a:gd name="T72" fmla="*/ 105 w 258"/>
                <a:gd name="T73" fmla="*/ 8 h 295"/>
                <a:gd name="T74" fmla="*/ 119 w 258"/>
                <a:gd name="T75" fmla="*/ 0 h 295"/>
                <a:gd name="T76" fmla="*/ 141 w 258"/>
                <a:gd name="T77" fmla="*/ 0 h 295"/>
                <a:gd name="T78" fmla="*/ 182 w 258"/>
                <a:gd name="T79" fmla="*/ 7 h 295"/>
                <a:gd name="T80" fmla="*/ 148 w 258"/>
                <a:gd name="T81" fmla="*/ 35 h 295"/>
                <a:gd name="T82" fmla="*/ 137 w 258"/>
                <a:gd name="T83" fmla="*/ 30 h 295"/>
                <a:gd name="T84" fmla="*/ 148 w 258"/>
                <a:gd name="T85" fmla="*/ 25 h 295"/>
                <a:gd name="T86" fmla="*/ 167 w 258"/>
                <a:gd name="T87" fmla="*/ 31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258" h="295">
                  <a:moveTo>
                    <a:pt x="78" y="11"/>
                  </a:moveTo>
                  <a:lnTo>
                    <a:pt x="80" y="7"/>
                  </a:lnTo>
                  <a:lnTo>
                    <a:pt x="92" y="7"/>
                  </a:lnTo>
                  <a:lnTo>
                    <a:pt x="104" y="11"/>
                  </a:lnTo>
                  <a:lnTo>
                    <a:pt x="135" y="20"/>
                  </a:lnTo>
                  <a:lnTo>
                    <a:pt x="113" y="24"/>
                  </a:lnTo>
                  <a:lnTo>
                    <a:pt x="111" y="31"/>
                  </a:lnTo>
                  <a:lnTo>
                    <a:pt x="104" y="34"/>
                  </a:lnTo>
                  <a:lnTo>
                    <a:pt x="101" y="43"/>
                  </a:lnTo>
                  <a:lnTo>
                    <a:pt x="89" y="44"/>
                  </a:lnTo>
                  <a:lnTo>
                    <a:pt x="70" y="37"/>
                  </a:lnTo>
                  <a:lnTo>
                    <a:pt x="78" y="33"/>
                  </a:lnTo>
                  <a:lnTo>
                    <a:pt x="62" y="29"/>
                  </a:lnTo>
                  <a:lnTo>
                    <a:pt x="44" y="20"/>
                  </a:lnTo>
                  <a:lnTo>
                    <a:pt x="36" y="11"/>
                  </a:lnTo>
                  <a:lnTo>
                    <a:pt x="58" y="7"/>
                  </a:lnTo>
                  <a:lnTo>
                    <a:pt x="65" y="11"/>
                  </a:lnTo>
                  <a:lnTo>
                    <a:pt x="78" y="11"/>
                  </a:lnTo>
                  <a:close/>
                  <a:moveTo>
                    <a:pt x="258" y="134"/>
                  </a:moveTo>
                  <a:lnTo>
                    <a:pt x="241" y="141"/>
                  </a:lnTo>
                  <a:lnTo>
                    <a:pt x="235" y="142"/>
                  </a:lnTo>
                  <a:lnTo>
                    <a:pt x="236" y="132"/>
                  </a:lnTo>
                  <a:lnTo>
                    <a:pt x="222" y="126"/>
                  </a:lnTo>
                  <a:lnTo>
                    <a:pt x="206" y="132"/>
                  </a:lnTo>
                  <a:lnTo>
                    <a:pt x="205" y="141"/>
                  </a:lnTo>
                  <a:lnTo>
                    <a:pt x="196" y="147"/>
                  </a:lnTo>
                  <a:lnTo>
                    <a:pt x="184" y="145"/>
                  </a:lnTo>
                  <a:lnTo>
                    <a:pt x="173" y="145"/>
                  </a:lnTo>
                  <a:lnTo>
                    <a:pt x="160" y="137"/>
                  </a:lnTo>
                  <a:lnTo>
                    <a:pt x="153" y="141"/>
                  </a:lnTo>
                  <a:lnTo>
                    <a:pt x="147" y="142"/>
                  </a:lnTo>
                  <a:lnTo>
                    <a:pt x="147" y="151"/>
                  </a:lnTo>
                  <a:lnTo>
                    <a:pt x="128" y="148"/>
                  </a:lnTo>
                  <a:lnTo>
                    <a:pt x="126" y="155"/>
                  </a:lnTo>
                  <a:lnTo>
                    <a:pt x="117" y="155"/>
                  </a:lnTo>
                  <a:lnTo>
                    <a:pt x="111" y="165"/>
                  </a:lnTo>
                  <a:lnTo>
                    <a:pt x="102" y="181"/>
                  </a:lnTo>
                  <a:lnTo>
                    <a:pt x="88" y="199"/>
                  </a:lnTo>
                  <a:lnTo>
                    <a:pt x="93" y="204"/>
                  </a:lnTo>
                  <a:lnTo>
                    <a:pt x="89" y="211"/>
                  </a:lnTo>
                  <a:lnTo>
                    <a:pt x="80" y="210"/>
                  </a:lnTo>
                  <a:lnTo>
                    <a:pt x="74" y="223"/>
                  </a:lnTo>
                  <a:lnTo>
                    <a:pt x="76" y="242"/>
                  </a:lnTo>
                  <a:lnTo>
                    <a:pt x="83" y="249"/>
                  </a:lnTo>
                  <a:lnTo>
                    <a:pt x="82" y="265"/>
                  </a:lnTo>
                  <a:lnTo>
                    <a:pt x="74" y="276"/>
                  </a:lnTo>
                  <a:lnTo>
                    <a:pt x="69" y="284"/>
                  </a:lnTo>
                  <a:lnTo>
                    <a:pt x="61" y="276"/>
                  </a:lnTo>
                  <a:lnTo>
                    <a:pt x="40" y="291"/>
                  </a:lnTo>
                  <a:lnTo>
                    <a:pt x="24" y="295"/>
                  </a:lnTo>
                  <a:lnTo>
                    <a:pt x="9" y="288"/>
                  </a:lnTo>
                  <a:lnTo>
                    <a:pt x="5" y="272"/>
                  </a:lnTo>
                  <a:lnTo>
                    <a:pt x="0" y="239"/>
                  </a:lnTo>
                  <a:lnTo>
                    <a:pt x="9" y="230"/>
                  </a:lnTo>
                  <a:lnTo>
                    <a:pt x="37" y="217"/>
                  </a:lnTo>
                  <a:lnTo>
                    <a:pt x="57" y="204"/>
                  </a:lnTo>
                  <a:lnTo>
                    <a:pt x="75" y="184"/>
                  </a:lnTo>
                  <a:lnTo>
                    <a:pt x="96" y="158"/>
                  </a:lnTo>
                  <a:lnTo>
                    <a:pt x="113" y="148"/>
                  </a:lnTo>
                  <a:lnTo>
                    <a:pt x="137" y="132"/>
                  </a:lnTo>
                  <a:lnTo>
                    <a:pt x="158" y="125"/>
                  </a:lnTo>
                  <a:lnTo>
                    <a:pt x="175" y="126"/>
                  </a:lnTo>
                  <a:lnTo>
                    <a:pt x="187" y="116"/>
                  </a:lnTo>
                  <a:lnTo>
                    <a:pt x="206" y="116"/>
                  </a:lnTo>
                  <a:lnTo>
                    <a:pt x="222" y="113"/>
                  </a:lnTo>
                  <a:lnTo>
                    <a:pt x="256" y="122"/>
                  </a:lnTo>
                  <a:lnTo>
                    <a:pt x="244" y="126"/>
                  </a:lnTo>
                  <a:lnTo>
                    <a:pt x="258" y="134"/>
                  </a:lnTo>
                  <a:close/>
                  <a:moveTo>
                    <a:pt x="182" y="7"/>
                  </a:moveTo>
                  <a:lnTo>
                    <a:pt x="171" y="12"/>
                  </a:lnTo>
                  <a:lnTo>
                    <a:pt x="145" y="15"/>
                  </a:lnTo>
                  <a:lnTo>
                    <a:pt x="119" y="12"/>
                  </a:lnTo>
                  <a:lnTo>
                    <a:pt x="117" y="9"/>
                  </a:lnTo>
                  <a:lnTo>
                    <a:pt x="105" y="8"/>
                  </a:lnTo>
                  <a:lnTo>
                    <a:pt x="95" y="4"/>
                  </a:lnTo>
                  <a:lnTo>
                    <a:pt x="119" y="0"/>
                  </a:lnTo>
                  <a:lnTo>
                    <a:pt x="134" y="3"/>
                  </a:lnTo>
                  <a:lnTo>
                    <a:pt x="141" y="0"/>
                  </a:lnTo>
                  <a:lnTo>
                    <a:pt x="163" y="3"/>
                  </a:lnTo>
                  <a:lnTo>
                    <a:pt x="182" y="7"/>
                  </a:lnTo>
                  <a:close/>
                  <a:moveTo>
                    <a:pt x="167" y="31"/>
                  </a:moveTo>
                  <a:lnTo>
                    <a:pt x="148" y="35"/>
                  </a:lnTo>
                  <a:lnTo>
                    <a:pt x="131" y="33"/>
                  </a:lnTo>
                  <a:lnTo>
                    <a:pt x="137" y="30"/>
                  </a:lnTo>
                  <a:lnTo>
                    <a:pt x="131" y="28"/>
                  </a:lnTo>
                  <a:lnTo>
                    <a:pt x="148" y="25"/>
                  </a:lnTo>
                  <a:lnTo>
                    <a:pt x="153" y="29"/>
                  </a:lnTo>
                  <a:lnTo>
                    <a:pt x="167" y="31"/>
                  </a:lnTo>
                  <a:close/>
                </a:path>
              </a:pathLst>
            </a:custGeom>
            <a:solidFill>
              <a:srgbClr val="DE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6" name="Freeform 32">
              <a:extLst>
                <a:ext uri="{FF2B5EF4-FFF2-40B4-BE49-F238E27FC236}">
                  <a16:creationId xmlns:a16="http://schemas.microsoft.com/office/drawing/2014/main" id="{595A2018-29D4-7E0B-2C43-685B7BC0946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5651" y="992188"/>
              <a:ext cx="874713" cy="468313"/>
            </a:xfrm>
            <a:custGeom>
              <a:avLst/>
              <a:gdLst>
                <a:gd name="T0" fmla="*/ 328 w 551"/>
                <a:gd name="T1" fmla="*/ 4 h 295"/>
                <a:gd name="T2" fmla="*/ 434 w 551"/>
                <a:gd name="T3" fmla="*/ 1 h 295"/>
                <a:gd name="T4" fmla="*/ 434 w 551"/>
                <a:gd name="T5" fmla="*/ 13 h 295"/>
                <a:gd name="T6" fmla="*/ 423 w 551"/>
                <a:gd name="T7" fmla="*/ 14 h 295"/>
                <a:gd name="T8" fmla="*/ 471 w 551"/>
                <a:gd name="T9" fmla="*/ 18 h 295"/>
                <a:gd name="T10" fmla="*/ 523 w 551"/>
                <a:gd name="T11" fmla="*/ 17 h 295"/>
                <a:gd name="T12" fmla="*/ 515 w 551"/>
                <a:gd name="T13" fmla="*/ 28 h 295"/>
                <a:gd name="T14" fmla="*/ 503 w 551"/>
                <a:gd name="T15" fmla="*/ 33 h 295"/>
                <a:gd name="T16" fmla="*/ 478 w 551"/>
                <a:gd name="T17" fmla="*/ 62 h 295"/>
                <a:gd name="T18" fmla="*/ 456 w 551"/>
                <a:gd name="T19" fmla="*/ 74 h 295"/>
                <a:gd name="T20" fmla="*/ 462 w 551"/>
                <a:gd name="T21" fmla="*/ 91 h 295"/>
                <a:gd name="T22" fmla="*/ 460 w 551"/>
                <a:gd name="T23" fmla="*/ 109 h 295"/>
                <a:gd name="T24" fmla="*/ 429 w 551"/>
                <a:gd name="T25" fmla="*/ 115 h 295"/>
                <a:gd name="T26" fmla="*/ 420 w 551"/>
                <a:gd name="T27" fmla="*/ 123 h 295"/>
                <a:gd name="T28" fmla="*/ 438 w 551"/>
                <a:gd name="T29" fmla="*/ 137 h 295"/>
                <a:gd name="T30" fmla="*/ 415 w 551"/>
                <a:gd name="T31" fmla="*/ 147 h 295"/>
                <a:gd name="T32" fmla="*/ 393 w 551"/>
                <a:gd name="T33" fmla="*/ 153 h 295"/>
                <a:gd name="T34" fmla="*/ 403 w 551"/>
                <a:gd name="T35" fmla="*/ 167 h 295"/>
                <a:gd name="T36" fmla="*/ 330 w 551"/>
                <a:gd name="T37" fmla="*/ 182 h 295"/>
                <a:gd name="T38" fmla="*/ 275 w 551"/>
                <a:gd name="T39" fmla="*/ 212 h 295"/>
                <a:gd name="T40" fmla="*/ 237 w 551"/>
                <a:gd name="T41" fmla="*/ 218 h 295"/>
                <a:gd name="T42" fmla="*/ 213 w 551"/>
                <a:gd name="T43" fmla="*/ 245 h 295"/>
                <a:gd name="T44" fmla="*/ 184 w 551"/>
                <a:gd name="T45" fmla="*/ 279 h 295"/>
                <a:gd name="T46" fmla="*/ 146 w 551"/>
                <a:gd name="T47" fmla="*/ 283 h 295"/>
                <a:gd name="T48" fmla="*/ 113 w 551"/>
                <a:gd name="T49" fmla="*/ 261 h 295"/>
                <a:gd name="T50" fmla="*/ 104 w 551"/>
                <a:gd name="T51" fmla="*/ 222 h 295"/>
                <a:gd name="T52" fmla="*/ 99 w 551"/>
                <a:gd name="T53" fmla="*/ 195 h 295"/>
                <a:gd name="T54" fmla="*/ 139 w 551"/>
                <a:gd name="T55" fmla="*/ 169 h 295"/>
                <a:gd name="T56" fmla="*/ 126 w 551"/>
                <a:gd name="T57" fmla="*/ 165 h 295"/>
                <a:gd name="T58" fmla="*/ 110 w 551"/>
                <a:gd name="T59" fmla="*/ 153 h 295"/>
                <a:gd name="T60" fmla="*/ 145 w 551"/>
                <a:gd name="T61" fmla="*/ 149 h 295"/>
                <a:gd name="T62" fmla="*/ 115 w 551"/>
                <a:gd name="T63" fmla="*/ 139 h 295"/>
                <a:gd name="T64" fmla="*/ 123 w 551"/>
                <a:gd name="T65" fmla="*/ 118 h 295"/>
                <a:gd name="T66" fmla="*/ 107 w 551"/>
                <a:gd name="T67" fmla="*/ 92 h 295"/>
                <a:gd name="T68" fmla="*/ 73 w 551"/>
                <a:gd name="T69" fmla="*/ 79 h 295"/>
                <a:gd name="T70" fmla="*/ 16 w 551"/>
                <a:gd name="T71" fmla="*/ 76 h 295"/>
                <a:gd name="T72" fmla="*/ 52 w 551"/>
                <a:gd name="T73" fmla="*/ 65 h 295"/>
                <a:gd name="T74" fmla="*/ 7 w 551"/>
                <a:gd name="T75" fmla="*/ 53 h 295"/>
                <a:gd name="T76" fmla="*/ 89 w 551"/>
                <a:gd name="T77" fmla="*/ 37 h 295"/>
                <a:gd name="T78" fmla="*/ 116 w 551"/>
                <a:gd name="T79" fmla="*/ 23 h 295"/>
                <a:gd name="T80" fmla="*/ 151 w 551"/>
                <a:gd name="T81" fmla="*/ 15 h 295"/>
                <a:gd name="T82" fmla="*/ 211 w 551"/>
                <a:gd name="T83" fmla="*/ 17 h 295"/>
                <a:gd name="T84" fmla="*/ 265 w 551"/>
                <a:gd name="T85" fmla="*/ 15 h 295"/>
                <a:gd name="T86" fmla="*/ 268 w 551"/>
                <a:gd name="T87" fmla="*/ 9 h 2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551" h="295">
                  <a:moveTo>
                    <a:pt x="268" y="9"/>
                  </a:moveTo>
                  <a:lnTo>
                    <a:pt x="299" y="4"/>
                  </a:lnTo>
                  <a:lnTo>
                    <a:pt x="328" y="4"/>
                  </a:lnTo>
                  <a:lnTo>
                    <a:pt x="341" y="1"/>
                  </a:lnTo>
                  <a:lnTo>
                    <a:pt x="369" y="0"/>
                  </a:lnTo>
                  <a:lnTo>
                    <a:pt x="434" y="1"/>
                  </a:lnTo>
                  <a:lnTo>
                    <a:pt x="482" y="9"/>
                  </a:lnTo>
                  <a:lnTo>
                    <a:pt x="467" y="13"/>
                  </a:lnTo>
                  <a:lnTo>
                    <a:pt x="434" y="13"/>
                  </a:lnTo>
                  <a:lnTo>
                    <a:pt x="389" y="14"/>
                  </a:lnTo>
                  <a:lnTo>
                    <a:pt x="393" y="15"/>
                  </a:lnTo>
                  <a:lnTo>
                    <a:pt x="423" y="14"/>
                  </a:lnTo>
                  <a:lnTo>
                    <a:pt x="447" y="18"/>
                  </a:lnTo>
                  <a:lnTo>
                    <a:pt x="464" y="14"/>
                  </a:lnTo>
                  <a:lnTo>
                    <a:pt x="471" y="18"/>
                  </a:lnTo>
                  <a:lnTo>
                    <a:pt x="459" y="24"/>
                  </a:lnTo>
                  <a:lnTo>
                    <a:pt x="481" y="20"/>
                  </a:lnTo>
                  <a:lnTo>
                    <a:pt x="523" y="17"/>
                  </a:lnTo>
                  <a:lnTo>
                    <a:pt x="547" y="18"/>
                  </a:lnTo>
                  <a:lnTo>
                    <a:pt x="551" y="23"/>
                  </a:lnTo>
                  <a:lnTo>
                    <a:pt x="515" y="28"/>
                  </a:lnTo>
                  <a:lnTo>
                    <a:pt x="511" y="31"/>
                  </a:lnTo>
                  <a:lnTo>
                    <a:pt x="482" y="33"/>
                  </a:lnTo>
                  <a:lnTo>
                    <a:pt x="503" y="33"/>
                  </a:lnTo>
                  <a:lnTo>
                    <a:pt x="490" y="43"/>
                  </a:lnTo>
                  <a:lnTo>
                    <a:pt x="481" y="49"/>
                  </a:lnTo>
                  <a:lnTo>
                    <a:pt x="478" y="62"/>
                  </a:lnTo>
                  <a:lnTo>
                    <a:pt x="488" y="70"/>
                  </a:lnTo>
                  <a:lnTo>
                    <a:pt x="473" y="70"/>
                  </a:lnTo>
                  <a:lnTo>
                    <a:pt x="456" y="74"/>
                  </a:lnTo>
                  <a:lnTo>
                    <a:pt x="473" y="80"/>
                  </a:lnTo>
                  <a:lnTo>
                    <a:pt x="473" y="89"/>
                  </a:lnTo>
                  <a:lnTo>
                    <a:pt x="462" y="91"/>
                  </a:lnTo>
                  <a:lnTo>
                    <a:pt x="472" y="102"/>
                  </a:lnTo>
                  <a:lnTo>
                    <a:pt x="450" y="104"/>
                  </a:lnTo>
                  <a:lnTo>
                    <a:pt x="460" y="109"/>
                  </a:lnTo>
                  <a:lnTo>
                    <a:pt x="456" y="113"/>
                  </a:lnTo>
                  <a:lnTo>
                    <a:pt x="443" y="115"/>
                  </a:lnTo>
                  <a:lnTo>
                    <a:pt x="429" y="115"/>
                  </a:lnTo>
                  <a:lnTo>
                    <a:pt x="440" y="123"/>
                  </a:lnTo>
                  <a:lnTo>
                    <a:pt x="438" y="128"/>
                  </a:lnTo>
                  <a:lnTo>
                    <a:pt x="420" y="123"/>
                  </a:lnTo>
                  <a:lnTo>
                    <a:pt x="415" y="127"/>
                  </a:lnTo>
                  <a:lnTo>
                    <a:pt x="427" y="130"/>
                  </a:lnTo>
                  <a:lnTo>
                    <a:pt x="438" y="137"/>
                  </a:lnTo>
                  <a:lnTo>
                    <a:pt x="440" y="149"/>
                  </a:lnTo>
                  <a:lnTo>
                    <a:pt x="421" y="150"/>
                  </a:lnTo>
                  <a:lnTo>
                    <a:pt x="415" y="147"/>
                  </a:lnTo>
                  <a:lnTo>
                    <a:pt x="404" y="139"/>
                  </a:lnTo>
                  <a:lnTo>
                    <a:pt x="406" y="148"/>
                  </a:lnTo>
                  <a:lnTo>
                    <a:pt x="393" y="153"/>
                  </a:lnTo>
                  <a:lnTo>
                    <a:pt x="419" y="154"/>
                  </a:lnTo>
                  <a:lnTo>
                    <a:pt x="432" y="154"/>
                  </a:lnTo>
                  <a:lnTo>
                    <a:pt x="403" y="167"/>
                  </a:lnTo>
                  <a:lnTo>
                    <a:pt x="373" y="178"/>
                  </a:lnTo>
                  <a:lnTo>
                    <a:pt x="342" y="182"/>
                  </a:lnTo>
                  <a:lnTo>
                    <a:pt x="330" y="182"/>
                  </a:lnTo>
                  <a:lnTo>
                    <a:pt x="319" y="187"/>
                  </a:lnTo>
                  <a:lnTo>
                    <a:pt x="300" y="201"/>
                  </a:lnTo>
                  <a:lnTo>
                    <a:pt x="275" y="212"/>
                  </a:lnTo>
                  <a:lnTo>
                    <a:pt x="268" y="212"/>
                  </a:lnTo>
                  <a:lnTo>
                    <a:pt x="254" y="214"/>
                  </a:lnTo>
                  <a:lnTo>
                    <a:pt x="237" y="218"/>
                  </a:lnTo>
                  <a:lnTo>
                    <a:pt x="225" y="227"/>
                  </a:lnTo>
                  <a:lnTo>
                    <a:pt x="223" y="238"/>
                  </a:lnTo>
                  <a:lnTo>
                    <a:pt x="213" y="245"/>
                  </a:lnTo>
                  <a:lnTo>
                    <a:pt x="193" y="257"/>
                  </a:lnTo>
                  <a:lnTo>
                    <a:pt x="193" y="269"/>
                  </a:lnTo>
                  <a:lnTo>
                    <a:pt x="184" y="279"/>
                  </a:lnTo>
                  <a:lnTo>
                    <a:pt x="173" y="293"/>
                  </a:lnTo>
                  <a:lnTo>
                    <a:pt x="159" y="295"/>
                  </a:lnTo>
                  <a:lnTo>
                    <a:pt x="146" y="283"/>
                  </a:lnTo>
                  <a:lnTo>
                    <a:pt x="124" y="283"/>
                  </a:lnTo>
                  <a:lnTo>
                    <a:pt x="116" y="274"/>
                  </a:lnTo>
                  <a:lnTo>
                    <a:pt x="113" y="261"/>
                  </a:lnTo>
                  <a:lnTo>
                    <a:pt x="103" y="243"/>
                  </a:lnTo>
                  <a:lnTo>
                    <a:pt x="100" y="235"/>
                  </a:lnTo>
                  <a:lnTo>
                    <a:pt x="104" y="222"/>
                  </a:lnTo>
                  <a:lnTo>
                    <a:pt x="95" y="210"/>
                  </a:lnTo>
                  <a:lnTo>
                    <a:pt x="104" y="200"/>
                  </a:lnTo>
                  <a:lnTo>
                    <a:pt x="99" y="195"/>
                  </a:lnTo>
                  <a:lnTo>
                    <a:pt x="116" y="179"/>
                  </a:lnTo>
                  <a:lnTo>
                    <a:pt x="134" y="174"/>
                  </a:lnTo>
                  <a:lnTo>
                    <a:pt x="139" y="169"/>
                  </a:lnTo>
                  <a:lnTo>
                    <a:pt x="146" y="158"/>
                  </a:lnTo>
                  <a:lnTo>
                    <a:pt x="133" y="162"/>
                  </a:lnTo>
                  <a:lnTo>
                    <a:pt x="126" y="165"/>
                  </a:lnTo>
                  <a:lnTo>
                    <a:pt x="116" y="166"/>
                  </a:lnTo>
                  <a:lnTo>
                    <a:pt x="107" y="162"/>
                  </a:lnTo>
                  <a:lnTo>
                    <a:pt x="110" y="153"/>
                  </a:lnTo>
                  <a:lnTo>
                    <a:pt x="117" y="147"/>
                  </a:lnTo>
                  <a:lnTo>
                    <a:pt x="128" y="147"/>
                  </a:lnTo>
                  <a:lnTo>
                    <a:pt x="145" y="149"/>
                  </a:lnTo>
                  <a:lnTo>
                    <a:pt x="133" y="141"/>
                  </a:lnTo>
                  <a:lnTo>
                    <a:pt x="126" y="137"/>
                  </a:lnTo>
                  <a:lnTo>
                    <a:pt x="115" y="139"/>
                  </a:lnTo>
                  <a:lnTo>
                    <a:pt x="108" y="136"/>
                  </a:lnTo>
                  <a:lnTo>
                    <a:pt x="126" y="123"/>
                  </a:lnTo>
                  <a:lnTo>
                    <a:pt x="123" y="118"/>
                  </a:lnTo>
                  <a:lnTo>
                    <a:pt x="120" y="110"/>
                  </a:lnTo>
                  <a:lnTo>
                    <a:pt x="116" y="97"/>
                  </a:lnTo>
                  <a:lnTo>
                    <a:pt x="107" y="92"/>
                  </a:lnTo>
                  <a:lnTo>
                    <a:pt x="111" y="87"/>
                  </a:lnTo>
                  <a:lnTo>
                    <a:pt x="91" y="80"/>
                  </a:lnTo>
                  <a:lnTo>
                    <a:pt x="73" y="79"/>
                  </a:lnTo>
                  <a:lnTo>
                    <a:pt x="47" y="80"/>
                  </a:lnTo>
                  <a:lnTo>
                    <a:pt x="24" y="82"/>
                  </a:lnTo>
                  <a:lnTo>
                    <a:pt x="16" y="76"/>
                  </a:lnTo>
                  <a:lnTo>
                    <a:pt x="7" y="70"/>
                  </a:lnTo>
                  <a:lnTo>
                    <a:pt x="34" y="66"/>
                  </a:lnTo>
                  <a:lnTo>
                    <a:pt x="52" y="65"/>
                  </a:lnTo>
                  <a:lnTo>
                    <a:pt x="16" y="62"/>
                  </a:lnTo>
                  <a:lnTo>
                    <a:pt x="0" y="57"/>
                  </a:lnTo>
                  <a:lnTo>
                    <a:pt x="7" y="53"/>
                  </a:lnTo>
                  <a:lnTo>
                    <a:pt x="45" y="48"/>
                  </a:lnTo>
                  <a:lnTo>
                    <a:pt x="81" y="43"/>
                  </a:lnTo>
                  <a:lnTo>
                    <a:pt x="89" y="37"/>
                  </a:lnTo>
                  <a:lnTo>
                    <a:pt x="69" y="33"/>
                  </a:lnTo>
                  <a:lnTo>
                    <a:pt x="80" y="30"/>
                  </a:lnTo>
                  <a:lnTo>
                    <a:pt x="116" y="23"/>
                  </a:lnTo>
                  <a:lnTo>
                    <a:pt x="129" y="22"/>
                  </a:lnTo>
                  <a:lnTo>
                    <a:pt x="130" y="18"/>
                  </a:lnTo>
                  <a:lnTo>
                    <a:pt x="151" y="15"/>
                  </a:lnTo>
                  <a:lnTo>
                    <a:pt x="178" y="14"/>
                  </a:lnTo>
                  <a:lnTo>
                    <a:pt x="203" y="14"/>
                  </a:lnTo>
                  <a:lnTo>
                    <a:pt x="211" y="17"/>
                  </a:lnTo>
                  <a:lnTo>
                    <a:pt x="237" y="11"/>
                  </a:lnTo>
                  <a:lnTo>
                    <a:pt x="255" y="15"/>
                  </a:lnTo>
                  <a:lnTo>
                    <a:pt x="265" y="15"/>
                  </a:lnTo>
                  <a:lnTo>
                    <a:pt x="281" y="19"/>
                  </a:lnTo>
                  <a:lnTo>
                    <a:pt x="264" y="14"/>
                  </a:lnTo>
                  <a:lnTo>
                    <a:pt x="268" y="9"/>
                  </a:lnTo>
                  <a:close/>
                </a:path>
              </a:pathLst>
            </a:custGeom>
            <a:solidFill>
              <a:srgbClr val="FCD2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7" name="Freeform 33">
              <a:extLst>
                <a:ext uri="{FF2B5EF4-FFF2-40B4-BE49-F238E27FC236}">
                  <a16:creationId xmlns:a16="http://schemas.microsoft.com/office/drawing/2014/main" id="{EBC2ED6A-1653-5859-7ADF-37C716E2DC78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3088" y="4156075"/>
              <a:ext cx="41275" cy="26988"/>
            </a:xfrm>
            <a:custGeom>
              <a:avLst/>
              <a:gdLst>
                <a:gd name="T0" fmla="*/ 10 w 26"/>
                <a:gd name="T1" fmla="*/ 0 h 17"/>
                <a:gd name="T2" fmla="*/ 16 w 26"/>
                <a:gd name="T3" fmla="*/ 4 h 17"/>
                <a:gd name="T4" fmla="*/ 26 w 26"/>
                <a:gd name="T5" fmla="*/ 5 h 17"/>
                <a:gd name="T6" fmla="*/ 25 w 26"/>
                <a:gd name="T7" fmla="*/ 7 h 17"/>
                <a:gd name="T8" fmla="*/ 20 w 26"/>
                <a:gd name="T9" fmla="*/ 15 h 17"/>
                <a:gd name="T10" fmla="*/ 0 w 26"/>
                <a:gd name="T11" fmla="*/ 17 h 17"/>
                <a:gd name="T12" fmla="*/ 3 w 26"/>
                <a:gd name="T13" fmla="*/ 7 h 17"/>
                <a:gd name="T14" fmla="*/ 8 w 26"/>
                <a:gd name="T15" fmla="*/ 1 h 17"/>
                <a:gd name="T16" fmla="*/ 10 w 26"/>
                <a:gd name="T17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6" h="17">
                  <a:moveTo>
                    <a:pt x="10" y="0"/>
                  </a:moveTo>
                  <a:lnTo>
                    <a:pt x="16" y="4"/>
                  </a:lnTo>
                  <a:lnTo>
                    <a:pt x="26" y="5"/>
                  </a:lnTo>
                  <a:lnTo>
                    <a:pt x="25" y="7"/>
                  </a:lnTo>
                  <a:lnTo>
                    <a:pt x="20" y="15"/>
                  </a:lnTo>
                  <a:lnTo>
                    <a:pt x="0" y="17"/>
                  </a:lnTo>
                  <a:lnTo>
                    <a:pt x="3" y="7"/>
                  </a:lnTo>
                  <a:lnTo>
                    <a:pt x="8" y="1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C2FCE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8" name="Freeform 34">
              <a:extLst>
                <a:ext uri="{FF2B5EF4-FFF2-40B4-BE49-F238E27FC236}">
                  <a16:creationId xmlns:a16="http://schemas.microsoft.com/office/drawing/2014/main" id="{423A2A28-64C4-2769-476E-E402E12436F1}"/>
                </a:ext>
              </a:extLst>
            </p:cNvPr>
            <p:cNvSpPr>
              <a:spLocks/>
            </p:cNvSpPr>
            <p:nvPr/>
          </p:nvSpPr>
          <p:spPr bwMode="auto">
            <a:xfrm>
              <a:off x="7083426" y="3151188"/>
              <a:ext cx="53975" cy="25400"/>
            </a:xfrm>
            <a:custGeom>
              <a:avLst/>
              <a:gdLst>
                <a:gd name="T0" fmla="*/ 0 w 34"/>
                <a:gd name="T1" fmla="*/ 9 h 16"/>
                <a:gd name="T2" fmla="*/ 1 w 34"/>
                <a:gd name="T3" fmla="*/ 5 h 16"/>
                <a:gd name="T4" fmla="*/ 14 w 34"/>
                <a:gd name="T5" fmla="*/ 2 h 16"/>
                <a:gd name="T6" fmla="*/ 24 w 34"/>
                <a:gd name="T7" fmla="*/ 1 h 16"/>
                <a:gd name="T8" fmla="*/ 28 w 34"/>
                <a:gd name="T9" fmla="*/ 0 h 16"/>
                <a:gd name="T10" fmla="*/ 34 w 34"/>
                <a:gd name="T11" fmla="*/ 1 h 16"/>
                <a:gd name="T12" fmla="*/ 27 w 34"/>
                <a:gd name="T13" fmla="*/ 6 h 16"/>
                <a:gd name="T14" fmla="*/ 13 w 34"/>
                <a:gd name="T15" fmla="*/ 11 h 16"/>
                <a:gd name="T16" fmla="*/ 1 w 34"/>
                <a:gd name="T17" fmla="*/ 16 h 16"/>
                <a:gd name="T18" fmla="*/ 1 w 34"/>
                <a:gd name="T19" fmla="*/ 11 h 16"/>
                <a:gd name="T20" fmla="*/ 0 w 34"/>
                <a:gd name="T21" fmla="*/ 9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4" h="16">
                  <a:moveTo>
                    <a:pt x="0" y="9"/>
                  </a:moveTo>
                  <a:lnTo>
                    <a:pt x="1" y="5"/>
                  </a:lnTo>
                  <a:lnTo>
                    <a:pt x="14" y="2"/>
                  </a:lnTo>
                  <a:lnTo>
                    <a:pt x="24" y="1"/>
                  </a:lnTo>
                  <a:lnTo>
                    <a:pt x="28" y="0"/>
                  </a:lnTo>
                  <a:lnTo>
                    <a:pt x="34" y="1"/>
                  </a:lnTo>
                  <a:lnTo>
                    <a:pt x="27" y="6"/>
                  </a:lnTo>
                  <a:lnTo>
                    <a:pt x="13" y="11"/>
                  </a:lnTo>
                  <a:lnTo>
                    <a:pt x="1" y="16"/>
                  </a:lnTo>
                  <a:lnTo>
                    <a:pt x="1" y="11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CFEA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9" name="Freeform 35">
              <a:extLst>
                <a:ext uri="{FF2B5EF4-FFF2-40B4-BE49-F238E27FC236}">
                  <a16:creationId xmlns:a16="http://schemas.microsoft.com/office/drawing/2014/main" id="{9E34230B-B5B5-D3BF-370D-EC636DEEB1B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84713" y="3495675"/>
              <a:ext cx="354013" cy="315913"/>
            </a:xfrm>
            <a:custGeom>
              <a:avLst/>
              <a:gdLst>
                <a:gd name="T0" fmla="*/ 6 w 223"/>
                <a:gd name="T1" fmla="*/ 93 h 199"/>
                <a:gd name="T2" fmla="*/ 13 w 223"/>
                <a:gd name="T3" fmla="*/ 105 h 199"/>
                <a:gd name="T4" fmla="*/ 27 w 223"/>
                <a:gd name="T5" fmla="*/ 109 h 199"/>
                <a:gd name="T6" fmla="*/ 47 w 223"/>
                <a:gd name="T7" fmla="*/ 100 h 199"/>
                <a:gd name="T8" fmla="*/ 53 w 223"/>
                <a:gd name="T9" fmla="*/ 44 h 199"/>
                <a:gd name="T10" fmla="*/ 58 w 223"/>
                <a:gd name="T11" fmla="*/ 69 h 199"/>
                <a:gd name="T12" fmla="*/ 71 w 223"/>
                <a:gd name="T13" fmla="*/ 72 h 199"/>
                <a:gd name="T14" fmla="*/ 84 w 223"/>
                <a:gd name="T15" fmla="*/ 61 h 199"/>
                <a:gd name="T16" fmla="*/ 96 w 223"/>
                <a:gd name="T17" fmla="*/ 49 h 199"/>
                <a:gd name="T18" fmla="*/ 106 w 223"/>
                <a:gd name="T19" fmla="*/ 56 h 199"/>
                <a:gd name="T20" fmla="*/ 127 w 223"/>
                <a:gd name="T21" fmla="*/ 53 h 199"/>
                <a:gd name="T22" fmla="*/ 132 w 223"/>
                <a:gd name="T23" fmla="*/ 41 h 199"/>
                <a:gd name="T24" fmla="*/ 143 w 223"/>
                <a:gd name="T25" fmla="*/ 33 h 199"/>
                <a:gd name="T26" fmla="*/ 161 w 223"/>
                <a:gd name="T27" fmla="*/ 11 h 199"/>
                <a:gd name="T28" fmla="*/ 187 w 223"/>
                <a:gd name="T29" fmla="*/ 0 h 199"/>
                <a:gd name="T30" fmla="*/ 197 w 223"/>
                <a:gd name="T31" fmla="*/ 1 h 199"/>
                <a:gd name="T32" fmla="*/ 210 w 223"/>
                <a:gd name="T33" fmla="*/ 24 h 199"/>
                <a:gd name="T34" fmla="*/ 209 w 223"/>
                <a:gd name="T35" fmla="*/ 53 h 199"/>
                <a:gd name="T36" fmla="*/ 202 w 223"/>
                <a:gd name="T37" fmla="*/ 56 h 199"/>
                <a:gd name="T38" fmla="*/ 197 w 223"/>
                <a:gd name="T39" fmla="*/ 61 h 199"/>
                <a:gd name="T40" fmla="*/ 195 w 223"/>
                <a:gd name="T41" fmla="*/ 74 h 199"/>
                <a:gd name="T42" fmla="*/ 209 w 223"/>
                <a:gd name="T43" fmla="*/ 79 h 199"/>
                <a:gd name="T44" fmla="*/ 223 w 223"/>
                <a:gd name="T45" fmla="*/ 74 h 199"/>
                <a:gd name="T46" fmla="*/ 215 w 223"/>
                <a:gd name="T47" fmla="*/ 97 h 199"/>
                <a:gd name="T48" fmla="*/ 201 w 223"/>
                <a:gd name="T49" fmla="*/ 111 h 199"/>
                <a:gd name="T50" fmla="*/ 193 w 223"/>
                <a:gd name="T51" fmla="*/ 123 h 199"/>
                <a:gd name="T52" fmla="*/ 180 w 223"/>
                <a:gd name="T53" fmla="*/ 141 h 199"/>
                <a:gd name="T54" fmla="*/ 153 w 223"/>
                <a:gd name="T55" fmla="*/ 167 h 199"/>
                <a:gd name="T56" fmla="*/ 128 w 223"/>
                <a:gd name="T57" fmla="*/ 180 h 199"/>
                <a:gd name="T58" fmla="*/ 119 w 223"/>
                <a:gd name="T59" fmla="*/ 186 h 199"/>
                <a:gd name="T60" fmla="*/ 104 w 223"/>
                <a:gd name="T61" fmla="*/ 187 h 199"/>
                <a:gd name="T62" fmla="*/ 83 w 223"/>
                <a:gd name="T63" fmla="*/ 186 h 199"/>
                <a:gd name="T64" fmla="*/ 63 w 223"/>
                <a:gd name="T65" fmla="*/ 191 h 199"/>
                <a:gd name="T66" fmla="*/ 43 w 223"/>
                <a:gd name="T67" fmla="*/ 199 h 199"/>
                <a:gd name="T68" fmla="*/ 32 w 223"/>
                <a:gd name="T69" fmla="*/ 195 h 199"/>
                <a:gd name="T70" fmla="*/ 23 w 223"/>
                <a:gd name="T71" fmla="*/ 187 h 199"/>
                <a:gd name="T72" fmla="*/ 21 w 223"/>
                <a:gd name="T73" fmla="*/ 184 h 199"/>
                <a:gd name="T74" fmla="*/ 17 w 223"/>
                <a:gd name="T75" fmla="*/ 166 h 199"/>
                <a:gd name="T76" fmla="*/ 22 w 223"/>
                <a:gd name="T77" fmla="*/ 150 h 199"/>
                <a:gd name="T78" fmla="*/ 9 w 223"/>
                <a:gd name="T79" fmla="*/ 122 h 199"/>
                <a:gd name="T80" fmla="*/ 167 w 223"/>
                <a:gd name="T81" fmla="*/ 106 h 199"/>
                <a:gd name="T82" fmla="*/ 157 w 223"/>
                <a:gd name="T83" fmla="*/ 105 h 199"/>
                <a:gd name="T84" fmla="*/ 140 w 223"/>
                <a:gd name="T85" fmla="*/ 122 h 199"/>
                <a:gd name="T86" fmla="*/ 154 w 223"/>
                <a:gd name="T87" fmla="*/ 134 h 199"/>
                <a:gd name="T88" fmla="*/ 166 w 223"/>
                <a:gd name="T89" fmla="*/ 126 h 199"/>
                <a:gd name="T90" fmla="*/ 173 w 223"/>
                <a:gd name="T91" fmla="*/ 111 h 1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23" h="199">
                  <a:moveTo>
                    <a:pt x="0" y="102"/>
                  </a:moveTo>
                  <a:lnTo>
                    <a:pt x="6" y="93"/>
                  </a:lnTo>
                  <a:lnTo>
                    <a:pt x="10" y="98"/>
                  </a:lnTo>
                  <a:lnTo>
                    <a:pt x="13" y="105"/>
                  </a:lnTo>
                  <a:lnTo>
                    <a:pt x="19" y="105"/>
                  </a:lnTo>
                  <a:lnTo>
                    <a:pt x="27" y="109"/>
                  </a:lnTo>
                  <a:lnTo>
                    <a:pt x="35" y="108"/>
                  </a:lnTo>
                  <a:lnTo>
                    <a:pt x="47" y="100"/>
                  </a:lnTo>
                  <a:lnTo>
                    <a:pt x="49" y="43"/>
                  </a:lnTo>
                  <a:lnTo>
                    <a:pt x="53" y="44"/>
                  </a:lnTo>
                  <a:lnTo>
                    <a:pt x="61" y="59"/>
                  </a:lnTo>
                  <a:lnTo>
                    <a:pt x="58" y="69"/>
                  </a:lnTo>
                  <a:lnTo>
                    <a:pt x="62" y="74"/>
                  </a:lnTo>
                  <a:lnTo>
                    <a:pt x="71" y="72"/>
                  </a:lnTo>
                  <a:lnTo>
                    <a:pt x="78" y="66"/>
                  </a:lnTo>
                  <a:lnTo>
                    <a:pt x="84" y="61"/>
                  </a:lnTo>
                  <a:lnTo>
                    <a:pt x="88" y="53"/>
                  </a:lnTo>
                  <a:lnTo>
                    <a:pt x="96" y="49"/>
                  </a:lnTo>
                  <a:lnTo>
                    <a:pt x="101" y="52"/>
                  </a:lnTo>
                  <a:lnTo>
                    <a:pt x="106" y="56"/>
                  </a:lnTo>
                  <a:lnTo>
                    <a:pt x="118" y="57"/>
                  </a:lnTo>
                  <a:lnTo>
                    <a:pt x="127" y="53"/>
                  </a:lnTo>
                  <a:lnTo>
                    <a:pt x="128" y="48"/>
                  </a:lnTo>
                  <a:lnTo>
                    <a:pt x="132" y="41"/>
                  </a:lnTo>
                  <a:lnTo>
                    <a:pt x="139" y="40"/>
                  </a:lnTo>
                  <a:lnTo>
                    <a:pt x="143" y="33"/>
                  </a:lnTo>
                  <a:lnTo>
                    <a:pt x="148" y="23"/>
                  </a:lnTo>
                  <a:lnTo>
                    <a:pt x="161" y="11"/>
                  </a:lnTo>
                  <a:lnTo>
                    <a:pt x="180" y="0"/>
                  </a:lnTo>
                  <a:lnTo>
                    <a:pt x="187" y="0"/>
                  </a:lnTo>
                  <a:lnTo>
                    <a:pt x="193" y="2"/>
                  </a:lnTo>
                  <a:lnTo>
                    <a:pt x="197" y="1"/>
                  </a:lnTo>
                  <a:lnTo>
                    <a:pt x="204" y="2"/>
                  </a:lnTo>
                  <a:lnTo>
                    <a:pt x="210" y="24"/>
                  </a:lnTo>
                  <a:lnTo>
                    <a:pt x="213" y="36"/>
                  </a:lnTo>
                  <a:lnTo>
                    <a:pt x="209" y="53"/>
                  </a:lnTo>
                  <a:lnTo>
                    <a:pt x="210" y="58"/>
                  </a:lnTo>
                  <a:lnTo>
                    <a:pt x="202" y="56"/>
                  </a:lnTo>
                  <a:lnTo>
                    <a:pt x="199" y="57"/>
                  </a:lnTo>
                  <a:lnTo>
                    <a:pt x="197" y="61"/>
                  </a:lnTo>
                  <a:lnTo>
                    <a:pt x="195" y="67"/>
                  </a:lnTo>
                  <a:lnTo>
                    <a:pt x="195" y="74"/>
                  </a:lnTo>
                  <a:lnTo>
                    <a:pt x="200" y="80"/>
                  </a:lnTo>
                  <a:lnTo>
                    <a:pt x="209" y="79"/>
                  </a:lnTo>
                  <a:lnTo>
                    <a:pt x="212" y="72"/>
                  </a:lnTo>
                  <a:lnTo>
                    <a:pt x="223" y="74"/>
                  </a:lnTo>
                  <a:lnTo>
                    <a:pt x="218" y="84"/>
                  </a:lnTo>
                  <a:lnTo>
                    <a:pt x="215" y="97"/>
                  </a:lnTo>
                  <a:lnTo>
                    <a:pt x="212" y="105"/>
                  </a:lnTo>
                  <a:lnTo>
                    <a:pt x="201" y="111"/>
                  </a:lnTo>
                  <a:lnTo>
                    <a:pt x="199" y="114"/>
                  </a:lnTo>
                  <a:lnTo>
                    <a:pt x="193" y="123"/>
                  </a:lnTo>
                  <a:lnTo>
                    <a:pt x="188" y="131"/>
                  </a:lnTo>
                  <a:lnTo>
                    <a:pt x="180" y="141"/>
                  </a:lnTo>
                  <a:lnTo>
                    <a:pt x="163" y="158"/>
                  </a:lnTo>
                  <a:lnTo>
                    <a:pt x="153" y="167"/>
                  </a:lnTo>
                  <a:lnTo>
                    <a:pt x="143" y="174"/>
                  </a:lnTo>
                  <a:lnTo>
                    <a:pt x="128" y="180"/>
                  </a:lnTo>
                  <a:lnTo>
                    <a:pt x="122" y="182"/>
                  </a:lnTo>
                  <a:lnTo>
                    <a:pt x="119" y="186"/>
                  </a:lnTo>
                  <a:lnTo>
                    <a:pt x="112" y="184"/>
                  </a:lnTo>
                  <a:lnTo>
                    <a:pt x="104" y="187"/>
                  </a:lnTo>
                  <a:lnTo>
                    <a:pt x="91" y="184"/>
                  </a:lnTo>
                  <a:lnTo>
                    <a:pt x="83" y="186"/>
                  </a:lnTo>
                  <a:lnTo>
                    <a:pt x="76" y="184"/>
                  </a:lnTo>
                  <a:lnTo>
                    <a:pt x="63" y="191"/>
                  </a:lnTo>
                  <a:lnTo>
                    <a:pt x="52" y="193"/>
                  </a:lnTo>
                  <a:lnTo>
                    <a:pt x="43" y="199"/>
                  </a:lnTo>
                  <a:lnTo>
                    <a:pt x="37" y="199"/>
                  </a:lnTo>
                  <a:lnTo>
                    <a:pt x="32" y="195"/>
                  </a:lnTo>
                  <a:lnTo>
                    <a:pt x="28" y="195"/>
                  </a:lnTo>
                  <a:lnTo>
                    <a:pt x="23" y="187"/>
                  </a:lnTo>
                  <a:lnTo>
                    <a:pt x="22" y="189"/>
                  </a:lnTo>
                  <a:lnTo>
                    <a:pt x="21" y="184"/>
                  </a:lnTo>
                  <a:lnTo>
                    <a:pt x="21" y="175"/>
                  </a:lnTo>
                  <a:lnTo>
                    <a:pt x="17" y="166"/>
                  </a:lnTo>
                  <a:lnTo>
                    <a:pt x="22" y="162"/>
                  </a:lnTo>
                  <a:lnTo>
                    <a:pt x="22" y="150"/>
                  </a:lnTo>
                  <a:lnTo>
                    <a:pt x="14" y="136"/>
                  </a:lnTo>
                  <a:lnTo>
                    <a:pt x="9" y="122"/>
                  </a:lnTo>
                  <a:lnTo>
                    <a:pt x="0" y="102"/>
                  </a:lnTo>
                  <a:close/>
                  <a:moveTo>
                    <a:pt x="167" y="106"/>
                  </a:moveTo>
                  <a:lnTo>
                    <a:pt x="163" y="104"/>
                  </a:lnTo>
                  <a:lnTo>
                    <a:pt x="157" y="105"/>
                  </a:lnTo>
                  <a:lnTo>
                    <a:pt x="148" y="111"/>
                  </a:lnTo>
                  <a:lnTo>
                    <a:pt x="140" y="122"/>
                  </a:lnTo>
                  <a:lnTo>
                    <a:pt x="149" y="135"/>
                  </a:lnTo>
                  <a:lnTo>
                    <a:pt x="154" y="134"/>
                  </a:lnTo>
                  <a:lnTo>
                    <a:pt x="158" y="128"/>
                  </a:lnTo>
                  <a:lnTo>
                    <a:pt x="166" y="126"/>
                  </a:lnTo>
                  <a:lnTo>
                    <a:pt x="167" y="119"/>
                  </a:lnTo>
                  <a:lnTo>
                    <a:pt x="173" y="111"/>
                  </a:lnTo>
                  <a:lnTo>
                    <a:pt x="167" y="106"/>
                  </a:lnTo>
                  <a:close/>
                </a:path>
              </a:pathLst>
            </a:custGeom>
            <a:solidFill>
              <a:srgbClr val="D7E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0" name="Freeform 36">
              <a:extLst>
                <a:ext uri="{FF2B5EF4-FFF2-40B4-BE49-F238E27FC236}">
                  <a16:creationId xmlns:a16="http://schemas.microsoft.com/office/drawing/2014/main" id="{1123623B-6DA6-C7AB-637E-13C96F574375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3660775"/>
              <a:ext cx="52388" cy="49213"/>
            </a:xfrm>
            <a:custGeom>
              <a:avLst/>
              <a:gdLst>
                <a:gd name="T0" fmla="*/ 27 w 33"/>
                <a:gd name="T1" fmla="*/ 2 h 31"/>
                <a:gd name="T2" fmla="*/ 33 w 33"/>
                <a:gd name="T3" fmla="*/ 7 h 31"/>
                <a:gd name="T4" fmla="*/ 27 w 33"/>
                <a:gd name="T5" fmla="*/ 15 h 31"/>
                <a:gd name="T6" fmla="*/ 26 w 33"/>
                <a:gd name="T7" fmla="*/ 22 h 31"/>
                <a:gd name="T8" fmla="*/ 18 w 33"/>
                <a:gd name="T9" fmla="*/ 24 h 31"/>
                <a:gd name="T10" fmla="*/ 14 w 33"/>
                <a:gd name="T11" fmla="*/ 30 h 31"/>
                <a:gd name="T12" fmla="*/ 9 w 33"/>
                <a:gd name="T13" fmla="*/ 31 h 31"/>
                <a:gd name="T14" fmla="*/ 0 w 33"/>
                <a:gd name="T15" fmla="*/ 18 h 31"/>
                <a:gd name="T16" fmla="*/ 8 w 33"/>
                <a:gd name="T17" fmla="*/ 7 h 31"/>
                <a:gd name="T18" fmla="*/ 17 w 33"/>
                <a:gd name="T19" fmla="*/ 1 h 31"/>
                <a:gd name="T20" fmla="*/ 23 w 33"/>
                <a:gd name="T21" fmla="*/ 0 h 31"/>
                <a:gd name="T22" fmla="*/ 27 w 33"/>
                <a:gd name="T23" fmla="*/ 2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3" h="31">
                  <a:moveTo>
                    <a:pt x="27" y="2"/>
                  </a:moveTo>
                  <a:lnTo>
                    <a:pt x="33" y="7"/>
                  </a:lnTo>
                  <a:lnTo>
                    <a:pt x="27" y="15"/>
                  </a:lnTo>
                  <a:lnTo>
                    <a:pt x="26" y="22"/>
                  </a:lnTo>
                  <a:lnTo>
                    <a:pt x="18" y="24"/>
                  </a:lnTo>
                  <a:lnTo>
                    <a:pt x="14" y="30"/>
                  </a:lnTo>
                  <a:lnTo>
                    <a:pt x="9" y="31"/>
                  </a:lnTo>
                  <a:lnTo>
                    <a:pt x="0" y="18"/>
                  </a:lnTo>
                  <a:lnTo>
                    <a:pt x="8" y="7"/>
                  </a:lnTo>
                  <a:lnTo>
                    <a:pt x="17" y="1"/>
                  </a:lnTo>
                  <a:lnTo>
                    <a:pt x="23" y="0"/>
                  </a:lnTo>
                  <a:lnTo>
                    <a:pt x="27" y="2"/>
                  </a:lnTo>
                  <a:close/>
                </a:path>
              </a:pathLst>
            </a:custGeom>
            <a:solidFill>
              <a:srgbClr val="FCD7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1" name="Freeform 37">
              <a:extLst>
                <a:ext uri="{FF2B5EF4-FFF2-40B4-BE49-F238E27FC236}">
                  <a16:creationId xmlns:a16="http://schemas.microsoft.com/office/drawing/2014/main" id="{6CBB873F-A303-AA12-2E89-F3DC9CE6CBA9}"/>
                </a:ext>
              </a:extLst>
            </p:cNvPr>
            <p:cNvSpPr>
              <a:spLocks/>
            </p:cNvSpPr>
            <p:nvPr/>
          </p:nvSpPr>
          <p:spPr bwMode="auto">
            <a:xfrm>
              <a:off x="1876426" y="2122488"/>
              <a:ext cx="582613" cy="455613"/>
            </a:xfrm>
            <a:custGeom>
              <a:avLst/>
              <a:gdLst>
                <a:gd name="T0" fmla="*/ 33 w 367"/>
                <a:gd name="T1" fmla="*/ 0 h 287"/>
                <a:gd name="T2" fmla="*/ 73 w 367"/>
                <a:gd name="T3" fmla="*/ 24 h 287"/>
                <a:gd name="T4" fmla="*/ 114 w 367"/>
                <a:gd name="T5" fmla="*/ 16 h 287"/>
                <a:gd name="T6" fmla="*/ 145 w 367"/>
                <a:gd name="T7" fmla="*/ 27 h 287"/>
                <a:gd name="T8" fmla="*/ 154 w 367"/>
                <a:gd name="T9" fmla="*/ 51 h 287"/>
                <a:gd name="T10" fmla="*/ 181 w 367"/>
                <a:gd name="T11" fmla="*/ 48 h 287"/>
                <a:gd name="T12" fmla="*/ 203 w 367"/>
                <a:gd name="T13" fmla="*/ 64 h 287"/>
                <a:gd name="T14" fmla="*/ 212 w 367"/>
                <a:gd name="T15" fmla="*/ 94 h 287"/>
                <a:gd name="T16" fmla="*/ 232 w 367"/>
                <a:gd name="T17" fmla="*/ 109 h 287"/>
                <a:gd name="T18" fmla="*/ 225 w 367"/>
                <a:gd name="T19" fmla="*/ 134 h 287"/>
                <a:gd name="T20" fmla="*/ 220 w 367"/>
                <a:gd name="T21" fmla="*/ 172 h 287"/>
                <a:gd name="T22" fmla="*/ 230 w 367"/>
                <a:gd name="T23" fmla="*/ 203 h 287"/>
                <a:gd name="T24" fmla="*/ 251 w 367"/>
                <a:gd name="T25" fmla="*/ 224 h 287"/>
                <a:gd name="T26" fmla="*/ 280 w 367"/>
                <a:gd name="T27" fmla="*/ 224 h 287"/>
                <a:gd name="T28" fmla="*/ 308 w 367"/>
                <a:gd name="T29" fmla="*/ 213 h 287"/>
                <a:gd name="T30" fmla="*/ 319 w 367"/>
                <a:gd name="T31" fmla="*/ 186 h 287"/>
                <a:gd name="T32" fmla="*/ 355 w 367"/>
                <a:gd name="T33" fmla="*/ 178 h 287"/>
                <a:gd name="T34" fmla="*/ 366 w 367"/>
                <a:gd name="T35" fmla="*/ 187 h 287"/>
                <a:gd name="T36" fmla="*/ 354 w 367"/>
                <a:gd name="T37" fmla="*/ 209 h 287"/>
                <a:gd name="T38" fmla="*/ 343 w 367"/>
                <a:gd name="T39" fmla="*/ 224 h 287"/>
                <a:gd name="T40" fmla="*/ 332 w 367"/>
                <a:gd name="T41" fmla="*/ 234 h 287"/>
                <a:gd name="T42" fmla="*/ 328 w 367"/>
                <a:gd name="T43" fmla="*/ 235 h 287"/>
                <a:gd name="T44" fmla="*/ 301 w 367"/>
                <a:gd name="T45" fmla="*/ 245 h 287"/>
                <a:gd name="T46" fmla="*/ 305 w 367"/>
                <a:gd name="T47" fmla="*/ 254 h 287"/>
                <a:gd name="T48" fmla="*/ 306 w 367"/>
                <a:gd name="T49" fmla="*/ 263 h 287"/>
                <a:gd name="T50" fmla="*/ 282 w 367"/>
                <a:gd name="T51" fmla="*/ 280 h 287"/>
                <a:gd name="T52" fmla="*/ 266 w 367"/>
                <a:gd name="T53" fmla="*/ 271 h 287"/>
                <a:gd name="T54" fmla="*/ 241 w 367"/>
                <a:gd name="T55" fmla="*/ 263 h 287"/>
                <a:gd name="T56" fmla="*/ 212 w 367"/>
                <a:gd name="T57" fmla="*/ 265 h 287"/>
                <a:gd name="T58" fmla="*/ 181 w 367"/>
                <a:gd name="T59" fmla="*/ 252 h 287"/>
                <a:gd name="T60" fmla="*/ 152 w 367"/>
                <a:gd name="T61" fmla="*/ 234 h 287"/>
                <a:gd name="T62" fmla="*/ 128 w 367"/>
                <a:gd name="T63" fmla="*/ 221 h 287"/>
                <a:gd name="T64" fmla="*/ 106 w 367"/>
                <a:gd name="T65" fmla="*/ 194 h 287"/>
                <a:gd name="T66" fmla="*/ 115 w 367"/>
                <a:gd name="T67" fmla="*/ 185 h 287"/>
                <a:gd name="T68" fmla="*/ 112 w 367"/>
                <a:gd name="T69" fmla="*/ 165 h 287"/>
                <a:gd name="T70" fmla="*/ 89 w 367"/>
                <a:gd name="T71" fmla="*/ 129 h 287"/>
                <a:gd name="T72" fmla="*/ 71 w 367"/>
                <a:gd name="T73" fmla="*/ 109 h 287"/>
                <a:gd name="T74" fmla="*/ 64 w 367"/>
                <a:gd name="T75" fmla="*/ 89 h 287"/>
                <a:gd name="T76" fmla="*/ 51 w 367"/>
                <a:gd name="T77" fmla="*/ 68 h 287"/>
                <a:gd name="T78" fmla="*/ 43 w 367"/>
                <a:gd name="T79" fmla="*/ 43 h 287"/>
                <a:gd name="T80" fmla="*/ 37 w 367"/>
                <a:gd name="T81" fmla="*/ 20 h 287"/>
                <a:gd name="T82" fmla="*/ 23 w 367"/>
                <a:gd name="T83" fmla="*/ 22 h 287"/>
                <a:gd name="T84" fmla="*/ 23 w 367"/>
                <a:gd name="T85" fmla="*/ 48 h 287"/>
                <a:gd name="T86" fmla="*/ 33 w 367"/>
                <a:gd name="T87" fmla="*/ 63 h 287"/>
                <a:gd name="T88" fmla="*/ 34 w 367"/>
                <a:gd name="T89" fmla="*/ 79 h 287"/>
                <a:gd name="T90" fmla="*/ 45 w 367"/>
                <a:gd name="T91" fmla="*/ 96 h 287"/>
                <a:gd name="T92" fmla="*/ 51 w 367"/>
                <a:gd name="T93" fmla="*/ 125 h 287"/>
                <a:gd name="T94" fmla="*/ 62 w 367"/>
                <a:gd name="T95" fmla="*/ 142 h 287"/>
                <a:gd name="T96" fmla="*/ 58 w 367"/>
                <a:gd name="T97" fmla="*/ 156 h 287"/>
                <a:gd name="T98" fmla="*/ 45 w 367"/>
                <a:gd name="T99" fmla="*/ 138 h 287"/>
                <a:gd name="T100" fmla="*/ 34 w 367"/>
                <a:gd name="T101" fmla="*/ 116 h 287"/>
                <a:gd name="T102" fmla="*/ 21 w 367"/>
                <a:gd name="T103" fmla="*/ 94 h 287"/>
                <a:gd name="T104" fmla="*/ 8 w 367"/>
                <a:gd name="T105" fmla="*/ 90 h 287"/>
                <a:gd name="T106" fmla="*/ 10 w 367"/>
                <a:gd name="T107" fmla="*/ 79 h 287"/>
                <a:gd name="T108" fmla="*/ 12 w 367"/>
                <a:gd name="T109" fmla="*/ 56 h 287"/>
                <a:gd name="T110" fmla="*/ 2 w 367"/>
                <a:gd name="T111" fmla="*/ 31 h 2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67" h="287">
                  <a:moveTo>
                    <a:pt x="0" y="4"/>
                  </a:moveTo>
                  <a:lnTo>
                    <a:pt x="15" y="3"/>
                  </a:lnTo>
                  <a:lnTo>
                    <a:pt x="33" y="0"/>
                  </a:lnTo>
                  <a:lnTo>
                    <a:pt x="30" y="4"/>
                  </a:lnTo>
                  <a:lnTo>
                    <a:pt x="47" y="12"/>
                  </a:lnTo>
                  <a:lnTo>
                    <a:pt x="73" y="24"/>
                  </a:lnTo>
                  <a:lnTo>
                    <a:pt x="101" y="24"/>
                  </a:lnTo>
                  <a:lnTo>
                    <a:pt x="111" y="24"/>
                  </a:lnTo>
                  <a:lnTo>
                    <a:pt x="114" y="16"/>
                  </a:lnTo>
                  <a:lnTo>
                    <a:pt x="136" y="16"/>
                  </a:lnTo>
                  <a:lnTo>
                    <a:pt x="140" y="22"/>
                  </a:lnTo>
                  <a:lnTo>
                    <a:pt x="145" y="27"/>
                  </a:lnTo>
                  <a:lnTo>
                    <a:pt x="151" y="33"/>
                  </a:lnTo>
                  <a:lnTo>
                    <a:pt x="152" y="42"/>
                  </a:lnTo>
                  <a:lnTo>
                    <a:pt x="154" y="51"/>
                  </a:lnTo>
                  <a:lnTo>
                    <a:pt x="159" y="56"/>
                  </a:lnTo>
                  <a:lnTo>
                    <a:pt x="168" y="61"/>
                  </a:lnTo>
                  <a:lnTo>
                    <a:pt x="181" y="48"/>
                  </a:lnTo>
                  <a:lnTo>
                    <a:pt x="191" y="47"/>
                  </a:lnTo>
                  <a:lnTo>
                    <a:pt x="199" y="53"/>
                  </a:lnTo>
                  <a:lnTo>
                    <a:pt x="203" y="64"/>
                  </a:lnTo>
                  <a:lnTo>
                    <a:pt x="206" y="73"/>
                  </a:lnTo>
                  <a:lnTo>
                    <a:pt x="212" y="83"/>
                  </a:lnTo>
                  <a:lnTo>
                    <a:pt x="212" y="94"/>
                  </a:lnTo>
                  <a:lnTo>
                    <a:pt x="215" y="100"/>
                  </a:lnTo>
                  <a:lnTo>
                    <a:pt x="223" y="105"/>
                  </a:lnTo>
                  <a:lnTo>
                    <a:pt x="232" y="109"/>
                  </a:lnTo>
                  <a:lnTo>
                    <a:pt x="238" y="109"/>
                  </a:lnTo>
                  <a:lnTo>
                    <a:pt x="229" y="124"/>
                  </a:lnTo>
                  <a:lnTo>
                    <a:pt x="225" y="134"/>
                  </a:lnTo>
                  <a:lnTo>
                    <a:pt x="221" y="156"/>
                  </a:lnTo>
                  <a:lnTo>
                    <a:pt x="219" y="163"/>
                  </a:lnTo>
                  <a:lnTo>
                    <a:pt x="220" y="172"/>
                  </a:lnTo>
                  <a:lnTo>
                    <a:pt x="223" y="180"/>
                  </a:lnTo>
                  <a:lnTo>
                    <a:pt x="223" y="191"/>
                  </a:lnTo>
                  <a:lnTo>
                    <a:pt x="230" y="203"/>
                  </a:lnTo>
                  <a:lnTo>
                    <a:pt x="233" y="212"/>
                  </a:lnTo>
                  <a:lnTo>
                    <a:pt x="237" y="220"/>
                  </a:lnTo>
                  <a:lnTo>
                    <a:pt x="251" y="224"/>
                  </a:lnTo>
                  <a:lnTo>
                    <a:pt x="255" y="230"/>
                  </a:lnTo>
                  <a:lnTo>
                    <a:pt x="268" y="226"/>
                  </a:lnTo>
                  <a:lnTo>
                    <a:pt x="280" y="224"/>
                  </a:lnTo>
                  <a:lnTo>
                    <a:pt x="289" y="221"/>
                  </a:lnTo>
                  <a:lnTo>
                    <a:pt x="298" y="219"/>
                  </a:lnTo>
                  <a:lnTo>
                    <a:pt x="308" y="213"/>
                  </a:lnTo>
                  <a:lnTo>
                    <a:pt x="314" y="203"/>
                  </a:lnTo>
                  <a:lnTo>
                    <a:pt x="315" y="190"/>
                  </a:lnTo>
                  <a:lnTo>
                    <a:pt x="319" y="186"/>
                  </a:lnTo>
                  <a:lnTo>
                    <a:pt x="328" y="182"/>
                  </a:lnTo>
                  <a:lnTo>
                    <a:pt x="343" y="178"/>
                  </a:lnTo>
                  <a:lnTo>
                    <a:pt x="355" y="178"/>
                  </a:lnTo>
                  <a:lnTo>
                    <a:pt x="364" y="177"/>
                  </a:lnTo>
                  <a:lnTo>
                    <a:pt x="367" y="181"/>
                  </a:lnTo>
                  <a:lnTo>
                    <a:pt x="366" y="187"/>
                  </a:lnTo>
                  <a:lnTo>
                    <a:pt x="356" y="198"/>
                  </a:lnTo>
                  <a:lnTo>
                    <a:pt x="351" y="207"/>
                  </a:lnTo>
                  <a:lnTo>
                    <a:pt x="354" y="209"/>
                  </a:lnTo>
                  <a:lnTo>
                    <a:pt x="351" y="217"/>
                  </a:lnTo>
                  <a:lnTo>
                    <a:pt x="346" y="229"/>
                  </a:lnTo>
                  <a:lnTo>
                    <a:pt x="343" y="224"/>
                  </a:lnTo>
                  <a:lnTo>
                    <a:pt x="341" y="225"/>
                  </a:lnTo>
                  <a:lnTo>
                    <a:pt x="338" y="225"/>
                  </a:lnTo>
                  <a:lnTo>
                    <a:pt x="332" y="234"/>
                  </a:lnTo>
                  <a:lnTo>
                    <a:pt x="329" y="233"/>
                  </a:lnTo>
                  <a:lnTo>
                    <a:pt x="328" y="234"/>
                  </a:lnTo>
                  <a:lnTo>
                    <a:pt x="328" y="235"/>
                  </a:lnTo>
                  <a:lnTo>
                    <a:pt x="315" y="235"/>
                  </a:lnTo>
                  <a:lnTo>
                    <a:pt x="302" y="235"/>
                  </a:lnTo>
                  <a:lnTo>
                    <a:pt x="301" y="245"/>
                  </a:lnTo>
                  <a:lnTo>
                    <a:pt x="294" y="245"/>
                  </a:lnTo>
                  <a:lnTo>
                    <a:pt x="299" y="250"/>
                  </a:lnTo>
                  <a:lnTo>
                    <a:pt x="305" y="254"/>
                  </a:lnTo>
                  <a:lnTo>
                    <a:pt x="305" y="256"/>
                  </a:lnTo>
                  <a:lnTo>
                    <a:pt x="307" y="258"/>
                  </a:lnTo>
                  <a:lnTo>
                    <a:pt x="306" y="263"/>
                  </a:lnTo>
                  <a:lnTo>
                    <a:pt x="288" y="263"/>
                  </a:lnTo>
                  <a:lnTo>
                    <a:pt x="281" y="277"/>
                  </a:lnTo>
                  <a:lnTo>
                    <a:pt x="282" y="280"/>
                  </a:lnTo>
                  <a:lnTo>
                    <a:pt x="280" y="282"/>
                  </a:lnTo>
                  <a:lnTo>
                    <a:pt x="280" y="287"/>
                  </a:lnTo>
                  <a:lnTo>
                    <a:pt x="266" y="271"/>
                  </a:lnTo>
                  <a:lnTo>
                    <a:pt x="259" y="265"/>
                  </a:lnTo>
                  <a:lnTo>
                    <a:pt x="249" y="261"/>
                  </a:lnTo>
                  <a:lnTo>
                    <a:pt x="241" y="263"/>
                  </a:lnTo>
                  <a:lnTo>
                    <a:pt x="228" y="268"/>
                  </a:lnTo>
                  <a:lnTo>
                    <a:pt x="221" y="271"/>
                  </a:lnTo>
                  <a:lnTo>
                    <a:pt x="212" y="265"/>
                  </a:lnTo>
                  <a:lnTo>
                    <a:pt x="202" y="263"/>
                  </a:lnTo>
                  <a:lnTo>
                    <a:pt x="190" y="255"/>
                  </a:lnTo>
                  <a:lnTo>
                    <a:pt x="181" y="252"/>
                  </a:lnTo>
                  <a:lnTo>
                    <a:pt x="165" y="246"/>
                  </a:lnTo>
                  <a:lnTo>
                    <a:pt x="156" y="238"/>
                  </a:lnTo>
                  <a:lnTo>
                    <a:pt x="152" y="234"/>
                  </a:lnTo>
                  <a:lnTo>
                    <a:pt x="145" y="233"/>
                  </a:lnTo>
                  <a:lnTo>
                    <a:pt x="132" y="228"/>
                  </a:lnTo>
                  <a:lnTo>
                    <a:pt x="128" y="221"/>
                  </a:lnTo>
                  <a:lnTo>
                    <a:pt x="114" y="212"/>
                  </a:lnTo>
                  <a:lnTo>
                    <a:pt x="108" y="202"/>
                  </a:lnTo>
                  <a:lnTo>
                    <a:pt x="106" y="194"/>
                  </a:lnTo>
                  <a:lnTo>
                    <a:pt x="111" y="193"/>
                  </a:lnTo>
                  <a:lnTo>
                    <a:pt x="111" y="187"/>
                  </a:lnTo>
                  <a:lnTo>
                    <a:pt x="115" y="185"/>
                  </a:lnTo>
                  <a:lnTo>
                    <a:pt x="116" y="180"/>
                  </a:lnTo>
                  <a:lnTo>
                    <a:pt x="112" y="172"/>
                  </a:lnTo>
                  <a:lnTo>
                    <a:pt x="112" y="165"/>
                  </a:lnTo>
                  <a:lnTo>
                    <a:pt x="108" y="157"/>
                  </a:lnTo>
                  <a:lnTo>
                    <a:pt x="99" y="142"/>
                  </a:lnTo>
                  <a:lnTo>
                    <a:pt x="89" y="129"/>
                  </a:lnTo>
                  <a:lnTo>
                    <a:pt x="84" y="120"/>
                  </a:lnTo>
                  <a:lnTo>
                    <a:pt x="73" y="113"/>
                  </a:lnTo>
                  <a:lnTo>
                    <a:pt x="71" y="109"/>
                  </a:lnTo>
                  <a:lnTo>
                    <a:pt x="76" y="99"/>
                  </a:lnTo>
                  <a:lnTo>
                    <a:pt x="69" y="96"/>
                  </a:lnTo>
                  <a:lnTo>
                    <a:pt x="64" y="89"/>
                  </a:lnTo>
                  <a:lnTo>
                    <a:pt x="64" y="78"/>
                  </a:lnTo>
                  <a:lnTo>
                    <a:pt x="56" y="77"/>
                  </a:lnTo>
                  <a:lnTo>
                    <a:pt x="51" y="68"/>
                  </a:lnTo>
                  <a:lnTo>
                    <a:pt x="46" y="61"/>
                  </a:lnTo>
                  <a:lnTo>
                    <a:pt x="47" y="56"/>
                  </a:lnTo>
                  <a:lnTo>
                    <a:pt x="43" y="43"/>
                  </a:lnTo>
                  <a:lnTo>
                    <a:pt x="42" y="31"/>
                  </a:lnTo>
                  <a:lnTo>
                    <a:pt x="45" y="26"/>
                  </a:lnTo>
                  <a:lnTo>
                    <a:pt x="37" y="20"/>
                  </a:lnTo>
                  <a:lnTo>
                    <a:pt x="33" y="20"/>
                  </a:lnTo>
                  <a:lnTo>
                    <a:pt x="26" y="16"/>
                  </a:lnTo>
                  <a:lnTo>
                    <a:pt x="23" y="22"/>
                  </a:lnTo>
                  <a:lnTo>
                    <a:pt x="23" y="30"/>
                  </a:lnTo>
                  <a:lnTo>
                    <a:pt x="20" y="42"/>
                  </a:lnTo>
                  <a:lnTo>
                    <a:pt x="23" y="48"/>
                  </a:lnTo>
                  <a:lnTo>
                    <a:pt x="29" y="59"/>
                  </a:lnTo>
                  <a:lnTo>
                    <a:pt x="30" y="63"/>
                  </a:lnTo>
                  <a:lnTo>
                    <a:pt x="33" y="63"/>
                  </a:lnTo>
                  <a:lnTo>
                    <a:pt x="33" y="69"/>
                  </a:lnTo>
                  <a:lnTo>
                    <a:pt x="34" y="68"/>
                  </a:lnTo>
                  <a:lnTo>
                    <a:pt x="34" y="79"/>
                  </a:lnTo>
                  <a:lnTo>
                    <a:pt x="37" y="83"/>
                  </a:lnTo>
                  <a:lnTo>
                    <a:pt x="38" y="89"/>
                  </a:lnTo>
                  <a:lnTo>
                    <a:pt x="45" y="96"/>
                  </a:lnTo>
                  <a:lnTo>
                    <a:pt x="46" y="111"/>
                  </a:lnTo>
                  <a:lnTo>
                    <a:pt x="49" y="118"/>
                  </a:lnTo>
                  <a:lnTo>
                    <a:pt x="51" y="125"/>
                  </a:lnTo>
                  <a:lnTo>
                    <a:pt x="50" y="134"/>
                  </a:lnTo>
                  <a:lnTo>
                    <a:pt x="58" y="134"/>
                  </a:lnTo>
                  <a:lnTo>
                    <a:pt x="62" y="142"/>
                  </a:lnTo>
                  <a:lnTo>
                    <a:pt x="65" y="148"/>
                  </a:lnTo>
                  <a:lnTo>
                    <a:pt x="64" y="152"/>
                  </a:lnTo>
                  <a:lnTo>
                    <a:pt x="58" y="156"/>
                  </a:lnTo>
                  <a:lnTo>
                    <a:pt x="55" y="156"/>
                  </a:lnTo>
                  <a:lnTo>
                    <a:pt x="52" y="147"/>
                  </a:lnTo>
                  <a:lnTo>
                    <a:pt x="45" y="138"/>
                  </a:lnTo>
                  <a:lnTo>
                    <a:pt x="37" y="130"/>
                  </a:lnTo>
                  <a:lnTo>
                    <a:pt x="32" y="126"/>
                  </a:lnTo>
                  <a:lnTo>
                    <a:pt x="34" y="116"/>
                  </a:lnTo>
                  <a:lnTo>
                    <a:pt x="34" y="107"/>
                  </a:lnTo>
                  <a:lnTo>
                    <a:pt x="29" y="102"/>
                  </a:lnTo>
                  <a:lnTo>
                    <a:pt x="21" y="94"/>
                  </a:lnTo>
                  <a:lnTo>
                    <a:pt x="19" y="96"/>
                  </a:lnTo>
                  <a:lnTo>
                    <a:pt x="16" y="94"/>
                  </a:lnTo>
                  <a:lnTo>
                    <a:pt x="8" y="90"/>
                  </a:lnTo>
                  <a:lnTo>
                    <a:pt x="3" y="79"/>
                  </a:lnTo>
                  <a:lnTo>
                    <a:pt x="4" y="78"/>
                  </a:lnTo>
                  <a:lnTo>
                    <a:pt x="10" y="79"/>
                  </a:lnTo>
                  <a:lnTo>
                    <a:pt x="16" y="73"/>
                  </a:lnTo>
                  <a:lnTo>
                    <a:pt x="19" y="66"/>
                  </a:lnTo>
                  <a:lnTo>
                    <a:pt x="12" y="56"/>
                  </a:lnTo>
                  <a:lnTo>
                    <a:pt x="4" y="51"/>
                  </a:lnTo>
                  <a:lnTo>
                    <a:pt x="3" y="40"/>
                  </a:lnTo>
                  <a:lnTo>
                    <a:pt x="2" y="31"/>
                  </a:lnTo>
                  <a:lnTo>
                    <a:pt x="0" y="18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D9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2" name="Freeform 38">
              <a:extLst>
                <a:ext uri="{FF2B5EF4-FFF2-40B4-BE49-F238E27FC236}">
                  <a16:creationId xmlns:a16="http://schemas.microsoft.com/office/drawing/2014/main" id="{3A69A712-FC8E-93A8-87D3-8D81539647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3088" y="3695700"/>
              <a:ext cx="106363" cy="119063"/>
            </a:xfrm>
            <a:custGeom>
              <a:avLst/>
              <a:gdLst>
                <a:gd name="T0" fmla="*/ 2 w 67"/>
                <a:gd name="T1" fmla="*/ 1 h 75"/>
                <a:gd name="T2" fmla="*/ 10 w 67"/>
                <a:gd name="T3" fmla="*/ 0 h 75"/>
                <a:gd name="T4" fmla="*/ 26 w 67"/>
                <a:gd name="T5" fmla="*/ 11 h 75"/>
                <a:gd name="T6" fmla="*/ 31 w 67"/>
                <a:gd name="T7" fmla="*/ 10 h 75"/>
                <a:gd name="T8" fmla="*/ 45 w 67"/>
                <a:gd name="T9" fmla="*/ 22 h 75"/>
                <a:gd name="T10" fmla="*/ 58 w 67"/>
                <a:gd name="T11" fmla="*/ 31 h 75"/>
                <a:gd name="T12" fmla="*/ 66 w 67"/>
                <a:gd name="T13" fmla="*/ 41 h 75"/>
                <a:gd name="T14" fmla="*/ 62 w 67"/>
                <a:gd name="T15" fmla="*/ 48 h 75"/>
                <a:gd name="T16" fmla="*/ 67 w 67"/>
                <a:gd name="T17" fmla="*/ 57 h 75"/>
                <a:gd name="T18" fmla="*/ 63 w 67"/>
                <a:gd name="T19" fmla="*/ 67 h 75"/>
                <a:gd name="T20" fmla="*/ 50 w 67"/>
                <a:gd name="T21" fmla="*/ 75 h 75"/>
                <a:gd name="T22" fmla="*/ 40 w 67"/>
                <a:gd name="T23" fmla="*/ 73 h 75"/>
                <a:gd name="T24" fmla="*/ 34 w 67"/>
                <a:gd name="T25" fmla="*/ 74 h 75"/>
                <a:gd name="T26" fmla="*/ 19 w 67"/>
                <a:gd name="T27" fmla="*/ 69 h 75"/>
                <a:gd name="T28" fmla="*/ 10 w 67"/>
                <a:gd name="T29" fmla="*/ 69 h 75"/>
                <a:gd name="T30" fmla="*/ 2 w 67"/>
                <a:gd name="T31" fmla="*/ 60 h 75"/>
                <a:gd name="T32" fmla="*/ 1 w 67"/>
                <a:gd name="T33" fmla="*/ 49 h 75"/>
                <a:gd name="T34" fmla="*/ 4 w 67"/>
                <a:gd name="T35" fmla="*/ 45 h 75"/>
                <a:gd name="T36" fmla="*/ 0 w 67"/>
                <a:gd name="T37" fmla="*/ 30 h 75"/>
                <a:gd name="T38" fmla="*/ 1 w 67"/>
                <a:gd name="T39" fmla="*/ 14 h 75"/>
                <a:gd name="T40" fmla="*/ 2 w 67"/>
                <a:gd name="T41" fmla="*/ 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7" h="75">
                  <a:moveTo>
                    <a:pt x="2" y="1"/>
                  </a:moveTo>
                  <a:lnTo>
                    <a:pt x="10" y="0"/>
                  </a:lnTo>
                  <a:lnTo>
                    <a:pt x="26" y="11"/>
                  </a:lnTo>
                  <a:lnTo>
                    <a:pt x="31" y="10"/>
                  </a:lnTo>
                  <a:lnTo>
                    <a:pt x="45" y="22"/>
                  </a:lnTo>
                  <a:lnTo>
                    <a:pt x="58" y="31"/>
                  </a:lnTo>
                  <a:lnTo>
                    <a:pt x="66" y="41"/>
                  </a:lnTo>
                  <a:lnTo>
                    <a:pt x="62" y="48"/>
                  </a:lnTo>
                  <a:lnTo>
                    <a:pt x="67" y="57"/>
                  </a:lnTo>
                  <a:lnTo>
                    <a:pt x="63" y="67"/>
                  </a:lnTo>
                  <a:lnTo>
                    <a:pt x="50" y="75"/>
                  </a:lnTo>
                  <a:lnTo>
                    <a:pt x="40" y="73"/>
                  </a:lnTo>
                  <a:lnTo>
                    <a:pt x="34" y="74"/>
                  </a:lnTo>
                  <a:lnTo>
                    <a:pt x="19" y="69"/>
                  </a:lnTo>
                  <a:lnTo>
                    <a:pt x="10" y="69"/>
                  </a:lnTo>
                  <a:lnTo>
                    <a:pt x="2" y="60"/>
                  </a:lnTo>
                  <a:lnTo>
                    <a:pt x="1" y="49"/>
                  </a:lnTo>
                  <a:lnTo>
                    <a:pt x="4" y="45"/>
                  </a:lnTo>
                  <a:lnTo>
                    <a:pt x="0" y="30"/>
                  </a:lnTo>
                  <a:lnTo>
                    <a:pt x="1" y="14"/>
                  </a:lnTo>
                  <a:lnTo>
                    <a:pt x="2" y="1"/>
                  </a:lnTo>
                  <a:close/>
                </a:path>
              </a:pathLst>
            </a:custGeom>
            <a:solidFill>
              <a:srgbClr val="DDFC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3" name="Freeform 39">
              <a:extLst>
                <a:ext uri="{FF2B5EF4-FFF2-40B4-BE49-F238E27FC236}">
                  <a16:creationId xmlns:a16="http://schemas.microsoft.com/office/drawing/2014/main" id="{87FE90FA-E355-7950-BCC0-B87A0274B6B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8276" y="2811463"/>
              <a:ext cx="862013" cy="974725"/>
            </a:xfrm>
            <a:custGeom>
              <a:avLst/>
              <a:gdLst>
                <a:gd name="T0" fmla="*/ 313 w 543"/>
                <a:gd name="T1" fmla="*/ 588 h 614"/>
                <a:gd name="T2" fmla="*/ 265 w 543"/>
                <a:gd name="T3" fmla="*/ 557 h 614"/>
                <a:gd name="T4" fmla="*/ 292 w 543"/>
                <a:gd name="T5" fmla="*/ 515 h 614"/>
                <a:gd name="T6" fmla="*/ 289 w 543"/>
                <a:gd name="T7" fmla="*/ 488 h 614"/>
                <a:gd name="T8" fmla="*/ 285 w 543"/>
                <a:gd name="T9" fmla="*/ 458 h 614"/>
                <a:gd name="T10" fmla="*/ 269 w 543"/>
                <a:gd name="T11" fmla="*/ 440 h 614"/>
                <a:gd name="T12" fmla="*/ 237 w 543"/>
                <a:gd name="T13" fmla="*/ 431 h 614"/>
                <a:gd name="T14" fmla="*/ 233 w 543"/>
                <a:gd name="T15" fmla="*/ 388 h 614"/>
                <a:gd name="T16" fmla="*/ 226 w 543"/>
                <a:gd name="T17" fmla="*/ 354 h 614"/>
                <a:gd name="T18" fmla="*/ 192 w 543"/>
                <a:gd name="T19" fmla="*/ 320 h 614"/>
                <a:gd name="T20" fmla="*/ 191 w 543"/>
                <a:gd name="T21" fmla="*/ 299 h 614"/>
                <a:gd name="T22" fmla="*/ 159 w 543"/>
                <a:gd name="T23" fmla="*/ 286 h 614"/>
                <a:gd name="T24" fmla="*/ 122 w 543"/>
                <a:gd name="T25" fmla="*/ 254 h 614"/>
                <a:gd name="T26" fmla="*/ 96 w 543"/>
                <a:gd name="T27" fmla="*/ 245 h 614"/>
                <a:gd name="T28" fmla="*/ 64 w 543"/>
                <a:gd name="T29" fmla="*/ 254 h 614"/>
                <a:gd name="T30" fmla="*/ 39 w 543"/>
                <a:gd name="T31" fmla="*/ 241 h 614"/>
                <a:gd name="T32" fmla="*/ 13 w 543"/>
                <a:gd name="T33" fmla="*/ 224 h 614"/>
                <a:gd name="T34" fmla="*/ 3 w 543"/>
                <a:gd name="T35" fmla="*/ 191 h 614"/>
                <a:gd name="T36" fmla="*/ 13 w 543"/>
                <a:gd name="T37" fmla="*/ 165 h 614"/>
                <a:gd name="T38" fmla="*/ 55 w 543"/>
                <a:gd name="T39" fmla="*/ 150 h 614"/>
                <a:gd name="T40" fmla="*/ 52 w 543"/>
                <a:gd name="T41" fmla="*/ 85 h 614"/>
                <a:gd name="T42" fmla="*/ 64 w 543"/>
                <a:gd name="T43" fmla="*/ 67 h 614"/>
                <a:gd name="T44" fmla="*/ 87 w 543"/>
                <a:gd name="T45" fmla="*/ 50 h 614"/>
                <a:gd name="T46" fmla="*/ 103 w 543"/>
                <a:gd name="T47" fmla="*/ 71 h 614"/>
                <a:gd name="T48" fmla="*/ 134 w 543"/>
                <a:gd name="T49" fmla="*/ 59 h 614"/>
                <a:gd name="T50" fmla="*/ 133 w 543"/>
                <a:gd name="T51" fmla="*/ 43 h 614"/>
                <a:gd name="T52" fmla="*/ 127 w 543"/>
                <a:gd name="T53" fmla="*/ 17 h 614"/>
                <a:gd name="T54" fmla="*/ 164 w 543"/>
                <a:gd name="T55" fmla="*/ 17 h 614"/>
                <a:gd name="T56" fmla="*/ 190 w 543"/>
                <a:gd name="T57" fmla="*/ 0 h 614"/>
                <a:gd name="T58" fmla="*/ 198 w 543"/>
                <a:gd name="T59" fmla="*/ 20 h 614"/>
                <a:gd name="T60" fmla="*/ 196 w 543"/>
                <a:gd name="T61" fmla="*/ 55 h 614"/>
                <a:gd name="T62" fmla="*/ 217 w 543"/>
                <a:gd name="T63" fmla="*/ 59 h 614"/>
                <a:gd name="T64" fmla="*/ 239 w 543"/>
                <a:gd name="T65" fmla="*/ 52 h 614"/>
                <a:gd name="T66" fmla="*/ 247 w 543"/>
                <a:gd name="T67" fmla="*/ 42 h 614"/>
                <a:gd name="T68" fmla="*/ 273 w 543"/>
                <a:gd name="T69" fmla="*/ 50 h 614"/>
                <a:gd name="T70" fmla="*/ 290 w 543"/>
                <a:gd name="T71" fmla="*/ 48 h 614"/>
                <a:gd name="T72" fmla="*/ 313 w 543"/>
                <a:gd name="T73" fmla="*/ 16 h 614"/>
                <a:gd name="T74" fmla="*/ 330 w 543"/>
                <a:gd name="T75" fmla="*/ 67 h 614"/>
                <a:gd name="T76" fmla="*/ 351 w 543"/>
                <a:gd name="T77" fmla="*/ 102 h 614"/>
                <a:gd name="T78" fmla="*/ 408 w 543"/>
                <a:gd name="T79" fmla="*/ 116 h 614"/>
                <a:gd name="T80" fmla="*/ 470 w 543"/>
                <a:gd name="T81" fmla="*/ 128 h 614"/>
                <a:gd name="T82" fmla="*/ 531 w 543"/>
                <a:gd name="T83" fmla="*/ 163 h 614"/>
                <a:gd name="T84" fmla="*/ 539 w 543"/>
                <a:gd name="T85" fmla="*/ 224 h 614"/>
                <a:gd name="T86" fmla="*/ 495 w 543"/>
                <a:gd name="T87" fmla="*/ 288 h 614"/>
                <a:gd name="T88" fmla="*/ 487 w 543"/>
                <a:gd name="T89" fmla="*/ 353 h 614"/>
                <a:gd name="T90" fmla="*/ 469 w 543"/>
                <a:gd name="T91" fmla="*/ 411 h 614"/>
                <a:gd name="T92" fmla="*/ 441 w 543"/>
                <a:gd name="T93" fmla="*/ 444 h 614"/>
                <a:gd name="T94" fmla="*/ 381 w 543"/>
                <a:gd name="T95" fmla="*/ 474 h 614"/>
                <a:gd name="T96" fmla="*/ 373 w 543"/>
                <a:gd name="T97" fmla="*/ 527 h 614"/>
                <a:gd name="T98" fmla="*/ 340 w 543"/>
                <a:gd name="T99" fmla="*/ 583 h 6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543" h="614">
                  <a:moveTo>
                    <a:pt x="322" y="614"/>
                  </a:moveTo>
                  <a:lnTo>
                    <a:pt x="317" y="605"/>
                  </a:lnTo>
                  <a:lnTo>
                    <a:pt x="321" y="598"/>
                  </a:lnTo>
                  <a:lnTo>
                    <a:pt x="313" y="588"/>
                  </a:lnTo>
                  <a:lnTo>
                    <a:pt x="300" y="579"/>
                  </a:lnTo>
                  <a:lnTo>
                    <a:pt x="286" y="567"/>
                  </a:lnTo>
                  <a:lnTo>
                    <a:pt x="281" y="568"/>
                  </a:lnTo>
                  <a:lnTo>
                    <a:pt x="265" y="557"/>
                  </a:lnTo>
                  <a:lnTo>
                    <a:pt x="257" y="558"/>
                  </a:lnTo>
                  <a:lnTo>
                    <a:pt x="272" y="536"/>
                  </a:lnTo>
                  <a:lnTo>
                    <a:pt x="285" y="522"/>
                  </a:lnTo>
                  <a:lnTo>
                    <a:pt x="292" y="515"/>
                  </a:lnTo>
                  <a:lnTo>
                    <a:pt x="303" y="506"/>
                  </a:lnTo>
                  <a:lnTo>
                    <a:pt x="302" y="494"/>
                  </a:lnTo>
                  <a:lnTo>
                    <a:pt x="294" y="484"/>
                  </a:lnTo>
                  <a:lnTo>
                    <a:pt x="289" y="488"/>
                  </a:lnTo>
                  <a:lnTo>
                    <a:pt x="290" y="479"/>
                  </a:lnTo>
                  <a:lnTo>
                    <a:pt x="290" y="470"/>
                  </a:lnTo>
                  <a:lnTo>
                    <a:pt x="290" y="461"/>
                  </a:lnTo>
                  <a:lnTo>
                    <a:pt x="285" y="458"/>
                  </a:lnTo>
                  <a:lnTo>
                    <a:pt x="279" y="461"/>
                  </a:lnTo>
                  <a:lnTo>
                    <a:pt x="274" y="459"/>
                  </a:lnTo>
                  <a:lnTo>
                    <a:pt x="272" y="454"/>
                  </a:lnTo>
                  <a:lnTo>
                    <a:pt x="269" y="440"/>
                  </a:lnTo>
                  <a:lnTo>
                    <a:pt x="266" y="435"/>
                  </a:lnTo>
                  <a:lnTo>
                    <a:pt x="257" y="431"/>
                  </a:lnTo>
                  <a:lnTo>
                    <a:pt x="252" y="433"/>
                  </a:lnTo>
                  <a:lnTo>
                    <a:pt x="237" y="431"/>
                  </a:lnTo>
                  <a:lnTo>
                    <a:pt x="235" y="410"/>
                  </a:lnTo>
                  <a:lnTo>
                    <a:pt x="231" y="401"/>
                  </a:lnTo>
                  <a:lnTo>
                    <a:pt x="235" y="397"/>
                  </a:lnTo>
                  <a:lnTo>
                    <a:pt x="233" y="388"/>
                  </a:lnTo>
                  <a:lnTo>
                    <a:pt x="237" y="380"/>
                  </a:lnTo>
                  <a:lnTo>
                    <a:pt x="238" y="368"/>
                  </a:lnTo>
                  <a:lnTo>
                    <a:pt x="233" y="359"/>
                  </a:lnTo>
                  <a:lnTo>
                    <a:pt x="226" y="354"/>
                  </a:lnTo>
                  <a:lnTo>
                    <a:pt x="225" y="347"/>
                  </a:lnTo>
                  <a:lnTo>
                    <a:pt x="226" y="340"/>
                  </a:lnTo>
                  <a:lnTo>
                    <a:pt x="198" y="338"/>
                  </a:lnTo>
                  <a:lnTo>
                    <a:pt x="192" y="320"/>
                  </a:lnTo>
                  <a:lnTo>
                    <a:pt x="196" y="319"/>
                  </a:lnTo>
                  <a:lnTo>
                    <a:pt x="196" y="314"/>
                  </a:lnTo>
                  <a:lnTo>
                    <a:pt x="192" y="308"/>
                  </a:lnTo>
                  <a:lnTo>
                    <a:pt x="191" y="299"/>
                  </a:lnTo>
                  <a:lnTo>
                    <a:pt x="183" y="294"/>
                  </a:lnTo>
                  <a:lnTo>
                    <a:pt x="174" y="294"/>
                  </a:lnTo>
                  <a:lnTo>
                    <a:pt x="168" y="290"/>
                  </a:lnTo>
                  <a:lnTo>
                    <a:pt x="159" y="286"/>
                  </a:lnTo>
                  <a:lnTo>
                    <a:pt x="153" y="281"/>
                  </a:lnTo>
                  <a:lnTo>
                    <a:pt x="137" y="279"/>
                  </a:lnTo>
                  <a:lnTo>
                    <a:pt x="122" y="264"/>
                  </a:lnTo>
                  <a:lnTo>
                    <a:pt x="122" y="254"/>
                  </a:lnTo>
                  <a:lnTo>
                    <a:pt x="120" y="249"/>
                  </a:lnTo>
                  <a:lnTo>
                    <a:pt x="121" y="236"/>
                  </a:lnTo>
                  <a:lnTo>
                    <a:pt x="103" y="238"/>
                  </a:lnTo>
                  <a:lnTo>
                    <a:pt x="96" y="245"/>
                  </a:lnTo>
                  <a:lnTo>
                    <a:pt x="85" y="251"/>
                  </a:lnTo>
                  <a:lnTo>
                    <a:pt x="81" y="255"/>
                  </a:lnTo>
                  <a:lnTo>
                    <a:pt x="74" y="255"/>
                  </a:lnTo>
                  <a:lnTo>
                    <a:pt x="64" y="254"/>
                  </a:lnTo>
                  <a:lnTo>
                    <a:pt x="56" y="256"/>
                  </a:lnTo>
                  <a:lnTo>
                    <a:pt x="49" y="255"/>
                  </a:lnTo>
                  <a:lnTo>
                    <a:pt x="49" y="232"/>
                  </a:lnTo>
                  <a:lnTo>
                    <a:pt x="39" y="241"/>
                  </a:lnTo>
                  <a:lnTo>
                    <a:pt x="26" y="241"/>
                  </a:lnTo>
                  <a:lnTo>
                    <a:pt x="21" y="232"/>
                  </a:lnTo>
                  <a:lnTo>
                    <a:pt x="10" y="232"/>
                  </a:lnTo>
                  <a:lnTo>
                    <a:pt x="13" y="224"/>
                  </a:lnTo>
                  <a:lnTo>
                    <a:pt x="7" y="215"/>
                  </a:lnTo>
                  <a:lnTo>
                    <a:pt x="0" y="201"/>
                  </a:lnTo>
                  <a:lnTo>
                    <a:pt x="4" y="198"/>
                  </a:lnTo>
                  <a:lnTo>
                    <a:pt x="3" y="191"/>
                  </a:lnTo>
                  <a:lnTo>
                    <a:pt x="10" y="188"/>
                  </a:lnTo>
                  <a:lnTo>
                    <a:pt x="9" y="178"/>
                  </a:lnTo>
                  <a:lnTo>
                    <a:pt x="12" y="173"/>
                  </a:lnTo>
                  <a:lnTo>
                    <a:pt x="13" y="165"/>
                  </a:lnTo>
                  <a:lnTo>
                    <a:pt x="29" y="155"/>
                  </a:lnTo>
                  <a:lnTo>
                    <a:pt x="40" y="152"/>
                  </a:lnTo>
                  <a:lnTo>
                    <a:pt x="42" y="150"/>
                  </a:lnTo>
                  <a:lnTo>
                    <a:pt x="55" y="150"/>
                  </a:lnTo>
                  <a:lnTo>
                    <a:pt x="60" y="107"/>
                  </a:lnTo>
                  <a:lnTo>
                    <a:pt x="60" y="99"/>
                  </a:lnTo>
                  <a:lnTo>
                    <a:pt x="59" y="91"/>
                  </a:lnTo>
                  <a:lnTo>
                    <a:pt x="52" y="85"/>
                  </a:lnTo>
                  <a:lnTo>
                    <a:pt x="52" y="73"/>
                  </a:lnTo>
                  <a:lnTo>
                    <a:pt x="60" y="71"/>
                  </a:lnTo>
                  <a:lnTo>
                    <a:pt x="62" y="73"/>
                  </a:lnTo>
                  <a:lnTo>
                    <a:pt x="64" y="67"/>
                  </a:lnTo>
                  <a:lnTo>
                    <a:pt x="55" y="65"/>
                  </a:lnTo>
                  <a:lnTo>
                    <a:pt x="55" y="55"/>
                  </a:lnTo>
                  <a:lnTo>
                    <a:pt x="82" y="56"/>
                  </a:lnTo>
                  <a:lnTo>
                    <a:pt x="87" y="50"/>
                  </a:lnTo>
                  <a:lnTo>
                    <a:pt x="91" y="55"/>
                  </a:lnTo>
                  <a:lnTo>
                    <a:pt x="94" y="65"/>
                  </a:lnTo>
                  <a:lnTo>
                    <a:pt x="96" y="63"/>
                  </a:lnTo>
                  <a:lnTo>
                    <a:pt x="103" y="71"/>
                  </a:lnTo>
                  <a:lnTo>
                    <a:pt x="114" y="69"/>
                  </a:lnTo>
                  <a:lnTo>
                    <a:pt x="117" y="65"/>
                  </a:lnTo>
                  <a:lnTo>
                    <a:pt x="127" y="61"/>
                  </a:lnTo>
                  <a:lnTo>
                    <a:pt x="134" y="59"/>
                  </a:lnTo>
                  <a:lnTo>
                    <a:pt x="134" y="52"/>
                  </a:lnTo>
                  <a:lnTo>
                    <a:pt x="144" y="47"/>
                  </a:lnTo>
                  <a:lnTo>
                    <a:pt x="143" y="45"/>
                  </a:lnTo>
                  <a:lnTo>
                    <a:pt x="133" y="43"/>
                  </a:lnTo>
                  <a:lnTo>
                    <a:pt x="131" y="34"/>
                  </a:lnTo>
                  <a:lnTo>
                    <a:pt x="131" y="22"/>
                  </a:lnTo>
                  <a:lnTo>
                    <a:pt x="125" y="19"/>
                  </a:lnTo>
                  <a:lnTo>
                    <a:pt x="127" y="17"/>
                  </a:lnTo>
                  <a:lnTo>
                    <a:pt x="138" y="19"/>
                  </a:lnTo>
                  <a:lnTo>
                    <a:pt x="148" y="24"/>
                  </a:lnTo>
                  <a:lnTo>
                    <a:pt x="153" y="20"/>
                  </a:lnTo>
                  <a:lnTo>
                    <a:pt x="164" y="17"/>
                  </a:lnTo>
                  <a:lnTo>
                    <a:pt x="178" y="11"/>
                  </a:lnTo>
                  <a:lnTo>
                    <a:pt x="185" y="4"/>
                  </a:lnTo>
                  <a:lnTo>
                    <a:pt x="182" y="2"/>
                  </a:lnTo>
                  <a:lnTo>
                    <a:pt x="190" y="0"/>
                  </a:lnTo>
                  <a:lnTo>
                    <a:pt x="194" y="4"/>
                  </a:lnTo>
                  <a:lnTo>
                    <a:pt x="191" y="9"/>
                  </a:lnTo>
                  <a:lnTo>
                    <a:pt x="196" y="12"/>
                  </a:lnTo>
                  <a:lnTo>
                    <a:pt x="198" y="20"/>
                  </a:lnTo>
                  <a:lnTo>
                    <a:pt x="195" y="26"/>
                  </a:lnTo>
                  <a:lnTo>
                    <a:pt x="192" y="38"/>
                  </a:lnTo>
                  <a:lnTo>
                    <a:pt x="196" y="47"/>
                  </a:lnTo>
                  <a:lnTo>
                    <a:pt x="196" y="55"/>
                  </a:lnTo>
                  <a:lnTo>
                    <a:pt x="204" y="61"/>
                  </a:lnTo>
                  <a:lnTo>
                    <a:pt x="212" y="63"/>
                  </a:lnTo>
                  <a:lnTo>
                    <a:pt x="213" y="60"/>
                  </a:lnTo>
                  <a:lnTo>
                    <a:pt x="217" y="59"/>
                  </a:lnTo>
                  <a:lnTo>
                    <a:pt x="225" y="56"/>
                  </a:lnTo>
                  <a:lnTo>
                    <a:pt x="227" y="52"/>
                  </a:lnTo>
                  <a:lnTo>
                    <a:pt x="235" y="54"/>
                  </a:lnTo>
                  <a:lnTo>
                    <a:pt x="239" y="52"/>
                  </a:lnTo>
                  <a:lnTo>
                    <a:pt x="247" y="54"/>
                  </a:lnTo>
                  <a:lnTo>
                    <a:pt x="248" y="51"/>
                  </a:lnTo>
                  <a:lnTo>
                    <a:pt x="246" y="47"/>
                  </a:lnTo>
                  <a:lnTo>
                    <a:pt x="247" y="42"/>
                  </a:lnTo>
                  <a:lnTo>
                    <a:pt x="253" y="45"/>
                  </a:lnTo>
                  <a:lnTo>
                    <a:pt x="259" y="42"/>
                  </a:lnTo>
                  <a:lnTo>
                    <a:pt x="268" y="46"/>
                  </a:lnTo>
                  <a:lnTo>
                    <a:pt x="273" y="50"/>
                  </a:lnTo>
                  <a:lnTo>
                    <a:pt x="278" y="45"/>
                  </a:lnTo>
                  <a:lnTo>
                    <a:pt x="281" y="46"/>
                  </a:lnTo>
                  <a:lnTo>
                    <a:pt x="283" y="50"/>
                  </a:lnTo>
                  <a:lnTo>
                    <a:pt x="290" y="48"/>
                  </a:lnTo>
                  <a:lnTo>
                    <a:pt x="295" y="43"/>
                  </a:lnTo>
                  <a:lnTo>
                    <a:pt x="299" y="32"/>
                  </a:lnTo>
                  <a:lnTo>
                    <a:pt x="308" y="17"/>
                  </a:lnTo>
                  <a:lnTo>
                    <a:pt x="313" y="16"/>
                  </a:lnTo>
                  <a:lnTo>
                    <a:pt x="316" y="25"/>
                  </a:lnTo>
                  <a:lnTo>
                    <a:pt x="322" y="52"/>
                  </a:lnTo>
                  <a:lnTo>
                    <a:pt x="330" y="55"/>
                  </a:lnTo>
                  <a:lnTo>
                    <a:pt x="330" y="67"/>
                  </a:lnTo>
                  <a:lnTo>
                    <a:pt x="321" y="78"/>
                  </a:lnTo>
                  <a:lnTo>
                    <a:pt x="324" y="84"/>
                  </a:lnTo>
                  <a:lnTo>
                    <a:pt x="350" y="86"/>
                  </a:lnTo>
                  <a:lnTo>
                    <a:pt x="351" y="102"/>
                  </a:lnTo>
                  <a:lnTo>
                    <a:pt x="360" y="91"/>
                  </a:lnTo>
                  <a:lnTo>
                    <a:pt x="378" y="98"/>
                  </a:lnTo>
                  <a:lnTo>
                    <a:pt x="402" y="107"/>
                  </a:lnTo>
                  <a:lnTo>
                    <a:pt x="408" y="116"/>
                  </a:lnTo>
                  <a:lnTo>
                    <a:pt x="405" y="125"/>
                  </a:lnTo>
                  <a:lnTo>
                    <a:pt x="421" y="120"/>
                  </a:lnTo>
                  <a:lnTo>
                    <a:pt x="448" y="129"/>
                  </a:lnTo>
                  <a:lnTo>
                    <a:pt x="470" y="128"/>
                  </a:lnTo>
                  <a:lnTo>
                    <a:pt x="490" y="141"/>
                  </a:lnTo>
                  <a:lnTo>
                    <a:pt x="508" y="159"/>
                  </a:lnTo>
                  <a:lnTo>
                    <a:pt x="518" y="163"/>
                  </a:lnTo>
                  <a:lnTo>
                    <a:pt x="531" y="163"/>
                  </a:lnTo>
                  <a:lnTo>
                    <a:pt x="537" y="168"/>
                  </a:lnTo>
                  <a:lnTo>
                    <a:pt x="541" y="189"/>
                  </a:lnTo>
                  <a:lnTo>
                    <a:pt x="543" y="198"/>
                  </a:lnTo>
                  <a:lnTo>
                    <a:pt x="539" y="224"/>
                  </a:lnTo>
                  <a:lnTo>
                    <a:pt x="533" y="234"/>
                  </a:lnTo>
                  <a:lnTo>
                    <a:pt x="512" y="255"/>
                  </a:lnTo>
                  <a:lnTo>
                    <a:pt x="505" y="275"/>
                  </a:lnTo>
                  <a:lnTo>
                    <a:pt x="495" y="288"/>
                  </a:lnTo>
                  <a:lnTo>
                    <a:pt x="491" y="288"/>
                  </a:lnTo>
                  <a:lnTo>
                    <a:pt x="489" y="299"/>
                  </a:lnTo>
                  <a:lnTo>
                    <a:pt x="490" y="329"/>
                  </a:lnTo>
                  <a:lnTo>
                    <a:pt x="487" y="353"/>
                  </a:lnTo>
                  <a:lnTo>
                    <a:pt x="487" y="364"/>
                  </a:lnTo>
                  <a:lnTo>
                    <a:pt x="482" y="371"/>
                  </a:lnTo>
                  <a:lnTo>
                    <a:pt x="482" y="390"/>
                  </a:lnTo>
                  <a:lnTo>
                    <a:pt x="469" y="411"/>
                  </a:lnTo>
                  <a:lnTo>
                    <a:pt x="468" y="428"/>
                  </a:lnTo>
                  <a:lnTo>
                    <a:pt x="457" y="435"/>
                  </a:lnTo>
                  <a:lnTo>
                    <a:pt x="455" y="444"/>
                  </a:lnTo>
                  <a:lnTo>
                    <a:pt x="441" y="444"/>
                  </a:lnTo>
                  <a:lnTo>
                    <a:pt x="418" y="450"/>
                  </a:lnTo>
                  <a:lnTo>
                    <a:pt x="411" y="457"/>
                  </a:lnTo>
                  <a:lnTo>
                    <a:pt x="395" y="462"/>
                  </a:lnTo>
                  <a:lnTo>
                    <a:pt x="381" y="474"/>
                  </a:lnTo>
                  <a:lnTo>
                    <a:pt x="370" y="490"/>
                  </a:lnTo>
                  <a:lnTo>
                    <a:pt x="370" y="502"/>
                  </a:lnTo>
                  <a:lnTo>
                    <a:pt x="373" y="510"/>
                  </a:lnTo>
                  <a:lnTo>
                    <a:pt x="373" y="527"/>
                  </a:lnTo>
                  <a:lnTo>
                    <a:pt x="370" y="535"/>
                  </a:lnTo>
                  <a:lnTo>
                    <a:pt x="361" y="542"/>
                  </a:lnTo>
                  <a:lnTo>
                    <a:pt x="351" y="570"/>
                  </a:lnTo>
                  <a:lnTo>
                    <a:pt x="340" y="583"/>
                  </a:lnTo>
                  <a:lnTo>
                    <a:pt x="333" y="591"/>
                  </a:lnTo>
                  <a:lnTo>
                    <a:pt x="329" y="605"/>
                  </a:lnTo>
                  <a:lnTo>
                    <a:pt x="322" y="614"/>
                  </a:lnTo>
                  <a:close/>
                </a:path>
              </a:pathLst>
            </a:custGeom>
            <a:solidFill>
              <a:srgbClr val="D5FC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4" name="Freeform 40">
              <a:extLst>
                <a:ext uri="{FF2B5EF4-FFF2-40B4-BE49-F238E27FC236}">
                  <a16:creationId xmlns:a16="http://schemas.microsoft.com/office/drawing/2014/main" id="{322165FB-7D3A-3210-F1C3-7CEC7205EBC8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9876" y="3186113"/>
              <a:ext cx="276225" cy="327025"/>
            </a:xfrm>
            <a:custGeom>
              <a:avLst/>
              <a:gdLst>
                <a:gd name="T0" fmla="*/ 0 w 174"/>
                <a:gd name="T1" fmla="*/ 18 h 206"/>
                <a:gd name="T2" fmla="*/ 10 w 174"/>
                <a:gd name="T3" fmla="*/ 19 h 206"/>
                <a:gd name="T4" fmla="*/ 17 w 174"/>
                <a:gd name="T5" fmla="*/ 19 h 206"/>
                <a:gd name="T6" fmla="*/ 21 w 174"/>
                <a:gd name="T7" fmla="*/ 15 h 206"/>
                <a:gd name="T8" fmla="*/ 32 w 174"/>
                <a:gd name="T9" fmla="*/ 9 h 206"/>
                <a:gd name="T10" fmla="*/ 39 w 174"/>
                <a:gd name="T11" fmla="*/ 2 h 206"/>
                <a:gd name="T12" fmla="*/ 57 w 174"/>
                <a:gd name="T13" fmla="*/ 0 h 206"/>
                <a:gd name="T14" fmla="*/ 56 w 174"/>
                <a:gd name="T15" fmla="*/ 13 h 206"/>
                <a:gd name="T16" fmla="*/ 58 w 174"/>
                <a:gd name="T17" fmla="*/ 18 h 206"/>
                <a:gd name="T18" fmla="*/ 58 w 174"/>
                <a:gd name="T19" fmla="*/ 28 h 206"/>
                <a:gd name="T20" fmla="*/ 73 w 174"/>
                <a:gd name="T21" fmla="*/ 43 h 206"/>
                <a:gd name="T22" fmla="*/ 89 w 174"/>
                <a:gd name="T23" fmla="*/ 45 h 206"/>
                <a:gd name="T24" fmla="*/ 95 w 174"/>
                <a:gd name="T25" fmla="*/ 50 h 206"/>
                <a:gd name="T26" fmla="*/ 104 w 174"/>
                <a:gd name="T27" fmla="*/ 54 h 206"/>
                <a:gd name="T28" fmla="*/ 110 w 174"/>
                <a:gd name="T29" fmla="*/ 58 h 206"/>
                <a:gd name="T30" fmla="*/ 119 w 174"/>
                <a:gd name="T31" fmla="*/ 58 h 206"/>
                <a:gd name="T32" fmla="*/ 127 w 174"/>
                <a:gd name="T33" fmla="*/ 63 h 206"/>
                <a:gd name="T34" fmla="*/ 128 w 174"/>
                <a:gd name="T35" fmla="*/ 72 h 206"/>
                <a:gd name="T36" fmla="*/ 132 w 174"/>
                <a:gd name="T37" fmla="*/ 78 h 206"/>
                <a:gd name="T38" fmla="*/ 132 w 174"/>
                <a:gd name="T39" fmla="*/ 83 h 206"/>
                <a:gd name="T40" fmla="*/ 128 w 174"/>
                <a:gd name="T41" fmla="*/ 84 h 206"/>
                <a:gd name="T42" fmla="*/ 134 w 174"/>
                <a:gd name="T43" fmla="*/ 102 h 206"/>
                <a:gd name="T44" fmla="*/ 162 w 174"/>
                <a:gd name="T45" fmla="*/ 104 h 206"/>
                <a:gd name="T46" fmla="*/ 161 w 174"/>
                <a:gd name="T47" fmla="*/ 111 h 206"/>
                <a:gd name="T48" fmla="*/ 162 w 174"/>
                <a:gd name="T49" fmla="*/ 118 h 206"/>
                <a:gd name="T50" fmla="*/ 169 w 174"/>
                <a:gd name="T51" fmla="*/ 123 h 206"/>
                <a:gd name="T52" fmla="*/ 174 w 174"/>
                <a:gd name="T53" fmla="*/ 132 h 206"/>
                <a:gd name="T54" fmla="*/ 173 w 174"/>
                <a:gd name="T55" fmla="*/ 144 h 206"/>
                <a:gd name="T56" fmla="*/ 169 w 174"/>
                <a:gd name="T57" fmla="*/ 152 h 206"/>
                <a:gd name="T58" fmla="*/ 171 w 174"/>
                <a:gd name="T59" fmla="*/ 161 h 206"/>
                <a:gd name="T60" fmla="*/ 167 w 174"/>
                <a:gd name="T61" fmla="*/ 165 h 206"/>
                <a:gd name="T62" fmla="*/ 166 w 174"/>
                <a:gd name="T63" fmla="*/ 160 h 206"/>
                <a:gd name="T64" fmla="*/ 153 w 174"/>
                <a:gd name="T65" fmla="*/ 150 h 206"/>
                <a:gd name="T66" fmla="*/ 140 w 174"/>
                <a:gd name="T67" fmla="*/ 150 h 206"/>
                <a:gd name="T68" fmla="*/ 117 w 174"/>
                <a:gd name="T69" fmla="*/ 156 h 206"/>
                <a:gd name="T70" fmla="*/ 111 w 174"/>
                <a:gd name="T71" fmla="*/ 170 h 206"/>
                <a:gd name="T72" fmla="*/ 111 w 174"/>
                <a:gd name="T73" fmla="*/ 178 h 206"/>
                <a:gd name="T74" fmla="*/ 109 w 174"/>
                <a:gd name="T75" fmla="*/ 197 h 206"/>
                <a:gd name="T76" fmla="*/ 106 w 174"/>
                <a:gd name="T77" fmla="*/ 193 h 206"/>
                <a:gd name="T78" fmla="*/ 91 w 174"/>
                <a:gd name="T79" fmla="*/ 193 h 206"/>
                <a:gd name="T80" fmla="*/ 87 w 174"/>
                <a:gd name="T81" fmla="*/ 206 h 206"/>
                <a:gd name="T82" fmla="*/ 78 w 174"/>
                <a:gd name="T83" fmla="*/ 195 h 206"/>
                <a:gd name="T84" fmla="*/ 60 w 174"/>
                <a:gd name="T85" fmla="*/ 191 h 206"/>
                <a:gd name="T86" fmla="*/ 49 w 174"/>
                <a:gd name="T87" fmla="*/ 205 h 206"/>
                <a:gd name="T88" fmla="*/ 39 w 174"/>
                <a:gd name="T89" fmla="*/ 206 h 206"/>
                <a:gd name="T90" fmla="*/ 32 w 174"/>
                <a:gd name="T91" fmla="*/ 184 h 206"/>
                <a:gd name="T92" fmla="*/ 23 w 174"/>
                <a:gd name="T93" fmla="*/ 167 h 206"/>
                <a:gd name="T94" fmla="*/ 26 w 174"/>
                <a:gd name="T95" fmla="*/ 152 h 206"/>
                <a:gd name="T96" fmla="*/ 18 w 174"/>
                <a:gd name="T97" fmla="*/ 145 h 206"/>
                <a:gd name="T98" fmla="*/ 14 w 174"/>
                <a:gd name="T99" fmla="*/ 135 h 206"/>
                <a:gd name="T100" fmla="*/ 8 w 174"/>
                <a:gd name="T101" fmla="*/ 123 h 206"/>
                <a:gd name="T102" fmla="*/ 14 w 174"/>
                <a:gd name="T103" fmla="*/ 106 h 206"/>
                <a:gd name="T104" fmla="*/ 8 w 174"/>
                <a:gd name="T105" fmla="*/ 93 h 206"/>
                <a:gd name="T106" fmla="*/ 9 w 174"/>
                <a:gd name="T107" fmla="*/ 87 h 206"/>
                <a:gd name="T108" fmla="*/ 8 w 174"/>
                <a:gd name="T109" fmla="*/ 82 h 206"/>
                <a:gd name="T110" fmla="*/ 11 w 174"/>
                <a:gd name="T111" fmla="*/ 75 h 206"/>
                <a:gd name="T112" fmla="*/ 10 w 174"/>
                <a:gd name="T113" fmla="*/ 61 h 206"/>
                <a:gd name="T114" fmla="*/ 10 w 174"/>
                <a:gd name="T115" fmla="*/ 49 h 206"/>
                <a:gd name="T116" fmla="*/ 13 w 174"/>
                <a:gd name="T117" fmla="*/ 45 h 206"/>
                <a:gd name="T118" fmla="*/ 0 w 174"/>
                <a:gd name="T119" fmla="*/ 18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4" h="206">
                  <a:moveTo>
                    <a:pt x="0" y="18"/>
                  </a:moveTo>
                  <a:lnTo>
                    <a:pt x="10" y="19"/>
                  </a:lnTo>
                  <a:lnTo>
                    <a:pt x="17" y="19"/>
                  </a:lnTo>
                  <a:lnTo>
                    <a:pt x="21" y="15"/>
                  </a:lnTo>
                  <a:lnTo>
                    <a:pt x="32" y="9"/>
                  </a:lnTo>
                  <a:lnTo>
                    <a:pt x="39" y="2"/>
                  </a:lnTo>
                  <a:lnTo>
                    <a:pt x="57" y="0"/>
                  </a:lnTo>
                  <a:lnTo>
                    <a:pt x="56" y="13"/>
                  </a:lnTo>
                  <a:lnTo>
                    <a:pt x="58" y="18"/>
                  </a:lnTo>
                  <a:lnTo>
                    <a:pt x="58" y="28"/>
                  </a:lnTo>
                  <a:lnTo>
                    <a:pt x="73" y="43"/>
                  </a:lnTo>
                  <a:lnTo>
                    <a:pt x="89" y="45"/>
                  </a:lnTo>
                  <a:lnTo>
                    <a:pt x="95" y="50"/>
                  </a:lnTo>
                  <a:lnTo>
                    <a:pt x="104" y="54"/>
                  </a:lnTo>
                  <a:lnTo>
                    <a:pt x="110" y="58"/>
                  </a:lnTo>
                  <a:lnTo>
                    <a:pt x="119" y="58"/>
                  </a:lnTo>
                  <a:lnTo>
                    <a:pt x="127" y="63"/>
                  </a:lnTo>
                  <a:lnTo>
                    <a:pt x="128" y="72"/>
                  </a:lnTo>
                  <a:lnTo>
                    <a:pt x="132" y="78"/>
                  </a:lnTo>
                  <a:lnTo>
                    <a:pt x="132" y="83"/>
                  </a:lnTo>
                  <a:lnTo>
                    <a:pt x="128" y="84"/>
                  </a:lnTo>
                  <a:lnTo>
                    <a:pt x="134" y="102"/>
                  </a:lnTo>
                  <a:lnTo>
                    <a:pt x="162" y="104"/>
                  </a:lnTo>
                  <a:lnTo>
                    <a:pt x="161" y="111"/>
                  </a:lnTo>
                  <a:lnTo>
                    <a:pt x="162" y="118"/>
                  </a:lnTo>
                  <a:lnTo>
                    <a:pt x="169" y="123"/>
                  </a:lnTo>
                  <a:lnTo>
                    <a:pt x="174" y="132"/>
                  </a:lnTo>
                  <a:lnTo>
                    <a:pt x="173" y="144"/>
                  </a:lnTo>
                  <a:lnTo>
                    <a:pt x="169" y="152"/>
                  </a:lnTo>
                  <a:lnTo>
                    <a:pt x="171" y="161"/>
                  </a:lnTo>
                  <a:lnTo>
                    <a:pt x="167" y="165"/>
                  </a:lnTo>
                  <a:lnTo>
                    <a:pt x="166" y="160"/>
                  </a:lnTo>
                  <a:lnTo>
                    <a:pt x="153" y="150"/>
                  </a:lnTo>
                  <a:lnTo>
                    <a:pt x="140" y="150"/>
                  </a:lnTo>
                  <a:lnTo>
                    <a:pt x="117" y="156"/>
                  </a:lnTo>
                  <a:lnTo>
                    <a:pt x="111" y="170"/>
                  </a:lnTo>
                  <a:lnTo>
                    <a:pt x="111" y="178"/>
                  </a:lnTo>
                  <a:lnTo>
                    <a:pt x="109" y="197"/>
                  </a:lnTo>
                  <a:lnTo>
                    <a:pt x="106" y="193"/>
                  </a:lnTo>
                  <a:lnTo>
                    <a:pt x="91" y="193"/>
                  </a:lnTo>
                  <a:lnTo>
                    <a:pt x="87" y="206"/>
                  </a:lnTo>
                  <a:lnTo>
                    <a:pt x="78" y="195"/>
                  </a:lnTo>
                  <a:lnTo>
                    <a:pt x="60" y="191"/>
                  </a:lnTo>
                  <a:lnTo>
                    <a:pt x="49" y="205"/>
                  </a:lnTo>
                  <a:lnTo>
                    <a:pt x="39" y="206"/>
                  </a:lnTo>
                  <a:lnTo>
                    <a:pt x="32" y="184"/>
                  </a:lnTo>
                  <a:lnTo>
                    <a:pt x="23" y="167"/>
                  </a:lnTo>
                  <a:lnTo>
                    <a:pt x="26" y="152"/>
                  </a:lnTo>
                  <a:lnTo>
                    <a:pt x="18" y="145"/>
                  </a:lnTo>
                  <a:lnTo>
                    <a:pt x="14" y="135"/>
                  </a:lnTo>
                  <a:lnTo>
                    <a:pt x="8" y="123"/>
                  </a:lnTo>
                  <a:lnTo>
                    <a:pt x="14" y="106"/>
                  </a:lnTo>
                  <a:lnTo>
                    <a:pt x="8" y="93"/>
                  </a:lnTo>
                  <a:lnTo>
                    <a:pt x="9" y="87"/>
                  </a:lnTo>
                  <a:lnTo>
                    <a:pt x="8" y="82"/>
                  </a:lnTo>
                  <a:lnTo>
                    <a:pt x="11" y="75"/>
                  </a:lnTo>
                  <a:lnTo>
                    <a:pt x="10" y="61"/>
                  </a:lnTo>
                  <a:lnTo>
                    <a:pt x="10" y="49"/>
                  </a:lnTo>
                  <a:lnTo>
                    <a:pt x="13" y="45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CEF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5" name="Freeform 41">
              <a:extLst>
                <a:ext uri="{FF2B5EF4-FFF2-40B4-BE49-F238E27FC236}">
                  <a16:creationId xmlns:a16="http://schemas.microsoft.com/office/drawing/2014/main" id="{C05CE858-BC05-84D6-7078-B9CF98346AFB}"/>
                </a:ext>
              </a:extLst>
            </p:cNvPr>
            <p:cNvSpPr>
              <a:spLocks/>
            </p:cNvSpPr>
            <p:nvPr/>
          </p:nvSpPr>
          <p:spPr bwMode="auto">
            <a:xfrm>
              <a:off x="2541588" y="2944813"/>
              <a:ext cx="290513" cy="457200"/>
            </a:xfrm>
            <a:custGeom>
              <a:avLst/>
              <a:gdLst>
                <a:gd name="T0" fmla="*/ 147 w 183"/>
                <a:gd name="T1" fmla="*/ 66 h 288"/>
                <a:gd name="T2" fmla="*/ 134 w 183"/>
                <a:gd name="T3" fmla="*/ 71 h 288"/>
                <a:gd name="T4" fmla="*/ 117 w 183"/>
                <a:gd name="T5" fmla="*/ 89 h 288"/>
                <a:gd name="T6" fmla="*/ 115 w 183"/>
                <a:gd name="T7" fmla="*/ 104 h 288"/>
                <a:gd name="T8" fmla="*/ 109 w 183"/>
                <a:gd name="T9" fmla="*/ 114 h 288"/>
                <a:gd name="T10" fmla="*/ 112 w 183"/>
                <a:gd name="T11" fmla="*/ 131 h 288"/>
                <a:gd name="T12" fmla="*/ 115 w 183"/>
                <a:gd name="T13" fmla="*/ 148 h 288"/>
                <a:gd name="T14" fmla="*/ 131 w 183"/>
                <a:gd name="T15" fmla="*/ 157 h 288"/>
                <a:gd name="T16" fmla="*/ 154 w 183"/>
                <a:gd name="T17" fmla="*/ 148 h 288"/>
                <a:gd name="T18" fmla="*/ 161 w 183"/>
                <a:gd name="T19" fmla="*/ 172 h 288"/>
                <a:gd name="T20" fmla="*/ 182 w 183"/>
                <a:gd name="T21" fmla="*/ 197 h 288"/>
                <a:gd name="T22" fmla="*/ 179 w 183"/>
                <a:gd name="T23" fmla="*/ 213 h 288"/>
                <a:gd name="T24" fmla="*/ 177 w 183"/>
                <a:gd name="T25" fmla="*/ 234 h 288"/>
                <a:gd name="T26" fmla="*/ 177 w 183"/>
                <a:gd name="T27" fmla="*/ 245 h 288"/>
                <a:gd name="T28" fmla="*/ 177 w 183"/>
                <a:gd name="T29" fmla="*/ 275 h 288"/>
                <a:gd name="T30" fmla="*/ 166 w 183"/>
                <a:gd name="T31" fmla="*/ 288 h 288"/>
                <a:gd name="T32" fmla="*/ 149 w 183"/>
                <a:gd name="T33" fmla="*/ 271 h 288"/>
                <a:gd name="T34" fmla="*/ 95 w 183"/>
                <a:gd name="T35" fmla="*/ 239 h 288"/>
                <a:gd name="T36" fmla="*/ 78 w 183"/>
                <a:gd name="T37" fmla="*/ 217 h 288"/>
                <a:gd name="T38" fmla="*/ 65 w 183"/>
                <a:gd name="T39" fmla="*/ 191 h 288"/>
                <a:gd name="T40" fmla="*/ 35 w 183"/>
                <a:gd name="T41" fmla="*/ 131 h 288"/>
                <a:gd name="T42" fmla="*/ 23 w 183"/>
                <a:gd name="T43" fmla="*/ 111 h 288"/>
                <a:gd name="T44" fmla="*/ 2 w 183"/>
                <a:gd name="T45" fmla="*/ 96 h 288"/>
                <a:gd name="T46" fmla="*/ 0 w 183"/>
                <a:gd name="T47" fmla="*/ 74 h 288"/>
                <a:gd name="T48" fmla="*/ 15 w 183"/>
                <a:gd name="T49" fmla="*/ 52 h 288"/>
                <a:gd name="T50" fmla="*/ 13 w 183"/>
                <a:gd name="T51" fmla="*/ 62 h 288"/>
                <a:gd name="T52" fmla="*/ 19 w 183"/>
                <a:gd name="T53" fmla="*/ 67 h 288"/>
                <a:gd name="T54" fmla="*/ 31 w 183"/>
                <a:gd name="T55" fmla="*/ 76 h 288"/>
                <a:gd name="T56" fmla="*/ 40 w 183"/>
                <a:gd name="T57" fmla="*/ 59 h 288"/>
                <a:gd name="T58" fmla="*/ 65 w 183"/>
                <a:gd name="T59" fmla="*/ 40 h 288"/>
                <a:gd name="T60" fmla="*/ 84 w 183"/>
                <a:gd name="T61" fmla="*/ 14 h 288"/>
                <a:gd name="T62" fmla="*/ 86 w 183"/>
                <a:gd name="T63" fmla="*/ 0 h 288"/>
                <a:gd name="T64" fmla="*/ 100 w 183"/>
                <a:gd name="T65" fmla="*/ 14 h 288"/>
                <a:gd name="T66" fmla="*/ 114 w 183"/>
                <a:gd name="T67" fmla="*/ 35 h 288"/>
                <a:gd name="T68" fmla="*/ 132 w 183"/>
                <a:gd name="T69" fmla="*/ 33 h 288"/>
                <a:gd name="T70" fmla="*/ 145 w 183"/>
                <a:gd name="T71" fmla="*/ 35 h 288"/>
                <a:gd name="T72" fmla="*/ 148 w 183"/>
                <a:gd name="T73" fmla="*/ 57 h 288"/>
                <a:gd name="T74" fmla="*/ 160 w 183"/>
                <a:gd name="T75" fmla="*/ 66 h 2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83" h="288">
                  <a:moveTo>
                    <a:pt x="160" y="66"/>
                  </a:moveTo>
                  <a:lnTo>
                    <a:pt x="147" y="66"/>
                  </a:lnTo>
                  <a:lnTo>
                    <a:pt x="145" y="68"/>
                  </a:lnTo>
                  <a:lnTo>
                    <a:pt x="134" y="71"/>
                  </a:lnTo>
                  <a:lnTo>
                    <a:pt x="118" y="81"/>
                  </a:lnTo>
                  <a:lnTo>
                    <a:pt x="117" y="89"/>
                  </a:lnTo>
                  <a:lnTo>
                    <a:pt x="114" y="94"/>
                  </a:lnTo>
                  <a:lnTo>
                    <a:pt x="115" y="104"/>
                  </a:lnTo>
                  <a:lnTo>
                    <a:pt x="108" y="107"/>
                  </a:lnTo>
                  <a:lnTo>
                    <a:pt x="109" y="114"/>
                  </a:lnTo>
                  <a:lnTo>
                    <a:pt x="105" y="117"/>
                  </a:lnTo>
                  <a:lnTo>
                    <a:pt x="112" y="131"/>
                  </a:lnTo>
                  <a:lnTo>
                    <a:pt x="118" y="140"/>
                  </a:lnTo>
                  <a:lnTo>
                    <a:pt x="115" y="148"/>
                  </a:lnTo>
                  <a:lnTo>
                    <a:pt x="126" y="148"/>
                  </a:lnTo>
                  <a:lnTo>
                    <a:pt x="131" y="157"/>
                  </a:lnTo>
                  <a:lnTo>
                    <a:pt x="144" y="157"/>
                  </a:lnTo>
                  <a:lnTo>
                    <a:pt x="154" y="148"/>
                  </a:lnTo>
                  <a:lnTo>
                    <a:pt x="154" y="171"/>
                  </a:lnTo>
                  <a:lnTo>
                    <a:pt x="161" y="172"/>
                  </a:lnTo>
                  <a:lnTo>
                    <a:pt x="169" y="170"/>
                  </a:lnTo>
                  <a:lnTo>
                    <a:pt x="182" y="197"/>
                  </a:lnTo>
                  <a:lnTo>
                    <a:pt x="179" y="201"/>
                  </a:lnTo>
                  <a:lnTo>
                    <a:pt x="179" y="213"/>
                  </a:lnTo>
                  <a:lnTo>
                    <a:pt x="180" y="227"/>
                  </a:lnTo>
                  <a:lnTo>
                    <a:pt x="177" y="234"/>
                  </a:lnTo>
                  <a:lnTo>
                    <a:pt x="178" y="239"/>
                  </a:lnTo>
                  <a:lnTo>
                    <a:pt x="177" y="245"/>
                  </a:lnTo>
                  <a:lnTo>
                    <a:pt x="183" y="258"/>
                  </a:lnTo>
                  <a:lnTo>
                    <a:pt x="177" y="275"/>
                  </a:lnTo>
                  <a:lnTo>
                    <a:pt x="174" y="283"/>
                  </a:lnTo>
                  <a:lnTo>
                    <a:pt x="166" y="288"/>
                  </a:lnTo>
                  <a:lnTo>
                    <a:pt x="152" y="278"/>
                  </a:lnTo>
                  <a:lnTo>
                    <a:pt x="149" y="271"/>
                  </a:lnTo>
                  <a:lnTo>
                    <a:pt x="121" y="257"/>
                  </a:lnTo>
                  <a:lnTo>
                    <a:pt x="95" y="239"/>
                  </a:lnTo>
                  <a:lnTo>
                    <a:pt x="83" y="230"/>
                  </a:lnTo>
                  <a:lnTo>
                    <a:pt x="78" y="217"/>
                  </a:lnTo>
                  <a:lnTo>
                    <a:pt x="79" y="211"/>
                  </a:lnTo>
                  <a:lnTo>
                    <a:pt x="65" y="191"/>
                  </a:lnTo>
                  <a:lnTo>
                    <a:pt x="51" y="162"/>
                  </a:lnTo>
                  <a:lnTo>
                    <a:pt x="35" y="131"/>
                  </a:lnTo>
                  <a:lnTo>
                    <a:pt x="28" y="123"/>
                  </a:lnTo>
                  <a:lnTo>
                    <a:pt x="23" y="111"/>
                  </a:lnTo>
                  <a:lnTo>
                    <a:pt x="13" y="102"/>
                  </a:lnTo>
                  <a:lnTo>
                    <a:pt x="2" y="96"/>
                  </a:lnTo>
                  <a:lnTo>
                    <a:pt x="8" y="88"/>
                  </a:lnTo>
                  <a:lnTo>
                    <a:pt x="0" y="74"/>
                  </a:lnTo>
                  <a:lnTo>
                    <a:pt x="4" y="62"/>
                  </a:lnTo>
                  <a:lnTo>
                    <a:pt x="15" y="52"/>
                  </a:lnTo>
                  <a:lnTo>
                    <a:pt x="17" y="58"/>
                  </a:lnTo>
                  <a:lnTo>
                    <a:pt x="13" y="62"/>
                  </a:lnTo>
                  <a:lnTo>
                    <a:pt x="13" y="68"/>
                  </a:lnTo>
                  <a:lnTo>
                    <a:pt x="19" y="67"/>
                  </a:lnTo>
                  <a:lnTo>
                    <a:pt x="25" y="68"/>
                  </a:lnTo>
                  <a:lnTo>
                    <a:pt x="31" y="76"/>
                  </a:lnTo>
                  <a:lnTo>
                    <a:pt x="39" y="71"/>
                  </a:lnTo>
                  <a:lnTo>
                    <a:pt x="40" y="59"/>
                  </a:lnTo>
                  <a:lnTo>
                    <a:pt x="49" y="45"/>
                  </a:lnTo>
                  <a:lnTo>
                    <a:pt x="65" y="40"/>
                  </a:lnTo>
                  <a:lnTo>
                    <a:pt x="80" y="23"/>
                  </a:lnTo>
                  <a:lnTo>
                    <a:pt x="84" y="14"/>
                  </a:lnTo>
                  <a:lnTo>
                    <a:pt x="83" y="1"/>
                  </a:lnTo>
                  <a:lnTo>
                    <a:pt x="86" y="0"/>
                  </a:lnTo>
                  <a:lnTo>
                    <a:pt x="95" y="7"/>
                  </a:lnTo>
                  <a:lnTo>
                    <a:pt x="100" y="14"/>
                  </a:lnTo>
                  <a:lnTo>
                    <a:pt x="106" y="18"/>
                  </a:lnTo>
                  <a:lnTo>
                    <a:pt x="114" y="35"/>
                  </a:lnTo>
                  <a:lnTo>
                    <a:pt x="125" y="37"/>
                  </a:lnTo>
                  <a:lnTo>
                    <a:pt x="132" y="33"/>
                  </a:lnTo>
                  <a:lnTo>
                    <a:pt x="138" y="36"/>
                  </a:lnTo>
                  <a:lnTo>
                    <a:pt x="145" y="35"/>
                  </a:lnTo>
                  <a:lnTo>
                    <a:pt x="157" y="42"/>
                  </a:lnTo>
                  <a:lnTo>
                    <a:pt x="148" y="57"/>
                  </a:lnTo>
                  <a:lnTo>
                    <a:pt x="152" y="58"/>
                  </a:lnTo>
                  <a:lnTo>
                    <a:pt x="160" y="66"/>
                  </a:lnTo>
                  <a:close/>
                </a:path>
              </a:pathLst>
            </a:custGeom>
            <a:solidFill>
              <a:srgbClr val="E4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6" name="Freeform 42">
              <a:extLst>
                <a:ext uri="{FF2B5EF4-FFF2-40B4-BE49-F238E27FC236}">
                  <a16:creationId xmlns:a16="http://schemas.microsoft.com/office/drawing/2014/main" id="{BECF445A-5FD2-A8D1-4927-01A019B0F575}"/>
                </a:ext>
              </a:extLst>
            </p:cNvPr>
            <p:cNvSpPr>
              <a:spLocks/>
            </p:cNvSpPr>
            <p:nvPr/>
          </p:nvSpPr>
          <p:spPr bwMode="auto">
            <a:xfrm>
              <a:off x="2592388" y="2630488"/>
              <a:ext cx="268288" cy="419100"/>
            </a:xfrm>
            <a:custGeom>
              <a:avLst/>
              <a:gdLst>
                <a:gd name="T0" fmla="*/ 167 w 169"/>
                <a:gd name="T1" fmla="*/ 179 h 264"/>
                <a:gd name="T2" fmla="*/ 160 w 169"/>
                <a:gd name="T3" fmla="*/ 164 h 264"/>
                <a:gd name="T4" fmla="*/ 128 w 169"/>
                <a:gd name="T5" fmla="*/ 169 h 264"/>
                <a:gd name="T6" fmla="*/ 137 w 169"/>
                <a:gd name="T7" fmla="*/ 181 h 264"/>
                <a:gd name="T8" fmla="*/ 133 w 169"/>
                <a:gd name="T9" fmla="*/ 185 h 264"/>
                <a:gd name="T10" fmla="*/ 125 w 169"/>
                <a:gd name="T11" fmla="*/ 199 h 264"/>
                <a:gd name="T12" fmla="*/ 133 w 169"/>
                <a:gd name="T13" fmla="*/ 213 h 264"/>
                <a:gd name="T14" fmla="*/ 128 w 169"/>
                <a:gd name="T15" fmla="*/ 264 h 264"/>
                <a:gd name="T16" fmla="*/ 116 w 169"/>
                <a:gd name="T17" fmla="*/ 255 h 264"/>
                <a:gd name="T18" fmla="*/ 113 w 169"/>
                <a:gd name="T19" fmla="*/ 233 h 264"/>
                <a:gd name="T20" fmla="*/ 100 w 169"/>
                <a:gd name="T21" fmla="*/ 231 h 264"/>
                <a:gd name="T22" fmla="*/ 82 w 169"/>
                <a:gd name="T23" fmla="*/ 233 h 264"/>
                <a:gd name="T24" fmla="*/ 68 w 169"/>
                <a:gd name="T25" fmla="*/ 212 h 264"/>
                <a:gd name="T26" fmla="*/ 54 w 169"/>
                <a:gd name="T27" fmla="*/ 198 h 264"/>
                <a:gd name="T28" fmla="*/ 44 w 169"/>
                <a:gd name="T29" fmla="*/ 195 h 264"/>
                <a:gd name="T30" fmla="*/ 34 w 169"/>
                <a:gd name="T31" fmla="*/ 192 h 264"/>
                <a:gd name="T32" fmla="*/ 19 w 169"/>
                <a:gd name="T33" fmla="*/ 183 h 264"/>
                <a:gd name="T34" fmla="*/ 2 w 169"/>
                <a:gd name="T35" fmla="*/ 175 h 264"/>
                <a:gd name="T36" fmla="*/ 6 w 169"/>
                <a:gd name="T37" fmla="*/ 169 h 264"/>
                <a:gd name="T38" fmla="*/ 8 w 169"/>
                <a:gd name="T39" fmla="*/ 155 h 264"/>
                <a:gd name="T40" fmla="*/ 21 w 169"/>
                <a:gd name="T41" fmla="*/ 144 h 264"/>
                <a:gd name="T42" fmla="*/ 21 w 169"/>
                <a:gd name="T43" fmla="*/ 133 h 264"/>
                <a:gd name="T44" fmla="*/ 21 w 169"/>
                <a:gd name="T45" fmla="*/ 109 h 264"/>
                <a:gd name="T46" fmla="*/ 24 w 169"/>
                <a:gd name="T47" fmla="*/ 91 h 264"/>
                <a:gd name="T48" fmla="*/ 20 w 169"/>
                <a:gd name="T49" fmla="*/ 75 h 264"/>
                <a:gd name="T50" fmla="*/ 28 w 169"/>
                <a:gd name="T51" fmla="*/ 71 h 264"/>
                <a:gd name="T52" fmla="*/ 26 w 169"/>
                <a:gd name="T53" fmla="*/ 60 h 264"/>
                <a:gd name="T54" fmla="*/ 46 w 169"/>
                <a:gd name="T55" fmla="*/ 49 h 264"/>
                <a:gd name="T56" fmla="*/ 51 w 169"/>
                <a:gd name="T57" fmla="*/ 43 h 264"/>
                <a:gd name="T58" fmla="*/ 63 w 169"/>
                <a:gd name="T59" fmla="*/ 22 h 264"/>
                <a:gd name="T60" fmla="*/ 73 w 169"/>
                <a:gd name="T61" fmla="*/ 18 h 264"/>
                <a:gd name="T62" fmla="*/ 95 w 169"/>
                <a:gd name="T63" fmla="*/ 12 h 264"/>
                <a:gd name="T64" fmla="*/ 108 w 169"/>
                <a:gd name="T65" fmla="*/ 0 h 264"/>
                <a:gd name="T66" fmla="*/ 115 w 169"/>
                <a:gd name="T67" fmla="*/ 5 h 264"/>
                <a:gd name="T68" fmla="*/ 104 w 169"/>
                <a:gd name="T69" fmla="*/ 14 h 264"/>
                <a:gd name="T70" fmla="*/ 94 w 169"/>
                <a:gd name="T71" fmla="*/ 26 h 264"/>
                <a:gd name="T72" fmla="*/ 87 w 169"/>
                <a:gd name="T73" fmla="*/ 43 h 264"/>
                <a:gd name="T74" fmla="*/ 90 w 169"/>
                <a:gd name="T75" fmla="*/ 53 h 264"/>
                <a:gd name="T76" fmla="*/ 94 w 169"/>
                <a:gd name="T77" fmla="*/ 64 h 264"/>
                <a:gd name="T78" fmla="*/ 94 w 169"/>
                <a:gd name="T79" fmla="*/ 77 h 264"/>
                <a:gd name="T80" fmla="*/ 98 w 169"/>
                <a:gd name="T81" fmla="*/ 82 h 264"/>
                <a:gd name="T82" fmla="*/ 117 w 169"/>
                <a:gd name="T83" fmla="*/ 86 h 264"/>
                <a:gd name="T84" fmla="*/ 135 w 169"/>
                <a:gd name="T85" fmla="*/ 100 h 264"/>
                <a:gd name="T86" fmla="*/ 151 w 169"/>
                <a:gd name="T87" fmla="*/ 99 h 264"/>
                <a:gd name="T88" fmla="*/ 164 w 169"/>
                <a:gd name="T89" fmla="*/ 100 h 264"/>
                <a:gd name="T90" fmla="*/ 158 w 169"/>
                <a:gd name="T91" fmla="*/ 114 h 264"/>
                <a:gd name="T92" fmla="*/ 159 w 169"/>
                <a:gd name="T93" fmla="*/ 136 h 264"/>
                <a:gd name="T94" fmla="*/ 163 w 169"/>
                <a:gd name="T95" fmla="*/ 144 h 264"/>
                <a:gd name="T96" fmla="*/ 161 w 169"/>
                <a:gd name="T97" fmla="*/ 155 h 264"/>
                <a:gd name="T98" fmla="*/ 169 w 169"/>
                <a:gd name="T99" fmla="*/ 177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69" h="264">
                  <a:moveTo>
                    <a:pt x="169" y="177"/>
                  </a:moveTo>
                  <a:lnTo>
                    <a:pt x="167" y="179"/>
                  </a:lnTo>
                  <a:lnTo>
                    <a:pt x="164" y="169"/>
                  </a:lnTo>
                  <a:lnTo>
                    <a:pt x="160" y="164"/>
                  </a:lnTo>
                  <a:lnTo>
                    <a:pt x="155" y="170"/>
                  </a:lnTo>
                  <a:lnTo>
                    <a:pt x="128" y="169"/>
                  </a:lnTo>
                  <a:lnTo>
                    <a:pt x="128" y="179"/>
                  </a:lnTo>
                  <a:lnTo>
                    <a:pt x="137" y="181"/>
                  </a:lnTo>
                  <a:lnTo>
                    <a:pt x="135" y="187"/>
                  </a:lnTo>
                  <a:lnTo>
                    <a:pt x="133" y="185"/>
                  </a:lnTo>
                  <a:lnTo>
                    <a:pt x="125" y="187"/>
                  </a:lnTo>
                  <a:lnTo>
                    <a:pt x="125" y="199"/>
                  </a:lnTo>
                  <a:lnTo>
                    <a:pt x="132" y="205"/>
                  </a:lnTo>
                  <a:lnTo>
                    <a:pt x="133" y="213"/>
                  </a:lnTo>
                  <a:lnTo>
                    <a:pt x="133" y="221"/>
                  </a:lnTo>
                  <a:lnTo>
                    <a:pt x="128" y="264"/>
                  </a:lnTo>
                  <a:lnTo>
                    <a:pt x="120" y="256"/>
                  </a:lnTo>
                  <a:lnTo>
                    <a:pt x="116" y="255"/>
                  </a:lnTo>
                  <a:lnTo>
                    <a:pt x="125" y="240"/>
                  </a:lnTo>
                  <a:lnTo>
                    <a:pt x="113" y="233"/>
                  </a:lnTo>
                  <a:lnTo>
                    <a:pt x="106" y="234"/>
                  </a:lnTo>
                  <a:lnTo>
                    <a:pt x="100" y="231"/>
                  </a:lnTo>
                  <a:lnTo>
                    <a:pt x="93" y="235"/>
                  </a:lnTo>
                  <a:lnTo>
                    <a:pt x="82" y="233"/>
                  </a:lnTo>
                  <a:lnTo>
                    <a:pt x="74" y="216"/>
                  </a:lnTo>
                  <a:lnTo>
                    <a:pt x="68" y="212"/>
                  </a:lnTo>
                  <a:lnTo>
                    <a:pt x="63" y="205"/>
                  </a:lnTo>
                  <a:lnTo>
                    <a:pt x="54" y="198"/>
                  </a:lnTo>
                  <a:lnTo>
                    <a:pt x="51" y="199"/>
                  </a:lnTo>
                  <a:lnTo>
                    <a:pt x="44" y="195"/>
                  </a:lnTo>
                  <a:lnTo>
                    <a:pt x="38" y="190"/>
                  </a:lnTo>
                  <a:lnTo>
                    <a:pt x="34" y="192"/>
                  </a:lnTo>
                  <a:lnTo>
                    <a:pt x="21" y="190"/>
                  </a:lnTo>
                  <a:lnTo>
                    <a:pt x="19" y="183"/>
                  </a:lnTo>
                  <a:lnTo>
                    <a:pt x="16" y="183"/>
                  </a:lnTo>
                  <a:lnTo>
                    <a:pt x="2" y="175"/>
                  </a:lnTo>
                  <a:lnTo>
                    <a:pt x="0" y="170"/>
                  </a:lnTo>
                  <a:lnTo>
                    <a:pt x="6" y="169"/>
                  </a:lnTo>
                  <a:lnTo>
                    <a:pt x="6" y="161"/>
                  </a:lnTo>
                  <a:lnTo>
                    <a:pt x="8" y="155"/>
                  </a:lnTo>
                  <a:lnTo>
                    <a:pt x="16" y="153"/>
                  </a:lnTo>
                  <a:lnTo>
                    <a:pt x="21" y="144"/>
                  </a:lnTo>
                  <a:lnTo>
                    <a:pt x="26" y="136"/>
                  </a:lnTo>
                  <a:lnTo>
                    <a:pt x="21" y="133"/>
                  </a:lnTo>
                  <a:lnTo>
                    <a:pt x="24" y="122"/>
                  </a:lnTo>
                  <a:lnTo>
                    <a:pt x="21" y="109"/>
                  </a:lnTo>
                  <a:lnTo>
                    <a:pt x="25" y="104"/>
                  </a:lnTo>
                  <a:lnTo>
                    <a:pt x="24" y="91"/>
                  </a:lnTo>
                  <a:lnTo>
                    <a:pt x="19" y="83"/>
                  </a:lnTo>
                  <a:lnTo>
                    <a:pt x="20" y="75"/>
                  </a:lnTo>
                  <a:lnTo>
                    <a:pt x="25" y="77"/>
                  </a:lnTo>
                  <a:lnTo>
                    <a:pt x="28" y="71"/>
                  </a:lnTo>
                  <a:lnTo>
                    <a:pt x="25" y="62"/>
                  </a:lnTo>
                  <a:lnTo>
                    <a:pt x="26" y="60"/>
                  </a:lnTo>
                  <a:lnTo>
                    <a:pt x="34" y="60"/>
                  </a:lnTo>
                  <a:lnTo>
                    <a:pt x="46" y="49"/>
                  </a:lnTo>
                  <a:lnTo>
                    <a:pt x="51" y="48"/>
                  </a:lnTo>
                  <a:lnTo>
                    <a:pt x="51" y="43"/>
                  </a:lnTo>
                  <a:lnTo>
                    <a:pt x="54" y="29"/>
                  </a:lnTo>
                  <a:lnTo>
                    <a:pt x="63" y="22"/>
                  </a:lnTo>
                  <a:lnTo>
                    <a:pt x="72" y="22"/>
                  </a:lnTo>
                  <a:lnTo>
                    <a:pt x="73" y="18"/>
                  </a:lnTo>
                  <a:lnTo>
                    <a:pt x="83" y="19"/>
                  </a:lnTo>
                  <a:lnTo>
                    <a:pt x="95" y="12"/>
                  </a:lnTo>
                  <a:lnTo>
                    <a:pt x="100" y="8"/>
                  </a:lnTo>
                  <a:lnTo>
                    <a:pt x="108" y="0"/>
                  </a:lnTo>
                  <a:lnTo>
                    <a:pt x="113" y="1"/>
                  </a:lnTo>
                  <a:lnTo>
                    <a:pt x="115" y="5"/>
                  </a:lnTo>
                  <a:lnTo>
                    <a:pt x="113" y="12"/>
                  </a:lnTo>
                  <a:lnTo>
                    <a:pt x="104" y="14"/>
                  </a:lnTo>
                  <a:lnTo>
                    <a:pt x="100" y="22"/>
                  </a:lnTo>
                  <a:lnTo>
                    <a:pt x="94" y="26"/>
                  </a:lnTo>
                  <a:lnTo>
                    <a:pt x="90" y="31"/>
                  </a:lnTo>
                  <a:lnTo>
                    <a:pt x="87" y="43"/>
                  </a:lnTo>
                  <a:lnTo>
                    <a:pt x="82" y="53"/>
                  </a:lnTo>
                  <a:lnTo>
                    <a:pt x="90" y="53"/>
                  </a:lnTo>
                  <a:lnTo>
                    <a:pt x="91" y="60"/>
                  </a:lnTo>
                  <a:lnTo>
                    <a:pt x="94" y="64"/>
                  </a:lnTo>
                  <a:lnTo>
                    <a:pt x="95" y="70"/>
                  </a:lnTo>
                  <a:lnTo>
                    <a:pt x="94" y="77"/>
                  </a:lnTo>
                  <a:lnTo>
                    <a:pt x="94" y="79"/>
                  </a:lnTo>
                  <a:lnTo>
                    <a:pt x="98" y="82"/>
                  </a:lnTo>
                  <a:lnTo>
                    <a:pt x="100" y="87"/>
                  </a:lnTo>
                  <a:lnTo>
                    <a:pt x="117" y="86"/>
                  </a:lnTo>
                  <a:lnTo>
                    <a:pt x="126" y="87"/>
                  </a:lnTo>
                  <a:lnTo>
                    <a:pt x="135" y="100"/>
                  </a:lnTo>
                  <a:lnTo>
                    <a:pt x="142" y="99"/>
                  </a:lnTo>
                  <a:lnTo>
                    <a:pt x="151" y="99"/>
                  </a:lnTo>
                  <a:lnTo>
                    <a:pt x="159" y="97"/>
                  </a:lnTo>
                  <a:lnTo>
                    <a:pt x="164" y="100"/>
                  </a:lnTo>
                  <a:lnTo>
                    <a:pt x="161" y="109"/>
                  </a:lnTo>
                  <a:lnTo>
                    <a:pt x="158" y="114"/>
                  </a:lnTo>
                  <a:lnTo>
                    <a:pt x="156" y="125"/>
                  </a:lnTo>
                  <a:lnTo>
                    <a:pt x="159" y="136"/>
                  </a:lnTo>
                  <a:lnTo>
                    <a:pt x="163" y="140"/>
                  </a:lnTo>
                  <a:lnTo>
                    <a:pt x="163" y="144"/>
                  </a:lnTo>
                  <a:lnTo>
                    <a:pt x="156" y="152"/>
                  </a:lnTo>
                  <a:lnTo>
                    <a:pt x="161" y="155"/>
                  </a:lnTo>
                  <a:lnTo>
                    <a:pt x="165" y="161"/>
                  </a:lnTo>
                  <a:lnTo>
                    <a:pt x="169" y="177"/>
                  </a:lnTo>
                  <a:close/>
                </a:path>
              </a:pathLst>
            </a:custGeom>
            <a:solidFill>
              <a:srgbClr val="B6D1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7" name="Freeform 43">
              <a:extLst>
                <a:ext uri="{FF2B5EF4-FFF2-40B4-BE49-F238E27FC236}">
                  <a16:creationId xmlns:a16="http://schemas.microsoft.com/office/drawing/2014/main" id="{62F09C7D-0E9E-A314-8627-3CA9071B1214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9838" y="2701925"/>
              <a:ext cx="127000" cy="60325"/>
            </a:xfrm>
            <a:custGeom>
              <a:avLst/>
              <a:gdLst>
                <a:gd name="T0" fmla="*/ 78 w 80"/>
                <a:gd name="T1" fmla="*/ 15 h 38"/>
                <a:gd name="T2" fmla="*/ 77 w 80"/>
                <a:gd name="T3" fmla="*/ 17 h 38"/>
                <a:gd name="T4" fmla="*/ 80 w 80"/>
                <a:gd name="T5" fmla="*/ 26 h 38"/>
                <a:gd name="T6" fmla="*/ 77 w 80"/>
                <a:gd name="T7" fmla="*/ 32 h 38"/>
                <a:gd name="T8" fmla="*/ 72 w 80"/>
                <a:gd name="T9" fmla="*/ 30 h 38"/>
                <a:gd name="T10" fmla="*/ 71 w 80"/>
                <a:gd name="T11" fmla="*/ 38 h 38"/>
                <a:gd name="T12" fmla="*/ 67 w 80"/>
                <a:gd name="T13" fmla="*/ 33 h 38"/>
                <a:gd name="T14" fmla="*/ 64 w 80"/>
                <a:gd name="T15" fmla="*/ 25 h 38"/>
                <a:gd name="T16" fmla="*/ 68 w 80"/>
                <a:gd name="T17" fmla="*/ 20 h 38"/>
                <a:gd name="T18" fmla="*/ 64 w 80"/>
                <a:gd name="T19" fmla="*/ 19 h 38"/>
                <a:gd name="T20" fmla="*/ 61 w 80"/>
                <a:gd name="T21" fmla="*/ 13 h 38"/>
                <a:gd name="T22" fmla="*/ 55 w 80"/>
                <a:gd name="T23" fmla="*/ 11 h 38"/>
                <a:gd name="T24" fmla="*/ 48 w 80"/>
                <a:gd name="T25" fmla="*/ 11 h 38"/>
                <a:gd name="T26" fmla="*/ 45 w 80"/>
                <a:gd name="T27" fmla="*/ 16 h 38"/>
                <a:gd name="T28" fmla="*/ 41 w 80"/>
                <a:gd name="T29" fmla="*/ 20 h 38"/>
                <a:gd name="T30" fmla="*/ 37 w 80"/>
                <a:gd name="T31" fmla="*/ 20 h 38"/>
                <a:gd name="T32" fmla="*/ 35 w 80"/>
                <a:gd name="T33" fmla="*/ 24 h 38"/>
                <a:gd name="T34" fmla="*/ 41 w 80"/>
                <a:gd name="T35" fmla="*/ 33 h 38"/>
                <a:gd name="T36" fmla="*/ 38 w 80"/>
                <a:gd name="T37" fmla="*/ 36 h 38"/>
                <a:gd name="T38" fmla="*/ 35 w 80"/>
                <a:gd name="T39" fmla="*/ 37 h 38"/>
                <a:gd name="T40" fmla="*/ 29 w 80"/>
                <a:gd name="T41" fmla="*/ 38 h 38"/>
                <a:gd name="T42" fmla="*/ 26 w 80"/>
                <a:gd name="T43" fmla="*/ 28 h 38"/>
                <a:gd name="T44" fmla="*/ 25 w 80"/>
                <a:gd name="T45" fmla="*/ 32 h 38"/>
                <a:gd name="T46" fmla="*/ 20 w 80"/>
                <a:gd name="T47" fmla="*/ 30 h 38"/>
                <a:gd name="T48" fmla="*/ 17 w 80"/>
                <a:gd name="T49" fmla="*/ 24 h 38"/>
                <a:gd name="T50" fmla="*/ 12 w 80"/>
                <a:gd name="T51" fmla="*/ 23 h 38"/>
                <a:gd name="T52" fmla="*/ 9 w 80"/>
                <a:gd name="T53" fmla="*/ 20 h 38"/>
                <a:gd name="T54" fmla="*/ 3 w 80"/>
                <a:gd name="T55" fmla="*/ 21 h 38"/>
                <a:gd name="T56" fmla="*/ 3 w 80"/>
                <a:gd name="T57" fmla="*/ 24 h 38"/>
                <a:gd name="T58" fmla="*/ 0 w 80"/>
                <a:gd name="T59" fmla="*/ 21 h 38"/>
                <a:gd name="T60" fmla="*/ 2 w 80"/>
                <a:gd name="T61" fmla="*/ 19 h 38"/>
                <a:gd name="T62" fmla="*/ 3 w 80"/>
                <a:gd name="T63" fmla="*/ 15 h 38"/>
                <a:gd name="T64" fmla="*/ 3 w 80"/>
                <a:gd name="T65" fmla="*/ 12 h 38"/>
                <a:gd name="T66" fmla="*/ 6 w 80"/>
                <a:gd name="T67" fmla="*/ 11 h 38"/>
                <a:gd name="T68" fmla="*/ 2 w 80"/>
                <a:gd name="T69" fmla="*/ 10 h 38"/>
                <a:gd name="T70" fmla="*/ 3 w 80"/>
                <a:gd name="T71" fmla="*/ 3 h 38"/>
                <a:gd name="T72" fmla="*/ 8 w 80"/>
                <a:gd name="T73" fmla="*/ 0 h 38"/>
                <a:gd name="T74" fmla="*/ 12 w 80"/>
                <a:gd name="T75" fmla="*/ 7 h 38"/>
                <a:gd name="T76" fmla="*/ 11 w 80"/>
                <a:gd name="T77" fmla="*/ 11 h 38"/>
                <a:gd name="T78" fmla="*/ 17 w 80"/>
                <a:gd name="T79" fmla="*/ 11 h 38"/>
                <a:gd name="T80" fmla="*/ 19 w 80"/>
                <a:gd name="T81" fmla="*/ 10 h 38"/>
                <a:gd name="T82" fmla="*/ 22 w 80"/>
                <a:gd name="T83" fmla="*/ 12 h 38"/>
                <a:gd name="T84" fmla="*/ 29 w 80"/>
                <a:gd name="T85" fmla="*/ 11 h 38"/>
                <a:gd name="T86" fmla="*/ 35 w 80"/>
                <a:gd name="T87" fmla="*/ 8 h 38"/>
                <a:gd name="T88" fmla="*/ 43 w 80"/>
                <a:gd name="T89" fmla="*/ 6 h 38"/>
                <a:gd name="T90" fmla="*/ 48 w 80"/>
                <a:gd name="T91" fmla="*/ 0 h 38"/>
                <a:gd name="T92" fmla="*/ 56 w 80"/>
                <a:gd name="T93" fmla="*/ 2 h 38"/>
                <a:gd name="T94" fmla="*/ 56 w 80"/>
                <a:gd name="T95" fmla="*/ 3 h 38"/>
                <a:gd name="T96" fmla="*/ 64 w 80"/>
                <a:gd name="T97" fmla="*/ 3 h 38"/>
                <a:gd name="T98" fmla="*/ 71 w 80"/>
                <a:gd name="T99" fmla="*/ 6 h 38"/>
                <a:gd name="T100" fmla="*/ 73 w 80"/>
                <a:gd name="T101" fmla="*/ 11 h 38"/>
                <a:gd name="T102" fmla="*/ 78 w 80"/>
                <a:gd name="T103" fmla="*/ 1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80" h="38">
                  <a:moveTo>
                    <a:pt x="78" y="15"/>
                  </a:moveTo>
                  <a:lnTo>
                    <a:pt x="77" y="17"/>
                  </a:lnTo>
                  <a:lnTo>
                    <a:pt x="80" y="26"/>
                  </a:lnTo>
                  <a:lnTo>
                    <a:pt x="77" y="32"/>
                  </a:lnTo>
                  <a:lnTo>
                    <a:pt x="72" y="30"/>
                  </a:lnTo>
                  <a:lnTo>
                    <a:pt x="71" y="38"/>
                  </a:lnTo>
                  <a:lnTo>
                    <a:pt x="67" y="33"/>
                  </a:lnTo>
                  <a:lnTo>
                    <a:pt x="64" y="25"/>
                  </a:lnTo>
                  <a:lnTo>
                    <a:pt x="68" y="20"/>
                  </a:lnTo>
                  <a:lnTo>
                    <a:pt x="64" y="19"/>
                  </a:lnTo>
                  <a:lnTo>
                    <a:pt x="61" y="13"/>
                  </a:lnTo>
                  <a:lnTo>
                    <a:pt x="55" y="11"/>
                  </a:lnTo>
                  <a:lnTo>
                    <a:pt x="48" y="11"/>
                  </a:lnTo>
                  <a:lnTo>
                    <a:pt x="45" y="16"/>
                  </a:lnTo>
                  <a:lnTo>
                    <a:pt x="41" y="20"/>
                  </a:lnTo>
                  <a:lnTo>
                    <a:pt x="37" y="20"/>
                  </a:lnTo>
                  <a:lnTo>
                    <a:pt x="35" y="24"/>
                  </a:lnTo>
                  <a:lnTo>
                    <a:pt x="41" y="33"/>
                  </a:lnTo>
                  <a:lnTo>
                    <a:pt x="38" y="36"/>
                  </a:lnTo>
                  <a:lnTo>
                    <a:pt x="35" y="37"/>
                  </a:lnTo>
                  <a:lnTo>
                    <a:pt x="29" y="38"/>
                  </a:lnTo>
                  <a:lnTo>
                    <a:pt x="26" y="28"/>
                  </a:lnTo>
                  <a:lnTo>
                    <a:pt x="25" y="32"/>
                  </a:lnTo>
                  <a:lnTo>
                    <a:pt x="20" y="30"/>
                  </a:lnTo>
                  <a:lnTo>
                    <a:pt x="17" y="24"/>
                  </a:lnTo>
                  <a:lnTo>
                    <a:pt x="12" y="23"/>
                  </a:lnTo>
                  <a:lnTo>
                    <a:pt x="9" y="20"/>
                  </a:lnTo>
                  <a:lnTo>
                    <a:pt x="3" y="21"/>
                  </a:lnTo>
                  <a:lnTo>
                    <a:pt x="3" y="24"/>
                  </a:lnTo>
                  <a:lnTo>
                    <a:pt x="0" y="21"/>
                  </a:lnTo>
                  <a:lnTo>
                    <a:pt x="2" y="19"/>
                  </a:lnTo>
                  <a:lnTo>
                    <a:pt x="3" y="15"/>
                  </a:lnTo>
                  <a:lnTo>
                    <a:pt x="3" y="12"/>
                  </a:lnTo>
                  <a:lnTo>
                    <a:pt x="6" y="11"/>
                  </a:lnTo>
                  <a:lnTo>
                    <a:pt x="2" y="10"/>
                  </a:lnTo>
                  <a:lnTo>
                    <a:pt x="3" y="3"/>
                  </a:lnTo>
                  <a:lnTo>
                    <a:pt x="8" y="0"/>
                  </a:lnTo>
                  <a:lnTo>
                    <a:pt x="12" y="7"/>
                  </a:lnTo>
                  <a:lnTo>
                    <a:pt x="11" y="11"/>
                  </a:lnTo>
                  <a:lnTo>
                    <a:pt x="17" y="11"/>
                  </a:lnTo>
                  <a:lnTo>
                    <a:pt x="19" y="10"/>
                  </a:lnTo>
                  <a:lnTo>
                    <a:pt x="22" y="12"/>
                  </a:lnTo>
                  <a:lnTo>
                    <a:pt x="29" y="11"/>
                  </a:lnTo>
                  <a:lnTo>
                    <a:pt x="35" y="8"/>
                  </a:lnTo>
                  <a:lnTo>
                    <a:pt x="43" y="6"/>
                  </a:lnTo>
                  <a:lnTo>
                    <a:pt x="48" y="0"/>
                  </a:lnTo>
                  <a:lnTo>
                    <a:pt x="56" y="2"/>
                  </a:lnTo>
                  <a:lnTo>
                    <a:pt x="56" y="3"/>
                  </a:lnTo>
                  <a:lnTo>
                    <a:pt x="64" y="3"/>
                  </a:lnTo>
                  <a:lnTo>
                    <a:pt x="71" y="6"/>
                  </a:lnTo>
                  <a:lnTo>
                    <a:pt x="73" y="11"/>
                  </a:lnTo>
                  <a:lnTo>
                    <a:pt x="78" y="15"/>
                  </a:lnTo>
                  <a:close/>
                </a:path>
              </a:pathLst>
            </a:custGeom>
            <a:solidFill>
              <a:srgbClr val="F0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8" name="Freeform 44">
              <a:extLst>
                <a:ext uri="{FF2B5EF4-FFF2-40B4-BE49-F238E27FC236}">
                  <a16:creationId xmlns:a16="http://schemas.microsoft.com/office/drawing/2014/main" id="{5C60078B-7257-33E6-C105-AA57D681513B}"/>
                </a:ext>
              </a:extLst>
            </p:cNvPr>
            <p:cNvSpPr>
              <a:spLocks/>
            </p:cNvSpPr>
            <p:nvPr/>
          </p:nvSpPr>
          <p:spPr bwMode="auto">
            <a:xfrm>
              <a:off x="2447926" y="2663825"/>
              <a:ext cx="74613" cy="71438"/>
            </a:xfrm>
            <a:custGeom>
              <a:avLst/>
              <a:gdLst>
                <a:gd name="T0" fmla="*/ 47 w 47"/>
                <a:gd name="T1" fmla="*/ 24 h 45"/>
                <a:gd name="T2" fmla="*/ 42 w 47"/>
                <a:gd name="T3" fmla="*/ 27 h 45"/>
                <a:gd name="T4" fmla="*/ 41 w 47"/>
                <a:gd name="T5" fmla="*/ 34 h 45"/>
                <a:gd name="T6" fmla="*/ 45 w 47"/>
                <a:gd name="T7" fmla="*/ 35 h 45"/>
                <a:gd name="T8" fmla="*/ 42 w 47"/>
                <a:gd name="T9" fmla="*/ 36 h 45"/>
                <a:gd name="T10" fmla="*/ 42 w 47"/>
                <a:gd name="T11" fmla="*/ 39 h 45"/>
                <a:gd name="T12" fmla="*/ 41 w 47"/>
                <a:gd name="T13" fmla="*/ 43 h 45"/>
                <a:gd name="T14" fmla="*/ 39 w 47"/>
                <a:gd name="T15" fmla="*/ 45 h 45"/>
                <a:gd name="T16" fmla="*/ 33 w 47"/>
                <a:gd name="T17" fmla="*/ 43 h 45"/>
                <a:gd name="T18" fmla="*/ 29 w 47"/>
                <a:gd name="T19" fmla="*/ 39 h 45"/>
                <a:gd name="T20" fmla="*/ 32 w 47"/>
                <a:gd name="T21" fmla="*/ 36 h 45"/>
                <a:gd name="T22" fmla="*/ 32 w 47"/>
                <a:gd name="T23" fmla="*/ 34 h 45"/>
                <a:gd name="T24" fmla="*/ 28 w 47"/>
                <a:gd name="T25" fmla="*/ 30 h 45"/>
                <a:gd name="T26" fmla="*/ 21 w 47"/>
                <a:gd name="T27" fmla="*/ 26 h 45"/>
                <a:gd name="T28" fmla="*/ 17 w 47"/>
                <a:gd name="T29" fmla="*/ 24 h 45"/>
                <a:gd name="T30" fmla="*/ 17 w 47"/>
                <a:gd name="T31" fmla="*/ 19 h 45"/>
                <a:gd name="T32" fmla="*/ 13 w 47"/>
                <a:gd name="T33" fmla="*/ 17 h 45"/>
                <a:gd name="T34" fmla="*/ 15 w 47"/>
                <a:gd name="T35" fmla="*/ 22 h 45"/>
                <a:gd name="T36" fmla="*/ 11 w 47"/>
                <a:gd name="T37" fmla="*/ 26 h 45"/>
                <a:gd name="T38" fmla="*/ 8 w 47"/>
                <a:gd name="T39" fmla="*/ 21 h 45"/>
                <a:gd name="T40" fmla="*/ 4 w 47"/>
                <a:gd name="T41" fmla="*/ 19 h 45"/>
                <a:gd name="T42" fmla="*/ 2 w 47"/>
                <a:gd name="T43" fmla="*/ 15 h 45"/>
                <a:gd name="T44" fmla="*/ 3 w 47"/>
                <a:gd name="T45" fmla="*/ 10 h 45"/>
                <a:gd name="T46" fmla="*/ 4 w 47"/>
                <a:gd name="T47" fmla="*/ 5 h 45"/>
                <a:gd name="T48" fmla="*/ 0 w 47"/>
                <a:gd name="T49" fmla="*/ 4 h 45"/>
                <a:gd name="T50" fmla="*/ 4 w 47"/>
                <a:gd name="T51" fmla="*/ 1 h 45"/>
                <a:gd name="T52" fmla="*/ 7 w 47"/>
                <a:gd name="T53" fmla="*/ 0 h 45"/>
                <a:gd name="T54" fmla="*/ 16 w 47"/>
                <a:gd name="T55" fmla="*/ 4 h 45"/>
                <a:gd name="T56" fmla="*/ 19 w 47"/>
                <a:gd name="T57" fmla="*/ 1 h 45"/>
                <a:gd name="T58" fmla="*/ 22 w 47"/>
                <a:gd name="T59" fmla="*/ 2 h 45"/>
                <a:gd name="T60" fmla="*/ 25 w 47"/>
                <a:gd name="T61" fmla="*/ 5 h 45"/>
                <a:gd name="T62" fmla="*/ 29 w 47"/>
                <a:gd name="T63" fmla="*/ 6 h 45"/>
                <a:gd name="T64" fmla="*/ 33 w 47"/>
                <a:gd name="T65" fmla="*/ 4 h 45"/>
                <a:gd name="T66" fmla="*/ 35 w 47"/>
                <a:gd name="T67" fmla="*/ 11 h 45"/>
                <a:gd name="T68" fmla="*/ 41 w 47"/>
                <a:gd name="T69" fmla="*/ 18 h 45"/>
                <a:gd name="T70" fmla="*/ 47 w 47"/>
                <a:gd name="T71" fmla="*/ 24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47" h="45">
                  <a:moveTo>
                    <a:pt x="47" y="24"/>
                  </a:moveTo>
                  <a:lnTo>
                    <a:pt x="42" y="27"/>
                  </a:lnTo>
                  <a:lnTo>
                    <a:pt x="41" y="34"/>
                  </a:lnTo>
                  <a:lnTo>
                    <a:pt x="45" y="35"/>
                  </a:lnTo>
                  <a:lnTo>
                    <a:pt x="42" y="36"/>
                  </a:lnTo>
                  <a:lnTo>
                    <a:pt x="42" y="39"/>
                  </a:lnTo>
                  <a:lnTo>
                    <a:pt x="41" y="43"/>
                  </a:lnTo>
                  <a:lnTo>
                    <a:pt x="39" y="45"/>
                  </a:lnTo>
                  <a:lnTo>
                    <a:pt x="33" y="43"/>
                  </a:lnTo>
                  <a:lnTo>
                    <a:pt x="29" y="39"/>
                  </a:lnTo>
                  <a:lnTo>
                    <a:pt x="32" y="36"/>
                  </a:lnTo>
                  <a:lnTo>
                    <a:pt x="32" y="34"/>
                  </a:lnTo>
                  <a:lnTo>
                    <a:pt x="28" y="30"/>
                  </a:lnTo>
                  <a:lnTo>
                    <a:pt x="21" y="26"/>
                  </a:lnTo>
                  <a:lnTo>
                    <a:pt x="17" y="24"/>
                  </a:lnTo>
                  <a:lnTo>
                    <a:pt x="17" y="19"/>
                  </a:lnTo>
                  <a:lnTo>
                    <a:pt x="13" y="17"/>
                  </a:lnTo>
                  <a:lnTo>
                    <a:pt x="15" y="22"/>
                  </a:lnTo>
                  <a:lnTo>
                    <a:pt x="11" y="26"/>
                  </a:lnTo>
                  <a:lnTo>
                    <a:pt x="8" y="21"/>
                  </a:lnTo>
                  <a:lnTo>
                    <a:pt x="4" y="19"/>
                  </a:lnTo>
                  <a:lnTo>
                    <a:pt x="2" y="15"/>
                  </a:lnTo>
                  <a:lnTo>
                    <a:pt x="3" y="10"/>
                  </a:lnTo>
                  <a:lnTo>
                    <a:pt x="4" y="5"/>
                  </a:lnTo>
                  <a:lnTo>
                    <a:pt x="0" y="4"/>
                  </a:lnTo>
                  <a:lnTo>
                    <a:pt x="4" y="1"/>
                  </a:lnTo>
                  <a:lnTo>
                    <a:pt x="7" y="0"/>
                  </a:lnTo>
                  <a:lnTo>
                    <a:pt x="16" y="4"/>
                  </a:lnTo>
                  <a:lnTo>
                    <a:pt x="19" y="1"/>
                  </a:lnTo>
                  <a:lnTo>
                    <a:pt x="22" y="2"/>
                  </a:lnTo>
                  <a:lnTo>
                    <a:pt x="25" y="5"/>
                  </a:lnTo>
                  <a:lnTo>
                    <a:pt x="29" y="6"/>
                  </a:lnTo>
                  <a:lnTo>
                    <a:pt x="33" y="4"/>
                  </a:lnTo>
                  <a:lnTo>
                    <a:pt x="35" y="11"/>
                  </a:lnTo>
                  <a:lnTo>
                    <a:pt x="41" y="18"/>
                  </a:lnTo>
                  <a:lnTo>
                    <a:pt x="47" y="24"/>
                  </a:lnTo>
                  <a:close/>
                </a:path>
              </a:pathLst>
            </a:custGeom>
            <a:solidFill>
              <a:srgbClr val="B7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9" name="Freeform 45">
              <a:extLst>
                <a:ext uri="{FF2B5EF4-FFF2-40B4-BE49-F238E27FC236}">
                  <a16:creationId xmlns:a16="http://schemas.microsoft.com/office/drawing/2014/main" id="{E2A39A94-B9D8-DC44-2492-FD383848CA25}"/>
                </a:ext>
              </a:extLst>
            </p:cNvPr>
            <p:cNvSpPr>
              <a:spLocks/>
            </p:cNvSpPr>
            <p:nvPr/>
          </p:nvSpPr>
          <p:spPr bwMode="auto">
            <a:xfrm>
              <a:off x="2416176" y="2568575"/>
              <a:ext cx="104775" cy="104775"/>
            </a:xfrm>
            <a:custGeom>
              <a:avLst/>
              <a:gdLst>
                <a:gd name="T0" fmla="*/ 53 w 66"/>
                <a:gd name="T1" fmla="*/ 64 h 66"/>
                <a:gd name="T2" fmla="*/ 49 w 66"/>
                <a:gd name="T3" fmla="*/ 66 h 66"/>
                <a:gd name="T4" fmla="*/ 45 w 66"/>
                <a:gd name="T5" fmla="*/ 65 h 66"/>
                <a:gd name="T6" fmla="*/ 42 w 66"/>
                <a:gd name="T7" fmla="*/ 62 h 66"/>
                <a:gd name="T8" fmla="*/ 39 w 66"/>
                <a:gd name="T9" fmla="*/ 61 h 66"/>
                <a:gd name="T10" fmla="*/ 36 w 66"/>
                <a:gd name="T11" fmla="*/ 64 h 66"/>
                <a:gd name="T12" fmla="*/ 27 w 66"/>
                <a:gd name="T13" fmla="*/ 60 h 66"/>
                <a:gd name="T14" fmla="*/ 24 w 66"/>
                <a:gd name="T15" fmla="*/ 61 h 66"/>
                <a:gd name="T16" fmla="*/ 20 w 66"/>
                <a:gd name="T17" fmla="*/ 56 h 66"/>
                <a:gd name="T18" fmla="*/ 14 w 66"/>
                <a:gd name="T19" fmla="*/ 49 h 66"/>
                <a:gd name="T20" fmla="*/ 11 w 66"/>
                <a:gd name="T21" fmla="*/ 44 h 66"/>
                <a:gd name="T22" fmla="*/ 6 w 66"/>
                <a:gd name="T23" fmla="*/ 39 h 66"/>
                <a:gd name="T24" fmla="*/ 0 w 66"/>
                <a:gd name="T25" fmla="*/ 32 h 66"/>
                <a:gd name="T26" fmla="*/ 2 w 66"/>
                <a:gd name="T27" fmla="*/ 30 h 66"/>
                <a:gd name="T28" fmla="*/ 3 w 66"/>
                <a:gd name="T29" fmla="*/ 32 h 66"/>
                <a:gd name="T30" fmla="*/ 5 w 66"/>
                <a:gd name="T31" fmla="*/ 31 h 66"/>
                <a:gd name="T32" fmla="*/ 9 w 66"/>
                <a:gd name="T33" fmla="*/ 31 h 66"/>
                <a:gd name="T34" fmla="*/ 10 w 66"/>
                <a:gd name="T35" fmla="*/ 27 h 66"/>
                <a:gd name="T36" fmla="*/ 13 w 66"/>
                <a:gd name="T37" fmla="*/ 27 h 66"/>
                <a:gd name="T38" fmla="*/ 13 w 66"/>
                <a:gd name="T39" fmla="*/ 19 h 66"/>
                <a:gd name="T40" fmla="*/ 16 w 66"/>
                <a:gd name="T41" fmla="*/ 18 h 66"/>
                <a:gd name="T42" fmla="*/ 19 w 66"/>
                <a:gd name="T43" fmla="*/ 18 h 66"/>
                <a:gd name="T44" fmla="*/ 23 w 66"/>
                <a:gd name="T45" fmla="*/ 14 h 66"/>
                <a:gd name="T46" fmla="*/ 27 w 66"/>
                <a:gd name="T47" fmla="*/ 18 h 66"/>
                <a:gd name="T48" fmla="*/ 28 w 66"/>
                <a:gd name="T49" fmla="*/ 16 h 66"/>
                <a:gd name="T50" fmla="*/ 31 w 66"/>
                <a:gd name="T51" fmla="*/ 13 h 66"/>
                <a:gd name="T52" fmla="*/ 37 w 66"/>
                <a:gd name="T53" fmla="*/ 9 h 66"/>
                <a:gd name="T54" fmla="*/ 37 w 66"/>
                <a:gd name="T55" fmla="*/ 5 h 66"/>
                <a:gd name="T56" fmla="*/ 37 w 66"/>
                <a:gd name="T57" fmla="*/ 6 h 66"/>
                <a:gd name="T58" fmla="*/ 40 w 66"/>
                <a:gd name="T59" fmla="*/ 1 h 66"/>
                <a:gd name="T60" fmla="*/ 41 w 66"/>
                <a:gd name="T61" fmla="*/ 1 h 66"/>
                <a:gd name="T62" fmla="*/ 44 w 66"/>
                <a:gd name="T63" fmla="*/ 4 h 66"/>
                <a:gd name="T64" fmla="*/ 46 w 66"/>
                <a:gd name="T65" fmla="*/ 5 h 66"/>
                <a:gd name="T66" fmla="*/ 49 w 66"/>
                <a:gd name="T67" fmla="*/ 3 h 66"/>
                <a:gd name="T68" fmla="*/ 53 w 66"/>
                <a:gd name="T69" fmla="*/ 3 h 66"/>
                <a:gd name="T70" fmla="*/ 58 w 66"/>
                <a:gd name="T71" fmla="*/ 0 h 66"/>
                <a:gd name="T72" fmla="*/ 61 w 66"/>
                <a:gd name="T73" fmla="*/ 0 h 66"/>
                <a:gd name="T74" fmla="*/ 66 w 66"/>
                <a:gd name="T75" fmla="*/ 0 h 66"/>
                <a:gd name="T76" fmla="*/ 65 w 66"/>
                <a:gd name="T77" fmla="*/ 0 h 66"/>
                <a:gd name="T78" fmla="*/ 63 w 66"/>
                <a:gd name="T79" fmla="*/ 4 h 66"/>
                <a:gd name="T80" fmla="*/ 63 w 66"/>
                <a:gd name="T81" fmla="*/ 10 h 66"/>
                <a:gd name="T82" fmla="*/ 59 w 66"/>
                <a:gd name="T83" fmla="*/ 16 h 66"/>
                <a:gd name="T84" fmla="*/ 58 w 66"/>
                <a:gd name="T85" fmla="*/ 22 h 66"/>
                <a:gd name="T86" fmla="*/ 57 w 66"/>
                <a:gd name="T87" fmla="*/ 29 h 66"/>
                <a:gd name="T88" fmla="*/ 57 w 66"/>
                <a:gd name="T89" fmla="*/ 32 h 66"/>
                <a:gd name="T90" fmla="*/ 57 w 66"/>
                <a:gd name="T91" fmla="*/ 39 h 66"/>
                <a:gd name="T92" fmla="*/ 54 w 66"/>
                <a:gd name="T93" fmla="*/ 42 h 66"/>
                <a:gd name="T94" fmla="*/ 53 w 66"/>
                <a:gd name="T95" fmla="*/ 48 h 66"/>
                <a:gd name="T96" fmla="*/ 53 w 66"/>
                <a:gd name="T97" fmla="*/ 52 h 66"/>
                <a:gd name="T98" fmla="*/ 50 w 66"/>
                <a:gd name="T99" fmla="*/ 57 h 66"/>
                <a:gd name="T100" fmla="*/ 50 w 66"/>
                <a:gd name="T101" fmla="*/ 61 h 66"/>
                <a:gd name="T102" fmla="*/ 53 w 66"/>
                <a:gd name="T103" fmla="*/ 6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6" h="66">
                  <a:moveTo>
                    <a:pt x="53" y="64"/>
                  </a:moveTo>
                  <a:lnTo>
                    <a:pt x="49" y="66"/>
                  </a:lnTo>
                  <a:lnTo>
                    <a:pt x="45" y="65"/>
                  </a:lnTo>
                  <a:lnTo>
                    <a:pt x="42" y="62"/>
                  </a:lnTo>
                  <a:lnTo>
                    <a:pt x="39" y="61"/>
                  </a:lnTo>
                  <a:lnTo>
                    <a:pt x="36" y="64"/>
                  </a:lnTo>
                  <a:lnTo>
                    <a:pt x="27" y="60"/>
                  </a:lnTo>
                  <a:lnTo>
                    <a:pt x="24" y="61"/>
                  </a:lnTo>
                  <a:lnTo>
                    <a:pt x="20" y="56"/>
                  </a:lnTo>
                  <a:lnTo>
                    <a:pt x="14" y="49"/>
                  </a:lnTo>
                  <a:lnTo>
                    <a:pt x="11" y="44"/>
                  </a:lnTo>
                  <a:lnTo>
                    <a:pt x="6" y="39"/>
                  </a:lnTo>
                  <a:lnTo>
                    <a:pt x="0" y="32"/>
                  </a:lnTo>
                  <a:lnTo>
                    <a:pt x="2" y="30"/>
                  </a:lnTo>
                  <a:lnTo>
                    <a:pt x="3" y="32"/>
                  </a:lnTo>
                  <a:lnTo>
                    <a:pt x="5" y="31"/>
                  </a:lnTo>
                  <a:lnTo>
                    <a:pt x="9" y="31"/>
                  </a:lnTo>
                  <a:lnTo>
                    <a:pt x="10" y="27"/>
                  </a:lnTo>
                  <a:lnTo>
                    <a:pt x="13" y="27"/>
                  </a:lnTo>
                  <a:lnTo>
                    <a:pt x="13" y="19"/>
                  </a:lnTo>
                  <a:lnTo>
                    <a:pt x="16" y="18"/>
                  </a:lnTo>
                  <a:lnTo>
                    <a:pt x="19" y="18"/>
                  </a:lnTo>
                  <a:lnTo>
                    <a:pt x="23" y="14"/>
                  </a:lnTo>
                  <a:lnTo>
                    <a:pt x="27" y="18"/>
                  </a:lnTo>
                  <a:lnTo>
                    <a:pt x="28" y="16"/>
                  </a:lnTo>
                  <a:lnTo>
                    <a:pt x="31" y="13"/>
                  </a:lnTo>
                  <a:lnTo>
                    <a:pt x="37" y="9"/>
                  </a:lnTo>
                  <a:lnTo>
                    <a:pt x="37" y="5"/>
                  </a:lnTo>
                  <a:lnTo>
                    <a:pt x="37" y="6"/>
                  </a:lnTo>
                  <a:lnTo>
                    <a:pt x="40" y="1"/>
                  </a:lnTo>
                  <a:lnTo>
                    <a:pt x="41" y="1"/>
                  </a:lnTo>
                  <a:lnTo>
                    <a:pt x="44" y="4"/>
                  </a:lnTo>
                  <a:lnTo>
                    <a:pt x="46" y="5"/>
                  </a:lnTo>
                  <a:lnTo>
                    <a:pt x="49" y="3"/>
                  </a:lnTo>
                  <a:lnTo>
                    <a:pt x="53" y="3"/>
                  </a:lnTo>
                  <a:lnTo>
                    <a:pt x="58" y="0"/>
                  </a:lnTo>
                  <a:lnTo>
                    <a:pt x="61" y="0"/>
                  </a:lnTo>
                  <a:lnTo>
                    <a:pt x="66" y="0"/>
                  </a:lnTo>
                  <a:lnTo>
                    <a:pt x="65" y="0"/>
                  </a:lnTo>
                  <a:lnTo>
                    <a:pt x="63" y="4"/>
                  </a:lnTo>
                  <a:lnTo>
                    <a:pt x="63" y="10"/>
                  </a:lnTo>
                  <a:lnTo>
                    <a:pt x="59" y="16"/>
                  </a:lnTo>
                  <a:lnTo>
                    <a:pt x="58" y="22"/>
                  </a:lnTo>
                  <a:lnTo>
                    <a:pt x="57" y="29"/>
                  </a:lnTo>
                  <a:lnTo>
                    <a:pt x="57" y="32"/>
                  </a:lnTo>
                  <a:lnTo>
                    <a:pt x="57" y="39"/>
                  </a:lnTo>
                  <a:lnTo>
                    <a:pt x="54" y="42"/>
                  </a:lnTo>
                  <a:lnTo>
                    <a:pt x="53" y="48"/>
                  </a:lnTo>
                  <a:lnTo>
                    <a:pt x="53" y="52"/>
                  </a:lnTo>
                  <a:lnTo>
                    <a:pt x="50" y="57"/>
                  </a:lnTo>
                  <a:lnTo>
                    <a:pt x="50" y="61"/>
                  </a:lnTo>
                  <a:lnTo>
                    <a:pt x="53" y="64"/>
                  </a:lnTo>
                  <a:close/>
                </a:path>
              </a:pathLst>
            </a:custGeom>
            <a:solidFill>
              <a:srgbClr val="C5F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0" name="Freeform 46">
              <a:extLst>
                <a:ext uri="{FF2B5EF4-FFF2-40B4-BE49-F238E27FC236}">
                  <a16:creationId xmlns:a16="http://schemas.microsoft.com/office/drawing/2014/main" id="{15DD7E72-C625-5606-4DD8-AAE35FCD980B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1251" y="2541588"/>
              <a:ext cx="139700" cy="76200"/>
            </a:xfrm>
            <a:custGeom>
              <a:avLst/>
              <a:gdLst>
                <a:gd name="T0" fmla="*/ 88 w 88"/>
                <a:gd name="T1" fmla="*/ 17 h 48"/>
                <a:gd name="T2" fmla="*/ 83 w 88"/>
                <a:gd name="T3" fmla="*/ 17 h 48"/>
                <a:gd name="T4" fmla="*/ 80 w 88"/>
                <a:gd name="T5" fmla="*/ 17 h 48"/>
                <a:gd name="T6" fmla="*/ 75 w 88"/>
                <a:gd name="T7" fmla="*/ 20 h 48"/>
                <a:gd name="T8" fmla="*/ 71 w 88"/>
                <a:gd name="T9" fmla="*/ 20 h 48"/>
                <a:gd name="T10" fmla="*/ 68 w 88"/>
                <a:gd name="T11" fmla="*/ 22 h 48"/>
                <a:gd name="T12" fmla="*/ 66 w 88"/>
                <a:gd name="T13" fmla="*/ 21 h 48"/>
                <a:gd name="T14" fmla="*/ 63 w 88"/>
                <a:gd name="T15" fmla="*/ 18 h 48"/>
                <a:gd name="T16" fmla="*/ 62 w 88"/>
                <a:gd name="T17" fmla="*/ 18 h 48"/>
                <a:gd name="T18" fmla="*/ 59 w 88"/>
                <a:gd name="T19" fmla="*/ 23 h 48"/>
                <a:gd name="T20" fmla="*/ 59 w 88"/>
                <a:gd name="T21" fmla="*/ 22 h 48"/>
                <a:gd name="T22" fmla="*/ 59 w 88"/>
                <a:gd name="T23" fmla="*/ 26 h 48"/>
                <a:gd name="T24" fmla="*/ 53 w 88"/>
                <a:gd name="T25" fmla="*/ 30 h 48"/>
                <a:gd name="T26" fmla="*/ 50 w 88"/>
                <a:gd name="T27" fmla="*/ 33 h 48"/>
                <a:gd name="T28" fmla="*/ 49 w 88"/>
                <a:gd name="T29" fmla="*/ 35 h 48"/>
                <a:gd name="T30" fmla="*/ 45 w 88"/>
                <a:gd name="T31" fmla="*/ 31 h 48"/>
                <a:gd name="T32" fmla="*/ 41 w 88"/>
                <a:gd name="T33" fmla="*/ 35 h 48"/>
                <a:gd name="T34" fmla="*/ 38 w 88"/>
                <a:gd name="T35" fmla="*/ 35 h 48"/>
                <a:gd name="T36" fmla="*/ 35 w 88"/>
                <a:gd name="T37" fmla="*/ 36 h 48"/>
                <a:gd name="T38" fmla="*/ 35 w 88"/>
                <a:gd name="T39" fmla="*/ 44 h 48"/>
                <a:gd name="T40" fmla="*/ 32 w 88"/>
                <a:gd name="T41" fmla="*/ 44 h 48"/>
                <a:gd name="T42" fmla="*/ 31 w 88"/>
                <a:gd name="T43" fmla="*/ 48 h 48"/>
                <a:gd name="T44" fmla="*/ 27 w 88"/>
                <a:gd name="T45" fmla="*/ 48 h 48"/>
                <a:gd name="T46" fmla="*/ 25 w 88"/>
                <a:gd name="T47" fmla="*/ 43 h 48"/>
                <a:gd name="T48" fmla="*/ 20 w 88"/>
                <a:gd name="T49" fmla="*/ 42 h 48"/>
                <a:gd name="T50" fmla="*/ 23 w 88"/>
                <a:gd name="T51" fmla="*/ 35 h 48"/>
                <a:gd name="T52" fmla="*/ 20 w 88"/>
                <a:gd name="T53" fmla="*/ 34 h 48"/>
                <a:gd name="T54" fmla="*/ 18 w 88"/>
                <a:gd name="T55" fmla="*/ 33 h 48"/>
                <a:gd name="T56" fmla="*/ 11 w 88"/>
                <a:gd name="T57" fmla="*/ 34 h 48"/>
                <a:gd name="T58" fmla="*/ 11 w 88"/>
                <a:gd name="T59" fmla="*/ 33 h 48"/>
                <a:gd name="T60" fmla="*/ 7 w 88"/>
                <a:gd name="T61" fmla="*/ 30 h 48"/>
                <a:gd name="T62" fmla="*/ 5 w 88"/>
                <a:gd name="T63" fmla="*/ 26 h 48"/>
                <a:gd name="T64" fmla="*/ 0 w 88"/>
                <a:gd name="T65" fmla="*/ 25 h 48"/>
                <a:gd name="T66" fmla="*/ 3 w 88"/>
                <a:gd name="T67" fmla="*/ 21 h 48"/>
                <a:gd name="T68" fmla="*/ 2 w 88"/>
                <a:gd name="T69" fmla="*/ 17 h 48"/>
                <a:gd name="T70" fmla="*/ 3 w 88"/>
                <a:gd name="T71" fmla="*/ 16 h 48"/>
                <a:gd name="T72" fmla="*/ 11 w 88"/>
                <a:gd name="T73" fmla="*/ 10 h 48"/>
                <a:gd name="T74" fmla="*/ 19 w 88"/>
                <a:gd name="T75" fmla="*/ 5 h 48"/>
                <a:gd name="T76" fmla="*/ 20 w 88"/>
                <a:gd name="T77" fmla="*/ 5 h 48"/>
                <a:gd name="T78" fmla="*/ 23 w 88"/>
                <a:gd name="T79" fmla="*/ 3 h 48"/>
                <a:gd name="T80" fmla="*/ 27 w 88"/>
                <a:gd name="T81" fmla="*/ 3 h 48"/>
                <a:gd name="T82" fmla="*/ 28 w 88"/>
                <a:gd name="T83" fmla="*/ 4 h 48"/>
                <a:gd name="T84" fmla="*/ 29 w 88"/>
                <a:gd name="T85" fmla="*/ 3 h 48"/>
                <a:gd name="T86" fmla="*/ 36 w 88"/>
                <a:gd name="T87" fmla="*/ 4 h 48"/>
                <a:gd name="T88" fmla="*/ 42 w 88"/>
                <a:gd name="T89" fmla="*/ 4 h 48"/>
                <a:gd name="T90" fmla="*/ 48 w 88"/>
                <a:gd name="T91" fmla="*/ 3 h 48"/>
                <a:gd name="T92" fmla="*/ 49 w 88"/>
                <a:gd name="T93" fmla="*/ 0 h 48"/>
                <a:gd name="T94" fmla="*/ 54 w 88"/>
                <a:gd name="T95" fmla="*/ 1 h 48"/>
                <a:gd name="T96" fmla="*/ 57 w 88"/>
                <a:gd name="T97" fmla="*/ 3 h 48"/>
                <a:gd name="T98" fmla="*/ 59 w 88"/>
                <a:gd name="T99" fmla="*/ 1 h 48"/>
                <a:gd name="T100" fmla="*/ 63 w 88"/>
                <a:gd name="T101" fmla="*/ 0 h 48"/>
                <a:gd name="T102" fmla="*/ 68 w 88"/>
                <a:gd name="T103" fmla="*/ 3 h 48"/>
                <a:gd name="T104" fmla="*/ 71 w 88"/>
                <a:gd name="T105" fmla="*/ 3 h 48"/>
                <a:gd name="T106" fmla="*/ 75 w 88"/>
                <a:gd name="T107" fmla="*/ 7 h 48"/>
                <a:gd name="T108" fmla="*/ 79 w 88"/>
                <a:gd name="T109" fmla="*/ 9 h 48"/>
                <a:gd name="T110" fmla="*/ 84 w 88"/>
                <a:gd name="T111" fmla="*/ 12 h 48"/>
                <a:gd name="T112" fmla="*/ 88 w 88"/>
                <a:gd name="T113" fmla="*/ 17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88" h="48">
                  <a:moveTo>
                    <a:pt x="88" y="17"/>
                  </a:moveTo>
                  <a:lnTo>
                    <a:pt x="83" y="17"/>
                  </a:lnTo>
                  <a:lnTo>
                    <a:pt x="80" y="17"/>
                  </a:lnTo>
                  <a:lnTo>
                    <a:pt x="75" y="20"/>
                  </a:lnTo>
                  <a:lnTo>
                    <a:pt x="71" y="20"/>
                  </a:lnTo>
                  <a:lnTo>
                    <a:pt x="68" y="22"/>
                  </a:lnTo>
                  <a:lnTo>
                    <a:pt x="66" y="21"/>
                  </a:lnTo>
                  <a:lnTo>
                    <a:pt x="63" y="18"/>
                  </a:lnTo>
                  <a:lnTo>
                    <a:pt x="62" y="18"/>
                  </a:lnTo>
                  <a:lnTo>
                    <a:pt x="59" y="23"/>
                  </a:lnTo>
                  <a:lnTo>
                    <a:pt x="59" y="22"/>
                  </a:lnTo>
                  <a:lnTo>
                    <a:pt x="59" y="26"/>
                  </a:lnTo>
                  <a:lnTo>
                    <a:pt x="53" y="30"/>
                  </a:lnTo>
                  <a:lnTo>
                    <a:pt x="50" y="33"/>
                  </a:lnTo>
                  <a:lnTo>
                    <a:pt x="49" y="35"/>
                  </a:lnTo>
                  <a:lnTo>
                    <a:pt x="45" y="31"/>
                  </a:lnTo>
                  <a:lnTo>
                    <a:pt x="41" y="35"/>
                  </a:lnTo>
                  <a:lnTo>
                    <a:pt x="38" y="35"/>
                  </a:lnTo>
                  <a:lnTo>
                    <a:pt x="35" y="36"/>
                  </a:lnTo>
                  <a:lnTo>
                    <a:pt x="35" y="44"/>
                  </a:lnTo>
                  <a:lnTo>
                    <a:pt x="32" y="44"/>
                  </a:lnTo>
                  <a:lnTo>
                    <a:pt x="31" y="48"/>
                  </a:lnTo>
                  <a:lnTo>
                    <a:pt x="27" y="48"/>
                  </a:lnTo>
                  <a:lnTo>
                    <a:pt x="25" y="43"/>
                  </a:lnTo>
                  <a:lnTo>
                    <a:pt x="20" y="42"/>
                  </a:lnTo>
                  <a:lnTo>
                    <a:pt x="23" y="35"/>
                  </a:lnTo>
                  <a:lnTo>
                    <a:pt x="20" y="34"/>
                  </a:lnTo>
                  <a:lnTo>
                    <a:pt x="18" y="33"/>
                  </a:lnTo>
                  <a:lnTo>
                    <a:pt x="11" y="34"/>
                  </a:lnTo>
                  <a:lnTo>
                    <a:pt x="11" y="33"/>
                  </a:lnTo>
                  <a:lnTo>
                    <a:pt x="7" y="30"/>
                  </a:lnTo>
                  <a:lnTo>
                    <a:pt x="5" y="26"/>
                  </a:lnTo>
                  <a:lnTo>
                    <a:pt x="0" y="25"/>
                  </a:lnTo>
                  <a:lnTo>
                    <a:pt x="3" y="21"/>
                  </a:lnTo>
                  <a:lnTo>
                    <a:pt x="2" y="17"/>
                  </a:lnTo>
                  <a:lnTo>
                    <a:pt x="3" y="16"/>
                  </a:lnTo>
                  <a:lnTo>
                    <a:pt x="11" y="10"/>
                  </a:lnTo>
                  <a:lnTo>
                    <a:pt x="19" y="5"/>
                  </a:lnTo>
                  <a:lnTo>
                    <a:pt x="20" y="5"/>
                  </a:lnTo>
                  <a:lnTo>
                    <a:pt x="23" y="3"/>
                  </a:lnTo>
                  <a:lnTo>
                    <a:pt x="27" y="3"/>
                  </a:lnTo>
                  <a:lnTo>
                    <a:pt x="28" y="4"/>
                  </a:lnTo>
                  <a:lnTo>
                    <a:pt x="29" y="3"/>
                  </a:lnTo>
                  <a:lnTo>
                    <a:pt x="36" y="4"/>
                  </a:lnTo>
                  <a:lnTo>
                    <a:pt x="42" y="4"/>
                  </a:lnTo>
                  <a:lnTo>
                    <a:pt x="48" y="3"/>
                  </a:lnTo>
                  <a:lnTo>
                    <a:pt x="49" y="0"/>
                  </a:lnTo>
                  <a:lnTo>
                    <a:pt x="54" y="1"/>
                  </a:lnTo>
                  <a:lnTo>
                    <a:pt x="57" y="3"/>
                  </a:lnTo>
                  <a:lnTo>
                    <a:pt x="59" y="1"/>
                  </a:lnTo>
                  <a:lnTo>
                    <a:pt x="63" y="0"/>
                  </a:lnTo>
                  <a:lnTo>
                    <a:pt x="68" y="3"/>
                  </a:lnTo>
                  <a:lnTo>
                    <a:pt x="71" y="3"/>
                  </a:lnTo>
                  <a:lnTo>
                    <a:pt x="75" y="7"/>
                  </a:lnTo>
                  <a:lnTo>
                    <a:pt x="79" y="9"/>
                  </a:lnTo>
                  <a:lnTo>
                    <a:pt x="84" y="12"/>
                  </a:lnTo>
                  <a:lnTo>
                    <a:pt x="88" y="17"/>
                  </a:lnTo>
                  <a:close/>
                </a:path>
              </a:pathLst>
            </a:custGeom>
            <a:solidFill>
              <a:srgbClr val="B3E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1" name="Freeform 47">
              <a:extLst>
                <a:ext uri="{FF2B5EF4-FFF2-40B4-BE49-F238E27FC236}">
                  <a16:creationId xmlns:a16="http://schemas.microsoft.com/office/drawing/2014/main" id="{DD000968-E8E6-DDE1-49B7-C569B63D4DF1}"/>
                </a:ext>
              </a:extLst>
            </p:cNvPr>
            <p:cNvSpPr>
              <a:spLocks/>
            </p:cNvSpPr>
            <p:nvPr/>
          </p:nvSpPr>
          <p:spPr bwMode="auto">
            <a:xfrm>
              <a:off x="2363788" y="2581275"/>
              <a:ext cx="53975" cy="33338"/>
            </a:xfrm>
            <a:custGeom>
              <a:avLst/>
              <a:gdLst>
                <a:gd name="T0" fmla="*/ 11 w 34"/>
                <a:gd name="T1" fmla="*/ 0 h 21"/>
                <a:gd name="T2" fmla="*/ 16 w 34"/>
                <a:gd name="T3" fmla="*/ 1 h 21"/>
                <a:gd name="T4" fmla="*/ 18 w 34"/>
                <a:gd name="T5" fmla="*/ 5 h 21"/>
                <a:gd name="T6" fmla="*/ 22 w 34"/>
                <a:gd name="T7" fmla="*/ 8 h 21"/>
                <a:gd name="T8" fmla="*/ 22 w 34"/>
                <a:gd name="T9" fmla="*/ 9 h 21"/>
                <a:gd name="T10" fmla="*/ 29 w 34"/>
                <a:gd name="T11" fmla="*/ 8 h 21"/>
                <a:gd name="T12" fmla="*/ 31 w 34"/>
                <a:gd name="T13" fmla="*/ 9 h 21"/>
                <a:gd name="T14" fmla="*/ 34 w 34"/>
                <a:gd name="T15" fmla="*/ 10 h 21"/>
                <a:gd name="T16" fmla="*/ 31 w 34"/>
                <a:gd name="T17" fmla="*/ 17 h 21"/>
                <a:gd name="T18" fmla="*/ 30 w 34"/>
                <a:gd name="T19" fmla="*/ 21 h 21"/>
                <a:gd name="T20" fmla="*/ 22 w 34"/>
                <a:gd name="T21" fmla="*/ 21 h 21"/>
                <a:gd name="T22" fmla="*/ 17 w 34"/>
                <a:gd name="T23" fmla="*/ 19 h 21"/>
                <a:gd name="T24" fmla="*/ 11 w 34"/>
                <a:gd name="T25" fmla="*/ 15 h 21"/>
                <a:gd name="T26" fmla="*/ 4 w 34"/>
                <a:gd name="T27" fmla="*/ 15 h 21"/>
                <a:gd name="T28" fmla="*/ 0 w 34"/>
                <a:gd name="T29" fmla="*/ 11 h 21"/>
                <a:gd name="T30" fmla="*/ 1 w 34"/>
                <a:gd name="T31" fmla="*/ 9 h 21"/>
                <a:gd name="T32" fmla="*/ 7 w 34"/>
                <a:gd name="T33" fmla="*/ 5 h 21"/>
                <a:gd name="T34" fmla="*/ 8 w 34"/>
                <a:gd name="T35" fmla="*/ 2 h 21"/>
                <a:gd name="T36" fmla="*/ 8 w 34"/>
                <a:gd name="T37" fmla="*/ 1 h 21"/>
                <a:gd name="T38" fmla="*/ 11 w 34"/>
                <a:gd name="T39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4" h="21">
                  <a:moveTo>
                    <a:pt x="11" y="0"/>
                  </a:moveTo>
                  <a:lnTo>
                    <a:pt x="16" y="1"/>
                  </a:lnTo>
                  <a:lnTo>
                    <a:pt x="18" y="5"/>
                  </a:lnTo>
                  <a:lnTo>
                    <a:pt x="22" y="8"/>
                  </a:lnTo>
                  <a:lnTo>
                    <a:pt x="22" y="9"/>
                  </a:lnTo>
                  <a:lnTo>
                    <a:pt x="29" y="8"/>
                  </a:lnTo>
                  <a:lnTo>
                    <a:pt x="31" y="9"/>
                  </a:lnTo>
                  <a:lnTo>
                    <a:pt x="34" y="10"/>
                  </a:lnTo>
                  <a:lnTo>
                    <a:pt x="31" y="17"/>
                  </a:lnTo>
                  <a:lnTo>
                    <a:pt x="30" y="21"/>
                  </a:lnTo>
                  <a:lnTo>
                    <a:pt x="22" y="21"/>
                  </a:lnTo>
                  <a:lnTo>
                    <a:pt x="17" y="19"/>
                  </a:lnTo>
                  <a:lnTo>
                    <a:pt x="11" y="15"/>
                  </a:lnTo>
                  <a:lnTo>
                    <a:pt x="4" y="15"/>
                  </a:lnTo>
                  <a:lnTo>
                    <a:pt x="0" y="11"/>
                  </a:lnTo>
                  <a:lnTo>
                    <a:pt x="1" y="9"/>
                  </a:lnTo>
                  <a:lnTo>
                    <a:pt x="7" y="5"/>
                  </a:lnTo>
                  <a:lnTo>
                    <a:pt x="8" y="2"/>
                  </a:lnTo>
                  <a:lnTo>
                    <a:pt x="8" y="1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C5FCD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2" name="Freeform 48">
              <a:extLst>
                <a:ext uri="{FF2B5EF4-FFF2-40B4-BE49-F238E27FC236}">
                  <a16:creationId xmlns:a16="http://schemas.microsoft.com/office/drawing/2014/main" id="{FE3B90AD-C549-7406-153E-72EE090405D1}"/>
                </a:ext>
              </a:extLst>
            </p:cNvPr>
            <p:cNvSpPr>
              <a:spLocks/>
            </p:cNvSpPr>
            <p:nvPr/>
          </p:nvSpPr>
          <p:spPr bwMode="auto">
            <a:xfrm>
              <a:off x="2320926" y="2495550"/>
              <a:ext cx="90488" cy="103188"/>
            </a:xfrm>
            <a:custGeom>
              <a:avLst/>
              <a:gdLst>
                <a:gd name="T0" fmla="*/ 0 w 57"/>
                <a:gd name="T1" fmla="*/ 52 h 65"/>
                <a:gd name="T2" fmla="*/ 0 w 57"/>
                <a:gd name="T3" fmla="*/ 47 h 65"/>
                <a:gd name="T4" fmla="*/ 2 w 57"/>
                <a:gd name="T5" fmla="*/ 45 h 65"/>
                <a:gd name="T6" fmla="*/ 1 w 57"/>
                <a:gd name="T7" fmla="*/ 42 h 65"/>
                <a:gd name="T8" fmla="*/ 8 w 57"/>
                <a:gd name="T9" fmla="*/ 28 h 65"/>
                <a:gd name="T10" fmla="*/ 26 w 57"/>
                <a:gd name="T11" fmla="*/ 28 h 65"/>
                <a:gd name="T12" fmla="*/ 27 w 57"/>
                <a:gd name="T13" fmla="*/ 23 h 65"/>
                <a:gd name="T14" fmla="*/ 25 w 57"/>
                <a:gd name="T15" fmla="*/ 21 h 65"/>
                <a:gd name="T16" fmla="*/ 25 w 57"/>
                <a:gd name="T17" fmla="*/ 19 h 65"/>
                <a:gd name="T18" fmla="*/ 19 w 57"/>
                <a:gd name="T19" fmla="*/ 15 h 65"/>
                <a:gd name="T20" fmla="*/ 14 w 57"/>
                <a:gd name="T21" fmla="*/ 10 h 65"/>
                <a:gd name="T22" fmla="*/ 21 w 57"/>
                <a:gd name="T23" fmla="*/ 10 h 65"/>
                <a:gd name="T24" fmla="*/ 22 w 57"/>
                <a:gd name="T25" fmla="*/ 0 h 65"/>
                <a:gd name="T26" fmla="*/ 35 w 57"/>
                <a:gd name="T27" fmla="*/ 0 h 65"/>
                <a:gd name="T28" fmla="*/ 48 w 57"/>
                <a:gd name="T29" fmla="*/ 0 h 65"/>
                <a:gd name="T30" fmla="*/ 45 w 57"/>
                <a:gd name="T31" fmla="*/ 13 h 65"/>
                <a:gd name="T32" fmla="*/ 43 w 57"/>
                <a:gd name="T33" fmla="*/ 32 h 65"/>
                <a:gd name="T34" fmla="*/ 47 w 57"/>
                <a:gd name="T35" fmla="*/ 32 h 65"/>
                <a:gd name="T36" fmla="*/ 50 w 57"/>
                <a:gd name="T37" fmla="*/ 34 h 65"/>
                <a:gd name="T38" fmla="*/ 53 w 57"/>
                <a:gd name="T39" fmla="*/ 32 h 65"/>
                <a:gd name="T40" fmla="*/ 57 w 57"/>
                <a:gd name="T41" fmla="*/ 34 h 65"/>
                <a:gd name="T42" fmla="*/ 49 w 57"/>
                <a:gd name="T43" fmla="*/ 39 h 65"/>
                <a:gd name="T44" fmla="*/ 41 w 57"/>
                <a:gd name="T45" fmla="*/ 45 h 65"/>
                <a:gd name="T46" fmla="*/ 40 w 57"/>
                <a:gd name="T47" fmla="*/ 46 h 65"/>
                <a:gd name="T48" fmla="*/ 41 w 57"/>
                <a:gd name="T49" fmla="*/ 50 h 65"/>
                <a:gd name="T50" fmla="*/ 38 w 57"/>
                <a:gd name="T51" fmla="*/ 54 h 65"/>
                <a:gd name="T52" fmla="*/ 35 w 57"/>
                <a:gd name="T53" fmla="*/ 55 h 65"/>
                <a:gd name="T54" fmla="*/ 35 w 57"/>
                <a:gd name="T55" fmla="*/ 56 h 65"/>
                <a:gd name="T56" fmla="*/ 34 w 57"/>
                <a:gd name="T57" fmla="*/ 59 h 65"/>
                <a:gd name="T58" fmla="*/ 28 w 57"/>
                <a:gd name="T59" fmla="*/ 63 h 65"/>
                <a:gd name="T60" fmla="*/ 27 w 57"/>
                <a:gd name="T61" fmla="*/ 65 h 65"/>
                <a:gd name="T62" fmla="*/ 21 w 57"/>
                <a:gd name="T63" fmla="*/ 63 h 65"/>
                <a:gd name="T64" fmla="*/ 12 w 57"/>
                <a:gd name="T65" fmla="*/ 62 h 65"/>
                <a:gd name="T66" fmla="*/ 5 w 57"/>
                <a:gd name="T67" fmla="*/ 59 h 65"/>
                <a:gd name="T68" fmla="*/ 0 w 57"/>
                <a:gd name="T69" fmla="*/ 52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57" h="65">
                  <a:moveTo>
                    <a:pt x="0" y="52"/>
                  </a:moveTo>
                  <a:lnTo>
                    <a:pt x="0" y="47"/>
                  </a:lnTo>
                  <a:lnTo>
                    <a:pt x="2" y="45"/>
                  </a:lnTo>
                  <a:lnTo>
                    <a:pt x="1" y="42"/>
                  </a:lnTo>
                  <a:lnTo>
                    <a:pt x="8" y="28"/>
                  </a:lnTo>
                  <a:lnTo>
                    <a:pt x="26" y="28"/>
                  </a:lnTo>
                  <a:lnTo>
                    <a:pt x="27" y="23"/>
                  </a:lnTo>
                  <a:lnTo>
                    <a:pt x="25" y="21"/>
                  </a:lnTo>
                  <a:lnTo>
                    <a:pt x="25" y="19"/>
                  </a:lnTo>
                  <a:lnTo>
                    <a:pt x="19" y="15"/>
                  </a:lnTo>
                  <a:lnTo>
                    <a:pt x="14" y="10"/>
                  </a:lnTo>
                  <a:lnTo>
                    <a:pt x="21" y="10"/>
                  </a:lnTo>
                  <a:lnTo>
                    <a:pt x="22" y="0"/>
                  </a:lnTo>
                  <a:lnTo>
                    <a:pt x="35" y="0"/>
                  </a:lnTo>
                  <a:lnTo>
                    <a:pt x="48" y="0"/>
                  </a:lnTo>
                  <a:lnTo>
                    <a:pt x="45" y="13"/>
                  </a:lnTo>
                  <a:lnTo>
                    <a:pt x="43" y="32"/>
                  </a:lnTo>
                  <a:lnTo>
                    <a:pt x="47" y="32"/>
                  </a:lnTo>
                  <a:lnTo>
                    <a:pt x="50" y="34"/>
                  </a:lnTo>
                  <a:lnTo>
                    <a:pt x="53" y="32"/>
                  </a:lnTo>
                  <a:lnTo>
                    <a:pt x="57" y="34"/>
                  </a:lnTo>
                  <a:lnTo>
                    <a:pt x="49" y="39"/>
                  </a:lnTo>
                  <a:lnTo>
                    <a:pt x="41" y="45"/>
                  </a:lnTo>
                  <a:lnTo>
                    <a:pt x="40" y="46"/>
                  </a:lnTo>
                  <a:lnTo>
                    <a:pt x="41" y="50"/>
                  </a:lnTo>
                  <a:lnTo>
                    <a:pt x="38" y="54"/>
                  </a:lnTo>
                  <a:lnTo>
                    <a:pt x="35" y="55"/>
                  </a:lnTo>
                  <a:lnTo>
                    <a:pt x="35" y="56"/>
                  </a:lnTo>
                  <a:lnTo>
                    <a:pt x="34" y="59"/>
                  </a:lnTo>
                  <a:lnTo>
                    <a:pt x="28" y="63"/>
                  </a:lnTo>
                  <a:lnTo>
                    <a:pt x="27" y="65"/>
                  </a:lnTo>
                  <a:lnTo>
                    <a:pt x="21" y="63"/>
                  </a:lnTo>
                  <a:lnTo>
                    <a:pt x="12" y="62"/>
                  </a:lnTo>
                  <a:lnTo>
                    <a:pt x="5" y="59"/>
                  </a:lnTo>
                  <a:lnTo>
                    <a:pt x="0" y="52"/>
                  </a:lnTo>
                  <a:close/>
                </a:path>
              </a:pathLst>
            </a:custGeom>
            <a:solidFill>
              <a:srgbClr val="D4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3" name="Freeform 49">
              <a:extLst>
                <a:ext uri="{FF2B5EF4-FFF2-40B4-BE49-F238E27FC236}">
                  <a16:creationId xmlns:a16="http://schemas.microsoft.com/office/drawing/2014/main" id="{42435F4A-EA70-71BB-4170-F4219D12A49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9188" y="2479675"/>
              <a:ext cx="31750" cy="66675"/>
            </a:xfrm>
            <a:custGeom>
              <a:avLst/>
              <a:gdLst>
                <a:gd name="T0" fmla="*/ 5 w 20"/>
                <a:gd name="T1" fmla="*/ 10 h 42"/>
                <a:gd name="T2" fmla="*/ 5 w 20"/>
                <a:gd name="T3" fmla="*/ 9 h 42"/>
                <a:gd name="T4" fmla="*/ 6 w 20"/>
                <a:gd name="T5" fmla="*/ 8 h 42"/>
                <a:gd name="T6" fmla="*/ 9 w 20"/>
                <a:gd name="T7" fmla="*/ 9 h 42"/>
                <a:gd name="T8" fmla="*/ 15 w 20"/>
                <a:gd name="T9" fmla="*/ 0 h 42"/>
                <a:gd name="T10" fmla="*/ 18 w 20"/>
                <a:gd name="T11" fmla="*/ 0 h 42"/>
                <a:gd name="T12" fmla="*/ 18 w 20"/>
                <a:gd name="T13" fmla="*/ 3 h 42"/>
                <a:gd name="T14" fmla="*/ 20 w 20"/>
                <a:gd name="T15" fmla="*/ 3 h 42"/>
                <a:gd name="T16" fmla="*/ 19 w 20"/>
                <a:gd name="T17" fmla="*/ 7 h 42"/>
                <a:gd name="T18" fmla="*/ 17 w 20"/>
                <a:gd name="T19" fmla="*/ 13 h 42"/>
                <a:gd name="T20" fmla="*/ 17 w 20"/>
                <a:gd name="T21" fmla="*/ 16 h 42"/>
                <a:gd name="T22" fmla="*/ 15 w 20"/>
                <a:gd name="T23" fmla="*/ 22 h 42"/>
                <a:gd name="T24" fmla="*/ 15 w 20"/>
                <a:gd name="T25" fmla="*/ 23 h 42"/>
                <a:gd name="T26" fmla="*/ 13 w 20"/>
                <a:gd name="T27" fmla="*/ 31 h 42"/>
                <a:gd name="T28" fmla="*/ 10 w 20"/>
                <a:gd name="T29" fmla="*/ 35 h 42"/>
                <a:gd name="T30" fmla="*/ 7 w 20"/>
                <a:gd name="T31" fmla="*/ 35 h 42"/>
                <a:gd name="T32" fmla="*/ 4 w 20"/>
                <a:gd name="T33" fmla="*/ 42 h 42"/>
                <a:gd name="T34" fmla="*/ 0 w 20"/>
                <a:gd name="T35" fmla="*/ 42 h 42"/>
                <a:gd name="T36" fmla="*/ 2 w 20"/>
                <a:gd name="T37" fmla="*/ 23 h 42"/>
                <a:gd name="T38" fmla="*/ 5 w 20"/>
                <a:gd name="T39" fmla="*/ 1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0" h="42">
                  <a:moveTo>
                    <a:pt x="5" y="10"/>
                  </a:moveTo>
                  <a:lnTo>
                    <a:pt x="5" y="9"/>
                  </a:lnTo>
                  <a:lnTo>
                    <a:pt x="6" y="8"/>
                  </a:lnTo>
                  <a:lnTo>
                    <a:pt x="9" y="9"/>
                  </a:lnTo>
                  <a:lnTo>
                    <a:pt x="15" y="0"/>
                  </a:lnTo>
                  <a:lnTo>
                    <a:pt x="18" y="0"/>
                  </a:lnTo>
                  <a:lnTo>
                    <a:pt x="18" y="3"/>
                  </a:lnTo>
                  <a:lnTo>
                    <a:pt x="20" y="3"/>
                  </a:lnTo>
                  <a:lnTo>
                    <a:pt x="19" y="7"/>
                  </a:lnTo>
                  <a:lnTo>
                    <a:pt x="17" y="13"/>
                  </a:lnTo>
                  <a:lnTo>
                    <a:pt x="17" y="16"/>
                  </a:lnTo>
                  <a:lnTo>
                    <a:pt x="15" y="22"/>
                  </a:lnTo>
                  <a:lnTo>
                    <a:pt x="15" y="23"/>
                  </a:lnTo>
                  <a:lnTo>
                    <a:pt x="13" y="31"/>
                  </a:lnTo>
                  <a:lnTo>
                    <a:pt x="10" y="35"/>
                  </a:lnTo>
                  <a:lnTo>
                    <a:pt x="7" y="35"/>
                  </a:lnTo>
                  <a:lnTo>
                    <a:pt x="4" y="42"/>
                  </a:lnTo>
                  <a:lnTo>
                    <a:pt x="0" y="42"/>
                  </a:lnTo>
                  <a:lnTo>
                    <a:pt x="2" y="23"/>
                  </a:lnTo>
                  <a:lnTo>
                    <a:pt x="5" y="10"/>
                  </a:lnTo>
                  <a:close/>
                </a:path>
              </a:pathLst>
            </a:custGeom>
            <a:solidFill>
              <a:srgbClr val="BDD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4" name="Freeform 50">
              <a:extLst>
                <a:ext uri="{FF2B5EF4-FFF2-40B4-BE49-F238E27FC236}">
                  <a16:creationId xmlns:a16="http://schemas.microsoft.com/office/drawing/2014/main" id="{B280043B-18E7-060D-6B42-7BC717A742CA}"/>
                </a:ext>
              </a:extLst>
            </p:cNvPr>
            <p:cNvSpPr>
              <a:spLocks/>
            </p:cNvSpPr>
            <p:nvPr/>
          </p:nvSpPr>
          <p:spPr bwMode="auto">
            <a:xfrm>
              <a:off x="2722563" y="2638425"/>
              <a:ext cx="296863" cy="285750"/>
            </a:xfrm>
            <a:custGeom>
              <a:avLst/>
              <a:gdLst>
                <a:gd name="T0" fmla="*/ 176 w 187"/>
                <a:gd name="T1" fmla="*/ 113 h 180"/>
                <a:gd name="T2" fmla="*/ 155 w 187"/>
                <a:gd name="T3" fmla="*/ 126 h 180"/>
                <a:gd name="T4" fmla="*/ 139 w 187"/>
                <a:gd name="T5" fmla="*/ 133 h 180"/>
                <a:gd name="T6" fmla="*/ 118 w 187"/>
                <a:gd name="T7" fmla="*/ 126 h 180"/>
                <a:gd name="T8" fmla="*/ 122 w 187"/>
                <a:gd name="T9" fmla="*/ 131 h 180"/>
                <a:gd name="T10" fmla="*/ 124 w 187"/>
                <a:gd name="T11" fmla="*/ 152 h 180"/>
                <a:gd name="T12" fmla="*/ 135 w 187"/>
                <a:gd name="T13" fmla="*/ 156 h 180"/>
                <a:gd name="T14" fmla="*/ 125 w 187"/>
                <a:gd name="T15" fmla="*/ 168 h 180"/>
                <a:gd name="T16" fmla="*/ 108 w 187"/>
                <a:gd name="T17" fmla="*/ 174 h 180"/>
                <a:gd name="T18" fmla="*/ 94 w 187"/>
                <a:gd name="T19" fmla="*/ 180 h 180"/>
                <a:gd name="T20" fmla="*/ 83 w 187"/>
                <a:gd name="T21" fmla="*/ 156 h 180"/>
                <a:gd name="T22" fmla="*/ 74 w 187"/>
                <a:gd name="T23" fmla="*/ 147 h 180"/>
                <a:gd name="T24" fmla="*/ 81 w 187"/>
                <a:gd name="T25" fmla="*/ 135 h 180"/>
                <a:gd name="T26" fmla="*/ 74 w 187"/>
                <a:gd name="T27" fmla="*/ 120 h 180"/>
                <a:gd name="T28" fmla="*/ 79 w 187"/>
                <a:gd name="T29" fmla="*/ 104 h 180"/>
                <a:gd name="T30" fmla="*/ 77 w 187"/>
                <a:gd name="T31" fmla="*/ 92 h 180"/>
                <a:gd name="T32" fmla="*/ 60 w 187"/>
                <a:gd name="T33" fmla="*/ 94 h 180"/>
                <a:gd name="T34" fmla="*/ 44 w 187"/>
                <a:gd name="T35" fmla="*/ 82 h 180"/>
                <a:gd name="T36" fmla="*/ 18 w 187"/>
                <a:gd name="T37" fmla="*/ 82 h 180"/>
                <a:gd name="T38" fmla="*/ 12 w 187"/>
                <a:gd name="T39" fmla="*/ 74 h 180"/>
                <a:gd name="T40" fmla="*/ 13 w 187"/>
                <a:gd name="T41" fmla="*/ 65 h 180"/>
                <a:gd name="T42" fmla="*/ 9 w 187"/>
                <a:gd name="T43" fmla="*/ 55 h 180"/>
                <a:gd name="T44" fmla="*/ 0 w 187"/>
                <a:gd name="T45" fmla="*/ 48 h 180"/>
                <a:gd name="T46" fmla="*/ 8 w 187"/>
                <a:gd name="T47" fmla="*/ 26 h 180"/>
                <a:gd name="T48" fmla="*/ 18 w 187"/>
                <a:gd name="T49" fmla="*/ 17 h 180"/>
                <a:gd name="T50" fmla="*/ 31 w 187"/>
                <a:gd name="T51" fmla="*/ 7 h 180"/>
                <a:gd name="T52" fmla="*/ 22 w 187"/>
                <a:gd name="T53" fmla="*/ 12 h 180"/>
                <a:gd name="T54" fmla="*/ 26 w 187"/>
                <a:gd name="T55" fmla="*/ 26 h 180"/>
                <a:gd name="T56" fmla="*/ 24 w 187"/>
                <a:gd name="T57" fmla="*/ 50 h 180"/>
                <a:gd name="T58" fmla="*/ 33 w 187"/>
                <a:gd name="T59" fmla="*/ 37 h 180"/>
                <a:gd name="T60" fmla="*/ 30 w 187"/>
                <a:gd name="T61" fmla="*/ 20 h 180"/>
                <a:gd name="T62" fmla="*/ 46 w 187"/>
                <a:gd name="T63" fmla="*/ 5 h 180"/>
                <a:gd name="T64" fmla="*/ 55 w 187"/>
                <a:gd name="T65" fmla="*/ 12 h 180"/>
                <a:gd name="T66" fmla="*/ 73 w 187"/>
                <a:gd name="T67" fmla="*/ 20 h 180"/>
                <a:gd name="T68" fmla="*/ 86 w 187"/>
                <a:gd name="T69" fmla="*/ 25 h 180"/>
                <a:gd name="T70" fmla="*/ 108 w 187"/>
                <a:gd name="T71" fmla="*/ 30 h 180"/>
                <a:gd name="T72" fmla="*/ 126 w 187"/>
                <a:gd name="T73" fmla="*/ 27 h 180"/>
                <a:gd name="T74" fmla="*/ 144 w 187"/>
                <a:gd name="T75" fmla="*/ 22 h 180"/>
                <a:gd name="T76" fmla="*/ 148 w 187"/>
                <a:gd name="T77" fmla="*/ 27 h 180"/>
                <a:gd name="T78" fmla="*/ 164 w 187"/>
                <a:gd name="T79" fmla="*/ 37 h 180"/>
                <a:gd name="T80" fmla="*/ 176 w 187"/>
                <a:gd name="T81" fmla="*/ 56 h 180"/>
                <a:gd name="T82" fmla="*/ 187 w 187"/>
                <a:gd name="T83" fmla="*/ 60 h 180"/>
                <a:gd name="T84" fmla="*/ 176 w 187"/>
                <a:gd name="T85" fmla="*/ 76 h 180"/>
                <a:gd name="T86" fmla="*/ 177 w 187"/>
                <a:gd name="T87" fmla="*/ 83 h 180"/>
                <a:gd name="T88" fmla="*/ 168 w 187"/>
                <a:gd name="T89" fmla="*/ 92 h 180"/>
                <a:gd name="T90" fmla="*/ 173 w 187"/>
                <a:gd name="T91" fmla="*/ 111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87" h="180">
                  <a:moveTo>
                    <a:pt x="173" y="111"/>
                  </a:moveTo>
                  <a:lnTo>
                    <a:pt x="176" y="113"/>
                  </a:lnTo>
                  <a:lnTo>
                    <a:pt x="169" y="120"/>
                  </a:lnTo>
                  <a:lnTo>
                    <a:pt x="155" y="126"/>
                  </a:lnTo>
                  <a:lnTo>
                    <a:pt x="144" y="129"/>
                  </a:lnTo>
                  <a:lnTo>
                    <a:pt x="139" y="133"/>
                  </a:lnTo>
                  <a:lnTo>
                    <a:pt x="129" y="128"/>
                  </a:lnTo>
                  <a:lnTo>
                    <a:pt x="118" y="126"/>
                  </a:lnTo>
                  <a:lnTo>
                    <a:pt x="116" y="128"/>
                  </a:lnTo>
                  <a:lnTo>
                    <a:pt x="122" y="131"/>
                  </a:lnTo>
                  <a:lnTo>
                    <a:pt x="122" y="143"/>
                  </a:lnTo>
                  <a:lnTo>
                    <a:pt x="124" y="152"/>
                  </a:lnTo>
                  <a:lnTo>
                    <a:pt x="134" y="154"/>
                  </a:lnTo>
                  <a:lnTo>
                    <a:pt x="135" y="156"/>
                  </a:lnTo>
                  <a:lnTo>
                    <a:pt x="125" y="161"/>
                  </a:lnTo>
                  <a:lnTo>
                    <a:pt x="125" y="168"/>
                  </a:lnTo>
                  <a:lnTo>
                    <a:pt x="118" y="170"/>
                  </a:lnTo>
                  <a:lnTo>
                    <a:pt x="108" y="174"/>
                  </a:lnTo>
                  <a:lnTo>
                    <a:pt x="105" y="178"/>
                  </a:lnTo>
                  <a:lnTo>
                    <a:pt x="94" y="180"/>
                  </a:lnTo>
                  <a:lnTo>
                    <a:pt x="87" y="172"/>
                  </a:lnTo>
                  <a:lnTo>
                    <a:pt x="83" y="156"/>
                  </a:lnTo>
                  <a:lnTo>
                    <a:pt x="79" y="150"/>
                  </a:lnTo>
                  <a:lnTo>
                    <a:pt x="74" y="147"/>
                  </a:lnTo>
                  <a:lnTo>
                    <a:pt x="81" y="139"/>
                  </a:lnTo>
                  <a:lnTo>
                    <a:pt x="81" y="135"/>
                  </a:lnTo>
                  <a:lnTo>
                    <a:pt x="77" y="131"/>
                  </a:lnTo>
                  <a:lnTo>
                    <a:pt x="74" y="120"/>
                  </a:lnTo>
                  <a:lnTo>
                    <a:pt x="76" y="109"/>
                  </a:lnTo>
                  <a:lnTo>
                    <a:pt x="79" y="104"/>
                  </a:lnTo>
                  <a:lnTo>
                    <a:pt x="82" y="95"/>
                  </a:lnTo>
                  <a:lnTo>
                    <a:pt x="77" y="92"/>
                  </a:lnTo>
                  <a:lnTo>
                    <a:pt x="69" y="94"/>
                  </a:lnTo>
                  <a:lnTo>
                    <a:pt x="60" y="94"/>
                  </a:lnTo>
                  <a:lnTo>
                    <a:pt x="53" y="95"/>
                  </a:lnTo>
                  <a:lnTo>
                    <a:pt x="44" y="82"/>
                  </a:lnTo>
                  <a:lnTo>
                    <a:pt x="35" y="81"/>
                  </a:lnTo>
                  <a:lnTo>
                    <a:pt x="18" y="82"/>
                  </a:lnTo>
                  <a:lnTo>
                    <a:pt x="16" y="77"/>
                  </a:lnTo>
                  <a:lnTo>
                    <a:pt x="12" y="74"/>
                  </a:lnTo>
                  <a:lnTo>
                    <a:pt x="12" y="72"/>
                  </a:lnTo>
                  <a:lnTo>
                    <a:pt x="13" y="65"/>
                  </a:lnTo>
                  <a:lnTo>
                    <a:pt x="12" y="59"/>
                  </a:lnTo>
                  <a:lnTo>
                    <a:pt x="9" y="55"/>
                  </a:lnTo>
                  <a:lnTo>
                    <a:pt x="8" y="48"/>
                  </a:lnTo>
                  <a:lnTo>
                    <a:pt x="0" y="48"/>
                  </a:lnTo>
                  <a:lnTo>
                    <a:pt x="5" y="38"/>
                  </a:lnTo>
                  <a:lnTo>
                    <a:pt x="8" y="26"/>
                  </a:lnTo>
                  <a:lnTo>
                    <a:pt x="12" y="21"/>
                  </a:lnTo>
                  <a:lnTo>
                    <a:pt x="18" y="17"/>
                  </a:lnTo>
                  <a:lnTo>
                    <a:pt x="22" y="9"/>
                  </a:lnTo>
                  <a:lnTo>
                    <a:pt x="31" y="7"/>
                  </a:lnTo>
                  <a:lnTo>
                    <a:pt x="31" y="11"/>
                  </a:lnTo>
                  <a:lnTo>
                    <a:pt x="22" y="12"/>
                  </a:lnTo>
                  <a:lnTo>
                    <a:pt x="26" y="20"/>
                  </a:lnTo>
                  <a:lnTo>
                    <a:pt x="26" y="26"/>
                  </a:lnTo>
                  <a:lnTo>
                    <a:pt x="18" y="37"/>
                  </a:lnTo>
                  <a:lnTo>
                    <a:pt x="24" y="50"/>
                  </a:lnTo>
                  <a:lnTo>
                    <a:pt x="30" y="48"/>
                  </a:lnTo>
                  <a:lnTo>
                    <a:pt x="33" y="37"/>
                  </a:lnTo>
                  <a:lnTo>
                    <a:pt x="30" y="30"/>
                  </a:lnTo>
                  <a:lnTo>
                    <a:pt x="30" y="20"/>
                  </a:lnTo>
                  <a:lnTo>
                    <a:pt x="47" y="13"/>
                  </a:lnTo>
                  <a:lnTo>
                    <a:pt x="46" y="5"/>
                  </a:lnTo>
                  <a:lnTo>
                    <a:pt x="51" y="0"/>
                  </a:lnTo>
                  <a:lnTo>
                    <a:pt x="55" y="12"/>
                  </a:lnTo>
                  <a:lnTo>
                    <a:pt x="64" y="12"/>
                  </a:lnTo>
                  <a:lnTo>
                    <a:pt x="73" y="20"/>
                  </a:lnTo>
                  <a:lnTo>
                    <a:pt x="73" y="25"/>
                  </a:lnTo>
                  <a:lnTo>
                    <a:pt x="86" y="25"/>
                  </a:lnTo>
                  <a:lnTo>
                    <a:pt x="100" y="24"/>
                  </a:lnTo>
                  <a:lnTo>
                    <a:pt x="108" y="30"/>
                  </a:lnTo>
                  <a:lnTo>
                    <a:pt x="118" y="33"/>
                  </a:lnTo>
                  <a:lnTo>
                    <a:pt x="126" y="27"/>
                  </a:lnTo>
                  <a:lnTo>
                    <a:pt x="126" y="24"/>
                  </a:lnTo>
                  <a:lnTo>
                    <a:pt x="144" y="22"/>
                  </a:lnTo>
                  <a:lnTo>
                    <a:pt x="160" y="22"/>
                  </a:lnTo>
                  <a:lnTo>
                    <a:pt x="148" y="27"/>
                  </a:lnTo>
                  <a:lnTo>
                    <a:pt x="153" y="35"/>
                  </a:lnTo>
                  <a:lnTo>
                    <a:pt x="164" y="37"/>
                  </a:lnTo>
                  <a:lnTo>
                    <a:pt x="174" y="44"/>
                  </a:lnTo>
                  <a:lnTo>
                    <a:pt x="176" y="56"/>
                  </a:lnTo>
                  <a:lnTo>
                    <a:pt x="183" y="56"/>
                  </a:lnTo>
                  <a:lnTo>
                    <a:pt x="187" y="60"/>
                  </a:lnTo>
                  <a:lnTo>
                    <a:pt x="177" y="69"/>
                  </a:lnTo>
                  <a:lnTo>
                    <a:pt x="176" y="76"/>
                  </a:lnTo>
                  <a:lnTo>
                    <a:pt x="181" y="81"/>
                  </a:lnTo>
                  <a:lnTo>
                    <a:pt x="177" y="83"/>
                  </a:lnTo>
                  <a:lnTo>
                    <a:pt x="168" y="86"/>
                  </a:lnTo>
                  <a:lnTo>
                    <a:pt x="168" y="92"/>
                  </a:lnTo>
                  <a:lnTo>
                    <a:pt x="164" y="98"/>
                  </a:lnTo>
                  <a:lnTo>
                    <a:pt x="173" y="111"/>
                  </a:lnTo>
                  <a:close/>
                </a:path>
              </a:pathLst>
            </a:custGeom>
            <a:solidFill>
              <a:srgbClr val="F0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5" name="Freeform 51">
              <a:extLst>
                <a:ext uri="{FF2B5EF4-FFF2-40B4-BE49-F238E27FC236}">
                  <a16:creationId xmlns:a16="http://schemas.microsoft.com/office/drawing/2014/main" id="{0CAFFA3F-93DB-7189-9B4B-00BACD1504CB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2913" y="2733675"/>
              <a:ext cx="104775" cy="177800"/>
            </a:xfrm>
            <a:custGeom>
              <a:avLst/>
              <a:gdLst>
                <a:gd name="T0" fmla="*/ 66 w 66"/>
                <a:gd name="T1" fmla="*/ 101 h 112"/>
                <a:gd name="T2" fmla="*/ 62 w 66"/>
                <a:gd name="T3" fmla="*/ 103 h 112"/>
                <a:gd name="T4" fmla="*/ 54 w 66"/>
                <a:gd name="T5" fmla="*/ 101 h 112"/>
                <a:gd name="T6" fmla="*/ 52 w 66"/>
                <a:gd name="T7" fmla="*/ 105 h 112"/>
                <a:gd name="T8" fmla="*/ 44 w 66"/>
                <a:gd name="T9" fmla="*/ 108 h 112"/>
                <a:gd name="T10" fmla="*/ 40 w 66"/>
                <a:gd name="T11" fmla="*/ 109 h 112"/>
                <a:gd name="T12" fmla="*/ 39 w 66"/>
                <a:gd name="T13" fmla="*/ 112 h 112"/>
                <a:gd name="T14" fmla="*/ 31 w 66"/>
                <a:gd name="T15" fmla="*/ 110 h 112"/>
                <a:gd name="T16" fmla="*/ 23 w 66"/>
                <a:gd name="T17" fmla="*/ 104 h 112"/>
                <a:gd name="T18" fmla="*/ 23 w 66"/>
                <a:gd name="T19" fmla="*/ 96 h 112"/>
                <a:gd name="T20" fmla="*/ 19 w 66"/>
                <a:gd name="T21" fmla="*/ 87 h 112"/>
                <a:gd name="T22" fmla="*/ 22 w 66"/>
                <a:gd name="T23" fmla="*/ 75 h 112"/>
                <a:gd name="T24" fmla="*/ 25 w 66"/>
                <a:gd name="T25" fmla="*/ 69 h 112"/>
                <a:gd name="T26" fmla="*/ 23 w 66"/>
                <a:gd name="T27" fmla="*/ 61 h 112"/>
                <a:gd name="T28" fmla="*/ 18 w 66"/>
                <a:gd name="T29" fmla="*/ 58 h 112"/>
                <a:gd name="T30" fmla="*/ 21 w 66"/>
                <a:gd name="T31" fmla="*/ 53 h 112"/>
                <a:gd name="T32" fmla="*/ 17 w 66"/>
                <a:gd name="T33" fmla="*/ 49 h 112"/>
                <a:gd name="T34" fmla="*/ 9 w 66"/>
                <a:gd name="T35" fmla="*/ 51 h 112"/>
                <a:gd name="T36" fmla="*/ 0 w 66"/>
                <a:gd name="T37" fmla="*/ 38 h 112"/>
                <a:gd name="T38" fmla="*/ 4 w 66"/>
                <a:gd name="T39" fmla="*/ 32 h 112"/>
                <a:gd name="T40" fmla="*/ 4 w 66"/>
                <a:gd name="T41" fmla="*/ 26 h 112"/>
                <a:gd name="T42" fmla="*/ 13 w 66"/>
                <a:gd name="T43" fmla="*/ 23 h 112"/>
                <a:gd name="T44" fmla="*/ 17 w 66"/>
                <a:gd name="T45" fmla="*/ 21 h 112"/>
                <a:gd name="T46" fmla="*/ 12 w 66"/>
                <a:gd name="T47" fmla="*/ 16 h 112"/>
                <a:gd name="T48" fmla="*/ 13 w 66"/>
                <a:gd name="T49" fmla="*/ 9 h 112"/>
                <a:gd name="T50" fmla="*/ 23 w 66"/>
                <a:gd name="T51" fmla="*/ 0 h 112"/>
                <a:gd name="T52" fmla="*/ 32 w 66"/>
                <a:gd name="T53" fmla="*/ 5 h 112"/>
                <a:gd name="T54" fmla="*/ 41 w 66"/>
                <a:gd name="T55" fmla="*/ 16 h 112"/>
                <a:gd name="T56" fmla="*/ 41 w 66"/>
                <a:gd name="T57" fmla="*/ 23 h 112"/>
                <a:gd name="T58" fmla="*/ 47 w 66"/>
                <a:gd name="T59" fmla="*/ 23 h 112"/>
                <a:gd name="T60" fmla="*/ 54 w 66"/>
                <a:gd name="T61" fmla="*/ 31 h 112"/>
                <a:gd name="T62" fmla="*/ 58 w 66"/>
                <a:gd name="T63" fmla="*/ 38 h 112"/>
                <a:gd name="T64" fmla="*/ 56 w 66"/>
                <a:gd name="T65" fmla="*/ 52 h 112"/>
                <a:gd name="T66" fmla="*/ 48 w 66"/>
                <a:gd name="T67" fmla="*/ 55 h 112"/>
                <a:gd name="T68" fmla="*/ 49 w 66"/>
                <a:gd name="T69" fmla="*/ 58 h 112"/>
                <a:gd name="T70" fmla="*/ 47 w 66"/>
                <a:gd name="T71" fmla="*/ 68 h 112"/>
                <a:gd name="T72" fmla="*/ 52 w 66"/>
                <a:gd name="T73" fmla="*/ 79 h 112"/>
                <a:gd name="T74" fmla="*/ 56 w 66"/>
                <a:gd name="T75" fmla="*/ 79 h 112"/>
                <a:gd name="T76" fmla="*/ 57 w 66"/>
                <a:gd name="T77" fmla="*/ 87 h 112"/>
                <a:gd name="T78" fmla="*/ 66 w 66"/>
                <a:gd name="T79" fmla="*/ 101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66" h="112">
                  <a:moveTo>
                    <a:pt x="66" y="101"/>
                  </a:moveTo>
                  <a:lnTo>
                    <a:pt x="62" y="103"/>
                  </a:lnTo>
                  <a:lnTo>
                    <a:pt x="54" y="101"/>
                  </a:lnTo>
                  <a:lnTo>
                    <a:pt x="52" y="105"/>
                  </a:lnTo>
                  <a:lnTo>
                    <a:pt x="44" y="108"/>
                  </a:lnTo>
                  <a:lnTo>
                    <a:pt x="40" y="109"/>
                  </a:lnTo>
                  <a:lnTo>
                    <a:pt x="39" y="112"/>
                  </a:lnTo>
                  <a:lnTo>
                    <a:pt x="31" y="110"/>
                  </a:lnTo>
                  <a:lnTo>
                    <a:pt x="23" y="104"/>
                  </a:lnTo>
                  <a:lnTo>
                    <a:pt x="23" y="96"/>
                  </a:lnTo>
                  <a:lnTo>
                    <a:pt x="19" y="87"/>
                  </a:lnTo>
                  <a:lnTo>
                    <a:pt x="22" y="75"/>
                  </a:lnTo>
                  <a:lnTo>
                    <a:pt x="25" y="69"/>
                  </a:lnTo>
                  <a:lnTo>
                    <a:pt x="23" y="61"/>
                  </a:lnTo>
                  <a:lnTo>
                    <a:pt x="18" y="58"/>
                  </a:lnTo>
                  <a:lnTo>
                    <a:pt x="21" y="53"/>
                  </a:lnTo>
                  <a:lnTo>
                    <a:pt x="17" y="49"/>
                  </a:lnTo>
                  <a:lnTo>
                    <a:pt x="9" y="51"/>
                  </a:lnTo>
                  <a:lnTo>
                    <a:pt x="0" y="38"/>
                  </a:lnTo>
                  <a:lnTo>
                    <a:pt x="4" y="32"/>
                  </a:lnTo>
                  <a:lnTo>
                    <a:pt x="4" y="26"/>
                  </a:lnTo>
                  <a:lnTo>
                    <a:pt x="13" y="23"/>
                  </a:lnTo>
                  <a:lnTo>
                    <a:pt x="17" y="21"/>
                  </a:lnTo>
                  <a:lnTo>
                    <a:pt x="12" y="16"/>
                  </a:lnTo>
                  <a:lnTo>
                    <a:pt x="13" y="9"/>
                  </a:lnTo>
                  <a:lnTo>
                    <a:pt x="23" y="0"/>
                  </a:lnTo>
                  <a:lnTo>
                    <a:pt x="32" y="5"/>
                  </a:lnTo>
                  <a:lnTo>
                    <a:pt x="41" y="16"/>
                  </a:lnTo>
                  <a:lnTo>
                    <a:pt x="41" y="23"/>
                  </a:lnTo>
                  <a:lnTo>
                    <a:pt x="47" y="23"/>
                  </a:lnTo>
                  <a:lnTo>
                    <a:pt x="54" y="31"/>
                  </a:lnTo>
                  <a:lnTo>
                    <a:pt x="58" y="38"/>
                  </a:lnTo>
                  <a:lnTo>
                    <a:pt x="56" y="52"/>
                  </a:lnTo>
                  <a:lnTo>
                    <a:pt x="48" y="55"/>
                  </a:lnTo>
                  <a:lnTo>
                    <a:pt x="49" y="58"/>
                  </a:lnTo>
                  <a:lnTo>
                    <a:pt x="47" y="68"/>
                  </a:lnTo>
                  <a:lnTo>
                    <a:pt x="52" y="79"/>
                  </a:lnTo>
                  <a:lnTo>
                    <a:pt x="56" y="79"/>
                  </a:lnTo>
                  <a:lnTo>
                    <a:pt x="57" y="87"/>
                  </a:lnTo>
                  <a:lnTo>
                    <a:pt x="66" y="101"/>
                  </a:lnTo>
                  <a:close/>
                </a:path>
              </a:pathLst>
            </a:custGeom>
            <a:solidFill>
              <a:srgbClr val="FCB3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6" name="Freeform 52">
              <a:extLst>
                <a:ext uri="{FF2B5EF4-FFF2-40B4-BE49-F238E27FC236}">
                  <a16:creationId xmlns:a16="http://schemas.microsoft.com/office/drawing/2014/main" id="{840DA209-D2C3-FF65-9E4D-C0731B807CA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7526" y="2790825"/>
              <a:ext cx="90488" cy="106363"/>
            </a:xfrm>
            <a:custGeom>
              <a:avLst/>
              <a:gdLst>
                <a:gd name="T0" fmla="*/ 48 w 57"/>
                <a:gd name="T1" fmla="*/ 59 h 67"/>
                <a:gd name="T2" fmla="*/ 39 w 57"/>
                <a:gd name="T3" fmla="*/ 55 h 67"/>
                <a:gd name="T4" fmla="*/ 33 w 57"/>
                <a:gd name="T5" fmla="*/ 58 h 67"/>
                <a:gd name="T6" fmla="*/ 27 w 57"/>
                <a:gd name="T7" fmla="*/ 55 h 67"/>
                <a:gd name="T8" fmla="*/ 26 w 57"/>
                <a:gd name="T9" fmla="*/ 60 h 67"/>
                <a:gd name="T10" fmla="*/ 28 w 57"/>
                <a:gd name="T11" fmla="*/ 64 h 67"/>
                <a:gd name="T12" fmla="*/ 27 w 57"/>
                <a:gd name="T13" fmla="*/ 67 h 67"/>
                <a:gd name="T14" fmla="*/ 19 w 57"/>
                <a:gd name="T15" fmla="*/ 65 h 67"/>
                <a:gd name="T16" fmla="*/ 10 w 57"/>
                <a:gd name="T17" fmla="*/ 51 h 67"/>
                <a:gd name="T18" fmla="*/ 9 w 57"/>
                <a:gd name="T19" fmla="*/ 43 h 67"/>
                <a:gd name="T20" fmla="*/ 5 w 57"/>
                <a:gd name="T21" fmla="*/ 43 h 67"/>
                <a:gd name="T22" fmla="*/ 0 w 57"/>
                <a:gd name="T23" fmla="*/ 32 h 67"/>
                <a:gd name="T24" fmla="*/ 2 w 57"/>
                <a:gd name="T25" fmla="*/ 22 h 67"/>
                <a:gd name="T26" fmla="*/ 1 w 57"/>
                <a:gd name="T27" fmla="*/ 19 h 67"/>
                <a:gd name="T28" fmla="*/ 9 w 57"/>
                <a:gd name="T29" fmla="*/ 16 h 67"/>
                <a:gd name="T30" fmla="*/ 11 w 57"/>
                <a:gd name="T31" fmla="*/ 2 h 67"/>
                <a:gd name="T32" fmla="*/ 30 w 57"/>
                <a:gd name="T33" fmla="*/ 4 h 67"/>
                <a:gd name="T34" fmla="*/ 31 w 57"/>
                <a:gd name="T35" fmla="*/ 2 h 67"/>
                <a:gd name="T36" fmla="*/ 41 w 57"/>
                <a:gd name="T37" fmla="*/ 0 h 67"/>
                <a:gd name="T38" fmla="*/ 57 w 57"/>
                <a:gd name="T39" fmla="*/ 4 h 67"/>
                <a:gd name="T40" fmla="*/ 49 w 57"/>
                <a:gd name="T41" fmla="*/ 17 h 67"/>
                <a:gd name="T42" fmla="*/ 49 w 57"/>
                <a:gd name="T43" fmla="*/ 29 h 67"/>
                <a:gd name="T44" fmla="*/ 56 w 57"/>
                <a:gd name="T45" fmla="*/ 38 h 67"/>
                <a:gd name="T46" fmla="*/ 53 w 57"/>
                <a:gd name="T47" fmla="*/ 46 h 67"/>
                <a:gd name="T48" fmla="*/ 50 w 57"/>
                <a:gd name="T49" fmla="*/ 52 h 67"/>
                <a:gd name="T50" fmla="*/ 48 w 57"/>
                <a:gd name="T51" fmla="*/ 59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7" h="67">
                  <a:moveTo>
                    <a:pt x="48" y="59"/>
                  </a:moveTo>
                  <a:lnTo>
                    <a:pt x="39" y="55"/>
                  </a:lnTo>
                  <a:lnTo>
                    <a:pt x="33" y="58"/>
                  </a:lnTo>
                  <a:lnTo>
                    <a:pt x="27" y="55"/>
                  </a:lnTo>
                  <a:lnTo>
                    <a:pt x="26" y="60"/>
                  </a:lnTo>
                  <a:lnTo>
                    <a:pt x="28" y="64"/>
                  </a:lnTo>
                  <a:lnTo>
                    <a:pt x="27" y="67"/>
                  </a:lnTo>
                  <a:lnTo>
                    <a:pt x="19" y="65"/>
                  </a:lnTo>
                  <a:lnTo>
                    <a:pt x="10" y="51"/>
                  </a:lnTo>
                  <a:lnTo>
                    <a:pt x="9" y="43"/>
                  </a:lnTo>
                  <a:lnTo>
                    <a:pt x="5" y="43"/>
                  </a:lnTo>
                  <a:lnTo>
                    <a:pt x="0" y="32"/>
                  </a:lnTo>
                  <a:lnTo>
                    <a:pt x="2" y="22"/>
                  </a:lnTo>
                  <a:lnTo>
                    <a:pt x="1" y="19"/>
                  </a:lnTo>
                  <a:lnTo>
                    <a:pt x="9" y="16"/>
                  </a:lnTo>
                  <a:lnTo>
                    <a:pt x="11" y="2"/>
                  </a:lnTo>
                  <a:lnTo>
                    <a:pt x="30" y="4"/>
                  </a:lnTo>
                  <a:lnTo>
                    <a:pt x="31" y="2"/>
                  </a:lnTo>
                  <a:lnTo>
                    <a:pt x="41" y="0"/>
                  </a:lnTo>
                  <a:lnTo>
                    <a:pt x="57" y="4"/>
                  </a:lnTo>
                  <a:lnTo>
                    <a:pt x="49" y="17"/>
                  </a:lnTo>
                  <a:lnTo>
                    <a:pt x="49" y="29"/>
                  </a:lnTo>
                  <a:lnTo>
                    <a:pt x="56" y="38"/>
                  </a:lnTo>
                  <a:lnTo>
                    <a:pt x="53" y="46"/>
                  </a:lnTo>
                  <a:lnTo>
                    <a:pt x="50" y="52"/>
                  </a:lnTo>
                  <a:lnTo>
                    <a:pt x="48" y="59"/>
                  </a:lnTo>
                  <a:close/>
                </a:path>
              </a:pathLst>
            </a:custGeom>
            <a:solidFill>
              <a:srgbClr val="FCC7E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7" name="Freeform 53">
              <a:extLst>
                <a:ext uri="{FF2B5EF4-FFF2-40B4-BE49-F238E27FC236}">
                  <a16:creationId xmlns:a16="http://schemas.microsoft.com/office/drawing/2014/main" id="{F789A8AE-5385-A66F-CA90-8AB85EDBCDB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33726" y="1670050"/>
              <a:ext cx="1393825" cy="1220788"/>
            </a:xfrm>
            <a:custGeom>
              <a:avLst/>
              <a:gdLst>
                <a:gd name="T0" fmla="*/ 31 w 878"/>
                <a:gd name="T1" fmla="*/ 751 h 769"/>
                <a:gd name="T2" fmla="*/ 22 w 878"/>
                <a:gd name="T3" fmla="*/ 767 h 769"/>
                <a:gd name="T4" fmla="*/ 13 w 878"/>
                <a:gd name="T5" fmla="*/ 765 h 769"/>
                <a:gd name="T6" fmla="*/ 5 w 878"/>
                <a:gd name="T7" fmla="*/ 769 h 769"/>
                <a:gd name="T8" fmla="*/ 2 w 878"/>
                <a:gd name="T9" fmla="*/ 758 h 769"/>
                <a:gd name="T10" fmla="*/ 8 w 878"/>
                <a:gd name="T11" fmla="*/ 744 h 769"/>
                <a:gd name="T12" fmla="*/ 1 w 878"/>
                <a:gd name="T13" fmla="*/ 723 h 769"/>
                <a:gd name="T14" fmla="*/ 14 w 878"/>
                <a:gd name="T15" fmla="*/ 713 h 769"/>
                <a:gd name="T16" fmla="*/ 37 w 878"/>
                <a:gd name="T17" fmla="*/ 730 h 769"/>
                <a:gd name="T18" fmla="*/ 831 w 878"/>
                <a:gd name="T19" fmla="*/ 25 h 769"/>
                <a:gd name="T20" fmla="*/ 856 w 878"/>
                <a:gd name="T21" fmla="*/ 33 h 769"/>
                <a:gd name="T22" fmla="*/ 849 w 878"/>
                <a:gd name="T23" fmla="*/ 54 h 769"/>
                <a:gd name="T24" fmla="*/ 839 w 878"/>
                <a:gd name="T25" fmla="*/ 55 h 769"/>
                <a:gd name="T26" fmla="*/ 831 w 878"/>
                <a:gd name="T27" fmla="*/ 67 h 769"/>
                <a:gd name="T28" fmla="*/ 836 w 878"/>
                <a:gd name="T29" fmla="*/ 72 h 769"/>
                <a:gd name="T30" fmla="*/ 842 w 878"/>
                <a:gd name="T31" fmla="*/ 82 h 769"/>
                <a:gd name="T32" fmla="*/ 842 w 878"/>
                <a:gd name="T33" fmla="*/ 94 h 769"/>
                <a:gd name="T34" fmla="*/ 852 w 878"/>
                <a:gd name="T35" fmla="*/ 107 h 769"/>
                <a:gd name="T36" fmla="*/ 839 w 878"/>
                <a:gd name="T37" fmla="*/ 124 h 769"/>
                <a:gd name="T38" fmla="*/ 796 w 878"/>
                <a:gd name="T39" fmla="*/ 124 h 769"/>
                <a:gd name="T40" fmla="*/ 781 w 878"/>
                <a:gd name="T41" fmla="*/ 134 h 769"/>
                <a:gd name="T42" fmla="*/ 762 w 878"/>
                <a:gd name="T43" fmla="*/ 130 h 769"/>
                <a:gd name="T44" fmla="*/ 734 w 878"/>
                <a:gd name="T45" fmla="*/ 119 h 769"/>
                <a:gd name="T46" fmla="*/ 742 w 878"/>
                <a:gd name="T47" fmla="*/ 78 h 769"/>
                <a:gd name="T48" fmla="*/ 721 w 878"/>
                <a:gd name="T49" fmla="*/ 54 h 769"/>
                <a:gd name="T50" fmla="*/ 701 w 878"/>
                <a:gd name="T51" fmla="*/ 37 h 769"/>
                <a:gd name="T52" fmla="*/ 738 w 878"/>
                <a:gd name="T53" fmla="*/ 37 h 769"/>
                <a:gd name="T54" fmla="*/ 746 w 878"/>
                <a:gd name="T55" fmla="*/ 28 h 769"/>
                <a:gd name="T56" fmla="*/ 777 w 878"/>
                <a:gd name="T57" fmla="*/ 3 h 769"/>
                <a:gd name="T58" fmla="*/ 790 w 878"/>
                <a:gd name="T59" fmla="*/ 4 h 769"/>
                <a:gd name="T60" fmla="*/ 800 w 878"/>
                <a:gd name="T61" fmla="*/ 11 h 769"/>
                <a:gd name="T62" fmla="*/ 816 w 878"/>
                <a:gd name="T63" fmla="*/ 17 h 769"/>
                <a:gd name="T64" fmla="*/ 829 w 878"/>
                <a:gd name="T65" fmla="*/ 25 h 769"/>
                <a:gd name="T66" fmla="*/ 868 w 878"/>
                <a:gd name="T67" fmla="*/ 130 h 769"/>
                <a:gd name="T68" fmla="*/ 878 w 878"/>
                <a:gd name="T69" fmla="*/ 138 h 769"/>
                <a:gd name="T70" fmla="*/ 869 w 878"/>
                <a:gd name="T71" fmla="*/ 147 h 769"/>
                <a:gd name="T72" fmla="*/ 868 w 878"/>
                <a:gd name="T73" fmla="*/ 130 h 7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78" h="769">
                  <a:moveTo>
                    <a:pt x="40" y="736"/>
                  </a:moveTo>
                  <a:lnTo>
                    <a:pt x="31" y="751"/>
                  </a:lnTo>
                  <a:lnTo>
                    <a:pt x="27" y="762"/>
                  </a:lnTo>
                  <a:lnTo>
                    <a:pt x="22" y="767"/>
                  </a:lnTo>
                  <a:lnTo>
                    <a:pt x="15" y="769"/>
                  </a:lnTo>
                  <a:lnTo>
                    <a:pt x="13" y="765"/>
                  </a:lnTo>
                  <a:lnTo>
                    <a:pt x="10" y="764"/>
                  </a:lnTo>
                  <a:lnTo>
                    <a:pt x="5" y="769"/>
                  </a:lnTo>
                  <a:lnTo>
                    <a:pt x="0" y="765"/>
                  </a:lnTo>
                  <a:lnTo>
                    <a:pt x="2" y="758"/>
                  </a:lnTo>
                  <a:lnTo>
                    <a:pt x="5" y="752"/>
                  </a:lnTo>
                  <a:lnTo>
                    <a:pt x="8" y="744"/>
                  </a:lnTo>
                  <a:lnTo>
                    <a:pt x="1" y="735"/>
                  </a:lnTo>
                  <a:lnTo>
                    <a:pt x="1" y="723"/>
                  </a:lnTo>
                  <a:lnTo>
                    <a:pt x="9" y="710"/>
                  </a:lnTo>
                  <a:lnTo>
                    <a:pt x="14" y="713"/>
                  </a:lnTo>
                  <a:lnTo>
                    <a:pt x="23" y="717"/>
                  </a:lnTo>
                  <a:lnTo>
                    <a:pt x="37" y="730"/>
                  </a:lnTo>
                  <a:lnTo>
                    <a:pt x="40" y="736"/>
                  </a:lnTo>
                  <a:close/>
                  <a:moveTo>
                    <a:pt x="831" y="25"/>
                  </a:moveTo>
                  <a:lnTo>
                    <a:pt x="838" y="29"/>
                  </a:lnTo>
                  <a:lnTo>
                    <a:pt x="856" y="33"/>
                  </a:lnTo>
                  <a:lnTo>
                    <a:pt x="849" y="42"/>
                  </a:lnTo>
                  <a:lnTo>
                    <a:pt x="849" y="54"/>
                  </a:lnTo>
                  <a:lnTo>
                    <a:pt x="846" y="56"/>
                  </a:lnTo>
                  <a:lnTo>
                    <a:pt x="839" y="55"/>
                  </a:lnTo>
                  <a:lnTo>
                    <a:pt x="840" y="59"/>
                  </a:lnTo>
                  <a:lnTo>
                    <a:pt x="831" y="67"/>
                  </a:lnTo>
                  <a:lnTo>
                    <a:pt x="831" y="73"/>
                  </a:lnTo>
                  <a:lnTo>
                    <a:pt x="836" y="72"/>
                  </a:lnTo>
                  <a:lnTo>
                    <a:pt x="842" y="78"/>
                  </a:lnTo>
                  <a:lnTo>
                    <a:pt x="842" y="82"/>
                  </a:lnTo>
                  <a:lnTo>
                    <a:pt x="846" y="89"/>
                  </a:lnTo>
                  <a:lnTo>
                    <a:pt x="842" y="94"/>
                  </a:lnTo>
                  <a:lnTo>
                    <a:pt x="844" y="104"/>
                  </a:lnTo>
                  <a:lnTo>
                    <a:pt x="852" y="107"/>
                  </a:lnTo>
                  <a:lnTo>
                    <a:pt x="851" y="114"/>
                  </a:lnTo>
                  <a:lnTo>
                    <a:pt x="839" y="124"/>
                  </a:lnTo>
                  <a:lnTo>
                    <a:pt x="814" y="119"/>
                  </a:lnTo>
                  <a:lnTo>
                    <a:pt x="796" y="124"/>
                  </a:lnTo>
                  <a:lnTo>
                    <a:pt x="795" y="133"/>
                  </a:lnTo>
                  <a:lnTo>
                    <a:pt x="781" y="134"/>
                  </a:lnTo>
                  <a:lnTo>
                    <a:pt x="766" y="129"/>
                  </a:lnTo>
                  <a:lnTo>
                    <a:pt x="762" y="130"/>
                  </a:lnTo>
                  <a:lnTo>
                    <a:pt x="738" y="125"/>
                  </a:lnTo>
                  <a:lnTo>
                    <a:pt x="734" y="119"/>
                  </a:lnTo>
                  <a:lnTo>
                    <a:pt x="739" y="108"/>
                  </a:lnTo>
                  <a:lnTo>
                    <a:pt x="742" y="78"/>
                  </a:lnTo>
                  <a:lnTo>
                    <a:pt x="730" y="63"/>
                  </a:lnTo>
                  <a:lnTo>
                    <a:pt x="721" y="54"/>
                  </a:lnTo>
                  <a:lnTo>
                    <a:pt x="703" y="48"/>
                  </a:lnTo>
                  <a:lnTo>
                    <a:pt x="701" y="37"/>
                  </a:lnTo>
                  <a:lnTo>
                    <a:pt x="717" y="34"/>
                  </a:lnTo>
                  <a:lnTo>
                    <a:pt x="738" y="37"/>
                  </a:lnTo>
                  <a:lnTo>
                    <a:pt x="734" y="20"/>
                  </a:lnTo>
                  <a:lnTo>
                    <a:pt x="746" y="28"/>
                  </a:lnTo>
                  <a:lnTo>
                    <a:pt x="773" y="15"/>
                  </a:lnTo>
                  <a:lnTo>
                    <a:pt x="777" y="3"/>
                  </a:lnTo>
                  <a:lnTo>
                    <a:pt x="787" y="0"/>
                  </a:lnTo>
                  <a:lnTo>
                    <a:pt x="790" y="4"/>
                  </a:lnTo>
                  <a:lnTo>
                    <a:pt x="795" y="4"/>
                  </a:lnTo>
                  <a:lnTo>
                    <a:pt x="800" y="11"/>
                  </a:lnTo>
                  <a:lnTo>
                    <a:pt x="809" y="19"/>
                  </a:lnTo>
                  <a:lnTo>
                    <a:pt x="816" y="17"/>
                  </a:lnTo>
                  <a:lnTo>
                    <a:pt x="826" y="24"/>
                  </a:lnTo>
                  <a:lnTo>
                    <a:pt x="829" y="25"/>
                  </a:lnTo>
                  <a:lnTo>
                    <a:pt x="831" y="25"/>
                  </a:lnTo>
                  <a:close/>
                  <a:moveTo>
                    <a:pt x="868" y="130"/>
                  </a:moveTo>
                  <a:lnTo>
                    <a:pt x="875" y="125"/>
                  </a:lnTo>
                  <a:lnTo>
                    <a:pt x="878" y="138"/>
                  </a:lnTo>
                  <a:lnTo>
                    <a:pt x="874" y="150"/>
                  </a:lnTo>
                  <a:lnTo>
                    <a:pt x="869" y="147"/>
                  </a:lnTo>
                  <a:lnTo>
                    <a:pt x="865" y="136"/>
                  </a:lnTo>
                  <a:lnTo>
                    <a:pt x="868" y="130"/>
                  </a:lnTo>
                  <a:close/>
                </a:path>
              </a:pathLst>
            </a:custGeom>
            <a:solidFill>
              <a:srgbClr val="FCD4E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8" name="Freeform 54">
              <a:extLst>
                <a:ext uri="{FF2B5EF4-FFF2-40B4-BE49-F238E27FC236}">
                  <a16:creationId xmlns:a16="http://schemas.microsoft.com/office/drawing/2014/main" id="{D8073E52-D0F1-A587-C91E-C0269C828F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49526" y="2908300"/>
              <a:ext cx="125413" cy="157163"/>
            </a:xfrm>
            <a:custGeom>
              <a:avLst/>
              <a:gdLst>
                <a:gd name="T0" fmla="*/ 78 w 79"/>
                <a:gd name="T1" fmla="*/ 24 h 99"/>
                <a:gd name="T2" fmla="*/ 79 w 79"/>
                <a:gd name="T3" fmla="*/ 37 h 99"/>
                <a:gd name="T4" fmla="*/ 75 w 79"/>
                <a:gd name="T5" fmla="*/ 46 h 99"/>
                <a:gd name="T6" fmla="*/ 60 w 79"/>
                <a:gd name="T7" fmla="*/ 63 h 99"/>
                <a:gd name="T8" fmla="*/ 44 w 79"/>
                <a:gd name="T9" fmla="*/ 68 h 99"/>
                <a:gd name="T10" fmla="*/ 35 w 79"/>
                <a:gd name="T11" fmla="*/ 82 h 99"/>
                <a:gd name="T12" fmla="*/ 34 w 79"/>
                <a:gd name="T13" fmla="*/ 94 h 99"/>
                <a:gd name="T14" fmla="*/ 26 w 79"/>
                <a:gd name="T15" fmla="*/ 99 h 99"/>
                <a:gd name="T16" fmla="*/ 20 w 79"/>
                <a:gd name="T17" fmla="*/ 91 h 99"/>
                <a:gd name="T18" fmla="*/ 14 w 79"/>
                <a:gd name="T19" fmla="*/ 90 h 99"/>
                <a:gd name="T20" fmla="*/ 8 w 79"/>
                <a:gd name="T21" fmla="*/ 91 h 99"/>
                <a:gd name="T22" fmla="*/ 8 w 79"/>
                <a:gd name="T23" fmla="*/ 85 h 99"/>
                <a:gd name="T24" fmla="*/ 12 w 79"/>
                <a:gd name="T25" fmla="*/ 81 h 99"/>
                <a:gd name="T26" fmla="*/ 10 w 79"/>
                <a:gd name="T27" fmla="*/ 75 h 99"/>
                <a:gd name="T28" fmla="*/ 16 w 79"/>
                <a:gd name="T29" fmla="*/ 64 h 99"/>
                <a:gd name="T30" fmla="*/ 14 w 79"/>
                <a:gd name="T31" fmla="*/ 56 h 99"/>
                <a:gd name="T32" fmla="*/ 9 w 79"/>
                <a:gd name="T33" fmla="*/ 64 h 99"/>
                <a:gd name="T34" fmla="*/ 0 w 79"/>
                <a:gd name="T35" fmla="*/ 56 h 99"/>
                <a:gd name="T36" fmla="*/ 3 w 79"/>
                <a:gd name="T37" fmla="*/ 52 h 99"/>
                <a:gd name="T38" fmla="*/ 0 w 79"/>
                <a:gd name="T39" fmla="*/ 37 h 99"/>
                <a:gd name="T40" fmla="*/ 5 w 79"/>
                <a:gd name="T41" fmla="*/ 37 h 99"/>
                <a:gd name="T42" fmla="*/ 8 w 79"/>
                <a:gd name="T43" fmla="*/ 26 h 99"/>
                <a:gd name="T44" fmla="*/ 13 w 79"/>
                <a:gd name="T45" fmla="*/ 16 h 99"/>
                <a:gd name="T46" fmla="*/ 12 w 79"/>
                <a:gd name="T47" fmla="*/ 8 h 99"/>
                <a:gd name="T48" fmla="*/ 20 w 79"/>
                <a:gd name="T49" fmla="*/ 6 h 99"/>
                <a:gd name="T50" fmla="*/ 29 w 79"/>
                <a:gd name="T51" fmla="*/ 0 h 99"/>
                <a:gd name="T52" fmla="*/ 43 w 79"/>
                <a:gd name="T53" fmla="*/ 8 h 99"/>
                <a:gd name="T54" fmla="*/ 46 w 79"/>
                <a:gd name="T55" fmla="*/ 8 h 99"/>
                <a:gd name="T56" fmla="*/ 48 w 79"/>
                <a:gd name="T57" fmla="*/ 15 h 99"/>
                <a:gd name="T58" fmla="*/ 61 w 79"/>
                <a:gd name="T59" fmla="*/ 17 h 99"/>
                <a:gd name="T60" fmla="*/ 65 w 79"/>
                <a:gd name="T61" fmla="*/ 15 h 99"/>
                <a:gd name="T62" fmla="*/ 71 w 79"/>
                <a:gd name="T63" fmla="*/ 20 h 99"/>
                <a:gd name="T64" fmla="*/ 78 w 79"/>
                <a:gd name="T65" fmla="*/ 24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9" h="99">
                  <a:moveTo>
                    <a:pt x="78" y="24"/>
                  </a:moveTo>
                  <a:lnTo>
                    <a:pt x="79" y="37"/>
                  </a:lnTo>
                  <a:lnTo>
                    <a:pt x="75" y="46"/>
                  </a:lnTo>
                  <a:lnTo>
                    <a:pt x="60" y="63"/>
                  </a:lnTo>
                  <a:lnTo>
                    <a:pt x="44" y="68"/>
                  </a:lnTo>
                  <a:lnTo>
                    <a:pt x="35" y="82"/>
                  </a:lnTo>
                  <a:lnTo>
                    <a:pt x="34" y="94"/>
                  </a:lnTo>
                  <a:lnTo>
                    <a:pt x="26" y="99"/>
                  </a:lnTo>
                  <a:lnTo>
                    <a:pt x="20" y="91"/>
                  </a:lnTo>
                  <a:lnTo>
                    <a:pt x="14" y="90"/>
                  </a:lnTo>
                  <a:lnTo>
                    <a:pt x="8" y="91"/>
                  </a:lnTo>
                  <a:lnTo>
                    <a:pt x="8" y="85"/>
                  </a:lnTo>
                  <a:lnTo>
                    <a:pt x="12" y="81"/>
                  </a:lnTo>
                  <a:lnTo>
                    <a:pt x="10" y="75"/>
                  </a:lnTo>
                  <a:lnTo>
                    <a:pt x="16" y="64"/>
                  </a:lnTo>
                  <a:lnTo>
                    <a:pt x="14" y="56"/>
                  </a:lnTo>
                  <a:lnTo>
                    <a:pt x="9" y="64"/>
                  </a:lnTo>
                  <a:lnTo>
                    <a:pt x="0" y="56"/>
                  </a:lnTo>
                  <a:lnTo>
                    <a:pt x="3" y="52"/>
                  </a:lnTo>
                  <a:lnTo>
                    <a:pt x="0" y="37"/>
                  </a:lnTo>
                  <a:lnTo>
                    <a:pt x="5" y="37"/>
                  </a:lnTo>
                  <a:lnTo>
                    <a:pt x="8" y="26"/>
                  </a:lnTo>
                  <a:lnTo>
                    <a:pt x="13" y="16"/>
                  </a:lnTo>
                  <a:lnTo>
                    <a:pt x="12" y="8"/>
                  </a:lnTo>
                  <a:lnTo>
                    <a:pt x="20" y="6"/>
                  </a:lnTo>
                  <a:lnTo>
                    <a:pt x="29" y="0"/>
                  </a:lnTo>
                  <a:lnTo>
                    <a:pt x="43" y="8"/>
                  </a:lnTo>
                  <a:lnTo>
                    <a:pt x="46" y="8"/>
                  </a:lnTo>
                  <a:lnTo>
                    <a:pt x="48" y="15"/>
                  </a:lnTo>
                  <a:lnTo>
                    <a:pt x="61" y="17"/>
                  </a:lnTo>
                  <a:lnTo>
                    <a:pt x="65" y="15"/>
                  </a:lnTo>
                  <a:lnTo>
                    <a:pt x="71" y="20"/>
                  </a:lnTo>
                  <a:lnTo>
                    <a:pt x="78" y="24"/>
                  </a:lnTo>
                  <a:close/>
                </a:path>
              </a:pathLst>
            </a:custGeom>
            <a:solidFill>
              <a:srgbClr val="DB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9" name="Freeform 55">
              <a:extLst>
                <a:ext uri="{FF2B5EF4-FFF2-40B4-BE49-F238E27FC236}">
                  <a16:creationId xmlns:a16="http://schemas.microsoft.com/office/drawing/2014/main" id="{292D5A4B-6859-19EE-F485-369A04AEFD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3376" y="2478088"/>
              <a:ext cx="36513" cy="15875"/>
            </a:xfrm>
            <a:custGeom>
              <a:avLst/>
              <a:gdLst>
                <a:gd name="T0" fmla="*/ 14 w 23"/>
                <a:gd name="T1" fmla="*/ 1 h 10"/>
                <a:gd name="T2" fmla="*/ 21 w 23"/>
                <a:gd name="T3" fmla="*/ 2 h 10"/>
                <a:gd name="T4" fmla="*/ 23 w 23"/>
                <a:gd name="T5" fmla="*/ 5 h 10"/>
                <a:gd name="T6" fmla="*/ 20 w 23"/>
                <a:gd name="T7" fmla="*/ 9 h 10"/>
                <a:gd name="T8" fmla="*/ 8 w 23"/>
                <a:gd name="T9" fmla="*/ 9 h 10"/>
                <a:gd name="T10" fmla="*/ 0 w 23"/>
                <a:gd name="T11" fmla="*/ 10 h 10"/>
                <a:gd name="T12" fmla="*/ 0 w 23"/>
                <a:gd name="T13" fmla="*/ 2 h 10"/>
                <a:gd name="T14" fmla="*/ 3 w 23"/>
                <a:gd name="T15" fmla="*/ 0 h 10"/>
                <a:gd name="T16" fmla="*/ 14 w 23"/>
                <a:gd name="T17" fmla="*/ 1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3" h="10">
                  <a:moveTo>
                    <a:pt x="14" y="1"/>
                  </a:moveTo>
                  <a:lnTo>
                    <a:pt x="21" y="2"/>
                  </a:lnTo>
                  <a:lnTo>
                    <a:pt x="23" y="5"/>
                  </a:lnTo>
                  <a:lnTo>
                    <a:pt x="20" y="9"/>
                  </a:lnTo>
                  <a:lnTo>
                    <a:pt x="8" y="9"/>
                  </a:lnTo>
                  <a:lnTo>
                    <a:pt x="0" y="10"/>
                  </a:lnTo>
                  <a:lnTo>
                    <a:pt x="0" y="2"/>
                  </a:lnTo>
                  <a:lnTo>
                    <a:pt x="3" y="0"/>
                  </a:lnTo>
                  <a:lnTo>
                    <a:pt x="14" y="1"/>
                  </a:lnTo>
                  <a:close/>
                </a:path>
              </a:pathLst>
            </a:custGeom>
            <a:solidFill>
              <a:srgbClr val="CF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0" name="Freeform 56">
              <a:extLst>
                <a:ext uri="{FF2B5EF4-FFF2-40B4-BE49-F238E27FC236}">
                  <a16:creationId xmlns:a16="http://schemas.microsoft.com/office/drawing/2014/main" id="{278F5CFC-80BD-D651-D1FC-4EB109491D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32076" y="2478088"/>
              <a:ext cx="46038" cy="22225"/>
            </a:xfrm>
            <a:custGeom>
              <a:avLst/>
              <a:gdLst>
                <a:gd name="T0" fmla="*/ 12 w 29"/>
                <a:gd name="T1" fmla="*/ 1 h 14"/>
                <a:gd name="T2" fmla="*/ 21 w 29"/>
                <a:gd name="T3" fmla="*/ 2 h 14"/>
                <a:gd name="T4" fmla="*/ 26 w 29"/>
                <a:gd name="T5" fmla="*/ 6 h 14"/>
                <a:gd name="T6" fmla="*/ 29 w 29"/>
                <a:gd name="T7" fmla="*/ 10 h 14"/>
                <a:gd name="T8" fmla="*/ 19 w 29"/>
                <a:gd name="T9" fmla="*/ 11 h 14"/>
                <a:gd name="T10" fmla="*/ 16 w 29"/>
                <a:gd name="T11" fmla="*/ 14 h 14"/>
                <a:gd name="T12" fmla="*/ 8 w 29"/>
                <a:gd name="T13" fmla="*/ 11 h 14"/>
                <a:gd name="T14" fmla="*/ 0 w 29"/>
                <a:gd name="T15" fmla="*/ 5 h 14"/>
                <a:gd name="T16" fmla="*/ 1 w 29"/>
                <a:gd name="T17" fmla="*/ 1 h 14"/>
                <a:gd name="T18" fmla="*/ 8 w 29"/>
                <a:gd name="T19" fmla="*/ 0 h 14"/>
                <a:gd name="T20" fmla="*/ 12 w 29"/>
                <a:gd name="T21" fmla="*/ 1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9" h="14">
                  <a:moveTo>
                    <a:pt x="12" y="1"/>
                  </a:moveTo>
                  <a:lnTo>
                    <a:pt x="21" y="2"/>
                  </a:lnTo>
                  <a:lnTo>
                    <a:pt x="26" y="6"/>
                  </a:lnTo>
                  <a:lnTo>
                    <a:pt x="29" y="10"/>
                  </a:lnTo>
                  <a:lnTo>
                    <a:pt x="19" y="11"/>
                  </a:lnTo>
                  <a:lnTo>
                    <a:pt x="16" y="14"/>
                  </a:lnTo>
                  <a:lnTo>
                    <a:pt x="8" y="11"/>
                  </a:lnTo>
                  <a:lnTo>
                    <a:pt x="0" y="5"/>
                  </a:lnTo>
                  <a:lnTo>
                    <a:pt x="1" y="1"/>
                  </a:lnTo>
                  <a:lnTo>
                    <a:pt x="8" y="0"/>
                  </a:lnTo>
                  <a:lnTo>
                    <a:pt x="12" y="1"/>
                  </a:lnTo>
                  <a:close/>
                </a:path>
              </a:pathLst>
            </a:custGeom>
            <a:solidFill>
              <a:srgbClr val="FCCAE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1" name="Freeform 57">
              <a:extLst>
                <a:ext uri="{FF2B5EF4-FFF2-40B4-BE49-F238E27FC236}">
                  <a16:creationId xmlns:a16="http://schemas.microsoft.com/office/drawing/2014/main" id="{BDADB2AF-5832-6931-97B6-CE6D143B26D2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2363788"/>
              <a:ext cx="227013" cy="82550"/>
            </a:xfrm>
            <a:custGeom>
              <a:avLst/>
              <a:gdLst>
                <a:gd name="T0" fmla="*/ 40 w 143"/>
                <a:gd name="T1" fmla="*/ 0 h 52"/>
                <a:gd name="T2" fmla="*/ 51 w 143"/>
                <a:gd name="T3" fmla="*/ 0 h 52"/>
                <a:gd name="T4" fmla="*/ 62 w 143"/>
                <a:gd name="T5" fmla="*/ 2 h 52"/>
                <a:gd name="T6" fmla="*/ 74 w 143"/>
                <a:gd name="T7" fmla="*/ 5 h 52"/>
                <a:gd name="T8" fmla="*/ 78 w 143"/>
                <a:gd name="T9" fmla="*/ 11 h 52"/>
                <a:gd name="T10" fmla="*/ 91 w 143"/>
                <a:gd name="T11" fmla="*/ 9 h 52"/>
                <a:gd name="T12" fmla="*/ 96 w 143"/>
                <a:gd name="T13" fmla="*/ 13 h 52"/>
                <a:gd name="T14" fmla="*/ 106 w 143"/>
                <a:gd name="T15" fmla="*/ 24 h 52"/>
                <a:gd name="T16" fmla="*/ 113 w 143"/>
                <a:gd name="T17" fmla="*/ 31 h 52"/>
                <a:gd name="T18" fmla="*/ 118 w 143"/>
                <a:gd name="T19" fmla="*/ 30 h 52"/>
                <a:gd name="T20" fmla="*/ 126 w 143"/>
                <a:gd name="T21" fmla="*/ 34 h 52"/>
                <a:gd name="T22" fmla="*/ 125 w 143"/>
                <a:gd name="T23" fmla="*/ 37 h 52"/>
                <a:gd name="T24" fmla="*/ 135 w 143"/>
                <a:gd name="T25" fmla="*/ 38 h 52"/>
                <a:gd name="T26" fmla="*/ 143 w 143"/>
                <a:gd name="T27" fmla="*/ 44 h 52"/>
                <a:gd name="T28" fmla="*/ 141 w 143"/>
                <a:gd name="T29" fmla="*/ 48 h 52"/>
                <a:gd name="T30" fmla="*/ 132 w 143"/>
                <a:gd name="T31" fmla="*/ 51 h 52"/>
                <a:gd name="T32" fmla="*/ 123 w 143"/>
                <a:gd name="T33" fmla="*/ 51 h 52"/>
                <a:gd name="T34" fmla="*/ 113 w 143"/>
                <a:gd name="T35" fmla="*/ 50 h 52"/>
                <a:gd name="T36" fmla="*/ 95 w 143"/>
                <a:gd name="T37" fmla="*/ 52 h 52"/>
                <a:gd name="T38" fmla="*/ 105 w 143"/>
                <a:gd name="T39" fmla="*/ 43 h 52"/>
                <a:gd name="T40" fmla="*/ 100 w 143"/>
                <a:gd name="T41" fmla="*/ 38 h 52"/>
                <a:gd name="T42" fmla="*/ 91 w 143"/>
                <a:gd name="T43" fmla="*/ 37 h 52"/>
                <a:gd name="T44" fmla="*/ 86 w 143"/>
                <a:gd name="T45" fmla="*/ 34 h 52"/>
                <a:gd name="T46" fmla="*/ 84 w 143"/>
                <a:gd name="T47" fmla="*/ 25 h 52"/>
                <a:gd name="T48" fmla="*/ 78 w 143"/>
                <a:gd name="T49" fmla="*/ 25 h 52"/>
                <a:gd name="T50" fmla="*/ 65 w 143"/>
                <a:gd name="T51" fmla="*/ 21 h 52"/>
                <a:gd name="T52" fmla="*/ 61 w 143"/>
                <a:gd name="T53" fmla="*/ 17 h 52"/>
                <a:gd name="T54" fmla="*/ 44 w 143"/>
                <a:gd name="T55" fmla="*/ 15 h 52"/>
                <a:gd name="T56" fmla="*/ 39 w 143"/>
                <a:gd name="T57" fmla="*/ 12 h 52"/>
                <a:gd name="T58" fmla="*/ 45 w 143"/>
                <a:gd name="T59" fmla="*/ 7 h 52"/>
                <a:gd name="T60" fmla="*/ 31 w 143"/>
                <a:gd name="T61" fmla="*/ 7 h 52"/>
                <a:gd name="T62" fmla="*/ 21 w 143"/>
                <a:gd name="T63" fmla="*/ 15 h 52"/>
                <a:gd name="T64" fmla="*/ 15 w 143"/>
                <a:gd name="T65" fmla="*/ 16 h 52"/>
                <a:gd name="T66" fmla="*/ 13 w 143"/>
                <a:gd name="T67" fmla="*/ 20 h 52"/>
                <a:gd name="T68" fmla="*/ 5 w 143"/>
                <a:gd name="T69" fmla="*/ 21 h 52"/>
                <a:gd name="T70" fmla="*/ 0 w 143"/>
                <a:gd name="T71" fmla="*/ 20 h 52"/>
                <a:gd name="T72" fmla="*/ 8 w 143"/>
                <a:gd name="T73" fmla="*/ 15 h 52"/>
                <a:gd name="T74" fmla="*/ 12 w 143"/>
                <a:gd name="T75" fmla="*/ 8 h 52"/>
                <a:gd name="T76" fmla="*/ 18 w 143"/>
                <a:gd name="T77" fmla="*/ 5 h 52"/>
                <a:gd name="T78" fmla="*/ 25 w 143"/>
                <a:gd name="T79" fmla="*/ 3 h 52"/>
                <a:gd name="T80" fmla="*/ 36 w 143"/>
                <a:gd name="T81" fmla="*/ 2 h 52"/>
                <a:gd name="T82" fmla="*/ 40 w 143"/>
                <a:gd name="T83" fmla="*/ 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43" h="52">
                  <a:moveTo>
                    <a:pt x="40" y="0"/>
                  </a:moveTo>
                  <a:lnTo>
                    <a:pt x="51" y="0"/>
                  </a:lnTo>
                  <a:lnTo>
                    <a:pt x="62" y="2"/>
                  </a:lnTo>
                  <a:lnTo>
                    <a:pt x="74" y="5"/>
                  </a:lnTo>
                  <a:lnTo>
                    <a:pt x="78" y="11"/>
                  </a:lnTo>
                  <a:lnTo>
                    <a:pt x="91" y="9"/>
                  </a:lnTo>
                  <a:lnTo>
                    <a:pt x="96" y="13"/>
                  </a:lnTo>
                  <a:lnTo>
                    <a:pt x="106" y="24"/>
                  </a:lnTo>
                  <a:lnTo>
                    <a:pt x="113" y="31"/>
                  </a:lnTo>
                  <a:lnTo>
                    <a:pt x="118" y="30"/>
                  </a:lnTo>
                  <a:lnTo>
                    <a:pt x="126" y="34"/>
                  </a:lnTo>
                  <a:lnTo>
                    <a:pt x="125" y="37"/>
                  </a:lnTo>
                  <a:lnTo>
                    <a:pt x="135" y="38"/>
                  </a:lnTo>
                  <a:lnTo>
                    <a:pt x="143" y="44"/>
                  </a:lnTo>
                  <a:lnTo>
                    <a:pt x="141" y="48"/>
                  </a:lnTo>
                  <a:lnTo>
                    <a:pt x="132" y="51"/>
                  </a:lnTo>
                  <a:lnTo>
                    <a:pt x="123" y="51"/>
                  </a:lnTo>
                  <a:lnTo>
                    <a:pt x="113" y="50"/>
                  </a:lnTo>
                  <a:lnTo>
                    <a:pt x="95" y="52"/>
                  </a:lnTo>
                  <a:lnTo>
                    <a:pt x="105" y="43"/>
                  </a:lnTo>
                  <a:lnTo>
                    <a:pt x="100" y="38"/>
                  </a:lnTo>
                  <a:lnTo>
                    <a:pt x="91" y="37"/>
                  </a:lnTo>
                  <a:lnTo>
                    <a:pt x="86" y="34"/>
                  </a:lnTo>
                  <a:lnTo>
                    <a:pt x="84" y="25"/>
                  </a:lnTo>
                  <a:lnTo>
                    <a:pt x="78" y="25"/>
                  </a:lnTo>
                  <a:lnTo>
                    <a:pt x="65" y="21"/>
                  </a:lnTo>
                  <a:lnTo>
                    <a:pt x="61" y="17"/>
                  </a:lnTo>
                  <a:lnTo>
                    <a:pt x="44" y="15"/>
                  </a:lnTo>
                  <a:lnTo>
                    <a:pt x="39" y="12"/>
                  </a:lnTo>
                  <a:lnTo>
                    <a:pt x="45" y="7"/>
                  </a:lnTo>
                  <a:lnTo>
                    <a:pt x="31" y="7"/>
                  </a:lnTo>
                  <a:lnTo>
                    <a:pt x="21" y="15"/>
                  </a:lnTo>
                  <a:lnTo>
                    <a:pt x="15" y="16"/>
                  </a:lnTo>
                  <a:lnTo>
                    <a:pt x="13" y="20"/>
                  </a:lnTo>
                  <a:lnTo>
                    <a:pt x="5" y="21"/>
                  </a:lnTo>
                  <a:lnTo>
                    <a:pt x="0" y="20"/>
                  </a:lnTo>
                  <a:lnTo>
                    <a:pt x="8" y="15"/>
                  </a:lnTo>
                  <a:lnTo>
                    <a:pt x="12" y="8"/>
                  </a:lnTo>
                  <a:lnTo>
                    <a:pt x="18" y="5"/>
                  </a:lnTo>
                  <a:lnTo>
                    <a:pt x="25" y="3"/>
                  </a:lnTo>
                  <a:lnTo>
                    <a:pt x="36" y="2"/>
                  </a:lnTo>
                  <a:lnTo>
                    <a:pt x="40" y="0"/>
                  </a:lnTo>
                  <a:close/>
                </a:path>
              </a:pathLst>
            </a:custGeom>
            <a:solidFill>
              <a:srgbClr val="FCE6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2" name="Freeform 58">
              <a:extLst>
                <a:ext uri="{FF2B5EF4-FFF2-40B4-BE49-F238E27FC236}">
                  <a16:creationId xmlns:a16="http://schemas.microsoft.com/office/drawing/2014/main" id="{5A3592B9-358E-0F69-291D-76FE53C1CAD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86326" y="3330575"/>
              <a:ext cx="165100" cy="168275"/>
            </a:xfrm>
            <a:custGeom>
              <a:avLst/>
              <a:gdLst>
                <a:gd name="T0" fmla="*/ 77 w 104"/>
                <a:gd name="T1" fmla="*/ 106 h 106"/>
                <a:gd name="T2" fmla="*/ 70 w 104"/>
                <a:gd name="T3" fmla="*/ 105 h 106"/>
                <a:gd name="T4" fmla="*/ 66 w 104"/>
                <a:gd name="T5" fmla="*/ 106 h 106"/>
                <a:gd name="T6" fmla="*/ 60 w 104"/>
                <a:gd name="T7" fmla="*/ 104 h 106"/>
                <a:gd name="T8" fmla="*/ 53 w 104"/>
                <a:gd name="T9" fmla="*/ 104 h 106"/>
                <a:gd name="T10" fmla="*/ 44 w 104"/>
                <a:gd name="T11" fmla="*/ 96 h 106"/>
                <a:gd name="T12" fmla="*/ 35 w 104"/>
                <a:gd name="T13" fmla="*/ 93 h 106"/>
                <a:gd name="T14" fmla="*/ 31 w 104"/>
                <a:gd name="T15" fmla="*/ 84 h 106"/>
                <a:gd name="T16" fmla="*/ 31 w 104"/>
                <a:gd name="T17" fmla="*/ 79 h 106"/>
                <a:gd name="T18" fmla="*/ 26 w 104"/>
                <a:gd name="T19" fmla="*/ 76 h 106"/>
                <a:gd name="T20" fmla="*/ 10 w 104"/>
                <a:gd name="T21" fmla="*/ 59 h 106"/>
                <a:gd name="T22" fmla="*/ 8 w 104"/>
                <a:gd name="T23" fmla="*/ 50 h 106"/>
                <a:gd name="T24" fmla="*/ 5 w 104"/>
                <a:gd name="T25" fmla="*/ 48 h 106"/>
                <a:gd name="T26" fmla="*/ 0 w 104"/>
                <a:gd name="T27" fmla="*/ 35 h 106"/>
                <a:gd name="T28" fmla="*/ 14 w 104"/>
                <a:gd name="T29" fmla="*/ 36 h 106"/>
                <a:gd name="T30" fmla="*/ 20 w 104"/>
                <a:gd name="T31" fmla="*/ 39 h 106"/>
                <a:gd name="T32" fmla="*/ 23 w 104"/>
                <a:gd name="T33" fmla="*/ 37 h 106"/>
                <a:gd name="T34" fmla="*/ 33 w 104"/>
                <a:gd name="T35" fmla="*/ 27 h 106"/>
                <a:gd name="T36" fmla="*/ 44 w 104"/>
                <a:gd name="T37" fmla="*/ 15 h 106"/>
                <a:gd name="T38" fmla="*/ 49 w 104"/>
                <a:gd name="T39" fmla="*/ 14 h 106"/>
                <a:gd name="T40" fmla="*/ 51 w 104"/>
                <a:gd name="T41" fmla="*/ 9 h 106"/>
                <a:gd name="T42" fmla="*/ 60 w 104"/>
                <a:gd name="T43" fmla="*/ 2 h 106"/>
                <a:gd name="T44" fmla="*/ 70 w 104"/>
                <a:gd name="T45" fmla="*/ 0 h 106"/>
                <a:gd name="T46" fmla="*/ 70 w 104"/>
                <a:gd name="T47" fmla="*/ 6 h 106"/>
                <a:gd name="T48" fmla="*/ 82 w 104"/>
                <a:gd name="T49" fmla="*/ 5 h 106"/>
                <a:gd name="T50" fmla="*/ 88 w 104"/>
                <a:gd name="T51" fmla="*/ 9 h 106"/>
                <a:gd name="T52" fmla="*/ 91 w 104"/>
                <a:gd name="T53" fmla="*/ 13 h 106"/>
                <a:gd name="T54" fmla="*/ 98 w 104"/>
                <a:gd name="T55" fmla="*/ 14 h 106"/>
                <a:gd name="T56" fmla="*/ 104 w 104"/>
                <a:gd name="T57" fmla="*/ 19 h 106"/>
                <a:gd name="T58" fmla="*/ 103 w 104"/>
                <a:gd name="T59" fmla="*/ 39 h 106"/>
                <a:gd name="T60" fmla="*/ 100 w 104"/>
                <a:gd name="T61" fmla="*/ 50 h 106"/>
                <a:gd name="T62" fmla="*/ 100 w 104"/>
                <a:gd name="T63" fmla="*/ 61 h 106"/>
                <a:gd name="T64" fmla="*/ 101 w 104"/>
                <a:gd name="T65" fmla="*/ 66 h 106"/>
                <a:gd name="T66" fmla="*/ 99 w 104"/>
                <a:gd name="T67" fmla="*/ 75 h 106"/>
                <a:gd name="T68" fmla="*/ 98 w 104"/>
                <a:gd name="T69" fmla="*/ 76 h 106"/>
                <a:gd name="T70" fmla="*/ 92 w 104"/>
                <a:gd name="T71" fmla="*/ 88 h 106"/>
                <a:gd name="T72" fmla="*/ 77 w 104"/>
                <a:gd name="T73" fmla="*/ 106 h 1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04" h="106">
                  <a:moveTo>
                    <a:pt x="77" y="106"/>
                  </a:moveTo>
                  <a:lnTo>
                    <a:pt x="70" y="105"/>
                  </a:lnTo>
                  <a:lnTo>
                    <a:pt x="66" y="106"/>
                  </a:lnTo>
                  <a:lnTo>
                    <a:pt x="60" y="104"/>
                  </a:lnTo>
                  <a:lnTo>
                    <a:pt x="53" y="104"/>
                  </a:lnTo>
                  <a:lnTo>
                    <a:pt x="44" y="96"/>
                  </a:lnTo>
                  <a:lnTo>
                    <a:pt x="35" y="93"/>
                  </a:lnTo>
                  <a:lnTo>
                    <a:pt x="31" y="84"/>
                  </a:lnTo>
                  <a:lnTo>
                    <a:pt x="31" y="79"/>
                  </a:lnTo>
                  <a:lnTo>
                    <a:pt x="26" y="76"/>
                  </a:lnTo>
                  <a:lnTo>
                    <a:pt x="10" y="59"/>
                  </a:lnTo>
                  <a:lnTo>
                    <a:pt x="8" y="50"/>
                  </a:lnTo>
                  <a:lnTo>
                    <a:pt x="5" y="48"/>
                  </a:lnTo>
                  <a:lnTo>
                    <a:pt x="0" y="35"/>
                  </a:lnTo>
                  <a:lnTo>
                    <a:pt x="14" y="36"/>
                  </a:lnTo>
                  <a:lnTo>
                    <a:pt x="20" y="39"/>
                  </a:lnTo>
                  <a:lnTo>
                    <a:pt x="23" y="37"/>
                  </a:lnTo>
                  <a:lnTo>
                    <a:pt x="33" y="27"/>
                  </a:lnTo>
                  <a:lnTo>
                    <a:pt x="44" y="15"/>
                  </a:lnTo>
                  <a:lnTo>
                    <a:pt x="49" y="14"/>
                  </a:lnTo>
                  <a:lnTo>
                    <a:pt x="51" y="9"/>
                  </a:lnTo>
                  <a:lnTo>
                    <a:pt x="60" y="2"/>
                  </a:lnTo>
                  <a:lnTo>
                    <a:pt x="70" y="0"/>
                  </a:lnTo>
                  <a:lnTo>
                    <a:pt x="70" y="6"/>
                  </a:lnTo>
                  <a:lnTo>
                    <a:pt x="82" y="5"/>
                  </a:lnTo>
                  <a:lnTo>
                    <a:pt x="88" y="9"/>
                  </a:lnTo>
                  <a:lnTo>
                    <a:pt x="91" y="13"/>
                  </a:lnTo>
                  <a:lnTo>
                    <a:pt x="98" y="14"/>
                  </a:lnTo>
                  <a:lnTo>
                    <a:pt x="104" y="19"/>
                  </a:lnTo>
                  <a:lnTo>
                    <a:pt x="103" y="39"/>
                  </a:lnTo>
                  <a:lnTo>
                    <a:pt x="100" y="50"/>
                  </a:lnTo>
                  <a:lnTo>
                    <a:pt x="100" y="61"/>
                  </a:lnTo>
                  <a:lnTo>
                    <a:pt x="101" y="66"/>
                  </a:lnTo>
                  <a:lnTo>
                    <a:pt x="99" y="75"/>
                  </a:lnTo>
                  <a:lnTo>
                    <a:pt x="98" y="76"/>
                  </a:lnTo>
                  <a:lnTo>
                    <a:pt x="92" y="88"/>
                  </a:lnTo>
                  <a:lnTo>
                    <a:pt x="77" y="106"/>
                  </a:lnTo>
                  <a:close/>
                </a:path>
              </a:pathLst>
            </a:custGeom>
            <a:solidFill>
              <a:srgbClr val="E3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3" name="Freeform 59">
              <a:extLst>
                <a:ext uri="{FF2B5EF4-FFF2-40B4-BE49-F238E27FC236}">
                  <a16:creationId xmlns:a16="http://schemas.microsoft.com/office/drawing/2014/main" id="{5B37AA35-D1D5-E69D-5C23-9F245173FBD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2501" y="3382963"/>
              <a:ext cx="207963" cy="230188"/>
            </a:xfrm>
            <a:custGeom>
              <a:avLst/>
              <a:gdLst>
                <a:gd name="T0" fmla="*/ 131 w 131"/>
                <a:gd name="T1" fmla="*/ 71 h 145"/>
                <a:gd name="T2" fmla="*/ 112 w 131"/>
                <a:gd name="T3" fmla="*/ 82 h 145"/>
                <a:gd name="T4" fmla="*/ 99 w 131"/>
                <a:gd name="T5" fmla="*/ 94 h 145"/>
                <a:gd name="T6" fmla="*/ 94 w 131"/>
                <a:gd name="T7" fmla="*/ 104 h 145"/>
                <a:gd name="T8" fmla="*/ 90 w 131"/>
                <a:gd name="T9" fmla="*/ 111 h 145"/>
                <a:gd name="T10" fmla="*/ 83 w 131"/>
                <a:gd name="T11" fmla="*/ 112 h 145"/>
                <a:gd name="T12" fmla="*/ 79 w 131"/>
                <a:gd name="T13" fmla="*/ 119 h 145"/>
                <a:gd name="T14" fmla="*/ 78 w 131"/>
                <a:gd name="T15" fmla="*/ 124 h 145"/>
                <a:gd name="T16" fmla="*/ 69 w 131"/>
                <a:gd name="T17" fmla="*/ 128 h 145"/>
                <a:gd name="T18" fmla="*/ 57 w 131"/>
                <a:gd name="T19" fmla="*/ 127 h 145"/>
                <a:gd name="T20" fmla="*/ 52 w 131"/>
                <a:gd name="T21" fmla="*/ 123 h 145"/>
                <a:gd name="T22" fmla="*/ 47 w 131"/>
                <a:gd name="T23" fmla="*/ 120 h 145"/>
                <a:gd name="T24" fmla="*/ 39 w 131"/>
                <a:gd name="T25" fmla="*/ 124 h 145"/>
                <a:gd name="T26" fmla="*/ 35 w 131"/>
                <a:gd name="T27" fmla="*/ 132 h 145"/>
                <a:gd name="T28" fmla="*/ 29 w 131"/>
                <a:gd name="T29" fmla="*/ 137 h 145"/>
                <a:gd name="T30" fmla="*/ 22 w 131"/>
                <a:gd name="T31" fmla="*/ 143 h 145"/>
                <a:gd name="T32" fmla="*/ 13 w 131"/>
                <a:gd name="T33" fmla="*/ 145 h 145"/>
                <a:gd name="T34" fmla="*/ 9 w 131"/>
                <a:gd name="T35" fmla="*/ 140 h 145"/>
                <a:gd name="T36" fmla="*/ 12 w 131"/>
                <a:gd name="T37" fmla="*/ 130 h 145"/>
                <a:gd name="T38" fmla="*/ 4 w 131"/>
                <a:gd name="T39" fmla="*/ 115 h 145"/>
                <a:gd name="T40" fmla="*/ 0 w 131"/>
                <a:gd name="T41" fmla="*/ 114 h 145"/>
                <a:gd name="T42" fmla="*/ 1 w 131"/>
                <a:gd name="T43" fmla="*/ 67 h 145"/>
                <a:gd name="T44" fmla="*/ 16 w 131"/>
                <a:gd name="T45" fmla="*/ 65 h 145"/>
                <a:gd name="T46" fmla="*/ 18 w 131"/>
                <a:gd name="T47" fmla="*/ 10 h 145"/>
                <a:gd name="T48" fmla="*/ 27 w 131"/>
                <a:gd name="T49" fmla="*/ 10 h 145"/>
                <a:gd name="T50" fmla="*/ 50 w 131"/>
                <a:gd name="T51" fmla="*/ 4 h 145"/>
                <a:gd name="T52" fmla="*/ 55 w 131"/>
                <a:gd name="T53" fmla="*/ 11 h 145"/>
                <a:gd name="T54" fmla="*/ 63 w 131"/>
                <a:gd name="T55" fmla="*/ 4 h 145"/>
                <a:gd name="T56" fmla="*/ 68 w 131"/>
                <a:gd name="T57" fmla="*/ 4 h 145"/>
                <a:gd name="T58" fmla="*/ 75 w 131"/>
                <a:gd name="T59" fmla="*/ 0 h 145"/>
                <a:gd name="T60" fmla="*/ 78 w 131"/>
                <a:gd name="T61" fmla="*/ 2 h 145"/>
                <a:gd name="T62" fmla="*/ 83 w 131"/>
                <a:gd name="T63" fmla="*/ 15 h 145"/>
                <a:gd name="T64" fmla="*/ 86 w 131"/>
                <a:gd name="T65" fmla="*/ 17 h 145"/>
                <a:gd name="T66" fmla="*/ 88 w 131"/>
                <a:gd name="T67" fmla="*/ 26 h 145"/>
                <a:gd name="T68" fmla="*/ 104 w 131"/>
                <a:gd name="T69" fmla="*/ 43 h 145"/>
                <a:gd name="T70" fmla="*/ 109 w 131"/>
                <a:gd name="T71" fmla="*/ 46 h 145"/>
                <a:gd name="T72" fmla="*/ 109 w 131"/>
                <a:gd name="T73" fmla="*/ 51 h 145"/>
                <a:gd name="T74" fmla="*/ 113 w 131"/>
                <a:gd name="T75" fmla="*/ 60 h 145"/>
                <a:gd name="T76" fmla="*/ 122 w 131"/>
                <a:gd name="T77" fmla="*/ 63 h 145"/>
                <a:gd name="T78" fmla="*/ 131 w 131"/>
                <a:gd name="T79" fmla="*/ 71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31" h="145">
                  <a:moveTo>
                    <a:pt x="131" y="71"/>
                  </a:moveTo>
                  <a:lnTo>
                    <a:pt x="112" y="82"/>
                  </a:lnTo>
                  <a:lnTo>
                    <a:pt x="99" y="94"/>
                  </a:lnTo>
                  <a:lnTo>
                    <a:pt x="94" y="104"/>
                  </a:lnTo>
                  <a:lnTo>
                    <a:pt x="90" y="111"/>
                  </a:lnTo>
                  <a:lnTo>
                    <a:pt x="83" y="112"/>
                  </a:lnTo>
                  <a:lnTo>
                    <a:pt x="79" y="119"/>
                  </a:lnTo>
                  <a:lnTo>
                    <a:pt x="78" y="124"/>
                  </a:lnTo>
                  <a:lnTo>
                    <a:pt x="69" y="128"/>
                  </a:lnTo>
                  <a:lnTo>
                    <a:pt x="57" y="127"/>
                  </a:lnTo>
                  <a:lnTo>
                    <a:pt x="52" y="123"/>
                  </a:lnTo>
                  <a:lnTo>
                    <a:pt x="47" y="120"/>
                  </a:lnTo>
                  <a:lnTo>
                    <a:pt x="39" y="124"/>
                  </a:lnTo>
                  <a:lnTo>
                    <a:pt x="35" y="132"/>
                  </a:lnTo>
                  <a:lnTo>
                    <a:pt x="29" y="137"/>
                  </a:lnTo>
                  <a:lnTo>
                    <a:pt x="22" y="143"/>
                  </a:lnTo>
                  <a:lnTo>
                    <a:pt x="13" y="145"/>
                  </a:lnTo>
                  <a:lnTo>
                    <a:pt x="9" y="140"/>
                  </a:lnTo>
                  <a:lnTo>
                    <a:pt x="12" y="130"/>
                  </a:lnTo>
                  <a:lnTo>
                    <a:pt x="4" y="115"/>
                  </a:lnTo>
                  <a:lnTo>
                    <a:pt x="0" y="114"/>
                  </a:lnTo>
                  <a:lnTo>
                    <a:pt x="1" y="67"/>
                  </a:lnTo>
                  <a:lnTo>
                    <a:pt x="16" y="65"/>
                  </a:lnTo>
                  <a:lnTo>
                    <a:pt x="18" y="10"/>
                  </a:lnTo>
                  <a:lnTo>
                    <a:pt x="27" y="10"/>
                  </a:lnTo>
                  <a:lnTo>
                    <a:pt x="50" y="4"/>
                  </a:lnTo>
                  <a:lnTo>
                    <a:pt x="55" y="11"/>
                  </a:lnTo>
                  <a:lnTo>
                    <a:pt x="63" y="4"/>
                  </a:lnTo>
                  <a:lnTo>
                    <a:pt x="68" y="4"/>
                  </a:lnTo>
                  <a:lnTo>
                    <a:pt x="75" y="0"/>
                  </a:lnTo>
                  <a:lnTo>
                    <a:pt x="78" y="2"/>
                  </a:lnTo>
                  <a:lnTo>
                    <a:pt x="83" y="15"/>
                  </a:lnTo>
                  <a:lnTo>
                    <a:pt x="86" y="17"/>
                  </a:lnTo>
                  <a:lnTo>
                    <a:pt x="88" y="26"/>
                  </a:lnTo>
                  <a:lnTo>
                    <a:pt x="104" y="43"/>
                  </a:lnTo>
                  <a:lnTo>
                    <a:pt x="109" y="46"/>
                  </a:lnTo>
                  <a:lnTo>
                    <a:pt x="109" y="51"/>
                  </a:lnTo>
                  <a:lnTo>
                    <a:pt x="113" y="60"/>
                  </a:lnTo>
                  <a:lnTo>
                    <a:pt x="122" y="63"/>
                  </a:lnTo>
                  <a:lnTo>
                    <a:pt x="131" y="71"/>
                  </a:lnTo>
                  <a:close/>
                </a:path>
              </a:pathLst>
            </a:custGeom>
            <a:solidFill>
              <a:srgbClr val="C0FCF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4" name="Freeform 60">
              <a:extLst>
                <a:ext uri="{FF2B5EF4-FFF2-40B4-BE49-F238E27FC236}">
                  <a16:creationId xmlns:a16="http://schemas.microsoft.com/office/drawing/2014/main" id="{EBB1700D-27CC-60B4-0184-86F48C0E51A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1051" y="3365500"/>
              <a:ext cx="290513" cy="303213"/>
            </a:xfrm>
            <a:custGeom>
              <a:avLst/>
              <a:gdLst>
                <a:gd name="T0" fmla="*/ 108 w 183"/>
                <a:gd name="T1" fmla="*/ 125 h 191"/>
                <a:gd name="T2" fmla="*/ 106 w 183"/>
                <a:gd name="T3" fmla="*/ 182 h 191"/>
                <a:gd name="T4" fmla="*/ 94 w 183"/>
                <a:gd name="T5" fmla="*/ 190 h 191"/>
                <a:gd name="T6" fmla="*/ 86 w 183"/>
                <a:gd name="T7" fmla="*/ 191 h 191"/>
                <a:gd name="T8" fmla="*/ 78 w 183"/>
                <a:gd name="T9" fmla="*/ 187 h 191"/>
                <a:gd name="T10" fmla="*/ 72 w 183"/>
                <a:gd name="T11" fmla="*/ 187 h 191"/>
                <a:gd name="T12" fmla="*/ 69 w 183"/>
                <a:gd name="T13" fmla="*/ 180 h 191"/>
                <a:gd name="T14" fmla="*/ 65 w 183"/>
                <a:gd name="T15" fmla="*/ 175 h 191"/>
                <a:gd name="T16" fmla="*/ 59 w 183"/>
                <a:gd name="T17" fmla="*/ 184 h 191"/>
                <a:gd name="T18" fmla="*/ 48 w 183"/>
                <a:gd name="T19" fmla="*/ 171 h 191"/>
                <a:gd name="T20" fmla="*/ 43 w 183"/>
                <a:gd name="T21" fmla="*/ 160 h 191"/>
                <a:gd name="T22" fmla="*/ 41 w 183"/>
                <a:gd name="T23" fmla="*/ 145 h 191"/>
                <a:gd name="T24" fmla="*/ 38 w 183"/>
                <a:gd name="T25" fmla="*/ 134 h 191"/>
                <a:gd name="T26" fmla="*/ 35 w 183"/>
                <a:gd name="T27" fmla="*/ 109 h 191"/>
                <a:gd name="T28" fmla="*/ 35 w 183"/>
                <a:gd name="T29" fmla="*/ 91 h 191"/>
                <a:gd name="T30" fmla="*/ 34 w 183"/>
                <a:gd name="T31" fmla="*/ 82 h 191"/>
                <a:gd name="T32" fmla="*/ 28 w 183"/>
                <a:gd name="T33" fmla="*/ 75 h 191"/>
                <a:gd name="T34" fmla="*/ 21 w 183"/>
                <a:gd name="T35" fmla="*/ 62 h 191"/>
                <a:gd name="T36" fmla="*/ 15 w 183"/>
                <a:gd name="T37" fmla="*/ 43 h 191"/>
                <a:gd name="T38" fmla="*/ 11 w 183"/>
                <a:gd name="T39" fmla="*/ 32 h 191"/>
                <a:gd name="T40" fmla="*/ 2 w 183"/>
                <a:gd name="T41" fmla="*/ 18 h 191"/>
                <a:gd name="T42" fmla="*/ 0 w 183"/>
                <a:gd name="T43" fmla="*/ 5 h 191"/>
                <a:gd name="T44" fmla="*/ 7 w 183"/>
                <a:gd name="T45" fmla="*/ 2 h 191"/>
                <a:gd name="T46" fmla="*/ 15 w 183"/>
                <a:gd name="T47" fmla="*/ 0 h 191"/>
                <a:gd name="T48" fmla="*/ 24 w 183"/>
                <a:gd name="T49" fmla="*/ 0 h 191"/>
                <a:gd name="T50" fmla="*/ 33 w 183"/>
                <a:gd name="T51" fmla="*/ 8 h 191"/>
                <a:gd name="T52" fmla="*/ 34 w 183"/>
                <a:gd name="T53" fmla="*/ 6 h 191"/>
                <a:gd name="T54" fmla="*/ 90 w 183"/>
                <a:gd name="T55" fmla="*/ 6 h 191"/>
                <a:gd name="T56" fmla="*/ 99 w 183"/>
                <a:gd name="T57" fmla="*/ 14 h 191"/>
                <a:gd name="T58" fmla="*/ 132 w 183"/>
                <a:gd name="T59" fmla="*/ 15 h 191"/>
                <a:gd name="T60" fmla="*/ 158 w 183"/>
                <a:gd name="T61" fmla="*/ 9 h 191"/>
                <a:gd name="T62" fmla="*/ 168 w 183"/>
                <a:gd name="T63" fmla="*/ 5 h 191"/>
                <a:gd name="T64" fmla="*/ 178 w 183"/>
                <a:gd name="T65" fmla="*/ 6 h 191"/>
                <a:gd name="T66" fmla="*/ 183 w 183"/>
                <a:gd name="T67" fmla="*/ 10 h 191"/>
                <a:gd name="T68" fmla="*/ 183 w 183"/>
                <a:gd name="T69" fmla="*/ 11 h 191"/>
                <a:gd name="T70" fmla="*/ 176 w 183"/>
                <a:gd name="T71" fmla="*/ 15 h 191"/>
                <a:gd name="T72" fmla="*/ 171 w 183"/>
                <a:gd name="T73" fmla="*/ 15 h 191"/>
                <a:gd name="T74" fmla="*/ 163 w 183"/>
                <a:gd name="T75" fmla="*/ 22 h 191"/>
                <a:gd name="T76" fmla="*/ 158 w 183"/>
                <a:gd name="T77" fmla="*/ 15 h 191"/>
                <a:gd name="T78" fmla="*/ 135 w 183"/>
                <a:gd name="T79" fmla="*/ 21 h 191"/>
                <a:gd name="T80" fmla="*/ 126 w 183"/>
                <a:gd name="T81" fmla="*/ 21 h 191"/>
                <a:gd name="T82" fmla="*/ 124 w 183"/>
                <a:gd name="T83" fmla="*/ 76 h 191"/>
                <a:gd name="T84" fmla="*/ 109 w 183"/>
                <a:gd name="T85" fmla="*/ 78 h 191"/>
                <a:gd name="T86" fmla="*/ 108 w 183"/>
                <a:gd name="T87" fmla="*/ 125 h 1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83" h="191">
                  <a:moveTo>
                    <a:pt x="108" y="125"/>
                  </a:moveTo>
                  <a:lnTo>
                    <a:pt x="106" y="182"/>
                  </a:lnTo>
                  <a:lnTo>
                    <a:pt x="94" y="190"/>
                  </a:lnTo>
                  <a:lnTo>
                    <a:pt x="86" y="191"/>
                  </a:lnTo>
                  <a:lnTo>
                    <a:pt x="78" y="187"/>
                  </a:lnTo>
                  <a:lnTo>
                    <a:pt x="72" y="187"/>
                  </a:lnTo>
                  <a:lnTo>
                    <a:pt x="69" y="180"/>
                  </a:lnTo>
                  <a:lnTo>
                    <a:pt x="65" y="175"/>
                  </a:lnTo>
                  <a:lnTo>
                    <a:pt x="59" y="184"/>
                  </a:lnTo>
                  <a:lnTo>
                    <a:pt x="48" y="171"/>
                  </a:lnTo>
                  <a:lnTo>
                    <a:pt x="43" y="160"/>
                  </a:lnTo>
                  <a:lnTo>
                    <a:pt x="41" y="145"/>
                  </a:lnTo>
                  <a:lnTo>
                    <a:pt x="38" y="134"/>
                  </a:lnTo>
                  <a:lnTo>
                    <a:pt x="35" y="109"/>
                  </a:lnTo>
                  <a:lnTo>
                    <a:pt x="35" y="91"/>
                  </a:lnTo>
                  <a:lnTo>
                    <a:pt x="34" y="82"/>
                  </a:lnTo>
                  <a:lnTo>
                    <a:pt x="28" y="75"/>
                  </a:lnTo>
                  <a:lnTo>
                    <a:pt x="21" y="62"/>
                  </a:lnTo>
                  <a:lnTo>
                    <a:pt x="15" y="43"/>
                  </a:lnTo>
                  <a:lnTo>
                    <a:pt x="11" y="32"/>
                  </a:lnTo>
                  <a:lnTo>
                    <a:pt x="2" y="18"/>
                  </a:lnTo>
                  <a:lnTo>
                    <a:pt x="0" y="5"/>
                  </a:lnTo>
                  <a:lnTo>
                    <a:pt x="7" y="2"/>
                  </a:lnTo>
                  <a:lnTo>
                    <a:pt x="15" y="0"/>
                  </a:lnTo>
                  <a:lnTo>
                    <a:pt x="24" y="0"/>
                  </a:lnTo>
                  <a:lnTo>
                    <a:pt x="33" y="8"/>
                  </a:lnTo>
                  <a:lnTo>
                    <a:pt x="34" y="6"/>
                  </a:lnTo>
                  <a:lnTo>
                    <a:pt x="90" y="6"/>
                  </a:lnTo>
                  <a:lnTo>
                    <a:pt x="99" y="14"/>
                  </a:lnTo>
                  <a:lnTo>
                    <a:pt x="132" y="15"/>
                  </a:lnTo>
                  <a:lnTo>
                    <a:pt x="158" y="9"/>
                  </a:lnTo>
                  <a:lnTo>
                    <a:pt x="168" y="5"/>
                  </a:lnTo>
                  <a:lnTo>
                    <a:pt x="178" y="6"/>
                  </a:lnTo>
                  <a:lnTo>
                    <a:pt x="183" y="10"/>
                  </a:lnTo>
                  <a:lnTo>
                    <a:pt x="183" y="11"/>
                  </a:lnTo>
                  <a:lnTo>
                    <a:pt x="176" y="15"/>
                  </a:lnTo>
                  <a:lnTo>
                    <a:pt x="171" y="15"/>
                  </a:lnTo>
                  <a:lnTo>
                    <a:pt x="163" y="22"/>
                  </a:lnTo>
                  <a:lnTo>
                    <a:pt x="158" y="15"/>
                  </a:lnTo>
                  <a:lnTo>
                    <a:pt x="135" y="21"/>
                  </a:lnTo>
                  <a:lnTo>
                    <a:pt x="126" y="21"/>
                  </a:lnTo>
                  <a:lnTo>
                    <a:pt x="124" y="76"/>
                  </a:lnTo>
                  <a:lnTo>
                    <a:pt x="109" y="78"/>
                  </a:lnTo>
                  <a:lnTo>
                    <a:pt x="108" y="125"/>
                  </a:lnTo>
                  <a:close/>
                </a:path>
              </a:pathLst>
            </a:custGeom>
            <a:solidFill>
              <a:srgbClr val="EFB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5" name="Freeform 61">
              <a:extLst>
                <a:ext uri="{FF2B5EF4-FFF2-40B4-BE49-F238E27FC236}">
                  <a16:creationId xmlns:a16="http://schemas.microsoft.com/office/drawing/2014/main" id="{4918D45D-E4D1-D3B2-E6C3-F1A14D697ED6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2876" y="2527300"/>
              <a:ext cx="131763" cy="107950"/>
            </a:xfrm>
            <a:custGeom>
              <a:avLst/>
              <a:gdLst>
                <a:gd name="T0" fmla="*/ 10 w 83"/>
                <a:gd name="T1" fmla="*/ 48 h 68"/>
                <a:gd name="T2" fmla="*/ 5 w 83"/>
                <a:gd name="T3" fmla="*/ 35 h 68"/>
                <a:gd name="T4" fmla="*/ 0 w 83"/>
                <a:gd name="T5" fmla="*/ 29 h 68"/>
                <a:gd name="T6" fmla="*/ 5 w 83"/>
                <a:gd name="T7" fmla="*/ 26 h 68"/>
                <a:gd name="T8" fmla="*/ 11 w 83"/>
                <a:gd name="T9" fmla="*/ 16 h 68"/>
                <a:gd name="T10" fmla="*/ 15 w 83"/>
                <a:gd name="T11" fmla="*/ 8 h 68"/>
                <a:gd name="T12" fmla="*/ 20 w 83"/>
                <a:gd name="T13" fmla="*/ 1 h 68"/>
                <a:gd name="T14" fmla="*/ 27 w 83"/>
                <a:gd name="T15" fmla="*/ 4 h 68"/>
                <a:gd name="T16" fmla="*/ 33 w 83"/>
                <a:gd name="T17" fmla="*/ 0 h 68"/>
                <a:gd name="T18" fmla="*/ 41 w 83"/>
                <a:gd name="T19" fmla="*/ 0 h 68"/>
                <a:gd name="T20" fmla="*/ 48 w 83"/>
                <a:gd name="T21" fmla="*/ 4 h 68"/>
                <a:gd name="T22" fmla="*/ 57 w 83"/>
                <a:gd name="T23" fmla="*/ 9 h 68"/>
                <a:gd name="T24" fmla="*/ 66 w 83"/>
                <a:gd name="T25" fmla="*/ 21 h 68"/>
                <a:gd name="T26" fmla="*/ 74 w 83"/>
                <a:gd name="T27" fmla="*/ 31 h 68"/>
                <a:gd name="T28" fmla="*/ 74 w 83"/>
                <a:gd name="T29" fmla="*/ 42 h 68"/>
                <a:gd name="T30" fmla="*/ 76 w 83"/>
                <a:gd name="T31" fmla="*/ 51 h 68"/>
                <a:gd name="T32" fmla="*/ 81 w 83"/>
                <a:gd name="T33" fmla="*/ 55 h 68"/>
                <a:gd name="T34" fmla="*/ 83 w 83"/>
                <a:gd name="T35" fmla="*/ 60 h 68"/>
                <a:gd name="T36" fmla="*/ 83 w 83"/>
                <a:gd name="T37" fmla="*/ 65 h 68"/>
                <a:gd name="T38" fmla="*/ 80 w 83"/>
                <a:gd name="T39" fmla="*/ 66 h 68"/>
                <a:gd name="T40" fmla="*/ 72 w 83"/>
                <a:gd name="T41" fmla="*/ 65 h 68"/>
                <a:gd name="T42" fmla="*/ 71 w 83"/>
                <a:gd name="T43" fmla="*/ 66 h 68"/>
                <a:gd name="T44" fmla="*/ 68 w 83"/>
                <a:gd name="T45" fmla="*/ 68 h 68"/>
                <a:gd name="T46" fmla="*/ 59 w 83"/>
                <a:gd name="T47" fmla="*/ 62 h 68"/>
                <a:gd name="T48" fmla="*/ 53 w 83"/>
                <a:gd name="T49" fmla="*/ 62 h 68"/>
                <a:gd name="T50" fmla="*/ 27 w 83"/>
                <a:gd name="T51" fmla="*/ 62 h 68"/>
                <a:gd name="T52" fmla="*/ 23 w 83"/>
                <a:gd name="T53" fmla="*/ 64 h 68"/>
                <a:gd name="T54" fmla="*/ 18 w 83"/>
                <a:gd name="T55" fmla="*/ 64 h 68"/>
                <a:gd name="T56" fmla="*/ 11 w 83"/>
                <a:gd name="T57" fmla="*/ 66 h 68"/>
                <a:gd name="T58" fmla="*/ 9 w 83"/>
                <a:gd name="T59" fmla="*/ 55 h 68"/>
                <a:gd name="T60" fmla="*/ 22 w 83"/>
                <a:gd name="T61" fmla="*/ 55 h 68"/>
                <a:gd name="T62" fmla="*/ 26 w 83"/>
                <a:gd name="T63" fmla="*/ 53 h 68"/>
                <a:gd name="T64" fmla="*/ 28 w 83"/>
                <a:gd name="T65" fmla="*/ 53 h 68"/>
                <a:gd name="T66" fmla="*/ 33 w 83"/>
                <a:gd name="T67" fmla="*/ 49 h 68"/>
                <a:gd name="T68" fmla="*/ 37 w 83"/>
                <a:gd name="T69" fmla="*/ 52 h 68"/>
                <a:gd name="T70" fmla="*/ 44 w 83"/>
                <a:gd name="T71" fmla="*/ 53 h 68"/>
                <a:gd name="T72" fmla="*/ 50 w 83"/>
                <a:gd name="T73" fmla="*/ 49 h 68"/>
                <a:gd name="T74" fmla="*/ 48 w 83"/>
                <a:gd name="T75" fmla="*/ 44 h 68"/>
                <a:gd name="T76" fmla="*/ 42 w 83"/>
                <a:gd name="T77" fmla="*/ 47 h 68"/>
                <a:gd name="T78" fmla="*/ 39 w 83"/>
                <a:gd name="T79" fmla="*/ 47 h 68"/>
                <a:gd name="T80" fmla="*/ 33 w 83"/>
                <a:gd name="T81" fmla="*/ 43 h 68"/>
                <a:gd name="T82" fmla="*/ 29 w 83"/>
                <a:gd name="T83" fmla="*/ 43 h 68"/>
                <a:gd name="T84" fmla="*/ 26 w 83"/>
                <a:gd name="T85" fmla="*/ 47 h 68"/>
                <a:gd name="T86" fmla="*/ 10 w 83"/>
                <a:gd name="T87" fmla="*/ 48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3" h="68">
                  <a:moveTo>
                    <a:pt x="10" y="48"/>
                  </a:moveTo>
                  <a:lnTo>
                    <a:pt x="5" y="35"/>
                  </a:lnTo>
                  <a:lnTo>
                    <a:pt x="0" y="29"/>
                  </a:lnTo>
                  <a:lnTo>
                    <a:pt x="5" y="26"/>
                  </a:lnTo>
                  <a:lnTo>
                    <a:pt x="11" y="16"/>
                  </a:lnTo>
                  <a:lnTo>
                    <a:pt x="15" y="8"/>
                  </a:lnTo>
                  <a:lnTo>
                    <a:pt x="20" y="1"/>
                  </a:lnTo>
                  <a:lnTo>
                    <a:pt x="27" y="4"/>
                  </a:lnTo>
                  <a:lnTo>
                    <a:pt x="33" y="0"/>
                  </a:lnTo>
                  <a:lnTo>
                    <a:pt x="41" y="0"/>
                  </a:lnTo>
                  <a:lnTo>
                    <a:pt x="48" y="4"/>
                  </a:lnTo>
                  <a:lnTo>
                    <a:pt x="57" y="9"/>
                  </a:lnTo>
                  <a:lnTo>
                    <a:pt x="66" y="21"/>
                  </a:lnTo>
                  <a:lnTo>
                    <a:pt x="74" y="31"/>
                  </a:lnTo>
                  <a:lnTo>
                    <a:pt x="74" y="42"/>
                  </a:lnTo>
                  <a:lnTo>
                    <a:pt x="76" y="51"/>
                  </a:lnTo>
                  <a:lnTo>
                    <a:pt x="81" y="55"/>
                  </a:lnTo>
                  <a:lnTo>
                    <a:pt x="83" y="60"/>
                  </a:lnTo>
                  <a:lnTo>
                    <a:pt x="83" y="65"/>
                  </a:lnTo>
                  <a:lnTo>
                    <a:pt x="80" y="66"/>
                  </a:lnTo>
                  <a:lnTo>
                    <a:pt x="72" y="65"/>
                  </a:lnTo>
                  <a:lnTo>
                    <a:pt x="71" y="66"/>
                  </a:lnTo>
                  <a:lnTo>
                    <a:pt x="68" y="68"/>
                  </a:lnTo>
                  <a:lnTo>
                    <a:pt x="59" y="62"/>
                  </a:lnTo>
                  <a:lnTo>
                    <a:pt x="53" y="62"/>
                  </a:lnTo>
                  <a:lnTo>
                    <a:pt x="27" y="62"/>
                  </a:lnTo>
                  <a:lnTo>
                    <a:pt x="23" y="64"/>
                  </a:lnTo>
                  <a:lnTo>
                    <a:pt x="18" y="64"/>
                  </a:lnTo>
                  <a:lnTo>
                    <a:pt x="11" y="66"/>
                  </a:lnTo>
                  <a:lnTo>
                    <a:pt x="9" y="55"/>
                  </a:lnTo>
                  <a:lnTo>
                    <a:pt x="22" y="55"/>
                  </a:lnTo>
                  <a:lnTo>
                    <a:pt x="26" y="53"/>
                  </a:lnTo>
                  <a:lnTo>
                    <a:pt x="28" y="53"/>
                  </a:lnTo>
                  <a:lnTo>
                    <a:pt x="33" y="49"/>
                  </a:lnTo>
                  <a:lnTo>
                    <a:pt x="37" y="52"/>
                  </a:lnTo>
                  <a:lnTo>
                    <a:pt x="44" y="53"/>
                  </a:lnTo>
                  <a:lnTo>
                    <a:pt x="50" y="49"/>
                  </a:lnTo>
                  <a:lnTo>
                    <a:pt x="48" y="44"/>
                  </a:lnTo>
                  <a:lnTo>
                    <a:pt x="42" y="47"/>
                  </a:lnTo>
                  <a:lnTo>
                    <a:pt x="39" y="47"/>
                  </a:lnTo>
                  <a:lnTo>
                    <a:pt x="33" y="43"/>
                  </a:lnTo>
                  <a:lnTo>
                    <a:pt x="29" y="43"/>
                  </a:lnTo>
                  <a:lnTo>
                    <a:pt x="26" y="47"/>
                  </a:lnTo>
                  <a:lnTo>
                    <a:pt x="10" y="48"/>
                  </a:lnTo>
                  <a:close/>
                </a:path>
              </a:pathLst>
            </a:custGeom>
            <a:solidFill>
              <a:srgbClr val="F7D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6" name="Freeform 62">
              <a:extLst>
                <a:ext uri="{FF2B5EF4-FFF2-40B4-BE49-F238E27FC236}">
                  <a16:creationId xmlns:a16="http://schemas.microsoft.com/office/drawing/2014/main" id="{FF0CD9AE-C89F-5C5A-4E10-A3DBB3CF723F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0351" y="2319338"/>
              <a:ext cx="358775" cy="371475"/>
            </a:xfrm>
            <a:custGeom>
              <a:avLst/>
              <a:gdLst>
                <a:gd name="T0" fmla="*/ 9 w 226"/>
                <a:gd name="T1" fmla="*/ 191 h 234"/>
                <a:gd name="T2" fmla="*/ 2 w 226"/>
                <a:gd name="T3" fmla="*/ 182 h 234"/>
                <a:gd name="T4" fmla="*/ 0 w 226"/>
                <a:gd name="T5" fmla="*/ 162 h 234"/>
                <a:gd name="T6" fmla="*/ 6 w 226"/>
                <a:gd name="T7" fmla="*/ 150 h 234"/>
                <a:gd name="T8" fmla="*/ 22 w 226"/>
                <a:gd name="T9" fmla="*/ 154 h 234"/>
                <a:gd name="T10" fmla="*/ 33 w 226"/>
                <a:gd name="T11" fmla="*/ 153 h 234"/>
                <a:gd name="T12" fmla="*/ 91 w 226"/>
                <a:gd name="T13" fmla="*/ 149 h 234"/>
                <a:gd name="T14" fmla="*/ 92 w 226"/>
                <a:gd name="T15" fmla="*/ 135 h 234"/>
                <a:gd name="T16" fmla="*/ 80 w 226"/>
                <a:gd name="T17" fmla="*/ 0 h 234"/>
                <a:gd name="T18" fmla="*/ 146 w 226"/>
                <a:gd name="T19" fmla="*/ 33 h 234"/>
                <a:gd name="T20" fmla="*/ 196 w 226"/>
                <a:gd name="T21" fmla="*/ 75 h 234"/>
                <a:gd name="T22" fmla="*/ 210 w 226"/>
                <a:gd name="T23" fmla="*/ 83 h 234"/>
                <a:gd name="T24" fmla="*/ 226 w 226"/>
                <a:gd name="T25" fmla="*/ 91 h 234"/>
                <a:gd name="T26" fmla="*/ 218 w 226"/>
                <a:gd name="T27" fmla="*/ 137 h 234"/>
                <a:gd name="T28" fmla="*/ 205 w 226"/>
                <a:gd name="T29" fmla="*/ 150 h 234"/>
                <a:gd name="T30" fmla="*/ 180 w 226"/>
                <a:gd name="T31" fmla="*/ 157 h 234"/>
                <a:gd name="T32" fmla="*/ 163 w 226"/>
                <a:gd name="T33" fmla="*/ 157 h 234"/>
                <a:gd name="T34" fmla="*/ 152 w 226"/>
                <a:gd name="T35" fmla="*/ 157 h 234"/>
                <a:gd name="T36" fmla="*/ 137 w 226"/>
                <a:gd name="T37" fmla="*/ 167 h 234"/>
                <a:gd name="T38" fmla="*/ 124 w 226"/>
                <a:gd name="T39" fmla="*/ 179 h 234"/>
                <a:gd name="T40" fmla="*/ 113 w 226"/>
                <a:gd name="T41" fmla="*/ 180 h 234"/>
                <a:gd name="T42" fmla="*/ 106 w 226"/>
                <a:gd name="T43" fmla="*/ 195 h 234"/>
                <a:gd name="T44" fmla="*/ 96 w 226"/>
                <a:gd name="T45" fmla="*/ 214 h 234"/>
                <a:gd name="T46" fmla="*/ 92 w 226"/>
                <a:gd name="T47" fmla="*/ 228 h 234"/>
                <a:gd name="T48" fmla="*/ 84 w 226"/>
                <a:gd name="T49" fmla="*/ 234 h 234"/>
                <a:gd name="T50" fmla="*/ 78 w 226"/>
                <a:gd name="T51" fmla="*/ 228 h 234"/>
                <a:gd name="T52" fmla="*/ 72 w 226"/>
                <a:gd name="T53" fmla="*/ 232 h 234"/>
                <a:gd name="T54" fmla="*/ 58 w 226"/>
                <a:gd name="T55" fmla="*/ 230 h 234"/>
                <a:gd name="T56" fmla="*/ 53 w 226"/>
                <a:gd name="T57" fmla="*/ 227 h 234"/>
                <a:gd name="T58" fmla="*/ 52 w 226"/>
                <a:gd name="T59" fmla="*/ 221 h 234"/>
                <a:gd name="T60" fmla="*/ 49 w 226"/>
                <a:gd name="T61" fmla="*/ 218 h 234"/>
                <a:gd name="T62" fmla="*/ 46 w 226"/>
                <a:gd name="T63" fmla="*/ 206 h 234"/>
                <a:gd name="T64" fmla="*/ 41 w 226"/>
                <a:gd name="T65" fmla="*/ 199 h 234"/>
                <a:gd name="T66" fmla="*/ 35 w 226"/>
                <a:gd name="T67" fmla="*/ 200 h 234"/>
                <a:gd name="T68" fmla="*/ 27 w 226"/>
                <a:gd name="T69" fmla="*/ 206 h 234"/>
                <a:gd name="T70" fmla="*/ 18 w 226"/>
                <a:gd name="T71" fmla="*/ 200 h 234"/>
                <a:gd name="T72" fmla="*/ 11 w 226"/>
                <a:gd name="T73" fmla="*/ 202 h 234"/>
                <a:gd name="T74" fmla="*/ 9 w 226"/>
                <a:gd name="T75" fmla="*/ 196 h 2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26" h="234">
                  <a:moveTo>
                    <a:pt x="9" y="196"/>
                  </a:moveTo>
                  <a:lnTo>
                    <a:pt x="9" y="191"/>
                  </a:lnTo>
                  <a:lnTo>
                    <a:pt x="7" y="186"/>
                  </a:lnTo>
                  <a:lnTo>
                    <a:pt x="2" y="182"/>
                  </a:lnTo>
                  <a:lnTo>
                    <a:pt x="0" y="173"/>
                  </a:lnTo>
                  <a:lnTo>
                    <a:pt x="0" y="162"/>
                  </a:lnTo>
                  <a:lnTo>
                    <a:pt x="5" y="158"/>
                  </a:lnTo>
                  <a:lnTo>
                    <a:pt x="6" y="150"/>
                  </a:lnTo>
                  <a:lnTo>
                    <a:pt x="11" y="150"/>
                  </a:lnTo>
                  <a:lnTo>
                    <a:pt x="22" y="154"/>
                  </a:lnTo>
                  <a:lnTo>
                    <a:pt x="28" y="152"/>
                  </a:lnTo>
                  <a:lnTo>
                    <a:pt x="33" y="153"/>
                  </a:lnTo>
                  <a:lnTo>
                    <a:pt x="36" y="149"/>
                  </a:lnTo>
                  <a:lnTo>
                    <a:pt x="91" y="149"/>
                  </a:lnTo>
                  <a:lnTo>
                    <a:pt x="94" y="137"/>
                  </a:lnTo>
                  <a:lnTo>
                    <a:pt x="92" y="135"/>
                  </a:lnTo>
                  <a:lnTo>
                    <a:pt x="85" y="67"/>
                  </a:lnTo>
                  <a:lnTo>
                    <a:pt x="80" y="0"/>
                  </a:lnTo>
                  <a:lnTo>
                    <a:pt x="101" y="0"/>
                  </a:lnTo>
                  <a:lnTo>
                    <a:pt x="146" y="33"/>
                  </a:lnTo>
                  <a:lnTo>
                    <a:pt x="192" y="67"/>
                  </a:lnTo>
                  <a:lnTo>
                    <a:pt x="196" y="75"/>
                  </a:lnTo>
                  <a:lnTo>
                    <a:pt x="205" y="80"/>
                  </a:lnTo>
                  <a:lnTo>
                    <a:pt x="210" y="83"/>
                  </a:lnTo>
                  <a:lnTo>
                    <a:pt x="210" y="93"/>
                  </a:lnTo>
                  <a:lnTo>
                    <a:pt x="226" y="91"/>
                  </a:lnTo>
                  <a:lnTo>
                    <a:pt x="226" y="126"/>
                  </a:lnTo>
                  <a:lnTo>
                    <a:pt x="218" y="137"/>
                  </a:lnTo>
                  <a:lnTo>
                    <a:pt x="217" y="148"/>
                  </a:lnTo>
                  <a:lnTo>
                    <a:pt x="205" y="150"/>
                  </a:lnTo>
                  <a:lnTo>
                    <a:pt x="185" y="152"/>
                  </a:lnTo>
                  <a:lnTo>
                    <a:pt x="180" y="157"/>
                  </a:lnTo>
                  <a:lnTo>
                    <a:pt x="172" y="157"/>
                  </a:lnTo>
                  <a:lnTo>
                    <a:pt x="163" y="157"/>
                  </a:lnTo>
                  <a:lnTo>
                    <a:pt x="159" y="154"/>
                  </a:lnTo>
                  <a:lnTo>
                    <a:pt x="152" y="157"/>
                  </a:lnTo>
                  <a:lnTo>
                    <a:pt x="140" y="162"/>
                  </a:lnTo>
                  <a:lnTo>
                    <a:pt x="137" y="167"/>
                  </a:lnTo>
                  <a:lnTo>
                    <a:pt x="126" y="175"/>
                  </a:lnTo>
                  <a:lnTo>
                    <a:pt x="124" y="179"/>
                  </a:lnTo>
                  <a:lnTo>
                    <a:pt x="118" y="183"/>
                  </a:lnTo>
                  <a:lnTo>
                    <a:pt x="113" y="180"/>
                  </a:lnTo>
                  <a:lnTo>
                    <a:pt x="109" y="184"/>
                  </a:lnTo>
                  <a:lnTo>
                    <a:pt x="106" y="195"/>
                  </a:lnTo>
                  <a:lnTo>
                    <a:pt x="94" y="208"/>
                  </a:lnTo>
                  <a:lnTo>
                    <a:pt x="96" y="214"/>
                  </a:lnTo>
                  <a:lnTo>
                    <a:pt x="91" y="221"/>
                  </a:lnTo>
                  <a:lnTo>
                    <a:pt x="92" y="228"/>
                  </a:lnTo>
                  <a:lnTo>
                    <a:pt x="87" y="231"/>
                  </a:lnTo>
                  <a:lnTo>
                    <a:pt x="84" y="234"/>
                  </a:lnTo>
                  <a:lnTo>
                    <a:pt x="81" y="226"/>
                  </a:lnTo>
                  <a:lnTo>
                    <a:pt x="78" y="228"/>
                  </a:lnTo>
                  <a:lnTo>
                    <a:pt x="75" y="228"/>
                  </a:lnTo>
                  <a:lnTo>
                    <a:pt x="72" y="232"/>
                  </a:lnTo>
                  <a:lnTo>
                    <a:pt x="62" y="232"/>
                  </a:lnTo>
                  <a:lnTo>
                    <a:pt x="58" y="230"/>
                  </a:lnTo>
                  <a:lnTo>
                    <a:pt x="55" y="231"/>
                  </a:lnTo>
                  <a:lnTo>
                    <a:pt x="53" y="227"/>
                  </a:lnTo>
                  <a:lnTo>
                    <a:pt x="53" y="222"/>
                  </a:lnTo>
                  <a:lnTo>
                    <a:pt x="52" y="221"/>
                  </a:lnTo>
                  <a:lnTo>
                    <a:pt x="49" y="222"/>
                  </a:lnTo>
                  <a:lnTo>
                    <a:pt x="49" y="218"/>
                  </a:lnTo>
                  <a:lnTo>
                    <a:pt x="52" y="213"/>
                  </a:lnTo>
                  <a:lnTo>
                    <a:pt x="46" y="206"/>
                  </a:lnTo>
                  <a:lnTo>
                    <a:pt x="45" y="202"/>
                  </a:lnTo>
                  <a:lnTo>
                    <a:pt x="41" y="199"/>
                  </a:lnTo>
                  <a:lnTo>
                    <a:pt x="39" y="197"/>
                  </a:lnTo>
                  <a:lnTo>
                    <a:pt x="35" y="200"/>
                  </a:lnTo>
                  <a:lnTo>
                    <a:pt x="31" y="202"/>
                  </a:lnTo>
                  <a:lnTo>
                    <a:pt x="27" y="206"/>
                  </a:lnTo>
                  <a:lnTo>
                    <a:pt x="22" y="205"/>
                  </a:lnTo>
                  <a:lnTo>
                    <a:pt x="18" y="200"/>
                  </a:lnTo>
                  <a:lnTo>
                    <a:pt x="15" y="200"/>
                  </a:lnTo>
                  <a:lnTo>
                    <a:pt x="11" y="202"/>
                  </a:lnTo>
                  <a:lnTo>
                    <a:pt x="9" y="202"/>
                  </a:lnTo>
                  <a:lnTo>
                    <a:pt x="9" y="196"/>
                  </a:lnTo>
                  <a:close/>
                </a:path>
              </a:pathLst>
            </a:custGeom>
            <a:solidFill>
              <a:srgbClr val="FCDC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7" name="Freeform 63">
              <a:extLst>
                <a:ext uri="{FF2B5EF4-FFF2-40B4-BE49-F238E27FC236}">
                  <a16:creationId xmlns:a16="http://schemas.microsoft.com/office/drawing/2014/main" id="{86D3B40D-5D85-A180-03D3-54B64689BAC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257425"/>
              <a:ext cx="263525" cy="319088"/>
            </a:xfrm>
            <a:custGeom>
              <a:avLst/>
              <a:gdLst>
                <a:gd name="T0" fmla="*/ 0 w 166"/>
                <a:gd name="T1" fmla="*/ 101 h 201"/>
                <a:gd name="T2" fmla="*/ 2 w 166"/>
                <a:gd name="T3" fmla="*/ 96 h 201"/>
                <a:gd name="T4" fmla="*/ 57 w 166"/>
                <a:gd name="T5" fmla="*/ 96 h 201"/>
                <a:gd name="T6" fmla="*/ 54 w 166"/>
                <a:gd name="T7" fmla="*/ 72 h 201"/>
                <a:gd name="T8" fmla="*/ 58 w 166"/>
                <a:gd name="T9" fmla="*/ 65 h 201"/>
                <a:gd name="T10" fmla="*/ 70 w 166"/>
                <a:gd name="T11" fmla="*/ 63 h 201"/>
                <a:gd name="T12" fmla="*/ 71 w 166"/>
                <a:gd name="T13" fmla="*/ 23 h 201"/>
                <a:gd name="T14" fmla="*/ 115 w 166"/>
                <a:gd name="T15" fmla="*/ 24 h 201"/>
                <a:gd name="T16" fmla="*/ 117 w 166"/>
                <a:gd name="T17" fmla="*/ 0 h 201"/>
                <a:gd name="T18" fmla="*/ 166 w 166"/>
                <a:gd name="T19" fmla="*/ 39 h 201"/>
                <a:gd name="T20" fmla="*/ 145 w 166"/>
                <a:gd name="T21" fmla="*/ 39 h 201"/>
                <a:gd name="T22" fmla="*/ 150 w 166"/>
                <a:gd name="T23" fmla="*/ 106 h 201"/>
                <a:gd name="T24" fmla="*/ 157 w 166"/>
                <a:gd name="T25" fmla="*/ 174 h 201"/>
                <a:gd name="T26" fmla="*/ 159 w 166"/>
                <a:gd name="T27" fmla="*/ 176 h 201"/>
                <a:gd name="T28" fmla="*/ 156 w 166"/>
                <a:gd name="T29" fmla="*/ 188 h 201"/>
                <a:gd name="T30" fmla="*/ 101 w 166"/>
                <a:gd name="T31" fmla="*/ 188 h 201"/>
                <a:gd name="T32" fmla="*/ 98 w 166"/>
                <a:gd name="T33" fmla="*/ 192 h 201"/>
                <a:gd name="T34" fmla="*/ 93 w 166"/>
                <a:gd name="T35" fmla="*/ 191 h 201"/>
                <a:gd name="T36" fmla="*/ 87 w 166"/>
                <a:gd name="T37" fmla="*/ 193 h 201"/>
                <a:gd name="T38" fmla="*/ 76 w 166"/>
                <a:gd name="T39" fmla="*/ 189 h 201"/>
                <a:gd name="T40" fmla="*/ 71 w 166"/>
                <a:gd name="T41" fmla="*/ 189 h 201"/>
                <a:gd name="T42" fmla="*/ 70 w 166"/>
                <a:gd name="T43" fmla="*/ 197 h 201"/>
                <a:gd name="T44" fmla="*/ 65 w 166"/>
                <a:gd name="T45" fmla="*/ 201 h 201"/>
                <a:gd name="T46" fmla="*/ 57 w 166"/>
                <a:gd name="T47" fmla="*/ 191 h 201"/>
                <a:gd name="T48" fmla="*/ 48 w 166"/>
                <a:gd name="T49" fmla="*/ 179 h 201"/>
                <a:gd name="T50" fmla="*/ 39 w 166"/>
                <a:gd name="T51" fmla="*/ 174 h 201"/>
                <a:gd name="T52" fmla="*/ 32 w 166"/>
                <a:gd name="T53" fmla="*/ 170 h 201"/>
                <a:gd name="T54" fmla="*/ 24 w 166"/>
                <a:gd name="T55" fmla="*/ 170 h 201"/>
                <a:gd name="T56" fmla="*/ 18 w 166"/>
                <a:gd name="T57" fmla="*/ 174 h 201"/>
                <a:gd name="T58" fmla="*/ 11 w 166"/>
                <a:gd name="T59" fmla="*/ 171 h 201"/>
                <a:gd name="T60" fmla="*/ 6 w 166"/>
                <a:gd name="T61" fmla="*/ 178 h 201"/>
                <a:gd name="T62" fmla="*/ 5 w 166"/>
                <a:gd name="T63" fmla="*/ 169 h 201"/>
                <a:gd name="T64" fmla="*/ 9 w 166"/>
                <a:gd name="T65" fmla="*/ 162 h 201"/>
                <a:gd name="T66" fmla="*/ 11 w 166"/>
                <a:gd name="T67" fmla="*/ 147 h 201"/>
                <a:gd name="T68" fmla="*/ 10 w 166"/>
                <a:gd name="T69" fmla="*/ 131 h 201"/>
                <a:gd name="T70" fmla="*/ 9 w 166"/>
                <a:gd name="T71" fmla="*/ 123 h 201"/>
                <a:gd name="T72" fmla="*/ 10 w 166"/>
                <a:gd name="T73" fmla="*/ 115 h 201"/>
                <a:gd name="T74" fmla="*/ 6 w 166"/>
                <a:gd name="T75" fmla="*/ 108 h 201"/>
                <a:gd name="T76" fmla="*/ 0 w 166"/>
                <a:gd name="T77" fmla="*/ 101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66" h="201">
                  <a:moveTo>
                    <a:pt x="0" y="101"/>
                  </a:moveTo>
                  <a:lnTo>
                    <a:pt x="2" y="96"/>
                  </a:lnTo>
                  <a:lnTo>
                    <a:pt x="57" y="96"/>
                  </a:lnTo>
                  <a:lnTo>
                    <a:pt x="54" y="72"/>
                  </a:lnTo>
                  <a:lnTo>
                    <a:pt x="58" y="65"/>
                  </a:lnTo>
                  <a:lnTo>
                    <a:pt x="70" y="63"/>
                  </a:lnTo>
                  <a:lnTo>
                    <a:pt x="71" y="23"/>
                  </a:lnTo>
                  <a:lnTo>
                    <a:pt x="115" y="24"/>
                  </a:lnTo>
                  <a:lnTo>
                    <a:pt x="117" y="0"/>
                  </a:lnTo>
                  <a:lnTo>
                    <a:pt x="166" y="39"/>
                  </a:lnTo>
                  <a:lnTo>
                    <a:pt x="145" y="39"/>
                  </a:lnTo>
                  <a:lnTo>
                    <a:pt x="150" y="106"/>
                  </a:lnTo>
                  <a:lnTo>
                    <a:pt x="157" y="174"/>
                  </a:lnTo>
                  <a:lnTo>
                    <a:pt x="159" y="176"/>
                  </a:lnTo>
                  <a:lnTo>
                    <a:pt x="156" y="188"/>
                  </a:lnTo>
                  <a:lnTo>
                    <a:pt x="101" y="188"/>
                  </a:lnTo>
                  <a:lnTo>
                    <a:pt x="98" y="192"/>
                  </a:lnTo>
                  <a:lnTo>
                    <a:pt x="93" y="191"/>
                  </a:lnTo>
                  <a:lnTo>
                    <a:pt x="87" y="193"/>
                  </a:lnTo>
                  <a:lnTo>
                    <a:pt x="76" y="189"/>
                  </a:lnTo>
                  <a:lnTo>
                    <a:pt x="71" y="189"/>
                  </a:lnTo>
                  <a:lnTo>
                    <a:pt x="70" y="197"/>
                  </a:lnTo>
                  <a:lnTo>
                    <a:pt x="65" y="201"/>
                  </a:lnTo>
                  <a:lnTo>
                    <a:pt x="57" y="191"/>
                  </a:lnTo>
                  <a:lnTo>
                    <a:pt x="48" y="179"/>
                  </a:lnTo>
                  <a:lnTo>
                    <a:pt x="39" y="174"/>
                  </a:lnTo>
                  <a:lnTo>
                    <a:pt x="32" y="170"/>
                  </a:lnTo>
                  <a:lnTo>
                    <a:pt x="24" y="170"/>
                  </a:lnTo>
                  <a:lnTo>
                    <a:pt x="18" y="174"/>
                  </a:lnTo>
                  <a:lnTo>
                    <a:pt x="11" y="171"/>
                  </a:lnTo>
                  <a:lnTo>
                    <a:pt x="6" y="178"/>
                  </a:lnTo>
                  <a:lnTo>
                    <a:pt x="5" y="169"/>
                  </a:lnTo>
                  <a:lnTo>
                    <a:pt x="9" y="162"/>
                  </a:lnTo>
                  <a:lnTo>
                    <a:pt x="11" y="147"/>
                  </a:lnTo>
                  <a:lnTo>
                    <a:pt x="10" y="131"/>
                  </a:lnTo>
                  <a:lnTo>
                    <a:pt x="9" y="123"/>
                  </a:lnTo>
                  <a:lnTo>
                    <a:pt x="10" y="115"/>
                  </a:lnTo>
                  <a:lnTo>
                    <a:pt x="6" y="108"/>
                  </a:lnTo>
                  <a:lnTo>
                    <a:pt x="0" y="101"/>
                  </a:lnTo>
                  <a:close/>
                </a:path>
              </a:pathLst>
            </a:custGeom>
            <a:solidFill>
              <a:srgbClr val="BBFCB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8" name="Freeform 64">
              <a:extLst>
                <a:ext uri="{FF2B5EF4-FFF2-40B4-BE49-F238E27FC236}">
                  <a16:creationId xmlns:a16="http://schemas.microsoft.com/office/drawing/2014/main" id="{5CB8D580-B76A-1840-DCE3-0255721825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354513" y="2636838"/>
              <a:ext cx="63500" cy="152400"/>
            </a:xfrm>
            <a:custGeom>
              <a:avLst/>
              <a:gdLst>
                <a:gd name="T0" fmla="*/ 26 w 40"/>
                <a:gd name="T1" fmla="*/ 93 h 96"/>
                <a:gd name="T2" fmla="*/ 14 w 40"/>
                <a:gd name="T3" fmla="*/ 96 h 96"/>
                <a:gd name="T4" fmla="*/ 10 w 40"/>
                <a:gd name="T5" fmla="*/ 84 h 96"/>
                <a:gd name="T6" fmla="*/ 12 w 40"/>
                <a:gd name="T7" fmla="*/ 49 h 96"/>
                <a:gd name="T8" fmla="*/ 8 w 40"/>
                <a:gd name="T9" fmla="*/ 45 h 96"/>
                <a:gd name="T10" fmla="*/ 8 w 40"/>
                <a:gd name="T11" fmla="*/ 38 h 96"/>
                <a:gd name="T12" fmla="*/ 2 w 40"/>
                <a:gd name="T13" fmla="*/ 32 h 96"/>
                <a:gd name="T14" fmla="*/ 0 w 40"/>
                <a:gd name="T15" fmla="*/ 27 h 96"/>
                <a:gd name="T16" fmla="*/ 0 w 40"/>
                <a:gd name="T17" fmla="*/ 19 h 96"/>
                <a:gd name="T18" fmla="*/ 5 w 40"/>
                <a:gd name="T19" fmla="*/ 18 h 96"/>
                <a:gd name="T20" fmla="*/ 8 w 40"/>
                <a:gd name="T21" fmla="*/ 10 h 96"/>
                <a:gd name="T22" fmla="*/ 15 w 40"/>
                <a:gd name="T23" fmla="*/ 9 h 96"/>
                <a:gd name="T24" fmla="*/ 18 w 40"/>
                <a:gd name="T25" fmla="*/ 4 h 96"/>
                <a:gd name="T26" fmla="*/ 23 w 40"/>
                <a:gd name="T27" fmla="*/ 0 h 96"/>
                <a:gd name="T28" fmla="*/ 28 w 40"/>
                <a:gd name="T29" fmla="*/ 0 h 96"/>
                <a:gd name="T30" fmla="*/ 38 w 40"/>
                <a:gd name="T31" fmla="*/ 9 h 96"/>
                <a:gd name="T32" fmla="*/ 38 w 40"/>
                <a:gd name="T33" fmla="*/ 14 h 96"/>
                <a:gd name="T34" fmla="*/ 40 w 40"/>
                <a:gd name="T35" fmla="*/ 23 h 96"/>
                <a:gd name="T36" fmla="*/ 38 w 40"/>
                <a:gd name="T37" fmla="*/ 30 h 96"/>
                <a:gd name="T38" fmla="*/ 39 w 40"/>
                <a:gd name="T39" fmla="*/ 34 h 96"/>
                <a:gd name="T40" fmla="*/ 32 w 40"/>
                <a:gd name="T41" fmla="*/ 44 h 96"/>
                <a:gd name="T42" fmla="*/ 28 w 40"/>
                <a:gd name="T43" fmla="*/ 49 h 96"/>
                <a:gd name="T44" fmla="*/ 26 w 40"/>
                <a:gd name="T45" fmla="*/ 58 h 96"/>
                <a:gd name="T46" fmla="*/ 27 w 40"/>
                <a:gd name="T47" fmla="*/ 69 h 96"/>
                <a:gd name="T48" fmla="*/ 26 w 40"/>
                <a:gd name="T49" fmla="*/ 93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0" h="96">
                  <a:moveTo>
                    <a:pt x="26" y="93"/>
                  </a:moveTo>
                  <a:lnTo>
                    <a:pt x="14" y="96"/>
                  </a:lnTo>
                  <a:lnTo>
                    <a:pt x="10" y="84"/>
                  </a:lnTo>
                  <a:lnTo>
                    <a:pt x="12" y="49"/>
                  </a:lnTo>
                  <a:lnTo>
                    <a:pt x="8" y="45"/>
                  </a:lnTo>
                  <a:lnTo>
                    <a:pt x="8" y="38"/>
                  </a:lnTo>
                  <a:lnTo>
                    <a:pt x="2" y="32"/>
                  </a:lnTo>
                  <a:lnTo>
                    <a:pt x="0" y="27"/>
                  </a:lnTo>
                  <a:lnTo>
                    <a:pt x="0" y="19"/>
                  </a:lnTo>
                  <a:lnTo>
                    <a:pt x="5" y="18"/>
                  </a:lnTo>
                  <a:lnTo>
                    <a:pt x="8" y="10"/>
                  </a:lnTo>
                  <a:lnTo>
                    <a:pt x="15" y="9"/>
                  </a:lnTo>
                  <a:lnTo>
                    <a:pt x="18" y="4"/>
                  </a:lnTo>
                  <a:lnTo>
                    <a:pt x="23" y="0"/>
                  </a:lnTo>
                  <a:lnTo>
                    <a:pt x="28" y="0"/>
                  </a:lnTo>
                  <a:lnTo>
                    <a:pt x="38" y="9"/>
                  </a:lnTo>
                  <a:lnTo>
                    <a:pt x="38" y="14"/>
                  </a:lnTo>
                  <a:lnTo>
                    <a:pt x="40" y="23"/>
                  </a:lnTo>
                  <a:lnTo>
                    <a:pt x="38" y="30"/>
                  </a:lnTo>
                  <a:lnTo>
                    <a:pt x="39" y="34"/>
                  </a:lnTo>
                  <a:lnTo>
                    <a:pt x="32" y="44"/>
                  </a:lnTo>
                  <a:lnTo>
                    <a:pt x="28" y="49"/>
                  </a:lnTo>
                  <a:lnTo>
                    <a:pt x="26" y="58"/>
                  </a:lnTo>
                  <a:lnTo>
                    <a:pt x="27" y="69"/>
                  </a:lnTo>
                  <a:lnTo>
                    <a:pt x="26" y="93"/>
                  </a:lnTo>
                  <a:close/>
                </a:path>
              </a:pathLst>
            </a:custGeom>
            <a:solidFill>
              <a:srgbClr val="FCD3CF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9" name="Freeform 65">
              <a:extLst>
                <a:ext uri="{FF2B5EF4-FFF2-40B4-BE49-F238E27FC236}">
                  <a16:creationId xmlns:a16="http://schemas.microsoft.com/office/drawing/2014/main" id="{A25DB930-E1D3-A6F0-DBDC-D0078B0C14C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41813" y="2355850"/>
              <a:ext cx="338138" cy="295275"/>
            </a:xfrm>
            <a:custGeom>
              <a:avLst/>
              <a:gdLst>
                <a:gd name="T0" fmla="*/ 198 w 213"/>
                <a:gd name="T1" fmla="*/ 9 h 186"/>
                <a:gd name="T2" fmla="*/ 201 w 213"/>
                <a:gd name="T3" fmla="*/ 34 h 186"/>
                <a:gd name="T4" fmla="*/ 207 w 213"/>
                <a:gd name="T5" fmla="*/ 39 h 186"/>
                <a:gd name="T6" fmla="*/ 207 w 213"/>
                <a:gd name="T7" fmla="*/ 43 h 186"/>
                <a:gd name="T8" fmla="*/ 213 w 213"/>
                <a:gd name="T9" fmla="*/ 48 h 186"/>
                <a:gd name="T10" fmla="*/ 211 w 213"/>
                <a:gd name="T11" fmla="*/ 55 h 186"/>
                <a:gd name="T12" fmla="*/ 205 w 213"/>
                <a:gd name="T13" fmla="*/ 87 h 186"/>
                <a:gd name="T14" fmla="*/ 205 w 213"/>
                <a:gd name="T15" fmla="*/ 107 h 186"/>
                <a:gd name="T16" fmla="*/ 188 w 213"/>
                <a:gd name="T17" fmla="*/ 122 h 186"/>
                <a:gd name="T18" fmla="*/ 183 w 213"/>
                <a:gd name="T19" fmla="*/ 143 h 186"/>
                <a:gd name="T20" fmla="*/ 188 w 213"/>
                <a:gd name="T21" fmla="*/ 150 h 186"/>
                <a:gd name="T22" fmla="*/ 188 w 213"/>
                <a:gd name="T23" fmla="*/ 160 h 186"/>
                <a:gd name="T24" fmla="*/ 198 w 213"/>
                <a:gd name="T25" fmla="*/ 160 h 186"/>
                <a:gd name="T26" fmla="*/ 196 w 213"/>
                <a:gd name="T27" fmla="*/ 166 h 186"/>
                <a:gd name="T28" fmla="*/ 192 w 213"/>
                <a:gd name="T29" fmla="*/ 168 h 186"/>
                <a:gd name="T30" fmla="*/ 192 w 213"/>
                <a:gd name="T31" fmla="*/ 173 h 186"/>
                <a:gd name="T32" fmla="*/ 190 w 213"/>
                <a:gd name="T33" fmla="*/ 173 h 186"/>
                <a:gd name="T34" fmla="*/ 179 w 213"/>
                <a:gd name="T35" fmla="*/ 156 h 186"/>
                <a:gd name="T36" fmla="*/ 177 w 213"/>
                <a:gd name="T37" fmla="*/ 156 h 186"/>
                <a:gd name="T38" fmla="*/ 165 w 213"/>
                <a:gd name="T39" fmla="*/ 165 h 186"/>
                <a:gd name="T40" fmla="*/ 156 w 213"/>
                <a:gd name="T41" fmla="*/ 160 h 186"/>
                <a:gd name="T42" fmla="*/ 148 w 213"/>
                <a:gd name="T43" fmla="*/ 159 h 186"/>
                <a:gd name="T44" fmla="*/ 143 w 213"/>
                <a:gd name="T45" fmla="*/ 161 h 186"/>
                <a:gd name="T46" fmla="*/ 135 w 213"/>
                <a:gd name="T47" fmla="*/ 161 h 186"/>
                <a:gd name="T48" fmla="*/ 129 w 213"/>
                <a:gd name="T49" fmla="*/ 166 h 186"/>
                <a:gd name="T50" fmla="*/ 121 w 213"/>
                <a:gd name="T51" fmla="*/ 166 h 186"/>
                <a:gd name="T52" fmla="*/ 103 w 213"/>
                <a:gd name="T53" fmla="*/ 160 h 186"/>
                <a:gd name="T54" fmla="*/ 98 w 213"/>
                <a:gd name="T55" fmla="*/ 164 h 186"/>
                <a:gd name="T56" fmla="*/ 91 w 213"/>
                <a:gd name="T57" fmla="*/ 164 h 186"/>
                <a:gd name="T58" fmla="*/ 85 w 213"/>
                <a:gd name="T59" fmla="*/ 157 h 186"/>
                <a:gd name="T60" fmla="*/ 70 w 213"/>
                <a:gd name="T61" fmla="*/ 151 h 186"/>
                <a:gd name="T62" fmla="*/ 56 w 213"/>
                <a:gd name="T63" fmla="*/ 153 h 186"/>
                <a:gd name="T64" fmla="*/ 53 w 213"/>
                <a:gd name="T65" fmla="*/ 156 h 186"/>
                <a:gd name="T66" fmla="*/ 51 w 213"/>
                <a:gd name="T67" fmla="*/ 166 h 186"/>
                <a:gd name="T68" fmla="*/ 47 w 213"/>
                <a:gd name="T69" fmla="*/ 172 h 186"/>
                <a:gd name="T70" fmla="*/ 46 w 213"/>
                <a:gd name="T71" fmla="*/ 186 h 186"/>
                <a:gd name="T72" fmla="*/ 36 w 213"/>
                <a:gd name="T73" fmla="*/ 177 h 186"/>
                <a:gd name="T74" fmla="*/ 31 w 213"/>
                <a:gd name="T75" fmla="*/ 177 h 186"/>
                <a:gd name="T76" fmla="*/ 26 w 213"/>
                <a:gd name="T77" fmla="*/ 181 h 186"/>
                <a:gd name="T78" fmla="*/ 26 w 213"/>
                <a:gd name="T79" fmla="*/ 170 h 186"/>
                <a:gd name="T80" fmla="*/ 9 w 213"/>
                <a:gd name="T81" fmla="*/ 166 h 186"/>
                <a:gd name="T82" fmla="*/ 9 w 213"/>
                <a:gd name="T83" fmla="*/ 160 h 186"/>
                <a:gd name="T84" fmla="*/ 3 w 213"/>
                <a:gd name="T85" fmla="*/ 150 h 186"/>
                <a:gd name="T86" fmla="*/ 0 w 213"/>
                <a:gd name="T87" fmla="*/ 142 h 186"/>
                <a:gd name="T88" fmla="*/ 1 w 213"/>
                <a:gd name="T89" fmla="*/ 134 h 186"/>
                <a:gd name="T90" fmla="*/ 9 w 213"/>
                <a:gd name="T91" fmla="*/ 134 h 186"/>
                <a:gd name="T92" fmla="*/ 14 w 213"/>
                <a:gd name="T93" fmla="*/ 129 h 186"/>
                <a:gd name="T94" fmla="*/ 34 w 213"/>
                <a:gd name="T95" fmla="*/ 127 h 186"/>
                <a:gd name="T96" fmla="*/ 46 w 213"/>
                <a:gd name="T97" fmla="*/ 125 h 186"/>
                <a:gd name="T98" fmla="*/ 47 w 213"/>
                <a:gd name="T99" fmla="*/ 114 h 186"/>
                <a:gd name="T100" fmla="*/ 55 w 213"/>
                <a:gd name="T101" fmla="*/ 103 h 186"/>
                <a:gd name="T102" fmla="*/ 55 w 213"/>
                <a:gd name="T103" fmla="*/ 68 h 186"/>
                <a:gd name="T104" fmla="*/ 73 w 213"/>
                <a:gd name="T105" fmla="*/ 61 h 186"/>
                <a:gd name="T106" fmla="*/ 113 w 213"/>
                <a:gd name="T107" fmla="*/ 30 h 186"/>
                <a:gd name="T108" fmla="*/ 160 w 213"/>
                <a:gd name="T109" fmla="*/ 0 h 186"/>
                <a:gd name="T110" fmla="*/ 181 w 213"/>
                <a:gd name="T111" fmla="*/ 7 h 186"/>
                <a:gd name="T112" fmla="*/ 188 w 213"/>
                <a:gd name="T113" fmla="*/ 14 h 186"/>
                <a:gd name="T114" fmla="*/ 198 w 213"/>
                <a:gd name="T115" fmla="*/ 9 h 1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13" h="186">
                  <a:moveTo>
                    <a:pt x="198" y="9"/>
                  </a:moveTo>
                  <a:lnTo>
                    <a:pt x="201" y="34"/>
                  </a:lnTo>
                  <a:lnTo>
                    <a:pt x="207" y="39"/>
                  </a:lnTo>
                  <a:lnTo>
                    <a:pt x="207" y="43"/>
                  </a:lnTo>
                  <a:lnTo>
                    <a:pt x="213" y="48"/>
                  </a:lnTo>
                  <a:lnTo>
                    <a:pt x="211" y="55"/>
                  </a:lnTo>
                  <a:lnTo>
                    <a:pt x="205" y="87"/>
                  </a:lnTo>
                  <a:lnTo>
                    <a:pt x="205" y="107"/>
                  </a:lnTo>
                  <a:lnTo>
                    <a:pt x="188" y="122"/>
                  </a:lnTo>
                  <a:lnTo>
                    <a:pt x="183" y="143"/>
                  </a:lnTo>
                  <a:lnTo>
                    <a:pt x="188" y="150"/>
                  </a:lnTo>
                  <a:lnTo>
                    <a:pt x="188" y="160"/>
                  </a:lnTo>
                  <a:lnTo>
                    <a:pt x="198" y="160"/>
                  </a:lnTo>
                  <a:lnTo>
                    <a:pt x="196" y="166"/>
                  </a:lnTo>
                  <a:lnTo>
                    <a:pt x="192" y="168"/>
                  </a:lnTo>
                  <a:lnTo>
                    <a:pt x="192" y="173"/>
                  </a:lnTo>
                  <a:lnTo>
                    <a:pt x="190" y="173"/>
                  </a:lnTo>
                  <a:lnTo>
                    <a:pt x="179" y="156"/>
                  </a:lnTo>
                  <a:lnTo>
                    <a:pt x="177" y="156"/>
                  </a:lnTo>
                  <a:lnTo>
                    <a:pt x="165" y="165"/>
                  </a:lnTo>
                  <a:lnTo>
                    <a:pt x="156" y="160"/>
                  </a:lnTo>
                  <a:lnTo>
                    <a:pt x="148" y="159"/>
                  </a:lnTo>
                  <a:lnTo>
                    <a:pt x="143" y="161"/>
                  </a:lnTo>
                  <a:lnTo>
                    <a:pt x="135" y="161"/>
                  </a:lnTo>
                  <a:lnTo>
                    <a:pt x="129" y="166"/>
                  </a:lnTo>
                  <a:lnTo>
                    <a:pt x="121" y="166"/>
                  </a:lnTo>
                  <a:lnTo>
                    <a:pt x="103" y="160"/>
                  </a:lnTo>
                  <a:lnTo>
                    <a:pt x="98" y="164"/>
                  </a:lnTo>
                  <a:lnTo>
                    <a:pt x="91" y="164"/>
                  </a:lnTo>
                  <a:lnTo>
                    <a:pt x="85" y="157"/>
                  </a:lnTo>
                  <a:lnTo>
                    <a:pt x="70" y="151"/>
                  </a:lnTo>
                  <a:lnTo>
                    <a:pt x="56" y="153"/>
                  </a:lnTo>
                  <a:lnTo>
                    <a:pt x="53" y="156"/>
                  </a:lnTo>
                  <a:lnTo>
                    <a:pt x="51" y="166"/>
                  </a:lnTo>
                  <a:lnTo>
                    <a:pt x="47" y="172"/>
                  </a:lnTo>
                  <a:lnTo>
                    <a:pt x="46" y="186"/>
                  </a:lnTo>
                  <a:lnTo>
                    <a:pt x="36" y="177"/>
                  </a:lnTo>
                  <a:lnTo>
                    <a:pt x="31" y="177"/>
                  </a:lnTo>
                  <a:lnTo>
                    <a:pt x="26" y="181"/>
                  </a:lnTo>
                  <a:lnTo>
                    <a:pt x="26" y="170"/>
                  </a:lnTo>
                  <a:lnTo>
                    <a:pt x="9" y="166"/>
                  </a:lnTo>
                  <a:lnTo>
                    <a:pt x="9" y="160"/>
                  </a:lnTo>
                  <a:lnTo>
                    <a:pt x="3" y="150"/>
                  </a:lnTo>
                  <a:lnTo>
                    <a:pt x="0" y="142"/>
                  </a:lnTo>
                  <a:lnTo>
                    <a:pt x="1" y="134"/>
                  </a:lnTo>
                  <a:lnTo>
                    <a:pt x="9" y="134"/>
                  </a:lnTo>
                  <a:lnTo>
                    <a:pt x="14" y="129"/>
                  </a:lnTo>
                  <a:lnTo>
                    <a:pt x="34" y="127"/>
                  </a:lnTo>
                  <a:lnTo>
                    <a:pt x="46" y="125"/>
                  </a:lnTo>
                  <a:lnTo>
                    <a:pt x="47" y="114"/>
                  </a:lnTo>
                  <a:lnTo>
                    <a:pt x="55" y="103"/>
                  </a:lnTo>
                  <a:lnTo>
                    <a:pt x="55" y="68"/>
                  </a:lnTo>
                  <a:lnTo>
                    <a:pt x="73" y="61"/>
                  </a:lnTo>
                  <a:lnTo>
                    <a:pt x="113" y="30"/>
                  </a:lnTo>
                  <a:lnTo>
                    <a:pt x="160" y="0"/>
                  </a:lnTo>
                  <a:lnTo>
                    <a:pt x="181" y="7"/>
                  </a:lnTo>
                  <a:lnTo>
                    <a:pt x="188" y="14"/>
                  </a:lnTo>
                  <a:lnTo>
                    <a:pt x="198" y="9"/>
                  </a:lnTo>
                  <a:close/>
                </a:path>
              </a:pathLst>
            </a:custGeom>
            <a:solidFill>
              <a:srgbClr val="FCBDE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0" name="Freeform 66">
              <a:extLst>
                <a:ext uri="{FF2B5EF4-FFF2-40B4-BE49-F238E27FC236}">
                  <a16:creationId xmlns:a16="http://schemas.microsoft.com/office/drawing/2014/main" id="{A43F4B98-9D76-DE9A-C195-32772363066B}"/>
                </a:ext>
              </a:extLst>
            </p:cNvPr>
            <p:cNvSpPr>
              <a:spLocks/>
            </p:cNvSpPr>
            <p:nvPr/>
          </p:nvSpPr>
          <p:spPr bwMode="auto">
            <a:xfrm>
              <a:off x="4395788" y="2595563"/>
              <a:ext cx="260350" cy="241300"/>
            </a:xfrm>
            <a:custGeom>
              <a:avLst/>
              <a:gdLst>
                <a:gd name="T0" fmla="*/ 0 w 164"/>
                <a:gd name="T1" fmla="*/ 119 h 152"/>
                <a:gd name="T2" fmla="*/ 1 w 164"/>
                <a:gd name="T3" fmla="*/ 95 h 152"/>
                <a:gd name="T4" fmla="*/ 0 w 164"/>
                <a:gd name="T5" fmla="*/ 84 h 152"/>
                <a:gd name="T6" fmla="*/ 2 w 164"/>
                <a:gd name="T7" fmla="*/ 75 h 152"/>
                <a:gd name="T8" fmla="*/ 6 w 164"/>
                <a:gd name="T9" fmla="*/ 70 h 152"/>
                <a:gd name="T10" fmla="*/ 13 w 164"/>
                <a:gd name="T11" fmla="*/ 60 h 152"/>
                <a:gd name="T12" fmla="*/ 12 w 164"/>
                <a:gd name="T13" fmla="*/ 56 h 152"/>
                <a:gd name="T14" fmla="*/ 14 w 164"/>
                <a:gd name="T15" fmla="*/ 49 h 152"/>
                <a:gd name="T16" fmla="*/ 12 w 164"/>
                <a:gd name="T17" fmla="*/ 40 h 152"/>
                <a:gd name="T18" fmla="*/ 12 w 164"/>
                <a:gd name="T19" fmla="*/ 35 h 152"/>
                <a:gd name="T20" fmla="*/ 13 w 164"/>
                <a:gd name="T21" fmla="*/ 21 h 152"/>
                <a:gd name="T22" fmla="*/ 17 w 164"/>
                <a:gd name="T23" fmla="*/ 15 h 152"/>
                <a:gd name="T24" fmla="*/ 19 w 164"/>
                <a:gd name="T25" fmla="*/ 5 h 152"/>
                <a:gd name="T26" fmla="*/ 22 w 164"/>
                <a:gd name="T27" fmla="*/ 2 h 152"/>
                <a:gd name="T28" fmla="*/ 36 w 164"/>
                <a:gd name="T29" fmla="*/ 0 h 152"/>
                <a:gd name="T30" fmla="*/ 51 w 164"/>
                <a:gd name="T31" fmla="*/ 6 h 152"/>
                <a:gd name="T32" fmla="*/ 57 w 164"/>
                <a:gd name="T33" fmla="*/ 13 h 152"/>
                <a:gd name="T34" fmla="*/ 64 w 164"/>
                <a:gd name="T35" fmla="*/ 13 h 152"/>
                <a:gd name="T36" fmla="*/ 69 w 164"/>
                <a:gd name="T37" fmla="*/ 9 h 152"/>
                <a:gd name="T38" fmla="*/ 87 w 164"/>
                <a:gd name="T39" fmla="*/ 15 h 152"/>
                <a:gd name="T40" fmla="*/ 95 w 164"/>
                <a:gd name="T41" fmla="*/ 15 h 152"/>
                <a:gd name="T42" fmla="*/ 101 w 164"/>
                <a:gd name="T43" fmla="*/ 10 h 152"/>
                <a:gd name="T44" fmla="*/ 109 w 164"/>
                <a:gd name="T45" fmla="*/ 10 h 152"/>
                <a:gd name="T46" fmla="*/ 114 w 164"/>
                <a:gd name="T47" fmla="*/ 8 h 152"/>
                <a:gd name="T48" fmla="*/ 122 w 164"/>
                <a:gd name="T49" fmla="*/ 9 h 152"/>
                <a:gd name="T50" fmla="*/ 131 w 164"/>
                <a:gd name="T51" fmla="*/ 14 h 152"/>
                <a:gd name="T52" fmla="*/ 143 w 164"/>
                <a:gd name="T53" fmla="*/ 5 h 152"/>
                <a:gd name="T54" fmla="*/ 145 w 164"/>
                <a:gd name="T55" fmla="*/ 5 h 152"/>
                <a:gd name="T56" fmla="*/ 156 w 164"/>
                <a:gd name="T57" fmla="*/ 22 h 152"/>
                <a:gd name="T58" fmla="*/ 158 w 164"/>
                <a:gd name="T59" fmla="*/ 22 h 152"/>
                <a:gd name="T60" fmla="*/ 164 w 164"/>
                <a:gd name="T61" fmla="*/ 28 h 152"/>
                <a:gd name="T62" fmla="*/ 161 w 164"/>
                <a:gd name="T63" fmla="*/ 31 h 152"/>
                <a:gd name="T64" fmla="*/ 161 w 164"/>
                <a:gd name="T65" fmla="*/ 36 h 152"/>
                <a:gd name="T66" fmla="*/ 151 w 164"/>
                <a:gd name="T67" fmla="*/ 48 h 152"/>
                <a:gd name="T68" fmla="*/ 147 w 164"/>
                <a:gd name="T69" fmla="*/ 58 h 152"/>
                <a:gd name="T70" fmla="*/ 144 w 164"/>
                <a:gd name="T71" fmla="*/ 66 h 152"/>
                <a:gd name="T72" fmla="*/ 141 w 164"/>
                <a:gd name="T73" fmla="*/ 70 h 152"/>
                <a:gd name="T74" fmla="*/ 139 w 164"/>
                <a:gd name="T75" fmla="*/ 80 h 152"/>
                <a:gd name="T76" fmla="*/ 131 w 164"/>
                <a:gd name="T77" fmla="*/ 87 h 152"/>
                <a:gd name="T78" fmla="*/ 130 w 164"/>
                <a:gd name="T79" fmla="*/ 96 h 152"/>
                <a:gd name="T80" fmla="*/ 127 w 164"/>
                <a:gd name="T81" fmla="*/ 103 h 152"/>
                <a:gd name="T82" fmla="*/ 126 w 164"/>
                <a:gd name="T83" fmla="*/ 109 h 152"/>
                <a:gd name="T84" fmla="*/ 116 w 164"/>
                <a:gd name="T85" fmla="*/ 113 h 152"/>
                <a:gd name="T86" fmla="*/ 108 w 164"/>
                <a:gd name="T87" fmla="*/ 108 h 152"/>
                <a:gd name="T88" fmla="*/ 103 w 164"/>
                <a:gd name="T89" fmla="*/ 108 h 152"/>
                <a:gd name="T90" fmla="*/ 95 w 164"/>
                <a:gd name="T91" fmla="*/ 117 h 152"/>
                <a:gd name="T92" fmla="*/ 91 w 164"/>
                <a:gd name="T93" fmla="*/ 117 h 152"/>
                <a:gd name="T94" fmla="*/ 84 w 164"/>
                <a:gd name="T95" fmla="*/ 132 h 152"/>
                <a:gd name="T96" fmla="*/ 80 w 164"/>
                <a:gd name="T97" fmla="*/ 143 h 152"/>
                <a:gd name="T98" fmla="*/ 66 w 164"/>
                <a:gd name="T99" fmla="*/ 148 h 152"/>
                <a:gd name="T100" fmla="*/ 61 w 164"/>
                <a:gd name="T101" fmla="*/ 148 h 152"/>
                <a:gd name="T102" fmla="*/ 56 w 164"/>
                <a:gd name="T103" fmla="*/ 152 h 152"/>
                <a:gd name="T104" fmla="*/ 44 w 164"/>
                <a:gd name="T105" fmla="*/ 151 h 152"/>
                <a:gd name="T106" fmla="*/ 36 w 164"/>
                <a:gd name="T107" fmla="*/ 140 h 152"/>
                <a:gd name="T108" fmla="*/ 32 w 164"/>
                <a:gd name="T109" fmla="*/ 130 h 152"/>
                <a:gd name="T110" fmla="*/ 22 w 164"/>
                <a:gd name="T111" fmla="*/ 119 h 152"/>
                <a:gd name="T112" fmla="*/ 12 w 164"/>
                <a:gd name="T113" fmla="*/ 119 h 152"/>
                <a:gd name="T114" fmla="*/ 0 w 164"/>
                <a:gd name="T115" fmla="*/ 119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4" h="152">
                  <a:moveTo>
                    <a:pt x="0" y="119"/>
                  </a:moveTo>
                  <a:lnTo>
                    <a:pt x="1" y="95"/>
                  </a:lnTo>
                  <a:lnTo>
                    <a:pt x="0" y="84"/>
                  </a:lnTo>
                  <a:lnTo>
                    <a:pt x="2" y="75"/>
                  </a:lnTo>
                  <a:lnTo>
                    <a:pt x="6" y="70"/>
                  </a:lnTo>
                  <a:lnTo>
                    <a:pt x="13" y="60"/>
                  </a:lnTo>
                  <a:lnTo>
                    <a:pt x="12" y="56"/>
                  </a:lnTo>
                  <a:lnTo>
                    <a:pt x="14" y="49"/>
                  </a:lnTo>
                  <a:lnTo>
                    <a:pt x="12" y="40"/>
                  </a:lnTo>
                  <a:lnTo>
                    <a:pt x="12" y="35"/>
                  </a:lnTo>
                  <a:lnTo>
                    <a:pt x="13" y="21"/>
                  </a:lnTo>
                  <a:lnTo>
                    <a:pt x="17" y="15"/>
                  </a:lnTo>
                  <a:lnTo>
                    <a:pt x="19" y="5"/>
                  </a:lnTo>
                  <a:lnTo>
                    <a:pt x="22" y="2"/>
                  </a:lnTo>
                  <a:lnTo>
                    <a:pt x="36" y="0"/>
                  </a:lnTo>
                  <a:lnTo>
                    <a:pt x="51" y="6"/>
                  </a:lnTo>
                  <a:lnTo>
                    <a:pt x="57" y="13"/>
                  </a:lnTo>
                  <a:lnTo>
                    <a:pt x="64" y="13"/>
                  </a:lnTo>
                  <a:lnTo>
                    <a:pt x="69" y="9"/>
                  </a:lnTo>
                  <a:lnTo>
                    <a:pt x="87" y="15"/>
                  </a:lnTo>
                  <a:lnTo>
                    <a:pt x="95" y="15"/>
                  </a:lnTo>
                  <a:lnTo>
                    <a:pt x="101" y="10"/>
                  </a:lnTo>
                  <a:lnTo>
                    <a:pt x="109" y="10"/>
                  </a:lnTo>
                  <a:lnTo>
                    <a:pt x="114" y="8"/>
                  </a:lnTo>
                  <a:lnTo>
                    <a:pt x="122" y="9"/>
                  </a:lnTo>
                  <a:lnTo>
                    <a:pt x="131" y="14"/>
                  </a:lnTo>
                  <a:lnTo>
                    <a:pt x="143" y="5"/>
                  </a:lnTo>
                  <a:lnTo>
                    <a:pt x="145" y="5"/>
                  </a:lnTo>
                  <a:lnTo>
                    <a:pt x="156" y="22"/>
                  </a:lnTo>
                  <a:lnTo>
                    <a:pt x="158" y="22"/>
                  </a:lnTo>
                  <a:lnTo>
                    <a:pt x="164" y="28"/>
                  </a:lnTo>
                  <a:lnTo>
                    <a:pt x="161" y="31"/>
                  </a:lnTo>
                  <a:lnTo>
                    <a:pt x="161" y="36"/>
                  </a:lnTo>
                  <a:lnTo>
                    <a:pt x="151" y="48"/>
                  </a:lnTo>
                  <a:lnTo>
                    <a:pt x="147" y="58"/>
                  </a:lnTo>
                  <a:lnTo>
                    <a:pt x="144" y="66"/>
                  </a:lnTo>
                  <a:lnTo>
                    <a:pt x="141" y="70"/>
                  </a:lnTo>
                  <a:lnTo>
                    <a:pt x="139" y="80"/>
                  </a:lnTo>
                  <a:lnTo>
                    <a:pt x="131" y="87"/>
                  </a:lnTo>
                  <a:lnTo>
                    <a:pt x="130" y="96"/>
                  </a:lnTo>
                  <a:lnTo>
                    <a:pt x="127" y="103"/>
                  </a:lnTo>
                  <a:lnTo>
                    <a:pt x="126" y="109"/>
                  </a:lnTo>
                  <a:lnTo>
                    <a:pt x="116" y="113"/>
                  </a:lnTo>
                  <a:lnTo>
                    <a:pt x="108" y="108"/>
                  </a:lnTo>
                  <a:lnTo>
                    <a:pt x="103" y="108"/>
                  </a:lnTo>
                  <a:lnTo>
                    <a:pt x="95" y="117"/>
                  </a:lnTo>
                  <a:lnTo>
                    <a:pt x="91" y="117"/>
                  </a:lnTo>
                  <a:lnTo>
                    <a:pt x="84" y="132"/>
                  </a:lnTo>
                  <a:lnTo>
                    <a:pt x="80" y="143"/>
                  </a:lnTo>
                  <a:lnTo>
                    <a:pt x="66" y="148"/>
                  </a:lnTo>
                  <a:lnTo>
                    <a:pt x="61" y="148"/>
                  </a:lnTo>
                  <a:lnTo>
                    <a:pt x="56" y="152"/>
                  </a:lnTo>
                  <a:lnTo>
                    <a:pt x="44" y="151"/>
                  </a:lnTo>
                  <a:lnTo>
                    <a:pt x="36" y="140"/>
                  </a:lnTo>
                  <a:lnTo>
                    <a:pt x="32" y="130"/>
                  </a:lnTo>
                  <a:lnTo>
                    <a:pt x="22" y="119"/>
                  </a:lnTo>
                  <a:lnTo>
                    <a:pt x="12" y="119"/>
                  </a:lnTo>
                  <a:lnTo>
                    <a:pt x="0" y="119"/>
                  </a:lnTo>
                  <a:close/>
                </a:path>
              </a:pathLst>
            </a:custGeom>
            <a:solidFill>
              <a:srgbClr val="FCC7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1" name="Freeform 67">
              <a:extLst>
                <a:ext uri="{FF2B5EF4-FFF2-40B4-BE49-F238E27FC236}">
                  <a16:creationId xmlns:a16="http://schemas.microsoft.com/office/drawing/2014/main" id="{34680D64-53EA-FE6E-05CA-806841922DC5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2788" y="2619375"/>
              <a:ext cx="168275" cy="279400"/>
            </a:xfrm>
            <a:custGeom>
              <a:avLst/>
              <a:gdLst>
                <a:gd name="T0" fmla="*/ 82 w 106"/>
                <a:gd name="T1" fmla="*/ 0 h 176"/>
                <a:gd name="T2" fmla="*/ 87 w 106"/>
                <a:gd name="T3" fmla="*/ 11 h 176"/>
                <a:gd name="T4" fmla="*/ 89 w 106"/>
                <a:gd name="T5" fmla="*/ 21 h 176"/>
                <a:gd name="T6" fmla="*/ 89 w 106"/>
                <a:gd name="T7" fmla="*/ 32 h 176"/>
                <a:gd name="T8" fmla="*/ 97 w 106"/>
                <a:gd name="T9" fmla="*/ 46 h 176"/>
                <a:gd name="T10" fmla="*/ 89 w 106"/>
                <a:gd name="T11" fmla="*/ 46 h 176"/>
                <a:gd name="T12" fmla="*/ 84 w 106"/>
                <a:gd name="T13" fmla="*/ 47 h 176"/>
                <a:gd name="T14" fmla="*/ 78 w 106"/>
                <a:gd name="T15" fmla="*/ 46 h 176"/>
                <a:gd name="T16" fmla="*/ 76 w 106"/>
                <a:gd name="T17" fmla="*/ 54 h 176"/>
                <a:gd name="T18" fmla="*/ 84 w 106"/>
                <a:gd name="T19" fmla="*/ 63 h 176"/>
                <a:gd name="T20" fmla="*/ 89 w 106"/>
                <a:gd name="T21" fmla="*/ 64 h 176"/>
                <a:gd name="T22" fmla="*/ 91 w 106"/>
                <a:gd name="T23" fmla="*/ 71 h 176"/>
                <a:gd name="T24" fmla="*/ 97 w 106"/>
                <a:gd name="T25" fmla="*/ 82 h 176"/>
                <a:gd name="T26" fmla="*/ 94 w 106"/>
                <a:gd name="T27" fmla="*/ 86 h 176"/>
                <a:gd name="T28" fmla="*/ 86 w 106"/>
                <a:gd name="T29" fmla="*/ 102 h 176"/>
                <a:gd name="T30" fmla="*/ 84 w 106"/>
                <a:gd name="T31" fmla="*/ 106 h 176"/>
                <a:gd name="T32" fmla="*/ 82 w 106"/>
                <a:gd name="T33" fmla="*/ 117 h 176"/>
                <a:gd name="T34" fmla="*/ 84 w 106"/>
                <a:gd name="T35" fmla="*/ 125 h 176"/>
                <a:gd name="T36" fmla="*/ 82 w 106"/>
                <a:gd name="T37" fmla="*/ 128 h 176"/>
                <a:gd name="T38" fmla="*/ 90 w 106"/>
                <a:gd name="T39" fmla="*/ 137 h 176"/>
                <a:gd name="T40" fmla="*/ 91 w 106"/>
                <a:gd name="T41" fmla="*/ 143 h 176"/>
                <a:gd name="T42" fmla="*/ 97 w 106"/>
                <a:gd name="T43" fmla="*/ 151 h 176"/>
                <a:gd name="T44" fmla="*/ 103 w 106"/>
                <a:gd name="T45" fmla="*/ 156 h 176"/>
                <a:gd name="T46" fmla="*/ 103 w 106"/>
                <a:gd name="T47" fmla="*/ 163 h 176"/>
                <a:gd name="T48" fmla="*/ 106 w 106"/>
                <a:gd name="T49" fmla="*/ 168 h 176"/>
                <a:gd name="T50" fmla="*/ 104 w 106"/>
                <a:gd name="T51" fmla="*/ 176 h 176"/>
                <a:gd name="T52" fmla="*/ 93 w 106"/>
                <a:gd name="T53" fmla="*/ 172 h 176"/>
                <a:gd name="T54" fmla="*/ 81 w 106"/>
                <a:gd name="T55" fmla="*/ 168 h 176"/>
                <a:gd name="T56" fmla="*/ 64 w 106"/>
                <a:gd name="T57" fmla="*/ 168 h 176"/>
                <a:gd name="T58" fmla="*/ 61 w 106"/>
                <a:gd name="T59" fmla="*/ 167 h 176"/>
                <a:gd name="T60" fmla="*/ 54 w 106"/>
                <a:gd name="T61" fmla="*/ 168 h 176"/>
                <a:gd name="T62" fmla="*/ 46 w 106"/>
                <a:gd name="T63" fmla="*/ 167 h 176"/>
                <a:gd name="T64" fmla="*/ 39 w 106"/>
                <a:gd name="T65" fmla="*/ 168 h 176"/>
                <a:gd name="T66" fmla="*/ 17 w 106"/>
                <a:gd name="T67" fmla="*/ 167 h 176"/>
                <a:gd name="T68" fmla="*/ 19 w 106"/>
                <a:gd name="T69" fmla="*/ 155 h 176"/>
                <a:gd name="T70" fmla="*/ 13 w 106"/>
                <a:gd name="T71" fmla="*/ 145 h 176"/>
                <a:gd name="T72" fmla="*/ 7 w 106"/>
                <a:gd name="T73" fmla="*/ 142 h 176"/>
                <a:gd name="T74" fmla="*/ 3 w 106"/>
                <a:gd name="T75" fmla="*/ 134 h 176"/>
                <a:gd name="T76" fmla="*/ 0 w 106"/>
                <a:gd name="T77" fmla="*/ 132 h 176"/>
                <a:gd name="T78" fmla="*/ 0 w 106"/>
                <a:gd name="T79" fmla="*/ 128 h 176"/>
                <a:gd name="T80" fmla="*/ 4 w 106"/>
                <a:gd name="T81" fmla="*/ 117 h 176"/>
                <a:gd name="T82" fmla="*/ 11 w 106"/>
                <a:gd name="T83" fmla="*/ 102 h 176"/>
                <a:gd name="T84" fmla="*/ 15 w 106"/>
                <a:gd name="T85" fmla="*/ 102 h 176"/>
                <a:gd name="T86" fmla="*/ 23 w 106"/>
                <a:gd name="T87" fmla="*/ 93 h 176"/>
                <a:gd name="T88" fmla="*/ 28 w 106"/>
                <a:gd name="T89" fmla="*/ 93 h 176"/>
                <a:gd name="T90" fmla="*/ 36 w 106"/>
                <a:gd name="T91" fmla="*/ 98 h 176"/>
                <a:gd name="T92" fmla="*/ 46 w 106"/>
                <a:gd name="T93" fmla="*/ 94 h 176"/>
                <a:gd name="T94" fmla="*/ 47 w 106"/>
                <a:gd name="T95" fmla="*/ 88 h 176"/>
                <a:gd name="T96" fmla="*/ 50 w 106"/>
                <a:gd name="T97" fmla="*/ 81 h 176"/>
                <a:gd name="T98" fmla="*/ 51 w 106"/>
                <a:gd name="T99" fmla="*/ 72 h 176"/>
                <a:gd name="T100" fmla="*/ 59 w 106"/>
                <a:gd name="T101" fmla="*/ 65 h 176"/>
                <a:gd name="T102" fmla="*/ 61 w 106"/>
                <a:gd name="T103" fmla="*/ 55 h 176"/>
                <a:gd name="T104" fmla="*/ 64 w 106"/>
                <a:gd name="T105" fmla="*/ 51 h 176"/>
                <a:gd name="T106" fmla="*/ 67 w 106"/>
                <a:gd name="T107" fmla="*/ 43 h 176"/>
                <a:gd name="T108" fmla="*/ 71 w 106"/>
                <a:gd name="T109" fmla="*/ 33 h 176"/>
                <a:gd name="T110" fmla="*/ 81 w 106"/>
                <a:gd name="T111" fmla="*/ 21 h 176"/>
                <a:gd name="T112" fmla="*/ 81 w 106"/>
                <a:gd name="T113" fmla="*/ 16 h 176"/>
                <a:gd name="T114" fmla="*/ 84 w 106"/>
                <a:gd name="T115" fmla="*/ 13 h 176"/>
                <a:gd name="T116" fmla="*/ 78 w 106"/>
                <a:gd name="T117" fmla="*/ 7 h 176"/>
                <a:gd name="T118" fmla="*/ 78 w 106"/>
                <a:gd name="T119" fmla="*/ 2 h 176"/>
                <a:gd name="T120" fmla="*/ 82 w 106"/>
                <a:gd name="T121" fmla="*/ 0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06" h="176">
                  <a:moveTo>
                    <a:pt x="82" y="0"/>
                  </a:moveTo>
                  <a:lnTo>
                    <a:pt x="87" y="11"/>
                  </a:lnTo>
                  <a:lnTo>
                    <a:pt x="89" y="21"/>
                  </a:lnTo>
                  <a:lnTo>
                    <a:pt x="89" y="32"/>
                  </a:lnTo>
                  <a:lnTo>
                    <a:pt x="97" y="46"/>
                  </a:lnTo>
                  <a:lnTo>
                    <a:pt x="89" y="46"/>
                  </a:lnTo>
                  <a:lnTo>
                    <a:pt x="84" y="47"/>
                  </a:lnTo>
                  <a:lnTo>
                    <a:pt x="78" y="46"/>
                  </a:lnTo>
                  <a:lnTo>
                    <a:pt x="76" y="54"/>
                  </a:lnTo>
                  <a:lnTo>
                    <a:pt x="84" y="63"/>
                  </a:lnTo>
                  <a:lnTo>
                    <a:pt x="89" y="64"/>
                  </a:lnTo>
                  <a:lnTo>
                    <a:pt x="91" y="71"/>
                  </a:lnTo>
                  <a:lnTo>
                    <a:pt x="97" y="82"/>
                  </a:lnTo>
                  <a:lnTo>
                    <a:pt x="94" y="86"/>
                  </a:lnTo>
                  <a:lnTo>
                    <a:pt x="86" y="102"/>
                  </a:lnTo>
                  <a:lnTo>
                    <a:pt x="84" y="106"/>
                  </a:lnTo>
                  <a:lnTo>
                    <a:pt x="82" y="117"/>
                  </a:lnTo>
                  <a:lnTo>
                    <a:pt x="84" y="125"/>
                  </a:lnTo>
                  <a:lnTo>
                    <a:pt x="82" y="128"/>
                  </a:lnTo>
                  <a:lnTo>
                    <a:pt x="90" y="137"/>
                  </a:lnTo>
                  <a:lnTo>
                    <a:pt x="91" y="143"/>
                  </a:lnTo>
                  <a:lnTo>
                    <a:pt x="97" y="151"/>
                  </a:lnTo>
                  <a:lnTo>
                    <a:pt x="103" y="156"/>
                  </a:lnTo>
                  <a:lnTo>
                    <a:pt x="103" y="163"/>
                  </a:lnTo>
                  <a:lnTo>
                    <a:pt x="106" y="168"/>
                  </a:lnTo>
                  <a:lnTo>
                    <a:pt x="104" y="176"/>
                  </a:lnTo>
                  <a:lnTo>
                    <a:pt x="93" y="172"/>
                  </a:lnTo>
                  <a:lnTo>
                    <a:pt x="81" y="168"/>
                  </a:lnTo>
                  <a:lnTo>
                    <a:pt x="64" y="168"/>
                  </a:lnTo>
                  <a:lnTo>
                    <a:pt x="61" y="167"/>
                  </a:lnTo>
                  <a:lnTo>
                    <a:pt x="54" y="168"/>
                  </a:lnTo>
                  <a:lnTo>
                    <a:pt x="46" y="167"/>
                  </a:lnTo>
                  <a:lnTo>
                    <a:pt x="39" y="168"/>
                  </a:lnTo>
                  <a:lnTo>
                    <a:pt x="17" y="167"/>
                  </a:lnTo>
                  <a:lnTo>
                    <a:pt x="19" y="155"/>
                  </a:lnTo>
                  <a:lnTo>
                    <a:pt x="13" y="145"/>
                  </a:lnTo>
                  <a:lnTo>
                    <a:pt x="7" y="142"/>
                  </a:lnTo>
                  <a:lnTo>
                    <a:pt x="3" y="134"/>
                  </a:lnTo>
                  <a:lnTo>
                    <a:pt x="0" y="132"/>
                  </a:lnTo>
                  <a:lnTo>
                    <a:pt x="0" y="128"/>
                  </a:lnTo>
                  <a:lnTo>
                    <a:pt x="4" y="117"/>
                  </a:lnTo>
                  <a:lnTo>
                    <a:pt x="11" y="102"/>
                  </a:lnTo>
                  <a:lnTo>
                    <a:pt x="15" y="102"/>
                  </a:lnTo>
                  <a:lnTo>
                    <a:pt x="23" y="93"/>
                  </a:lnTo>
                  <a:lnTo>
                    <a:pt x="28" y="93"/>
                  </a:lnTo>
                  <a:lnTo>
                    <a:pt x="36" y="98"/>
                  </a:lnTo>
                  <a:lnTo>
                    <a:pt x="46" y="94"/>
                  </a:lnTo>
                  <a:lnTo>
                    <a:pt x="47" y="88"/>
                  </a:lnTo>
                  <a:lnTo>
                    <a:pt x="50" y="81"/>
                  </a:lnTo>
                  <a:lnTo>
                    <a:pt x="51" y="72"/>
                  </a:lnTo>
                  <a:lnTo>
                    <a:pt x="59" y="65"/>
                  </a:lnTo>
                  <a:lnTo>
                    <a:pt x="61" y="55"/>
                  </a:lnTo>
                  <a:lnTo>
                    <a:pt x="64" y="51"/>
                  </a:lnTo>
                  <a:lnTo>
                    <a:pt x="67" y="43"/>
                  </a:lnTo>
                  <a:lnTo>
                    <a:pt x="71" y="33"/>
                  </a:lnTo>
                  <a:lnTo>
                    <a:pt x="81" y="21"/>
                  </a:lnTo>
                  <a:lnTo>
                    <a:pt x="81" y="16"/>
                  </a:lnTo>
                  <a:lnTo>
                    <a:pt x="84" y="13"/>
                  </a:lnTo>
                  <a:lnTo>
                    <a:pt x="78" y="7"/>
                  </a:lnTo>
                  <a:lnTo>
                    <a:pt x="78" y="2"/>
                  </a:lnTo>
                  <a:lnTo>
                    <a:pt x="82" y="0"/>
                  </a:lnTo>
                  <a:close/>
                </a:path>
              </a:pathLst>
            </a:custGeom>
            <a:solidFill>
              <a:srgbClr val="FCE0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2" name="Freeform 68">
              <a:extLst>
                <a:ext uri="{FF2B5EF4-FFF2-40B4-BE49-F238E27FC236}">
                  <a16:creationId xmlns:a16="http://schemas.microsoft.com/office/drawing/2014/main" id="{572F1DC5-B7EE-11FA-4247-48D4F05140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335463" y="2667000"/>
              <a:ext cx="41275" cy="127000"/>
            </a:xfrm>
            <a:custGeom>
              <a:avLst/>
              <a:gdLst>
                <a:gd name="T0" fmla="*/ 12 w 26"/>
                <a:gd name="T1" fmla="*/ 0 h 80"/>
                <a:gd name="T2" fmla="*/ 12 w 26"/>
                <a:gd name="T3" fmla="*/ 8 h 80"/>
                <a:gd name="T4" fmla="*/ 14 w 26"/>
                <a:gd name="T5" fmla="*/ 13 h 80"/>
                <a:gd name="T6" fmla="*/ 20 w 26"/>
                <a:gd name="T7" fmla="*/ 19 h 80"/>
                <a:gd name="T8" fmla="*/ 20 w 26"/>
                <a:gd name="T9" fmla="*/ 26 h 80"/>
                <a:gd name="T10" fmla="*/ 24 w 26"/>
                <a:gd name="T11" fmla="*/ 30 h 80"/>
                <a:gd name="T12" fmla="*/ 22 w 26"/>
                <a:gd name="T13" fmla="*/ 65 h 80"/>
                <a:gd name="T14" fmla="*/ 26 w 26"/>
                <a:gd name="T15" fmla="*/ 77 h 80"/>
                <a:gd name="T16" fmla="*/ 14 w 26"/>
                <a:gd name="T17" fmla="*/ 80 h 80"/>
                <a:gd name="T18" fmla="*/ 12 w 26"/>
                <a:gd name="T19" fmla="*/ 74 h 80"/>
                <a:gd name="T20" fmla="*/ 8 w 26"/>
                <a:gd name="T21" fmla="*/ 64 h 80"/>
                <a:gd name="T22" fmla="*/ 8 w 26"/>
                <a:gd name="T23" fmla="*/ 58 h 80"/>
                <a:gd name="T24" fmla="*/ 11 w 26"/>
                <a:gd name="T25" fmla="*/ 42 h 80"/>
                <a:gd name="T26" fmla="*/ 7 w 26"/>
                <a:gd name="T27" fmla="*/ 37 h 80"/>
                <a:gd name="T28" fmla="*/ 5 w 26"/>
                <a:gd name="T29" fmla="*/ 25 h 80"/>
                <a:gd name="T30" fmla="*/ 5 w 26"/>
                <a:gd name="T31" fmla="*/ 13 h 80"/>
                <a:gd name="T32" fmla="*/ 0 w 26"/>
                <a:gd name="T33" fmla="*/ 4 h 80"/>
                <a:gd name="T34" fmla="*/ 0 w 26"/>
                <a:gd name="T35" fmla="*/ 0 h 80"/>
                <a:gd name="T36" fmla="*/ 12 w 26"/>
                <a:gd name="T37" fmla="*/ 0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6" h="80">
                  <a:moveTo>
                    <a:pt x="12" y="0"/>
                  </a:moveTo>
                  <a:lnTo>
                    <a:pt x="12" y="8"/>
                  </a:lnTo>
                  <a:lnTo>
                    <a:pt x="14" y="13"/>
                  </a:lnTo>
                  <a:lnTo>
                    <a:pt x="20" y="19"/>
                  </a:lnTo>
                  <a:lnTo>
                    <a:pt x="20" y="26"/>
                  </a:lnTo>
                  <a:lnTo>
                    <a:pt x="24" y="30"/>
                  </a:lnTo>
                  <a:lnTo>
                    <a:pt x="22" y="65"/>
                  </a:lnTo>
                  <a:lnTo>
                    <a:pt x="26" y="77"/>
                  </a:lnTo>
                  <a:lnTo>
                    <a:pt x="14" y="80"/>
                  </a:lnTo>
                  <a:lnTo>
                    <a:pt x="12" y="74"/>
                  </a:lnTo>
                  <a:lnTo>
                    <a:pt x="8" y="64"/>
                  </a:lnTo>
                  <a:lnTo>
                    <a:pt x="8" y="58"/>
                  </a:lnTo>
                  <a:lnTo>
                    <a:pt x="11" y="42"/>
                  </a:lnTo>
                  <a:lnTo>
                    <a:pt x="7" y="37"/>
                  </a:lnTo>
                  <a:lnTo>
                    <a:pt x="5" y="25"/>
                  </a:lnTo>
                  <a:lnTo>
                    <a:pt x="5" y="13"/>
                  </a:lnTo>
                  <a:lnTo>
                    <a:pt x="0" y="4"/>
                  </a:lnTo>
                  <a:lnTo>
                    <a:pt x="0" y="0"/>
                  </a:lnTo>
                  <a:lnTo>
                    <a:pt x="12" y="0"/>
                  </a:lnTo>
                  <a:close/>
                </a:path>
              </a:pathLst>
            </a:custGeom>
            <a:solidFill>
              <a:srgbClr val="CFFB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3" name="Freeform 69">
              <a:extLst>
                <a:ext uri="{FF2B5EF4-FFF2-40B4-BE49-F238E27FC236}">
                  <a16:creationId xmlns:a16="http://schemas.microsoft.com/office/drawing/2014/main" id="{29B0714E-C0D0-6E91-FF21-39C83A7C7184}"/>
                </a:ext>
              </a:extLst>
            </p:cNvPr>
            <p:cNvSpPr>
              <a:spLocks/>
            </p:cNvSpPr>
            <p:nvPr/>
          </p:nvSpPr>
          <p:spPr bwMode="auto">
            <a:xfrm>
              <a:off x="4264026" y="2665413"/>
              <a:ext cx="93663" cy="158750"/>
            </a:xfrm>
            <a:custGeom>
              <a:avLst/>
              <a:gdLst>
                <a:gd name="T0" fmla="*/ 45 w 59"/>
                <a:gd name="T1" fmla="*/ 1 h 100"/>
                <a:gd name="T2" fmla="*/ 45 w 59"/>
                <a:gd name="T3" fmla="*/ 5 h 100"/>
                <a:gd name="T4" fmla="*/ 50 w 59"/>
                <a:gd name="T5" fmla="*/ 14 h 100"/>
                <a:gd name="T6" fmla="*/ 50 w 59"/>
                <a:gd name="T7" fmla="*/ 26 h 100"/>
                <a:gd name="T8" fmla="*/ 52 w 59"/>
                <a:gd name="T9" fmla="*/ 38 h 100"/>
                <a:gd name="T10" fmla="*/ 56 w 59"/>
                <a:gd name="T11" fmla="*/ 43 h 100"/>
                <a:gd name="T12" fmla="*/ 53 w 59"/>
                <a:gd name="T13" fmla="*/ 59 h 100"/>
                <a:gd name="T14" fmla="*/ 53 w 59"/>
                <a:gd name="T15" fmla="*/ 65 h 100"/>
                <a:gd name="T16" fmla="*/ 57 w 59"/>
                <a:gd name="T17" fmla="*/ 75 h 100"/>
                <a:gd name="T18" fmla="*/ 59 w 59"/>
                <a:gd name="T19" fmla="*/ 81 h 100"/>
                <a:gd name="T20" fmla="*/ 37 w 59"/>
                <a:gd name="T21" fmla="*/ 91 h 100"/>
                <a:gd name="T22" fmla="*/ 30 w 59"/>
                <a:gd name="T23" fmla="*/ 96 h 100"/>
                <a:gd name="T24" fmla="*/ 18 w 59"/>
                <a:gd name="T25" fmla="*/ 100 h 100"/>
                <a:gd name="T26" fmla="*/ 5 w 59"/>
                <a:gd name="T27" fmla="*/ 96 h 100"/>
                <a:gd name="T28" fmla="*/ 6 w 59"/>
                <a:gd name="T29" fmla="*/ 90 h 100"/>
                <a:gd name="T30" fmla="*/ 0 w 59"/>
                <a:gd name="T31" fmla="*/ 75 h 100"/>
                <a:gd name="T32" fmla="*/ 4 w 59"/>
                <a:gd name="T33" fmla="*/ 59 h 100"/>
                <a:gd name="T34" fmla="*/ 10 w 59"/>
                <a:gd name="T35" fmla="*/ 44 h 100"/>
                <a:gd name="T36" fmla="*/ 6 w 59"/>
                <a:gd name="T37" fmla="*/ 22 h 100"/>
                <a:gd name="T38" fmla="*/ 4 w 59"/>
                <a:gd name="T39" fmla="*/ 10 h 100"/>
                <a:gd name="T40" fmla="*/ 5 w 59"/>
                <a:gd name="T41" fmla="*/ 3 h 100"/>
                <a:gd name="T42" fmla="*/ 28 w 59"/>
                <a:gd name="T43" fmla="*/ 1 h 100"/>
                <a:gd name="T44" fmla="*/ 35 w 59"/>
                <a:gd name="T45" fmla="*/ 3 h 100"/>
                <a:gd name="T46" fmla="*/ 39 w 59"/>
                <a:gd name="T47" fmla="*/ 0 h 100"/>
                <a:gd name="T48" fmla="*/ 45 w 59"/>
                <a:gd name="T49" fmla="*/ 1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9" h="100">
                  <a:moveTo>
                    <a:pt x="45" y="1"/>
                  </a:moveTo>
                  <a:lnTo>
                    <a:pt x="45" y="5"/>
                  </a:lnTo>
                  <a:lnTo>
                    <a:pt x="50" y="14"/>
                  </a:lnTo>
                  <a:lnTo>
                    <a:pt x="50" y="26"/>
                  </a:lnTo>
                  <a:lnTo>
                    <a:pt x="52" y="38"/>
                  </a:lnTo>
                  <a:lnTo>
                    <a:pt x="56" y="43"/>
                  </a:lnTo>
                  <a:lnTo>
                    <a:pt x="53" y="59"/>
                  </a:lnTo>
                  <a:lnTo>
                    <a:pt x="53" y="65"/>
                  </a:lnTo>
                  <a:lnTo>
                    <a:pt x="57" y="75"/>
                  </a:lnTo>
                  <a:lnTo>
                    <a:pt x="59" y="81"/>
                  </a:lnTo>
                  <a:lnTo>
                    <a:pt x="37" y="91"/>
                  </a:lnTo>
                  <a:lnTo>
                    <a:pt x="30" y="96"/>
                  </a:lnTo>
                  <a:lnTo>
                    <a:pt x="18" y="100"/>
                  </a:lnTo>
                  <a:lnTo>
                    <a:pt x="5" y="96"/>
                  </a:lnTo>
                  <a:lnTo>
                    <a:pt x="6" y="90"/>
                  </a:lnTo>
                  <a:lnTo>
                    <a:pt x="0" y="75"/>
                  </a:lnTo>
                  <a:lnTo>
                    <a:pt x="4" y="59"/>
                  </a:lnTo>
                  <a:lnTo>
                    <a:pt x="10" y="44"/>
                  </a:lnTo>
                  <a:lnTo>
                    <a:pt x="6" y="22"/>
                  </a:lnTo>
                  <a:lnTo>
                    <a:pt x="4" y="10"/>
                  </a:lnTo>
                  <a:lnTo>
                    <a:pt x="5" y="3"/>
                  </a:lnTo>
                  <a:lnTo>
                    <a:pt x="28" y="1"/>
                  </a:lnTo>
                  <a:lnTo>
                    <a:pt x="35" y="3"/>
                  </a:lnTo>
                  <a:lnTo>
                    <a:pt x="39" y="0"/>
                  </a:lnTo>
                  <a:lnTo>
                    <a:pt x="45" y="1"/>
                  </a:lnTo>
                  <a:close/>
                </a:path>
              </a:pathLst>
            </a:custGeom>
            <a:solidFill>
              <a:srgbClr val="FCC5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4" name="Freeform 70">
              <a:extLst>
                <a:ext uri="{FF2B5EF4-FFF2-40B4-BE49-F238E27FC236}">
                  <a16:creationId xmlns:a16="http://schemas.microsoft.com/office/drawing/2014/main" id="{FCFEA792-82D1-E8BB-57DB-99F36EEB1A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6551" y="2678113"/>
              <a:ext cx="133350" cy="153988"/>
            </a:xfrm>
            <a:custGeom>
              <a:avLst/>
              <a:gdLst>
                <a:gd name="T0" fmla="*/ 7 w 84"/>
                <a:gd name="T1" fmla="*/ 5 h 97"/>
                <a:gd name="T2" fmla="*/ 10 w 84"/>
                <a:gd name="T3" fmla="*/ 4 h 97"/>
                <a:gd name="T4" fmla="*/ 14 w 84"/>
                <a:gd name="T5" fmla="*/ 6 h 97"/>
                <a:gd name="T6" fmla="*/ 24 w 84"/>
                <a:gd name="T7" fmla="*/ 6 h 97"/>
                <a:gd name="T8" fmla="*/ 27 w 84"/>
                <a:gd name="T9" fmla="*/ 2 h 97"/>
                <a:gd name="T10" fmla="*/ 30 w 84"/>
                <a:gd name="T11" fmla="*/ 2 h 97"/>
                <a:gd name="T12" fmla="*/ 33 w 84"/>
                <a:gd name="T13" fmla="*/ 0 h 97"/>
                <a:gd name="T14" fmla="*/ 36 w 84"/>
                <a:gd name="T15" fmla="*/ 8 h 97"/>
                <a:gd name="T16" fmla="*/ 39 w 84"/>
                <a:gd name="T17" fmla="*/ 5 h 97"/>
                <a:gd name="T18" fmla="*/ 44 w 84"/>
                <a:gd name="T19" fmla="*/ 2 h 97"/>
                <a:gd name="T20" fmla="*/ 50 w 84"/>
                <a:gd name="T21" fmla="*/ 6 h 97"/>
                <a:gd name="T22" fmla="*/ 53 w 84"/>
                <a:gd name="T23" fmla="*/ 12 h 97"/>
                <a:gd name="T24" fmla="*/ 59 w 84"/>
                <a:gd name="T25" fmla="*/ 15 h 97"/>
                <a:gd name="T26" fmla="*/ 65 w 84"/>
                <a:gd name="T27" fmla="*/ 12 h 97"/>
                <a:gd name="T28" fmla="*/ 70 w 84"/>
                <a:gd name="T29" fmla="*/ 10 h 97"/>
                <a:gd name="T30" fmla="*/ 80 w 84"/>
                <a:gd name="T31" fmla="*/ 14 h 97"/>
                <a:gd name="T32" fmla="*/ 84 w 84"/>
                <a:gd name="T33" fmla="*/ 36 h 97"/>
                <a:gd name="T34" fmla="*/ 78 w 84"/>
                <a:gd name="T35" fmla="*/ 51 h 97"/>
                <a:gd name="T36" fmla="*/ 74 w 84"/>
                <a:gd name="T37" fmla="*/ 67 h 97"/>
                <a:gd name="T38" fmla="*/ 80 w 84"/>
                <a:gd name="T39" fmla="*/ 82 h 97"/>
                <a:gd name="T40" fmla="*/ 79 w 84"/>
                <a:gd name="T41" fmla="*/ 88 h 97"/>
                <a:gd name="T42" fmla="*/ 72 w 84"/>
                <a:gd name="T43" fmla="*/ 88 h 97"/>
                <a:gd name="T44" fmla="*/ 65 w 84"/>
                <a:gd name="T45" fmla="*/ 86 h 97"/>
                <a:gd name="T46" fmla="*/ 54 w 84"/>
                <a:gd name="T47" fmla="*/ 86 h 97"/>
                <a:gd name="T48" fmla="*/ 37 w 84"/>
                <a:gd name="T49" fmla="*/ 88 h 97"/>
                <a:gd name="T50" fmla="*/ 28 w 84"/>
                <a:gd name="T51" fmla="*/ 92 h 97"/>
                <a:gd name="T52" fmla="*/ 14 w 84"/>
                <a:gd name="T53" fmla="*/ 97 h 97"/>
                <a:gd name="T54" fmla="*/ 11 w 84"/>
                <a:gd name="T55" fmla="*/ 97 h 97"/>
                <a:gd name="T56" fmla="*/ 13 w 84"/>
                <a:gd name="T57" fmla="*/ 86 h 97"/>
                <a:gd name="T58" fmla="*/ 14 w 84"/>
                <a:gd name="T59" fmla="*/ 83 h 97"/>
                <a:gd name="T60" fmla="*/ 14 w 84"/>
                <a:gd name="T61" fmla="*/ 77 h 97"/>
                <a:gd name="T62" fmla="*/ 7 w 84"/>
                <a:gd name="T63" fmla="*/ 70 h 97"/>
                <a:gd name="T64" fmla="*/ 5 w 84"/>
                <a:gd name="T65" fmla="*/ 69 h 97"/>
                <a:gd name="T66" fmla="*/ 0 w 84"/>
                <a:gd name="T67" fmla="*/ 65 h 97"/>
                <a:gd name="T68" fmla="*/ 4 w 84"/>
                <a:gd name="T69" fmla="*/ 57 h 97"/>
                <a:gd name="T70" fmla="*/ 2 w 84"/>
                <a:gd name="T71" fmla="*/ 51 h 97"/>
                <a:gd name="T72" fmla="*/ 2 w 84"/>
                <a:gd name="T73" fmla="*/ 45 h 97"/>
                <a:gd name="T74" fmla="*/ 5 w 84"/>
                <a:gd name="T75" fmla="*/ 45 h 97"/>
                <a:gd name="T76" fmla="*/ 6 w 84"/>
                <a:gd name="T77" fmla="*/ 39 h 97"/>
                <a:gd name="T78" fmla="*/ 5 w 84"/>
                <a:gd name="T79" fmla="*/ 35 h 97"/>
                <a:gd name="T80" fmla="*/ 6 w 84"/>
                <a:gd name="T81" fmla="*/ 32 h 97"/>
                <a:gd name="T82" fmla="*/ 10 w 84"/>
                <a:gd name="T83" fmla="*/ 31 h 97"/>
                <a:gd name="T84" fmla="*/ 6 w 84"/>
                <a:gd name="T85" fmla="*/ 19 h 97"/>
                <a:gd name="T86" fmla="*/ 5 w 84"/>
                <a:gd name="T87" fmla="*/ 13 h 97"/>
                <a:gd name="T88" fmla="*/ 6 w 84"/>
                <a:gd name="T89" fmla="*/ 6 h 97"/>
                <a:gd name="T90" fmla="*/ 7 w 84"/>
                <a:gd name="T91" fmla="*/ 5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84" h="97">
                  <a:moveTo>
                    <a:pt x="7" y="5"/>
                  </a:moveTo>
                  <a:lnTo>
                    <a:pt x="10" y="4"/>
                  </a:lnTo>
                  <a:lnTo>
                    <a:pt x="14" y="6"/>
                  </a:lnTo>
                  <a:lnTo>
                    <a:pt x="24" y="6"/>
                  </a:lnTo>
                  <a:lnTo>
                    <a:pt x="27" y="2"/>
                  </a:lnTo>
                  <a:lnTo>
                    <a:pt x="30" y="2"/>
                  </a:lnTo>
                  <a:lnTo>
                    <a:pt x="33" y="0"/>
                  </a:lnTo>
                  <a:lnTo>
                    <a:pt x="36" y="8"/>
                  </a:lnTo>
                  <a:lnTo>
                    <a:pt x="39" y="5"/>
                  </a:lnTo>
                  <a:lnTo>
                    <a:pt x="44" y="2"/>
                  </a:lnTo>
                  <a:lnTo>
                    <a:pt x="50" y="6"/>
                  </a:lnTo>
                  <a:lnTo>
                    <a:pt x="53" y="12"/>
                  </a:lnTo>
                  <a:lnTo>
                    <a:pt x="59" y="15"/>
                  </a:lnTo>
                  <a:lnTo>
                    <a:pt x="65" y="12"/>
                  </a:lnTo>
                  <a:lnTo>
                    <a:pt x="70" y="10"/>
                  </a:lnTo>
                  <a:lnTo>
                    <a:pt x="80" y="14"/>
                  </a:lnTo>
                  <a:lnTo>
                    <a:pt x="84" y="36"/>
                  </a:lnTo>
                  <a:lnTo>
                    <a:pt x="78" y="51"/>
                  </a:lnTo>
                  <a:lnTo>
                    <a:pt x="74" y="67"/>
                  </a:lnTo>
                  <a:lnTo>
                    <a:pt x="80" y="82"/>
                  </a:lnTo>
                  <a:lnTo>
                    <a:pt x="79" y="88"/>
                  </a:lnTo>
                  <a:lnTo>
                    <a:pt x="72" y="88"/>
                  </a:lnTo>
                  <a:lnTo>
                    <a:pt x="65" y="86"/>
                  </a:lnTo>
                  <a:lnTo>
                    <a:pt x="54" y="86"/>
                  </a:lnTo>
                  <a:lnTo>
                    <a:pt x="37" y="88"/>
                  </a:lnTo>
                  <a:lnTo>
                    <a:pt x="28" y="92"/>
                  </a:lnTo>
                  <a:lnTo>
                    <a:pt x="14" y="97"/>
                  </a:lnTo>
                  <a:lnTo>
                    <a:pt x="11" y="97"/>
                  </a:lnTo>
                  <a:lnTo>
                    <a:pt x="13" y="86"/>
                  </a:lnTo>
                  <a:lnTo>
                    <a:pt x="14" y="83"/>
                  </a:lnTo>
                  <a:lnTo>
                    <a:pt x="14" y="77"/>
                  </a:lnTo>
                  <a:lnTo>
                    <a:pt x="7" y="70"/>
                  </a:lnTo>
                  <a:lnTo>
                    <a:pt x="5" y="69"/>
                  </a:lnTo>
                  <a:lnTo>
                    <a:pt x="0" y="65"/>
                  </a:lnTo>
                  <a:lnTo>
                    <a:pt x="4" y="57"/>
                  </a:lnTo>
                  <a:lnTo>
                    <a:pt x="2" y="51"/>
                  </a:lnTo>
                  <a:lnTo>
                    <a:pt x="2" y="45"/>
                  </a:lnTo>
                  <a:lnTo>
                    <a:pt x="5" y="45"/>
                  </a:lnTo>
                  <a:lnTo>
                    <a:pt x="6" y="39"/>
                  </a:lnTo>
                  <a:lnTo>
                    <a:pt x="5" y="35"/>
                  </a:lnTo>
                  <a:lnTo>
                    <a:pt x="6" y="32"/>
                  </a:lnTo>
                  <a:lnTo>
                    <a:pt x="10" y="31"/>
                  </a:lnTo>
                  <a:lnTo>
                    <a:pt x="6" y="19"/>
                  </a:lnTo>
                  <a:lnTo>
                    <a:pt x="5" y="13"/>
                  </a:lnTo>
                  <a:lnTo>
                    <a:pt x="6" y="6"/>
                  </a:lnTo>
                  <a:lnTo>
                    <a:pt x="7" y="5"/>
                  </a:lnTo>
                  <a:close/>
                </a:path>
              </a:pathLst>
            </a:custGeom>
            <a:solidFill>
              <a:srgbClr val="CA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5" name="Freeform 71">
              <a:extLst>
                <a:ext uri="{FF2B5EF4-FFF2-40B4-BE49-F238E27FC236}">
                  <a16:creationId xmlns:a16="http://schemas.microsoft.com/office/drawing/2014/main" id="{AB588EC4-8C88-070E-1E13-53BE7D5C129F}"/>
                </a:ext>
              </a:extLst>
            </p:cNvPr>
            <p:cNvSpPr>
              <a:spLocks/>
            </p:cNvSpPr>
            <p:nvPr/>
          </p:nvSpPr>
          <p:spPr bwMode="auto">
            <a:xfrm>
              <a:off x="4003676" y="2625725"/>
              <a:ext cx="158750" cy="134938"/>
            </a:xfrm>
            <a:custGeom>
              <a:avLst/>
              <a:gdLst>
                <a:gd name="T0" fmla="*/ 27 w 100"/>
                <a:gd name="T1" fmla="*/ 0 h 85"/>
                <a:gd name="T2" fmla="*/ 39 w 100"/>
                <a:gd name="T3" fmla="*/ 4 h 85"/>
                <a:gd name="T4" fmla="*/ 48 w 100"/>
                <a:gd name="T5" fmla="*/ 4 h 85"/>
                <a:gd name="T6" fmla="*/ 51 w 100"/>
                <a:gd name="T7" fmla="*/ 9 h 85"/>
                <a:gd name="T8" fmla="*/ 57 w 100"/>
                <a:gd name="T9" fmla="*/ 7 h 85"/>
                <a:gd name="T10" fmla="*/ 64 w 100"/>
                <a:gd name="T11" fmla="*/ 12 h 85"/>
                <a:gd name="T12" fmla="*/ 73 w 100"/>
                <a:gd name="T13" fmla="*/ 9 h 85"/>
                <a:gd name="T14" fmla="*/ 81 w 100"/>
                <a:gd name="T15" fmla="*/ 4 h 85"/>
                <a:gd name="T16" fmla="*/ 87 w 100"/>
                <a:gd name="T17" fmla="*/ 9 h 85"/>
                <a:gd name="T18" fmla="*/ 94 w 100"/>
                <a:gd name="T19" fmla="*/ 20 h 85"/>
                <a:gd name="T20" fmla="*/ 91 w 100"/>
                <a:gd name="T21" fmla="*/ 29 h 85"/>
                <a:gd name="T22" fmla="*/ 95 w 100"/>
                <a:gd name="T23" fmla="*/ 29 h 85"/>
                <a:gd name="T24" fmla="*/ 97 w 100"/>
                <a:gd name="T25" fmla="*/ 38 h 85"/>
                <a:gd name="T26" fmla="*/ 95 w 100"/>
                <a:gd name="T27" fmla="*/ 46 h 85"/>
                <a:gd name="T28" fmla="*/ 100 w 100"/>
                <a:gd name="T29" fmla="*/ 64 h 85"/>
                <a:gd name="T30" fmla="*/ 95 w 100"/>
                <a:gd name="T31" fmla="*/ 68 h 85"/>
                <a:gd name="T32" fmla="*/ 95 w 100"/>
                <a:gd name="T33" fmla="*/ 78 h 85"/>
                <a:gd name="T34" fmla="*/ 88 w 100"/>
                <a:gd name="T35" fmla="*/ 78 h 85"/>
                <a:gd name="T36" fmla="*/ 82 w 100"/>
                <a:gd name="T37" fmla="*/ 85 h 85"/>
                <a:gd name="T38" fmla="*/ 79 w 100"/>
                <a:gd name="T39" fmla="*/ 74 h 85"/>
                <a:gd name="T40" fmla="*/ 70 w 100"/>
                <a:gd name="T41" fmla="*/ 67 h 85"/>
                <a:gd name="T42" fmla="*/ 64 w 100"/>
                <a:gd name="T43" fmla="*/ 68 h 85"/>
                <a:gd name="T44" fmla="*/ 62 w 100"/>
                <a:gd name="T45" fmla="*/ 59 h 85"/>
                <a:gd name="T46" fmla="*/ 60 w 100"/>
                <a:gd name="T47" fmla="*/ 47 h 85"/>
                <a:gd name="T48" fmla="*/ 44 w 100"/>
                <a:gd name="T49" fmla="*/ 41 h 85"/>
                <a:gd name="T50" fmla="*/ 36 w 100"/>
                <a:gd name="T51" fmla="*/ 45 h 85"/>
                <a:gd name="T52" fmla="*/ 34 w 100"/>
                <a:gd name="T53" fmla="*/ 52 h 85"/>
                <a:gd name="T54" fmla="*/ 20 w 100"/>
                <a:gd name="T55" fmla="*/ 50 h 85"/>
                <a:gd name="T56" fmla="*/ 10 w 100"/>
                <a:gd name="T57" fmla="*/ 42 h 85"/>
                <a:gd name="T58" fmla="*/ 5 w 100"/>
                <a:gd name="T59" fmla="*/ 32 h 85"/>
                <a:gd name="T60" fmla="*/ 0 w 100"/>
                <a:gd name="T61" fmla="*/ 26 h 85"/>
                <a:gd name="T62" fmla="*/ 10 w 100"/>
                <a:gd name="T63" fmla="*/ 19 h 85"/>
                <a:gd name="T64" fmla="*/ 17 w 100"/>
                <a:gd name="T65" fmla="*/ 16 h 85"/>
                <a:gd name="T66" fmla="*/ 18 w 100"/>
                <a:gd name="T67" fmla="*/ 8 h 85"/>
                <a:gd name="T68" fmla="*/ 21 w 100"/>
                <a:gd name="T69" fmla="*/ 0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00" h="85">
                  <a:moveTo>
                    <a:pt x="21" y="0"/>
                  </a:moveTo>
                  <a:lnTo>
                    <a:pt x="27" y="0"/>
                  </a:lnTo>
                  <a:lnTo>
                    <a:pt x="36" y="6"/>
                  </a:lnTo>
                  <a:lnTo>
                    <a:pt x="39" y="4"/>
                  </a:lnTo>
                  <a:lnTo>
                    <a:pt x="40" y="3"/>
                  </a:lnTo>
                  <a:lnTo>
                    <a:pt x="48" y="4"/>
                  </a:lnTo>
                  <a:lnTo>
                    <a:pt x="51" y="3"/>
                  </a:lnTo>
                  <a:lnTo>
                    <a:pt x="51" y="9"/>
                  </a:lnTo>
                  <a:lnTo>
                    <a:pt x="53" y="9"/>
                  </a:lnTo>
                  <a:lnTo>
                    <a:pt x="57" y="7"/>
                  </a:lnTo>
                  <a:lnTo>
                    <a:pt x="60" y="7"/>
                  </a:lnTo>
                  <a:lnTo>
                    <a:pt x="64" y="12"/>
                  </a:lnTo>
                  <a:lnTo>
                    <a:pt x="69" y="13"/>
                  </a:lnTo>
                  <a:lnTo>
                    <a:pt x="73" y="9"/>
                  </a:lnTo>
                  <a:lnTo>
                    <a:pt x="77" y="7"/>
                  </a:lnTo>
                  <a:lnTo>
                    <a:pt x="81" y="4"/>
                  </a:lnTo>
                  <a:lnTo>
                    <a:pt x="83" y="6"/>
                  </a:lnTo>
                  <a:lnTo>
                    <a:pt x="87" y="9"/>
                  </a:lnTo>
                  <a:lnTo>
                    <a:pt x="88" y="13"/>
                  </a:lnTo>
                  <a:lnTo>
                    <a:pt x="94" y="20"/>
                  </a:lnTo>
                  <a:lnTo>
                    <a:pt x="91" y="25"/>
                  </a:lnTo>
                  <a:lnTo>
                    <a:pt x="91" y="29"/>
                  </a:lnTo>
                  <a:lnTo>
                    <a:pt x="94" y="28"/>
                  </a:lnTo>
                  <a:lnTo>
                    <a:pt x="95" y="29"/>
                  </a:lnTo>
                  <a:lnTo>
                    <a:pt x="95" y="34"/>
                  </a:lnTo>
                  <a:lnTo>
                    <a:pt x="97" y="38"/>
                  </a:lnTo>
                  <a:lnTo>
                    <a:pt x="96" y="39"/>
                  </a:lnTo>
                  <a:lnTo>
                    <a:pt x="95" y="46"/>
                  </a:lnTo>
                  <a:lnTo>
                    <a:pt x="96" y="52"/>
                  </a:lnTo>
                  <a:lnTo>
                    <a:pt x="100" y="64"/>
                  </a:lnTo>
                  <a:lnTo>
                    <a:pt x="96" y="65"/>
                  </a:lnTo>
                  <a:lnTo>
                    <a:pt x="95" y="68"/>
                  </a:lnTo>
                  <a:lnTo>
                    <a:pt x="96" y="72"/>
                  </a:lnTo>
                  <a:lnTo>
                    <a:pt x="95" y="78"/>
                  </a:lnTo>
                  <a:lnTo>
                    <a:pt x="92" y="78"/>
                  </a:lnTo>
                  <a:lnTo>
                    <a:pt x="88" y="78"/>
                  </a:lnTo>
                  <a:lnTo>
                    <a:pt x="86" y="85"/>
                  </a:lnTo>
                  <a:lnTo>
                    <a:pt x="82" y="85"/>
                  </a:lnTo>
                  <a:lnTo>
                    <a:pt x="79" y="81"/>
                  </a:lnTo>
                  <a:lnTo>
                    <a:pt x="79" y="74"/>
                  </a:lnTo>
                  <a:lnTo>
                    <a:pt x="74" y="64"/>
                  </a:lnTo>
                  <a:lnTo>
                    <a:pt x="70" y="67"/>
                  </a:lnTo>
                  <a:lnTo>
                    <a:pt x="66" y="67"/>
                  </a:lnTo>
                  <a:lnTo>
                    <a:pt x="64" y="68"/>
                  </a:lnTo>
                  <a:lnTo>
                    <a:pt x="65" y="61"/>
                  </a:lnTo>
                  <a:lnTo>
                    <a:pt x="62" y="59"/>
                  </a:lnTo>
                  <a:lnTo>
                    <a:pt x="62" y="54"/>
                  </a:lnTo>
                  <a:lnTo>
                    <a:pt x="60" y="47"/>
                  </a:lnTo>
                  <a:lnTo>
                    <a:pt x="56" y="41"/>
                  </a:lnTo>
                  <a:lnTo>
                    <a:pt x="44" y="41"/>
                  </a:lnTo>
                  <a:lnTo>
                    <a:pt x="40" y="45"/>
                  </a:lnTo>
                  <a:lnTo>
                    <a:pt x="36" y="45"/>
                  </a:lnTo>
                  <a:lnTo>
                    <a:pt x="35" y="48"/>
                  </a:lnTo>
                  <a:lnTo>
                    <a:pt x="34" y="52"/>
                  </a:lnTo>
                  <a:lnTo>
                    <a:pt x="26" y="59"/>
                  </a:lnTo>
                  <a:lnTo>
                    <a:pt x="20" y="50"/>
                  </a:lnTo>
                  <a:lnTo>
                    <a:pt x="14" y="43"/>
                  </a:lnTo>
                  <a:lnTo>
                    <a:pt x="10" y="42"/>
                  </a:lnTo>
                  <a:lnTo>
                    <a:pt x="7" y="38"/>
                  </a:lnTo>
                  <a:lnTo>
                    <a:pt x="5" y="32"/>
                  </a:lnTo>
                  <a:lnTo>
                    <a:pt x="4" y="28"/>
                  </a:lnTo>
                  <a:lnTo>
                    <a:pt x="0" y="26"/>
                  </a:lnTo>
                  <a:lnTo>
                    <a:pt x="5" y="19"/>
                  </a:lnTo>
                  <a:lnTo>
                    <a:pt x="10" y="19"/>
                  </a:lnTo>
                  <a:lnTo>
                    <a:pt x="14" y="16"/>
                  </a:lnTo>
                  <a:lnTo>
                    <a:pt x="17" y="16"/>
                  </a:lnTo>
                  <a:lnTo>
                    <a:pt x="20" y="13"/>
                  </a:lnTo>
                  <a:lnTo>
                    <a:pt x="18" y="8"/>
                  </a:lnTo>
                  <a:lnTo>
                    <a:pt x="20" y="7"/>
                  </a:lnTo>
                  <a:lnTo>
                    <a:pt x="21" y="0"/>
                  </a:lnTo>
                  <a:close/>
                </a:path>
              </a:pathLst>
            </a:custGeom>
            <a:solidFill>
              <a:srgbClr val="BDC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6" name="Freeform 72">
              <a:extLst>
                <a:ext uri="{FF2B5EF4-FFF2-40B4-BE49-F238E27FC236}">
                  <a16:creationId xmlns:a16="http://schemas.microsoft.com/office/drawing/2014/main" id="{1AC69300-2C9E-9F0C-CC51-773FB30E5165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0338" y="2625725"/>
              <a:ext cx="66675" cy="41275"/>
            </a:xfrm>
            <a:custGeom>
              <a:avLst/>
              <a:gdLst>
                <a:gd name="T0" fmla="*/ 0 w 42"/>
                <a:gd name="T1" fmla="*/ 4 h 26"/>
                <a:gd name="T2" fmla="*/ 7 w 42"/>
                <a:gd name="T3" fmla="*/ 2 h 26"/>
                <a:gd name="T4" fmla="*/ 12 w 42"/>
                <a:gd name="T5" fmla="*/ 2 h 26"/>
                <a:gd name="T6" fmla="*/ 16 w 42"/>
                <a:gd name="T7" fmla="*/ 0 h 26"/>
                <a:gd name="T8" fmla="*/ 42 w 42"/>
                <a:gd name="T9" fmla="*/ 0 h 26"/>
                <a:gd name="T10" fmla="*/ 41 w 42"/>
                <a:gd name="T11" fmla="*/ 7 h 26"/>
                <a:gd name="T12" fmla="*/ 39 w 42"/>
                <a:gd name="T13" fmla="*/ 8 h 26"/>
                <a:gd name="T14" fmla="*/ 41 w 42"/>
                <a:gd name="T15" fmla="*/ 13 h 26"/>
                <a:gd name="T16" fmla="*/ 38 w 42"/>
                <a:gd name="T17" fmla="*/ 16 h 26"/>
                <a:gd name="T18" fmla="*/ 35 w 42"/>
                <a:gd name="T19" fmla="*/ 16 h 26"/>
                <a:gd name="T20" fmla="*/ 31 w 42"/>
                <a:gd name="T21" fmla="*/ 19 h 26"/>
                <a:gd name="T22" fmla="*/ 26 w 42"/>
                <a:gd name="T23" fmla="*/ 19 h 26"/>
                <a:gd name="T24" fmla="*/ 21 w 42"/>
                <a:gd name="T25" fmla="*/ 26 h 26"/>
                <a:gd name="T26" fmla="*/ 15 w 42"/>
                <a:gd name="T27" fmla="*/ 20 h 26"/>
                <a:gd name="T28" fmla="*/ 8 w 42"/>
                <a:gd name="T29" fmla="*/ 19 h 26"/>
                <a:gd name="T30" fmla="*/ 4 w 42"/>
                <a:gd name="T31" fmla="*/ 13 h 26"/>
                <a:gd name="T32" fmla="*/ 5 w 42"/>
                <a:gd name="T33" fmla="*/ 11 h 26"/>
                <a:gd name="T34" fmla="*/ 0 w 42"/>
                <a:gd name="T35" fmla="*/ 8 h 26"/>
                <a:gd name="T36" fmla="*/ 0 w 42"/>
                <a:gd name="T37" fmla="*/ 4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26">
                  <a:moveTo>
                    <a:pt x="0" y="4"/>
                  </a:moveTo>
                  <a:lnTo>
                    <a:pt x="7" y="2"/>
                  </a:lnTo>
                  <a:lnTo>
                    <a:pt x="12" y="2"/>
                  </a:lnTo>
                  <a:lnTo>
                    <a:pt x="16" y="0"/>
                  </a:lnTo>
                  <a:lnTo>
                    <a:pt x="42" y="0"/>
                  </a:lnTo>
                  <a:lnTo>
                    <a:pt x="41" y="7"/>
                  </a:lnTo>
                  <a:lnTo>
                    <a:pt x="39" y="8"/>
                  </a:lnTo>
                  <a:lnTo>
                    <a:pt x="41" y="13"/>
                  </a:lnTo>
                  <a:lnTo>
                    <a:pt x="38" y="16"/>
                  </a:lnTo>
                  <a:lnTo>
                    <a:pt x="35" y="16"/>
                  </a:lnTo>
                  <a:lnTo>
                    <a:pt x="31" y="19"/>
                  </a:lnTo>
                  <a:lnTo>
                    <a:pt x="26" y="19"/>
                  </a:lnTo>
                  <a:lnTo>
                    <a:pt x="21" y="26"/>
                  </a:lnTo>
                  <a:lnTo>
                    <a:pt x="15" y="20"/>
                  </a:lnTo>
                  <a:lnTo>
                    <a:pt x="8" y="19"/>
                  </a:lnTo>
                  <a:lnTo>
                    <a:pt x="4" y="13"/>
                  </a:lnTo>
                  <a:lnTo>
                    <a:pt x="5" y="11"/>
                  </a:lnTo>
                  <a:lnTo>
                    <a:pt x="0" y="8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CE8C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7" name="Freeform 73">
              <a:extLst>
                <a:ext uri="{FF2B5EF4-FFF2-40B4-BE49-F238E27FC236}">
                  <a16:creationId xmlns:a16="http://schemas.microsoft.com/office/drawing/2014/main" id="{E16D8F97-7795-0170-6E33-0B8E946A8D6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4638" y="2727325"/>
              <a:ext cx="84138" cy="104775"/>
            </a:xfrm>
            <a:custGeom>
              <a:avLst/>
              <a:gdLst>
                <a:gd name="T0" fmla="*/ 41 w 53"/>
                <a:gd name="T1" fmla="*/ 14 h 66"/>
                <a:gd name="T2" fmla="*/ 41 w 53"/>
                <a:gd name="T3" fmla="*/ 20 h 66"/>
                <a:gd name="T4" fmla="*/ 43 w 53"/>
                <a:gd name="T5" fmla="*/ 26 h 66"/>
                <a:gd name="T6" fmla="*/ 39 w 53"/>
                <a:gd name="T7" fmla="*/ 34 h 66"/>
                <a:gd name="T8" fmla="*/ 44 w 53"/>
                <a:gd name="T9" fmla="*/ 38 h 66"/>
                <a:gd name="T10" fmla="*/ 46 w 53"/>
                <a:gd name="T11" fmla="*/ 39 h 66"/>
                <a:gd name="T12" fmla="*/ 53 w 53"/>
                <a:gd name="T13" fmla="*/ 46 h 66"/>
                <a:gd name="T14" fmla="*/ 53 w 53"/>
                <a:gd name="T15" fmla="*/ 52 h 66"/>
                <a:gd name="T16" fmla="*/ 52 w 53"/>
                <a:gd name="T17" fmla="*/ 55 h 66"/>
                <a:gd name="T18" fmla="*/ 50 w 53"/>
                <a:gd name="T19" fmla="*/ 66 h 66"/>
                <a:gd name="T20" fmla="*/ 46 w 53"/>
                <a:gd name="T21" fmla="*/ 66 h 66"/>
                <a:gd name="T22" fmla="*/ 33 w 53"/>
                <a:gd name="T23" fmla="*/ 59 h 66"/>
                <a:gd name="T24" fmla="*/ 20 w 53"/>
                <a:gd name="T25" fmla="*/ 48 h 66"/>
                <a:gd name="T26" fmla="*/ 9 w 53"/>
                <a:gd name="T27" fmla="*/ 39 h 66"/>
                <a:gd name="T28" fmla="*/ 0 w 53"/>
                <a:gd name="T29" fmla="*/ 27 h 66"/>
                <a:gd name="T30" fmla="*/ 4 w 53"/>
                <a:gd name="T31" fmla="*/ 23 h 66"/>
                <a:gd name="T32" fmla="*/ 4 w 53"/>
                <a:gd name="T33" fmla="*/ 20 h 66"/>
                <a:gd name="T34" fmla="*/ 10 w 53"/>
                <a:gd name="T35" fmla="*/ 10 h 66"/>
                <a:gd name="T36" fmla="*/ 15 w 53"/>
                <a:gd name="T37" fmla="*/ 3 h 66"/>
                <a:gd name="T38" fmla="*/ 19 w 53"/>
                <a:gd name="T39" fmla="*/ 3 h 66"/>
                <a:gd name="T40" fmla="*/ 23 w 53"/>
                <a:gd name="T41" fmla="*/ 0 h 66"/>
                <a:gd name="T42" fmla="*/ 28 w 53"/>
                <a:gd name="T43" fmla="*/ 10 h 66"/>
                <a:gd name="T44" fmla="*/ 28 w 53"/>
                <a:gd name="T45" fmla="*/ 17 h 66"/>
                <a:gd name="T46" fmla="*/ 31 w 53"/>
                <a:gd name="T47" fmla="*/ 21 h 66"/>
                <a:gd name="T48" fmla="*/ 35 w 53"/>
                <a:gd name="T49" fmla="*/ 21 h 66"/>
                <a:gd name="T50" fmla="*/ 37 w 53"/>
                <a:gd name="T51" fmla="*/ 14 h 66"/>
                <a:gd name="T52" fmla="*/ 41 w 53"/>
                <a:gd name="T53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53" h="66">
                  <a:moveTo>
                    <a:pt x="41" y="14"/>
                  </a:moveTo>
                  <a:lnTo>
                    <a:pt x="41" y="20"/>
                  </a:lnTo>
                  <a:lnTo>
                    <a:pt x="43" y="26"/>
                  </a:lnTo>
                  <a:lnTo>
                    <a:pt x="39" y="34"/>
                  </a:lnTo>
                  <a:lnTo>
                    <a:pt x="44" y="38"/>
                  </a:lnTo>
                  <a:lnTo>
                    <a:pt x="46" y="39"/>
                  </a:lnTo>
                  <a:lnTo>
                    <a:pt x="53" y="46"/>
                  </a:lnTo>
                  <a:lnTo>
                    <a:pt x="53" y="52"/>
                  </a:lnTo>
                  <a:lnTo>
                    <a:pt x="52" y="55"/>
                  </a:lnTo>
                  <a:lnTo>
                    <a:pt x="50" y="66"/>
                  </a:lnTo>
                  <a:lnTo>
                    <a:pt x="46" y="66"/>
                  </a:lnTo>
                  <a:lnTo>
                    <a:pt x="33" y="59"/>
                  </a:lnTo>
                  <a:lnTo>
                    <a:pt x="20" y="48"/>
                  </a:lnTo>
                  <a:lnTo>
                    <a:pt x="9" y="39"/>
                  </a:lnTo>
                  <a:lnTo>
                    <a:pt x="0" y="27"/>
                  </a:lnTo>
                  <a:lnTo>
                    <a:pt x="4" y="23"/>
                  </a:lnTo>
                  <a:lnTo>
                    <a:pt x="4" y="20"/>
                  </a:lnTo>
                  <a:lnTo>
                    <a:pt x="10" y="10"/>
                  </a:lnTo>
                  <a:lnTo>
                    <a:pt x="15" y="3"/>
                  </a:lnTo>
                  <a:lnTo>
                    <a:pt x="19" y="3"/>
                  </a:lnTo>
                  <a:lnTo>
                    <a:pt x="23" y="0"/>
                  </a:lnTo>
                  <a:lnTo>
                    <a:pt x="28" y="10"/>
                  </a:lnTo>
                  <a:lnTo>
                    <a:pt x="28" y="17"/>
                  </a:lnTo>
                  <a:lnTo>
                    <a:pt x="31" y="21"/>
                  </a:lnTo>
                  <a:lnTo>
                    <a:pt x="35" y="21"/>
                  </a:lnTo>
                  <a:lnTo>
                    <a:pt x="37" y="14"/>
                  </a:lnTo>
                  <a:lnTo>
                    <a:pt x="41" y="14"/>
                  </a:lnTo>
                  <a:close/>
                </a:path>
              </a:pathLst>
            </a:custGeom>
            <a:solidFill>
              <a:srgbClr val="C7FCC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8" name="Freeform 74">
              <a:extLst>
                <a:ext uri="{FF2B5EF4-FFF2-40B4-BE49-F238E27FC236}">
                  <a16:creationId xmlns:a16="http://schemas.microsoft.com/office/drawing/2014/main" id="{63CA2FBA-D710-47A1-BA29-D45D038EB26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44951" y="2690813"/>
              <a:ext cx="63500" cy="79375"/>
            </a:xfrm>
            <a:custGeom>
              <a:avLst/>
              <a:gdLst>
                <a:gd name="T0" fmla="*/ 0 w 40"/>
                <a:gd name="T1" fmla="*/ 18 h 50"/>
                <a:gd name="T2" fmla="*/ 8 w 40"/>
                <a:gd name="T3" fmla="*/ 11 h 50"/>
                <a:gd name="T4" fmla="*/ 9 w 40"/>
                <a:gd name="T5" fmla="*/ 7 h 50"/>
                <a:gd name="T6" fmla="*/ 10 w 40"/>
                <a:gd name="T7" fmla="*/ 4 h 50"/>
                <a:gd name="T8" fmla="*/ 14 w 40"/>
                <a:gd name="T9" fmla="*/ 4 h 50"/>
                <a:gd name="T10" fmla="*/ 18 w 40"/>
                <a:gd name="T11" fmla="*/ 0 h 50"/>
                <a:gd name="T12" fmla="*/ 30 w 40"/>
                <a:gd name="T13" fmla="*/ 0 h 50"/>
                <a:gd name="T14" fmla="*/ 34 w 40"/>
                <a:gd name="T15" fmla="*/ 6 h 50"/>
                <a:gd name="T16" fmla="*/ 36 w 40"/>
                <a:gd name="T17" fmla="*/ 13 h 50"/>
                <a:gd name="T18" fmla="*/ 36 w 40"/>
                <a:gd name="T19" fmla="*/ 18 h 50"/>
                <a:gd name="T20" fmla="*/ 39 w 40"/>
                <a:gd name="T21" fmla="*/ 20 h 50"/>
                <a:gd name="T22" fmla="*/ 38 w 40"/>
                <a:gd name="T23" fmla="*/ 27 h 50"/>
                <a:gd name="T24" fmla="*/ 40 w 40"/>
                <a:gd name="T25" fmla="*/ 26 h 50"/>
                <a:gd name="T26" fmla="*/ 35 w 40"/>
                <a:gd name="T27" fmla="*/ 33 h 50"/>
                <a:gd name="T28" fmla="*/ 29 w 40"/>
                <a:gd name="T29" fmla="*/ 43 h 50"/>
                <a:gd name="T30" fmla="*/ 29 w 40"/>
                <a:gd name="T31" fmla="*/ 46 h 50"/>
                <a:gd name="T32" fmla="*/ 25 w 40"/>
                <a:gd name="T33" fmla="*/ 50 h 50"/>
                <a:gd name="T34" fmla="*/ 21 w 40"/>
                <a:gd name="T35" fmla="*/ 50 h 50"/>
                <a:gd name="T36" fmla="*/ 10 w 40"/>
                <a:gd name="T37" fmla="*/ 44 h 50"/>
                <a:gd name="T38" fmla="*/ 4 w 40"/>
                <a:gd name="T39" fmla="*/ 36 h 50"/>
                <a:gd name="T40" fmla="*/ 1 w 40"/>
                <a:gd name="T41" fmla="*/ 30 h 50"/>
                <a:gd name="T42" fmla="*/ 0 w 40"/>
                <a:gd name="T43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0" h="50">
                  <a:moveTo>
                    <a:pt x="0" y="18"/>
                  </a:moveTo>
                  <a:lnTo>
                    <a:pt x="8" y="11"/>
                  </a:lnTo>
                  <a:lnTo>
                    <a:pt x="9" y="7"/>
                  </a:lnTo>
                  <a:lnTo>
                    <a:pt x="10" y="4"/>
                  </a:lnTo>
                  <a:lnTo>
                    <a:pt x="14" y="4"/>
                  </a:lnTo>
                  <a:lnTo>
                    <a:pt x="18" y="0"/>
                  </a:lnTo>
                  <a:lnTo>
                    <a:pt x="30" y="0"/>
                  </a:lnTo>
                  <a:lnTo>
                    <a:pt x="34" y="6"/>
                  </a:lnTo>
                  <a:lnTo>
                    <a:pt x="36" y="13"/>
                  </a:lnTo>
                  <a:lnTo>
                    <a:pt x="36" y="18"/>
                  </a:lnTo>
                  <a:lnTo>
                    <a:pt x="39" y="20"/>
                  </a:lnTo>
                  <a:lnTo>
                    <a:pt x="38" y="27"/>
                  </a:lnTo>
                  <a:lnTo>
                    <a:pt x="40" y="26"/>
                  </a:lnTo>
                  <a:lnTo>
                    <a:pt x="35" y="33"/>
                  </a:lnTo>
                  <a:lnTo>
                    <a:pt x="29" y="43"/>
                  </a:lnTo>
                  <a:lnTo>
                    <a:pt x="29" y="46"/>
                  </a:lnTo>
                  <a:lnTo>
                    <a:pt x="25" y="50"/>
                  </a:lnTo>
                  <a:lnTo>
                    <a:pt x="21" y="50"/>
                  </a:lnTo>
                  <a:lnTo>
                    <a:pt x="10" y="44"/>
                  </a:lnTo>
                  <a:lnTo>
                    <a:pt x="4" y="36"/>
                  </a:lnTo>
                  <a:lnTo>
                    <a:pt x="1" y="30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C2E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9" name="Freeform 75">
              <a:extLst>
                <a:ext uri="{FF2B5EF4-FFF2-40B4-BE49-F238E27FC236}">
                  <a16:creationId xmlns:a16="http://schemas.microsoft.com/office/drawing/2014/main" id="{BE9CEE51-9C90-3E7D-F204-EEBE7E046300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563813"/>
              <a:ext cx="168275" cy="138113"/>
            </a:xfrm>
            <a:custGeom>
              <a:avLst/>
              <a:gdLst>
                <a:gd name="T0" fmla="*/ 1 w 106"/>
                <a:gd name="T1" fmla="*/ 74 h 87"/>
                <a:gd name="T2" fmla="*/ 0 w 106"/>
                <a:gd name="T3" fmla="*/ 67 h 87"/>
                <a:gd name="T4" fmla="*/ 5 w 106"/>
                <a:gd name="T5" fmla="*/ 60 h 87"/>
                <a:gd name="T6" fmla="*/ 3 w 106"/>
                <a:gd name="T7" fmla="*/ 54 h 87"/>
                <a:gd name="T8" fmla="*/ 15 w 106"/>
                <a:gd name="T9" fmla="*/ 41 h 87"/>
                <a:gd name="T10" fmla="*/ 18 w 106"/>
                <a:gd name="T11" fmla="*/ 30 h 87"/>
                <a:gd name="T12" fmla="*/ 22 w 106"/>
                <a:gd name="T13" fmla="*/ 26 h 87"/>
                <a:gd name="T14" fmla="*/ 27 w 106"/>
                <a:gd name="T15" fmla="*/ 29 h 87"/>
                <a:gd name="T16" fmla="*/ 33 w 106"/>
                <a:gd name="T17" fmla="*/ 25 h 87"/>
                <a:gd name="T18" fmla="*/ 35 w 106"/>
                <a:gd name="T19" fmla="*/ 21 h 87"/>
                <a:gd name="T20" fmla="*/ 46 w 106"/>
                <a:gd name="T21" fmla="*/ 13 h 87"/>
                <a:gd name="T22" fmla="*/ 49 w 106"/>
                <a:gd name="T23" fmla="*/ 8 h 87"/>
                <a:gd name="T24" fmla="*/ 61 w 106"/>
                <a:gd name="T25" fmla="*/ 3 h 87"/>
                <a:gd name="T26" fmla="*/ 68 w 106"/>
                <a:gd name="T27" fmla="*/ 0 h 87"/>
                <a:gd name="T28" fmla="*/ 72 w 106"/>
                <a:gd name="T29" fmla="*/ 3 h 87"/>
                <a:gd name="T30" fmla="*/ 81 w 106"/>
                <a:gd name="T31" fmla="*/ 3 h 87"/>
                <a:gd name="T32" fmla="*/ 80 w 106"/>
                <a:gd name="T33" fmla="*/ 11 h 87"/>
                <a:gd name="T34" fmla="*/ 83 w 106"/>
                <a:gd name="T35" fmla="*/ 19 h 87"/>
                <a:gd name="T36" fmla="*/ 89 w 106"/>
                <a:gd name="T37" fmla="*/ 29 h 87"/>
                <a:gd name="T38" fmla="*/ 89 w 106"/>
                <a:gd name="T39" fmla="*/ 35 h 87"/>
                <a:gd name="T40" fmla="*/ 106 w 106"/>
                <a:gd name="T41" fmla="*/ 39 h 87"/>
                <a:gd name="T42" fmla="*/ 106 w 106"/>
                <a:gd name="T43" fmla="*/ 50 h 87"/>
                <a:gd name="T44" fmla="*/ 103 w 106"/>
                <a:gd name="T45" fmla="*/ 55 h 87"/>
                <a:gd name="T46" fmla="*/ 96 w 106"/>
                <a:gd name="T47" fmla="*/ 56 h 87"/>
                <a:gd name="T48" fmla="*/ 93 w 106"/>
                <a:gd name="T49" fmla="*/ 64 h 87"/>
                <a:gd name="T50" fmla="*/ 88 w 106"/>
                <a:gd name="T51" fmla="*/ 65 h 87"/>
                <a:gd name="T52" fmla="*/ 76 w 106"/>
                <a:gd name="T53" fmla="*/ 65 h 87"/>
                <a:gd name="T54" fmla="*/ 70 w 106"/>
                <a:gd name="T55" fmla="*/ 64 h 87"/>
                <a:gd name="T56" fmla="*/ 66 w 106"/>
                <a:gd name="T57" fmla="*/ 67 h 87"/>
                <a:gd name="T58" fmla="*/ 59 w 106"/>
                <a:gd name="T59" fmla="*/ 65 h 87"/>
                <a:gd name="T60" fmla="*/ 36 w 106"/>
                <a:gd name="T61" fmla="*/ 67 h 87"/>
                <a:gd name="T62" fmla="*/ 35 w 106"/>
                <a:gd name="T63" fmla="*/ 74 h 87"/>
                <a:gd name="T64" fmla="*/ 37 w 106"/>
                <a:gd name="T65" fmla="*/ 86 h 87"/>
                <a:gd name="T66" fmla="*/ 27 w 106"/>
                <a:gd name="T67" fmla="*/ 82 h 87"/>
                <a:gd name="T68" fmla="*/ 22 w 106"/>
                <a:gd name="T69" fmla="*/ 84 h 87"/>
                <a:gd name="T70" fmla="*/ 16 w 106"/>
                <a:gd name="T71" fmla="*/ 87 h 87"/>
                <a:gd name="T72" fmla="*/ 10 w 106"/>
                <a:gd name="T73" fmla="*/ 84 h 87"/>
                <a:gd name="T74" fmla="*/ 7 w 106"/>
                <a:gd name="T75" fmla="*/ 78 h 87"/>
                <a:gd name="T76" fmla="*/ 1 w 106"/>
                <a:gd name="T77" fmla="*/ 7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06" h="87">
                  <a:moveTo>
                    <a:pt x="1" y="74"/>
                  </a:moveTo>
                  <a:lnTo>
                    <a:pt x="0" y="67"/>
                  </a:lnTo>
                  <a:lnTo>
                    <a:pt x="5" y="60"/>
                  </a:lnTo>
                  <a:lnTo>
                    <a:pt x="3" y="54"/>
                  </a:lnTo>
                  <a:lnTo>
                    <a:pt x="15" y="41"/>
                  </a:lnTo>
                  <a:lnTo>
                    <a:pt x="18" y="30"/>
                  </a:lnTo>
                  <a:lnTo>
                    <a:pt x="22" y="26"/>
                  </a:lnTo>
                  <a:lnTo>
                    <a:pt x="27" y="29"/>
                  </a:lnTo>
                  <a:lnTo>
                    <a:pt x="33" y="25"/>
                  </a:lnTo>
                  <a:lnTo>
                    <a:pt x="35" y="21"/>
                  </a:lnTo>
                  <a:lnTo>
                    <a:pt x="46" y="13"/>
                  </a:lnTo>
                  <a:lnTo>
                    <a:pt x="49" y="8"/>
                  </a:lnTo>
                  <a:lnTo>
                    <a:pt x="61" y="3"/>
                  </a:lnTo>
                  <a:lnTo>
                    <a:pt x="68" y="0"/>
                  </a:lnTo>
                  <a:lnTo>
                    <a:pt x="72" y="3"/>
                  </a:lnTo>
                  <a:lnTo>
                    <a:pt x="81" y="3"/>
                  </a:lnTo>
                  <a:lnTo>
                    <a:pt x="80" y="11"/>
                  </a:lnTo>
                  <a:lnTo>
                    <a:pt x="83" y="19"/>
                  </a:lnTo>
                  <a:lnTo>
                    <a:pt x="89" y="29"/>
                  </a:lnTo>
                  <a:lnTo>
                    <a:pt x="89" y="35"/>
                  </a:lnTo>
                  <a:lnTo>
                    <a:pt x="106" y="39"/>
                  </a:lnTo>
                  <a:lnTo>
                    <a:pt x="106" y="50"/>
                  </a:lnTo>
                  <a:lnTo>
                    <a:pt x="103" y="55"/>
                  </a:lnTo>
                  <a:lnTo>
                    <a:pt x="96" y="56"/>
                  </a:lnTo>
                  <a:lnTo>
                    <a:pt x="93" y="64"/>
                  </a:lnTo>
                  <a:lnTo>
                    <a:pt x="88" y="65"/>
                  </a:lnTo>
                  <a:lnTo>
                    <a:pt x="76" y="65"/>
                  </a:lnTo>
                  <a:lnTo>
                    <a:pt x="70" y="64"/>
                  </a:lnTo>
                  <a:lnTo>
                    <a:pt x="66" y="67"/>
                  </a:lnTo>
                  <a:lnTo>
                    <a:pt x="59" y="65"/>
                  </a:lnTo>
                  <a:lnTo>
                    <a:pt x="36" y="67"/>
                  </a:lnTo>
                  <a:lnTo>
                    <a:pt x="35" y="74"/>
                  </a:lnTo>
                  <a:lnTo>
                    <a:pt x="37" y="86"/>
                  </a:lnTo>
                  <a:lnTo>
                    <a:pt x="27" y="82"/>
                  </a:lnTo>
                  <a:lnTo>
                    <a:pt x="22" y="84"/>
                  </a:lnTo>
                  <a:lnTo>
                    <a:pt x="16" y="87"/>
                  </a:lnTo>
                  <a:lnTo>
                    <a:pt x="10" y="84"/>
                  </a:lnTo>
                  <a:lnTo>
                    <a:pt x="7" y="78"/>
                  </a:lnTo>
                  <a:lnTo>
                    <a:pt x="1" y="74"/>
                  </a:lnTo>
                  <a:close/>
                </a:path>
              </a:pathLst>
            </a:custGeom>
            <a:solidFill>
              <a:srgbClr val="FCEE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0" name="Freeform 76">
              <a:extLst>
                <a:ext uri="{FF2B5EF4-FFF2-40B4-BE49-F238E27FC236}">
                  <a16:creationId xmlns:a16="http://schemas.microsoft.com/office/drawing/2014/main" id="{C53054F5-3E4B-CCD7-AB1E-45AF0AD125F8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2963" y="2665413"/>
              <a:ext cx="287338" cy="220663"/>
            </a:xfrm>
            <a:custGeom>
              <a:avLst/>
              <a:gdLst>
                <a:gd name="T0" fmla="*/ 181 w 181"/>
                <a:gd name="T1" fmla="*/ 92 h 139"/>
                <a:gd name="T2" fmla="*/ 176 w 181"/>
                <a:gd name="T3" fmla="*/ 94 h 139"/>
                <a:gd name="T4" fmla="*/ 167 w 181"/>
                <a:gd name="T5" fmla="*/ 94 h 139"/>
                <a:gd name="T6" fmla="*/ 156 w 181"/>
                <a:gd name="T7" fmla="*/ 92 h 139"/>
                <a:gd name="T8" fmla="*/ 151 w 181"/>
                <a:gd name="T9" fmla="*/ 94 h 139"/>
                <a:gd name="T10" fmla="*/ 150 w 181"/>
                <a:gd name="T11" fmla="*/ 96 h 139"/>
                <a:gd name="T12" fmla="*/ 144 w 181"/>
                <a:gd name="T13" fmla="*/ 96 h 139"/>
                <a:gd name="T14" fmla="*/ 139 w 181"/>
                <a:gd name="T15" fmla="*/ 95 h 139"/>
                <a:gd name="T16" fmla="*/ 124 w 181"/>
                <a:gd name="T17" fmla="*/ 101 h 139"/>
                <a:gd name="T18" fmla="*/ 117 w 181"/>
                <a:gd name="T19" fmla="*/ 100 h 139"/>
                <a:gd name="T20" fmla="*/ 116 w 181"/>
                <a:gd name="T21" fmla="*/ 101 h 139"/>
                <a:gd name="T22" fmla="*/ 112 w 181"/>
                <a:gd name="T23" fmla="*/ 111 h 139"/>
                <a:gd name="T24" fmla="*/ 100 w 181"/>
                <a:gd name="T25" fmla="*/ 108 h 139"/>
                <a:gd name="T26" fmla="*/ 91 w 181"/>
                <a:gd name="T27" fmla="*/ 107 h 139"/>
                <a:gd name="T28" fmla="*/ 82 w 181"/>
                <a:gd name="T29" fmla="*/ 100 h 139"/>
                <a:gd name="T30" fmla="*/ 70 w 181"/>
                <a:gd name="T31" fmla="*/ 96 h 139"/>
                <a:gd name="T32" fmla="*/ 63 w 181"/>
                <a:gd name="T33" fmla="*/ 100 h 139"/>
                <a:gd name="T34" fmla="*/ 59 w 181"/>
                <a:gd name="T35" fmla="*/ 108 h 139"/>
                <a:gd name="T36" fmla="*/ 57 w 181"/>
                <a:gd name="T37" fmla="*/ 120 h 139"/>
                <a:gd name="T38" fmla="*/ 47 w 181"/>
                <a:gd name="T39" fmla="*/ 118 h 139"/>
                <a:gd name="T40" fmla="*/ 38 w 181"/>
                <a:gd name="T41" fmla="*/ 116 h 139"/>
                <a:gd name="T42" fmla="*/ 30 w 181"/>
                <a:gd name="T43" fmla="*/ 125 h 139"/>
                <a:gd name="T44" fmla="*/ 24 w 181"/>
                <a:gd name="T45" fmla="*/ 139 h 139"/>
                <a:gd name="T46" fmla="*/ 21 w 181"/>
                <a:gd name="T47" fmla="*/ 134 h 139"/>
                <a:gd name="T48" fmla="*/ 21 w 181"/>
                <a:gd name="T49" fmla="*/ 127 h 139"/>
                <a:gd name="T50" fmla="*/ 15 w 181"/>
                <a:gd name="T51" fmla="*/ 122 h 139"/>
                <a:gd name="T52" fmla="*/ 9 w 181"/>
                <a:gd name="T53" fmla="*/ 114 h 139"/>
                <a:gd name="T54" fmla="*/ 8 w 181"/>
                <a:gd name="T55" fmla="*/ 108 h 139"/>
                <a:gd name="T56" fmla="*/ 0 w 181"/>
                <a:gd name="T57" fmla="*/ 99 h 139"/>
                <a:gd name="T58" fmla="*/ 2 w 181"/>
                <a:gd name="T59" fmla="*/ 96 h 139"/>
                <a:gd name="T60" fmla="*/ 0 w 181"/>
                <a:gd name="T61" fmla="*/ 88 h 139"/>
                <a:gd name="T62" fmla="*/ 2 w 181"/>
                <a:gd name="T63" fmla="*/ 77 h 139"/>
                <a:gd name="T64" fmla="*/ 4 w 181"/>
                <a:gd name="T65" fmla="*/ 73 h 139"/>
                <a:gd name="T66" fmla="*/ 12 w 181"/>
                <a:gd name="T67" fmla="*/ 57 h 139"/>
                <a:gd name="T68" fmla="*/ 24 w 181"/>
                <a:gd name="T69" fmla="*/ 57 h 139"/>
                <a:gd name="T70" fmla="*/ 26 w 181"/>
                <a:gd name="T71" fmla="*/ 52 h 139"/>
                <a:gd name="T72" fmla="*/ 29 w 181"/>
                <a:gd name="T73" fmla="*/ 53 h 139"/>
                <a:gd name="T74" fmla="*/ 31 w 181"/>
                <a:gd name="T75" fmla="*/ 56 h 139"/>
                <a:gd name="T76" fmla="*/ 50 w 181"/>
                <a:gd name="T77" fmla="*/ 51 h 139"/>
                <a:gd name="T78" fmla="*/ 55 w 181"/>
                <a:gd name="T79" fmla="*/ 44 h 139"/>
                <a:gd name="T80" fmla="*/ 61 w 181"/>
                <a:gd name="T81" fmla="*/ 38 h 139"/>
                <a:gd name="T82" fmla="*/ 61 w 181"/>
                <a:gd name="T83" fmla="*/ 34 h 139"/>
                <a:gd name="T84" fmla="*/ 64 w 181"/>
                <a:gd name="T85" fmla="*/ 33 h 139"/>
                <a:gd name="T86" fmla="*/ 78 w 181"/>
                <a:gd name="T87" fmla="*/ 33 h 139"/>
                <a:gd name="T88" fmla="*/ 91 w 181"/>
                <a:gd name="T89" fmla="*/ 26 h 139"/>
                <a:gd name="T90" fmla="*/ 100 w 181"/>
                <a:gd name="T91" fmla="*/ 8 h 139"/>
                <a:gd name="T92" fmla="*/ 108 w 181"/>
                <a:gd name="T93" fmla="*/ 3 h 139"/>
                <a:gd name="T94" fmla="*/ 117 w 181"/>
                <a:gd name="T95" fmla="*/ 0 h 139"/>
                <a:gd name="T96" fmla="*/ 119 w 181"/>
                <a:gd name="T97" fmla="*/ 5 h 139"/>
                <a:gd name="T98" fmla="*/ 125 w 181"/>
                <a:gd name="T99" fmla="*/ 16 h 139"/>
                <a:gd name="T100" fmla="*/ 126 w 181"/>
                <a:gd name="T101" fmla="*/ 22 h 139"/>
                <a:gd name="T102" fmla="*/ 124 w 181"/>
                <a:gd name="T103" fmla="*/ 29 h 139"/>
                <a:gd name="T104" fmla="*/ 125 w 181"/>
                <a:gd name="T105" fmla="*/ 34 h 139"/>
                <a:gd name="T106" fmla="*/ 130 w 181"/>
                <a:gd name="T107" fmla="*/ 38 h 139"/>
                <a:gd name="T108" fmla="*/ 141 w 181"/>
                <a:gd name="T109" fmla="*/ 44 h 139"/>
                <a:gd name="T110" fmla="*/ 148 w 181"/>
                <a:gd name="T111" fmla="*/ 51 h 139"/>
                <a:gd name="T112" fmla="*/ 148 w 181"/>
                <a:gd name="T113" fmla="*/ 56 h 139"/>
                <a:gd name="T114" fmla="*/ 157 w 181"/>
                <a:gd name="T115" fmla="*/ 65 h 139"/>
                <a:gd name="T116" fmla="*/ 164 w 181"/>
                <a:gd name="T117" fmla="*/ 72 h 139"/>
                <a:gd name="T118" fmla="*/ 168 w 181"/>
                <a:gd name="T119" fmla="*/ 81 h 139"/>
                <a:gd name="T120" fmla="*/ 178 w 181"/>
                <a:gd name="T121" fmla="*/ 87 h 139"/>
                <a:gd name="T122" fmla="*/ 181 w 181"/>
                <a:gd name="T123" fmla="*/ 92 h 1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81" h="139">
                  <a:moveTo>
                    <a:pt x="181" y="92"/>
                  </a:moveTo>
                  <a:lnTo>
                    <a:pt x="176" y="94"/>
                  </a:lnTo>
                  <a:lnTo>
                    <a:pt x="167" y="94"/>
                  </a:lnTo>
                  <a:lnTo>
                    <a:pt x="156" y="92"/>
                  </a:lnTo>
                  <a:lnTo>
                    <a:pt x="151" y="94"/>
                  </a:lnTo>
                  <a:lnTo>
                    <a:pt x="150" y="96"/>
                  </a:lnTo>
                  <a:lnTo>
                    <a:pt x="144" y="96"/>
                  </a:lnTo>
                  <a:lnTo>
                    <a:pt x="139" y="95"/>
                  </a:lnTo>
                  <a:lnTo>
                    <a:pt x="124" y="101"/>
                  </a:lnTo>
                  <a:lnTo>
                    <a:pt x="117" y="100"/>
                  </a:lnTo>
                  <a:lnTo>
                    <a:pt x="116" y="101"/>
                  </a:lnTo>
                  <a:lnTo>
                    <a:pt x="112" y="111"/>
                  </a:lnTo>
                  <a:lnTo>
                    <a:pt x="100" y="108"/>
                  </a:lnTo>
                  <a:lnTo>
                    <a:pt x="91" y="107"/>
                  </a:lnTo>
                  <a:lnTo>
                    <a:pt x="82" y="100"/>
                  </a:lnTo>
                  <a:lnTo>
                    <a:pt x="70" y="96"/>
                  </a:lnTo>
                  <a:lnTo>
                    <a:pt x="63" y="100"/>
                  </a:lnTo>
                  <a:lnTo>
                    <a:pt x="59" y="108"/>
                  </a:lnTo>
                  <a:lnTo>
                    <a:pt x="57" y="120"/>
                  </a:lnTo>
                  <a:lnTo>
                    <a:pt x="47" y="118"/>
                  </a:lnTo>
                  <a:lnTo>
                    <a:pt x="38" y="116"/>
                  </a:lnTo>
                  <a:lnTo>
                    <a:pt x="30" y="125"/>
                  </a:lnTo>
                  <a:lnTo>
                    <a:pt x="24" y="139"/>
                  </a:lnTo>
                  <a:lnTo>
                    <a:pt x="21" y="134"/>
                  </a:lnTo>
                  <a:lnTo>
                    <a:pt x="21" y="127"/>
                  </a:lnTo>
                  <a:lnTo>
                    <a:pt x="15" y="122"/>
                  </a:lnTo>
                  <a:lnTo>
                    <a:pt x="9" y="114"/>
                  </a:lnTo>
                  <a:lnTo>
                    <a:pt x="8" y="108"/>
                  </a:lnTo>
                  <a:lnTo>
                    <a:pt x="0" y="99"/>
                  </a:lnTo>
                  <a:lnTo>
                    <a:pt x="2" y="96"/>
                  </a:lnTo>
                  <a:lnTo>
                    <a:pt x="0" y="88"/>
                  </a:lnTo>
                  <a:lnTo>
                    <a:pt x="2" y="77"/>
                  </a:lnTo>
                  <a:lnTo>
                    <a:pt x="4" y="73"/>
                  </a:lnTo>
                  <a:lnTo>
                    <a:pt x="12" y="57"/>
                  </a:lnTo>
                  <a:lnTo>
                    <a:pt x="24" y="57"/>
                  </a:lnTo>
                  <a:lnTo>
                    <a:pt x="26" y="52"/>
                  </a:lnTo>
                  <a:lnTo>
                    <a:pt x="29" y="53"/>
                  </a:lnTo>
                  <a:lnTo>
                    <a:pt x="31" y="56"/>
                  </a:lnTo>
                  <a:lnTo>
                    <a:pt x="50" y="51"/>
                  </a:lnTo>
                  <a:lnTo>
                    <a:pt x="55" y="44"/>
                  </a:lnTo>
                  <a:lnTo>
                    <a:pt x="61" y="38"/>
                  </a:lnTo>
                  <a:lnTo>
                    <a:pt x="61" y="34"/>
                  </a:lnTo>
                  <a:lnTo>
                    <a:pt x="64" y="33"/>
                  </a:lnTo>
                  <a:lnTo>
                    <a:pt x="78" y="33"/>
                  </a:lnTo>
                  <a:lnTo>
                    <a:pt x="91" y="26"/>
                  </a:lnTo>
                  <a:lnTo>
                    <a:pt x="100" y="8"/>
                  </a:lnTo>
                  <a:lnTo>
                    <a:pt x="108" y="3"/>
                  </a:lnTo>
                  <a:lnTo>
                    <a:pt x="117" y="0"/>
                  </a:lnTo>
                  <a:lnTo>
                    <a:pt x="119" y="5"/>
                  </a:lnTo>
                  <a:lnTo>
                    <a:pt x="125" y="16"/>
                  </a:lnTo>
                  <a:lnTo>
                    <a:pt x="126" y="22"/>
                  </a:lnTo>
                  <a:lnTo>
                    <a:pt x="124" y="29"/>
                  </a:lnTo>
                  <a:lnTo>
                    <a:pt x="125" y="34"/>
                  </a:lnTo>
                  <a:lnTo>
                    <a:pt x="130" y="38"/>
                  </a:lnTo>
                  <a:lnTo>
                    <a:pt x="141" y="44"/>
                  </a:lnTo>
                  <a:lnTo>
                    <a:pt x="148" y="51"/>
                  </a:lnTo>
                  <a:lnTo>
                    <a:pt x="148" y="56"/>
                  </a:lnTo>
                  <a:lnTo>
                    <a:pt x="157" y="65"/>
                  </a:lnTo>
                  <a:lnTo>
                    <a:pt x="164" y="72"/>
                  </a:lnTo>
                  <a:lnTo>
                    <a:pt x="168" y="81"/>
                  </a:lnTo>
                  <a:lnTo>
                    <a:pt x="178" y="87"/>
                  </a:lnTo>
                  <a:lnTo>
                    <a:pt x="181" y="92"/>
                  </a:lnTo>
                  <a:close/>
                </a:path>
              </a:pathLst>
            </a:custGeom>
            <a:solidFill>
              <a:srgbClr val="F6FC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1" name="Freeform 77">
              <a:extLst>
                <a:ext uri="{FF2B5EF4-FFF2-40B4-BE49-F238E27FC236}">
                  <a16:creationId xmlns:a16="http://schemas.microsoft.com/office/drawing/2014/main" id="{1ABECC3D-811A-CBE5-AFCD-1A2A028181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1526" y="2849563"/>
              <a:ext cx="161925" cy="219075"/>
            </a:xfrm>
            <a:custGeom>
              <a:avLst/>
              <a:gdLst>
                <a:gd name="T0" fmla="*/ 102 w 102"/>
                <a:gd name="T1" fmla="*/ 4 h 138"/>
                <a:gd name="T2" fmla="*/ 101 w 102"/>
                <a:gd name="T3" fmla="*/ 13 h 138"/>
                <a:gd name="T4" fmla="*/ 97 w 102"/>
                <a:gd name="T5" fmla="*/ 21 h 138"/>
                <a:gd name="T6" fmla="*/ 95 w 102"/>
                <a:gd name="T7" fmla="*/ 31 h 138"/>
                <a:gd name="T8" fmla="*/ 92 w 102"/>
                <a:gd name="T9" fmla="*/ 44 h 138"/>
                <a:gd name="T10" fmla="*/ 93 w 102"/>
                <a:gd name="T11" fmla="*/ 53 h 138"/>
                <a:gd name="T12" fmla="*/ 91 w 102"/>
                <a:gd name="T13" fmla="*/ 60 h 138"/>
                <a:gd name="T14" fmla="*/ 91 w 102"/>
                <a:gd name="T15" fmla="*/ 65 h 138"/>
                <a:gd name="T16" fmla="*/ 88 w 102"/>
                <a:gd name="T17" fmla="*/ 71 h 138"/>
                <a:gd name="T18" fmla="*/ 79 w 102"/>
                <a:gd name="T19" fmla="*/ 78 h 138"/>
                <a:gd name="T20" fmla="*/ 74 w 102"/>
                <a:gd name="T21" fmla="*/ 86 h 138"/>
                <a:gd name="T22" fmla="*/ 67 w 102"/>
                <a:gd name="T23" fmla="*/ 101 h 138"/>
                <a:gd name="T24" fmla="*/ 67 w 102"/>
                <a:gd name="T25" fmla="*/ 114 h 138"/>
                <a:gd name="T26" fmla="*/ 65 w 102"/>
                <a:gd name="T27" fmla="*/ 119 h 138"/>
                <a:gd name="T28" fmla="*/ 56 w 102"/>
                <a:gd name="T29" fmla="*/ 127 h 138"/>
                <a:gd name="T30" fmla="*/ 47 w 102"/>
                <a:gd name="T31" fmla="*/ 136 h 138"/>
                <a:gd name="T32" fmla="*/ 43 w 102"/>
                <a:gd name="T33" fmla="*/ 135 h 138"/>
                <a:gd name="T34" fmla="*/ 43 w 102"/>
                <a:gd name="T35" fmla="*/ 130 h 138"/>
                <a:gd name="T36" fmla="*/ 35 w 102"/>
                <a:gd name="T37" fmla="*/ 130 h 138"/>
                <a:gd name="T38" fmla="*/ 30 w 102"/>
                <a:gd name="T39" fmla="*/ 136 h 138"/>
                <a:gd name="T40" fmla="*/ 26 w 102"/>
                <a:gd name="T41" fmla="*/ 134 h 138"/>
                <a:gd name="T42" fmla="*/ 21 w 102"/>
                <a:gd name="T43" fmla="*/ 128 h 138"/>
                <a:gd name="T44" fmla="*/ 15 w 102"/>
                <a:gd name="T45" fmla="*/ 131 h 138"/>
                <a:gd name="T46" fmla="*/ 11 w 102"/>
                <a:gd name="T47" fmla="*/ 138 h 138"/>
                <a:gd name="T48" fmla="*/ 0 w 102"/>
                <a:gd name="T49" fmla="*/ 121 h 138"/>
                <a:gd name="T50" fmla="*/ 10 w 102"/>
                <a:gd name="T51" fmla="*/ 112 h 138"/>
                <a:gd name="T52" fmla="*/ 5 w 102"/>
                <a:gd name="T53" fmla="*/ 102 h 138"/>
                <a:gd name="T54" fmla="*/ 10 w 102"/>
                <a:gd name="T55" fmla="*/ 99 h 138"/>
                <a:gd name="T56" fmla="*/ 18 w 102"/>
                <a:gd name="T57" fmla="*/ 96 h 138"/>
                <a:gd name="T58" fmla="*/ 19 w 102"/>
                <a:gd name="T59" fmla="*/ 89 h 138"/>
                <a:gd name="T60" fmla="*/ 27 w 102"/>
                <a:gd name="T61" fmla="*/ 97 h 138"/>
                <a:gd name="T62" fmla="*/ 40 w 102"/>
                <a:gd name="T63" fmla="*/ 97 h 138"/>
                <a:gd name="T64" fmla="*/ 44 w 102"/>
                <a:gd name="T65" fmla="*/ 89 h 138"/>
                <a:gd name="T66" fmla="*/ 45 w 102"/>
                <a:gd name="T67" fmla="*/ 79 h 138"/>
                <a:gd name="T68" fmla="*/ 44 w 102"/>
                <a:gd name="T69" fmla="*/ 67 h 138"/>
                <a:gd name="T70" fmla="*/ 37 w 102"/>
                <a:gd name="T71" fmla="*/ 58 h 138"/>
                <a:gd name="T72" fmla="*/ 44 w 102"/>
                <a:gd name="T73" fmla="*/ 40 h 138"/>
                <a:gd name="T74" fmla="*/ 40 w 102"/>
                <a:gd name="T75" fmla="*/ 37 h 138"/>
                <a:gd name="T76" fmla="*/ 30 w 102"/>
                <a:gd name="T77" fmla="*/ 39 h 138"/>
                <a:gd name="T78" fmla="*/ 26 w 102"/>
                <a:gd name="T79" fmla="*/ 30 h 138"/>
                <a:gd name="T80" fmla="*/ 27 w 102"/>
                <a:gd name="T81" fmla="*/ 23 h 138"/>
                <a:gd name="T82" fmla="*/ 44 w 102"/>
                <a:gd name="T83" fmla="*/ 23 h 138"/>
                <a:gd name="T84" fmla="*/ 56 w 102"/>
                <a:gd name="T85" fmla="*/ 27 h 138"/>
                <a:gd name="T86" fmla="*/ 67 w 102"/>
                <a:gd name="T87" fmla="*/ 31 h 138"/>
                <a:gd name="T88" fmla="*/ 69 w 102"/>
                <a:gd name="T89" fmla="*/ 23 h 138"/>
                <a:gd name="T90" fmla="*/ 75 w 102"/>
                <a:gd name="T91" fmla="*/ 9 h 138"/>
                <a:gd name="T92" fmla="*/ 83 w 102"/>
                <a:gd name="T93" fmla="*/ 0 h 138"/>
                <a:gd name="T94" fmla="*/ 92 w 102"/>
                <a:gd name="T95" fmla="*/ 2 h 138"/>
                <a:gd name="T96" fmla="*/ 102 w 102"/>
                <a:gd name="T97" fmla="*/ 4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02" h="138">
                  <a:moveTo>
                    <a:pt x="102" y="4"/>
                  </a:moveTo>
                  <a:lnTo>
                    <a:pt x="101" y="13"/>
                  </a:lnTo>
                  <a:lnTo>
                    <a:pt x="97" y="21"/>
                  </a:lnTo>
                  <a:lnTo>
                    <a:pt x="95" y="31"/>
                  </a:lnTo>
                  <a:lnTo>
                    <a:pt x="92" y="44"/>
                  </a:lnTo>
                  <a:lnTo>
                    <a:pt x="93" y="53"/>
                  </a:lnTo>
                  <a:lnTo>
                    <a:pt x="91" y="60"/>
                  </a:lnTo>
                  <a:lnTo>
                    <a:pt x="91" y="65"/>
                  </a:lnTo>
                  <a:lnTo>
                    <a:pt x="88" y="71"/>
                  </a:lnTo>
                  <a:lnTo>
                    <a:pt x="79" y="78"/>
                  </a:lnTo>
                  <a:lnTo>
                    <a:pt x="74" y="86"/>
                  </a:lnTo>
                  <a:lnTo>
                    <a:pt x="67" y="101"/>
                  </a:lnTo>
                  <a:lnTo>
                    <a:pt x="67" y="114"/>
                  </a:lnTo>
                  <a:lnTo>
                    <a:pt x="65" y="119"/>
                  </a:lnTo>
                  <a:lnTo>
                    <a:pt x="56" y="127"/>
                  </a:lnTo>
                  <a:lnTo>
                    <a:pt x="47" y="136"/>
                  </a:lnTo>
                  <a:lnTo>
                    <a:pt x="43" y="135"/>
                  </a:lnTo>
                  <a:lnTo>
                    <a:pt x="43" y="130"/>
                  </a:lnTo>
                  <a:lnTo>
                    <a:pt x="35" y="130"/>
                  </a:lnTo>
                  <a:lnTo>
                    <a:pt x="30" y="136"/>
                  </a:lnTo>
                  <a:lnTo>
                    <a:pt x="26" y="134"/>
                  </a:lnTo>
                  <a:lnTo>
                    <a:pt x="21" y="128"/>
                  </a:lnTo>
                  <a:lnTo>
                    <a:pt x="15" y="131"/>
                  </a:lnTo>
                  <a:lnTo>
                    <a:pt x="11" y="138"/>
                  </a:lnTo>
                  <a:lnTo>
                    <a:pt x="0" y="121"/>
                  </a:lnTo>
                  <a:lnTo>
                    <a:pt x="10" y="112"/>
                  </a:lnTo>
                  <a:lnTo>
                    <a:pt x="5" y="102"/>
                  </a:lnTo>
                  <a:lnTo>
                    <a:pt x="10" y="99"/>
                  </a:lnTo>
                  <a:lnTo>
                    <a:pt x="18" y="96"/>
                  </a:lnTo>
                  <a:lnTo>
                    <a:pt x="19" y="89"/>
                  </a:lnTo>
                  <a:lnTo>
                    <a:pt x="27" y="97"/>
                  </a:lnTo>
                  <a:lnTo>
                    <a:pt x="40" y="97"/>
                  </a:lnTo>
                  <a:lnTo>
                    <a:pt x="44" y="89"/>
                  </a:lnTo>
                  <a:lnTo>
                    <a:pt x="45" y="79"/>
                  </a:lnTo>
                  <a:lnTo>
                    <a:pt x="44" y="67"/>
                  </a:lnTo>
                  <a:lnTo>
                    <a:pt x="37" y="58"/>
                  </a:lnTo>
                  <a:lnTo>
                    <a:pt x="44" y="40"/>
                  </a:lnTo>
                  <a:lnTo>
                    <a:pt x="40" y="37"/>
                  </a:lnTo>
                  <a:lnTo>
                    <a:pt x="30" y="39"/>
                  </a:lnTo>
                  <a:lnTo>
                    <a:pt x="26" y="30"/>
                  </a:lnTo>
                  <a:lnTo>
                    <a:pt x="27" y="23"/>
                  </a:lnTo>
                  <a:lnTo>
                    <a:pt x="44" y="23"/>
                  </a:lnTo>
                  <a:lnTo>
                    <a:pt x="56" y="27"/>
                  </a:lnTo>
                  <a:lnTo>
                    <a:pt x="67" y="31"/>
                  </a:lnTo>
                  <a:lnTo>
                    <a:pt x="69" y="23"/>
                  </a:lnTo>
                  <a:lnTo>
                    <a:pt x="75" y="9"/>
                  </a:lnTo>
                  <a:lnTo>
                    <a:pt x="83" y="0"/>
                  </a:lnTo>
                  <a:lnTo>
                    <a:pt x="92" y="2"/>
                  </a:lnTo>
                  <a:lnTo>
                    <a:pt x="102" y="4"/>
                  </a:lnTo>
                  <a:close/>
                </a:path>
              </a:pathLst>
            </a:custGeom>
            <a:solidFill>
              <a:srgbClr val="C4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2" name="Freeform 78">
              <a:extLst>
                <a:ext uri="{FF2B5EF4-FFF2-40B4-BE49-F238E27FC236}">
                  <a16:creationId xmlns:a16="http://schemas.microsoft.com/office/drawing/2014/main" id="{6F08CAFF-23DE-BEB5-7DF7-F6F97DD4151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9138" y="2884488"/>
              <a:ext cx="123825" cy="157163"/>
            </a:xfrm>
            <a:custGeom>
              <a:avLst/>
              <a:gdLst>
                <a:gd name="T0" fmla="*/ 35 w 78"/>
                <a:gd name="T1" fmla="*/ 1 h 99"/>
                <a:gd name="T2" fmla="*/ 42 w 78"/>
                <a:gd name="T3" fmla="*/ 0 h 99"/>
                <a:gd name="T4" fmla="*/ 50 w 78"/>
                <a:gd name="T5" fmla="*/ 1 h 99"/>
                <a:gd name="T6" fmla="*/ 57 w 78"/>
                <a:gd name="T7" fmla="*/ 0 h 99"/>
                <a:gd name="T8" fmla="*/ 60 w 78"/>
                <a:gd name="T9" fmla="*/ 1 h 99"/>
                <a:gd name="T10" fmla="*/ 59 w 78"/>
                <a:gd name="T11" fmla="*/ 8 h 99"/>
                <a:gd name="T12" fmla="*/ 63 w 78"/>
                <a:gd name="T13" fmla="*/ 17 h 99"/>
                <a:gd name="T14" fmla="*/ 73 w 78"/>
                <a:gd name="T15" fmla="*/ 15 h 99"/>
                <a:gd name="T16" fmla="*/ 77 w 78"/>
                <a:gd name="T17" fmla="*/ 18 h 99"/>
                <a:gd name="T18" fmla="*/ 70 w 78"/>
                <a:gd name="T19" fmla="*/ 36 h 99"/>
                <a:gd name="T20" fmla="*/ 77 w 78"/>
                <a:gd name="T21" fmla="*/ 45 h 99"/>
                <a:gd name="T22" fmla="*/ 78 w 78"/>
                <a:gd name="T23" fmla="*/ 57 h 99"/>
                <a:gd name="T24" fmla="*/ 77 w 78"/>
                <a:gd name="T25" fmla="*/ 67 h 99"/>
                <a:gd name="T26" fmla="*/ 73 w 78"/>
                <a:gd name="T27" fmla="*/ 75 h 99"/>
                <a:gd name="T28" fmla="*/ 60 w 78"/>
                <a:gd name="T29" fmla="*/ 75 h 99"/>
                <a:gd name="T30" fmla="*/ 52 w 78"/>
                <a:gd name="T31" fmla="*/ 67 h 99"/>
                <a:gd name="T32" fmla="*/ 51 w 78"/>
                <a:gd name="T33" fmla="*/ 74 h 99"/>
                <a:gd name="T34" fmla="*/ 43 w 78"/>
                <a:gd name="T35" fmla="*/ 77 h 99"/>
                <a:gd name="T36" fmla="*/ 38 w 78"/>
                <a:gd name="T37" fmla="*/ 80 h 99"/>
                <a:gd name="T38" fmla="*/ 43 w 78"/>
                <a:gd name="T39" fmla="*/ 90 h 99"/>
                <a:gd name="T40" fmla="*/ 33 w 78"/>
                <a:gd name="T41" fmla="*/ 99 h 99"/>
                <a:gd name="T42" fmla="*/ 17 w 78"/>
                <a:gd name="T43" fmla="*/ 83 h 99"/>
                <a:gd name="T44" fmla="*/ 9 w 78"/>
                <a:gd name="T45" fmla="*/ 70 h 99"/>
                <a:gd name="T46" fmla="*/ 0 w 78"/>
                <a:gd name="T47" fmla="*/ 53 h 99"/>
                <a:gd name="T48" fmla="*/ 2 w 78"/>
                <a:gd name="T49" fmla="*/ 49 h 99"/>
                <a:gd name="T50" fmla="*/ 4 w 78"/>
                <a:gd name="T51" fmla="*/ 44 h 99"/>
                <a:gd name="T52" fmla="*/ 8 w 78"/>
                <a:gd name="T53" fmla="*/ 32 h 99"/>
                <a:gd name="T54" fmla="*/ 11 w 78"/>
                <a:gd name="T55" fmla="*/ 21 h 99"/>
                <a:gd name="T56" fmla="*/ 15 w 78"/>
                <a:gd name="T57" fmla="*/ 21 h 99"/>
                <a:gd name="T58" fmla="*/ 35 w 78"/>
                <a:gd name="T59" fmla="*/ 21 h 99"/>
                <a:gd name="T60" fmla="*/ 35 w 78"/>
                <a:gd name="T61" fmla="*/ 1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8" h="99">
                  <a:moveTo>
                    <a:pt x="35" y="1"/>
                  </a:moveTo>
                  <a:lnTo>
                    <a:pt x="42" y="0"/>
                  </a:lnTo>
                  <a:lnTo>
                    <a:pt x="50" y="1"/>
                  </a:lnTo>
                  <a:lnTo>
                    <a:pt x="57" y="0"/>
                  </a:lnTo>
                  <a:lnTo>
                    <a:pt x="60" y="1"/>
                  </a:lnTo>
                  <a:lnTo>
                    <a:pt x="59" y="8"/>
                  </a:lnTo>
                  <a:lnTo>
                    <a:pt x="63" y="17"/>
                  </a:lnTo>
                  <a:lnTo>
                    <a:pt x="73" y="15"/>
                  </a:lnTo>
                  <a:lnTo>
                    <a:pt x="77" y="18"/>
                  </a:lnTo>
                  <a:lnTo>
                    <a:pt x="70" y="36"/>
                  </a:lnTo>
                  <a:lnTo>
                    <a:pt x="77" y="45"/>
                  </a:lnTo>
                  <a:lnTo>
                    <a:pt x="78" y="57"/>
                  </a:lnTo>
                  <a:lnTo>
                    <a:pt x="77" y="67"/>
                  </a:lnTo>
                  <a:lnTo>
                    <a:pt x="73" y="75"/>
                  </a:lnTo>
                  <a:lnTo>
                    <a:pt x="60" y="75"/>
                  </a:lnTo>
                  <a:lnTo>
                    <a:pt x="52" y="67"/>
                  </a:lnTo>
                  <a:lnTo>
                    <a:pt x="51" y="74"/>
                  </a:lnTo>
                  <a:lnTo>
                    <a:pt x="43" y="77"/>
                  </a:lnTo>
                  <a:lnTo>
                    <a:pt x="38" y="80"/>
                  </a:lnTo>
                  <a:lnTo>
                    <a:pt x="43" y="90"/>
                  </a:lnTo>
                  <a:lnTo>
                    <a:pt x="33" y="99"/>
                  </a:lnTo>
                  <a:lnTo>
                    <a:pt x="17" y="83"/>
                  </a:lnTo>
                  <a:lnTo>
                    <a:pt x="9" y="70"/>
                  </a:lnTo>
                  <a:lnTo>
                    <a:pt x="0" y="53"/>
                  </a:lnTo>
                  <a:lnTo>
                    <a:pt x="2" y="49"/>
                  </a:lnTo>
                  <a:lnTo>
                    <a:pt x="4" y="44"/>
                  </a:lnTo>
                  <a:lnTo>
                    <a:pt x="8" y="32"/>
                  </a:lnTo>
                  <a:lnTo>
                    <a:pt x="11" y="21"/>
                  </a:lnTo>
                  <a:lnTo>
                    <a:pt x="15" y="21"/>
                  </a:lnTo>
                  <a:lnTo>
                    <a:pt x="35" y="21"/>
                  </a:lnTo>
                  <a:lnTo>
                    <a:pt x="35" y="1"/>
                  </a:lnTo>
                  <a:close/>
                </a:path>
              </a:pathLst>
            </a:custGeom>
            <a:solidFill>
              <a:srgbClr val="FCBF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3" name="Freeform 79">
              <a:extLst>
                <a:ext uri="{FF2B5EF4-FFF2-40B4-BE49-F238E27FC236}">
                  <a16:creationId xmlns:a16="http://schemas.microsoft.com/office/drawing/2014/main" id="{69F802C3-842A-4519-B38E-E5E45D8570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41838" y="2884488"/>
              <a:ext cx="42863" cy="33338"/>
            </a:xfrm>
            <a:custGeom>
              <a:avLst/>
              <a:gdLst>
                <a:gd name="T0" fmla="*/ 5 w 27"/>
                <a:gd name="T1" fmla="*/ 0 h 21"/>
                <a:gd name="T2" fmla="*/ 27 w 27"/>
                <a:gd name="T3" fmla="*/ 1 h 21"/>
                <a:gd name="T4" fmla="*/ 27 w 27"/>
                <a:gd name="T5" fmla="*/ 21 h 21"/>
                <a:gd name="T6" fmla="*/ 7 w 27"/>
                <a:gd name="T7" fmla="*/ 21 h 21"/>
                <a:gd name="T8" fmla="*/ 3 w 27"/>
                <a:gd name="T9" fmla="*/ 21 h 21"/>
                <a:gd name="T10" fmla="*/ 0 w 27"/>
                <a:gd name="T11" fmla="*/ 18 h 21"/>
                <a:gd name="T12" fmla="*/ 5 w 27"/>
                <a:gd name="T13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7" h="21">
                  <a:moveTo>
                    <a:pt x="5" y="0"/>
                  </a:moveTo>
                  <a:lnTo>
                    <a:pt x="27" y="1"/>
                  </a:lnTo>
                  <a:lnTo>
                    <a:pt x="27" y="21"/>
                  </a:lnTo>
                  <a:lnTo>
                    <a:pt x="7" y="21"/>
                  </a:lnTo>
                  <a:lnTo>
                    <a:pt x="3" y="21"/>
                  </a:lnTo>
                  <a:lnTo>
                    <a:pt x="0" y="18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FCB3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4" name="Freeform 80">
              <a:extLst>
                <a:ext uri="{FF2B5EF4-FFF2-40B4-BE49-F238E27FC236}">
                  <a16:creationId xmlns:a16="http://schemas.microsoft.com/office/drawing/2014/main" id="{D77A9A58-A57E-1E54-65C0-01148D58463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1713" y="3148013"/>
              <a:ext cx="258763" cy="244475"/>
            </a:xfrm>
            <a:custGeom>
              <a:avLst/>
              <a:gdLst>
                <a:gd name="T0" fmla="*/ 126 w 163"/>
                <a:gd name="T1" fmla="*/ 2 h 154"/>
                <a:gd name="T2" fmla="*/ 132 w 163"/>
                <a:gd name="T3" fmla="*/ 7 h 154"/>
                <a:gd name="T4" fmla="*/ 138 w 163"/>
                <a:gd name="T5" fmla="*/ 9 h 154"/>
                <a:gd name="T6" fmla="*/ 147 w 163"/>
                <a:gd name="T7" fmla="*/ 11 h 154"/>
                <a:gd name="T8" fmla="*/ 154 w 163"/>
                <a:gd name="T9" fmla="*/ 16 h 154"/>
                <a:gd name="T10" fmla="*/ 160 w 163"/>
                <a:gd name="T11" fmla="*/ 22 h 154"/>
                <a:gd name="T12" fmla="*/ 163 w 163"/>
                <a:gd name="T13" fmla="*/ 37 h 154"/>
                <a:gd name="T14" fmla="*/ 160 w 163"/>
                <a:gd name="T15" fmla="*/ 41 h 154"/>
                <a:gd name="T16" fmla="*/ 158 w 163"/>
                <a:gd name="T17" fmla="*/ 54 h 154"/>
                <a:gd name="T18" fmla="*/ 160 w 163"/>
                <a:gd name="T19" fmla="*/ 67 h 154"/>
                <a:gd name="T20" fmla="*/ 155 w 163"/>
                <a:gd name="T21" fmla="*/ 72 h 154"/>
                <a:gd name="T22" fmla="*/ 150 w 163"/>
                <a:gd name="T23" fmla="*/ 86 h 154"/>
                <a:gd name="T24" fmla="*/ 158 w 163"/>
                <a:gd name="T25" fmla="*/ 90 h 154"/>
                <a:gd name="T26" fmla="*/ 116 w 163"/>
                <a:gd name="T27" fmla="*/ 104 h 154"/>
                <a:gd name="T28" fmla="*/ 117 w 163"/>
                <a:gd name="T29" fmla="*/ 115 h 154"/>
                <a:gd name="T30" fmla="*/ 107 w 163"/>
                <a:gd name="T31" fmla="*/ 117 h 154"/>
                <a:gd name="T32" fmla="*/ 98 w 163"/>
                <a:gd name="T33" fmla="*/ 124 h 154"/>
                <a:gd name="T34" fmla="*/ 96 w 163"/>
                <a:gd name="T35" fmla="*/ 129 h 154"/>
                <a:gd name="T36" fmla="*/ 91 w 163"/>
                <a:gd name="T37" fmla="*/ 130 h 154"/>
                <a:gd name="T38" fmla="*/ 80 w 163"/>
                <a:gd name="T39" fmla="*/ 142 h 154"/>
                <a:gd name="T40" fmla="*/ 70 w 163"/>
                <a:gd name="T41" fmla="*/ 152 h 154"/>
                <a:gd name="T42" fmla="*/ 67 w 163"/>
                <a:gd name="T43" fmla="*/ 154 h 154"/>
                <a:gd name="T44" fmla="*/ 61 w 163"/>
                <a:gd name="T45" fmla="*/ 151 h 154"/>
                <a:gd name="T46" fmla="*/ 47 w 163"/>
                <a:gd name="T47" fmla="*/ 150 h 154"/>
                <a:gd name="T48" fmla="*/ 44 w 163"/>
                <a:gd name="T49" fmla="*/ 148 h 154"/>
                <a:gd name="T50" fmla="*/ 44 w 163"/>
                <a:gd name="T51" fmla="*/ 147 h 154"/>
                <a:gd name="T52" fmla="*/ 39 w 163"/>
                <a:gd name="T53" fmla="*/ 143 h 154"/>
                <a:gd name="T54" fmla="*/ 29 w 163"/>
                <a:gd name="T55" fmla="*/ 142 h 154"/>
                <a:gd name="T56" fmla="*/ 19 w 163"/>
                <a:gd name="T57" fmla="*/ 146 h 154"/>
                <a:gd name="T58" fmla="*/ 9 w 163"/>
                <a:gd name="T59" fmla="*/ 135 h 154"/>
                <a:gd name="T60" fmla="*/ 0 w 163"/>
                <a:gd name="T61" fmla="*/ 124 h 154"/>
                <a:gd name="T62" fmla="*/ 3 w 163"/>
                <a:gd name="T63" fmla="*/ 73 h 154"/>
                <a:gd name="T64" fmla="*/ 32 w 163"/>
                <a:gd name="T65" fmla="*/ 73 h 154"/>
                <a:gd name="T66" fmla="*/ 30 w 163"/>
                <a:gd name="T67" fmla="*/ 69 h 154"/>
                <a:gd name="T68" fmla="*/ 33 w 163"/>
                <a:gd name="T69" fmla="*/ 63 h 154"/>
                <a:gd name="T70" fmla="*/ 30 w 163"/>
                <a:gd name="T71" fmla="*/ 55 h 154"/>
                <a:gd name="T72" fmla="*/ 32 w 163"/>
                <a:gd name="T73" fmla="*/ 47 h 154"/>
                <a:gd name="T74" fmla="*/ 30 w 163"/>
                <a:gd name="T75" fmla="*/ 42 h 154"/>
                <a:gd name="T76" fmla="*/ 35 w 163"/>
                <a:gd name="T77" fmla="*/ 42 h 154"/>
                <a:gd name="T78" fmla="*/ 37 w 163"/>
                <a:gd name="T79" fmla="*/ 47 h 154"/>
                <a:gd name="T80" fmla="*/ 43 w 163"/>
                <a:gd name="T81" fmla="*/ 47 h 154"/>
                <a:gd name="T82" fmla="*/ 52 w 163"/>
                <a:gd name="T83" fmla="*/ 48 h 154"/>
                <a:gd name="T84" fmla="*/ 55 w 163"/>
                <a:gd name="T85" fmla="*/ 56 h 154"/>
                <a:gd name="T86" fmla="*/ 67 w 163"/>
                <a:gd name="T87" fmla="*/ 59 h 154"/>
                <a:gd name="T88" fmla="*/ 76 w 163"/>
                <a:gd name="T89" fmla="*/ 54 h 154"/>
                <a:gd name="T90" fmla="*/ 78 w 163"/>
                <a:gd name="T91" fmla="*/ 61 h 154"/>
                <a:gd name="T92" fmla="*/ 89 w 163"/>
                <a:gd name="T93" fmla="*/ 64 h 154"/>
                <a:gd name="T94" fmla="*/ 94 w 163"/>
                <a:gd name="T95" fmla="*/ 70 h 154"/>
                <a:gd name="T96" fmla="*/ 99 w 163"/>
                <a:gd name="T97" fmla="*/ 78 h 154"/>
                <a:gd name="T98" fmla="*/ 111 w 163"/>
                <a:gd name="T99" fmla="*/ 78 h 154"/>
                <a:gd name="T100" fmla="*/ 109 w 163"/>
                <a:gd name="T101" fmla="*/ 63 h 154"/>
                <a:gd name="T102" fmla="*/ 106 w 163"/>
                <a:gd name="T103" fmla="*/ 65 h 154"/>
                <a:gd name="T104" fmla="*/ 95 w 163"/>
                <a:gd name="T105" fmla="*/ 59 h 154"/>
                <a:gd name="T106" fmla="*/ 91 w 163"/>
                <a:gd name="T107" fmla="*/ 56 h 154"/>
                <a:gd name="T108" fmla="*/ 94 w 163"/>
                <a:gd name="T109" fmla="*/ 41 h 154"/>
                <a:gd name="T110" fmla="*/ 96 w 163"/>
                <a:gd name="T111" fmla="*/ 21 h 154"/>
                <a:gd name="T112" fmla="*/ 94 w 163"/>
                <a:gd name="T113" fmla="*/ 15 h 154"/>
                <a:gd name="T114" fmla="*/ 98 w 163"/>
                <a:gd name="T115" fmla="*/ 5 h 154"/>
                <a:gd name="T116" fmla="*/ 102 w 163"/>
                <a:gd name="T117" fmla="*/ 3 h 154"/>
                <a:gd name="T118" fmla="*/ 120 w 163"/>
                <a:gd name="T119" fmla="*/ 0 h 154"/>
                <a:gd name="T120" fmla="*/ 126 w 163"/>
                <a:gd name="T121" fmla="*/ 2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63" h="154">
                  <a:moveTo>
                    <a:pt x="126" y="2"/>
                  </a:moveTo>
                  <a:lnTo>
                    <a:pt x="132" y="7"/>
                  </a:lnTo>
                  <a:lnTo>
                    <a:pt x="138" y="9"/>
                  </a:lnTo>
                  <a:lnTo>
                    <a:pt x="147" y="11"/>
                  </a:lnTo>
                  <a:lnTo>
                    <a:pt x="154" y="16"/>
                  </a:lnTo>
                  <a:lnTo>
                    <a:pt x="160" y="22"/>
                  </a:lnTo>
                  <a:lnTo>
                    <a:pt x="163" y="37"/>
                  </a:lnTo>
                  <a:lnTo>
                    <a:pt x="160" y="41"/>
                  </a:lnTo>
                  <a:lnTo>
                    <a:pt x="158" y="54"/>
                  </a:lnTo>
                  <a:lnTo>
                    <a:pt x="160" y="67"/>
                  </a:lnTo>
                  <a:lnTo>
                    <a:pt x="155" y="72"/>
                  </a:lnTo>
                  <a:lnTo>
                    <a:pt x="150" y="86"/>
                  </a:lnTo>
                  <a:lnTo>
                    <a:pt x="158" y="90"/>
                  </a:lnTo>
                  <a:lnTo>
                    <a:pt x="116" y="104"/>
                  </a:lnTo>
                  <a:lnTo>
                    <a:pt x="117" y="115"/>
                  </a:lnTo>
                  <a:lnTo>
                    <a:pt x="107" y="117"/>
                  </a:lnTo>
                  <a:lnTo>
                    <a:pt x="98" y="124"/>
                  </a:lnTo>
                  <a:lnTo>
                    <a:pt x="96" y="129"/>
                  </a:lnTo>
                  <a:lnTo>
                    <a:pt x="91" y="130"/>
                  </a:lnTo>
                  <a:lnTo>
                    <a:pt x="80" y="142"/>
                  </a:lnTo>
                  <a:lnTo>
                    <a:pt x="70" y="152"/>
                  </a:lnTo>
                  <a:lnTo>
                    <a:pt x="67" y="154"/>
                  </a:lnTo>
                  <a:lnTo>
                    <a:pt x="61" y="151"/>
                  </a:lnTo>
                  <a:lnTo>
                    <a:pt x="47" y="150"/>
                  </a:lnTo>
                  <a:lnTo>
                    <a:pt x="44" y="148"/>
                  </a:lnTo>
                  <a:lnTo>
                    <a:pt x="44" y="147"/>
                  </a:lnTo>
                  <a:lnTo>
                    <a:pt x="39" y="143"/>
                  </a:lnTo>
                  <a:lnTo>
                    <a:pt x="29" y="142"/>
                  </a:lnTo>
                  <a:lnTo>
                    <a:pt x="19" y="146"/>
                  </a:lnTo>
                  <a:lnTo>
                    <a:pt x="9" y="135"/>
                  </a:lnTo>
                  <a:lnTo>
                    <a:pt x="0" y="124"/>
                  </a:lnTo>
                  <a:lnTo>
                    <a:pt x="3" y="73"/>
                  </a:lnTo>
                  <a:lnTo>
                    <a:pt x="32" y="73"/>
                  </a:lnTo>
                  <a:lnTo>
                    <a:pt x="30" y="69"/>
                  </a:lnTo>
                  <a:lnTo>
                    <a:pt x="33" y="63"/>
                  </a:lnTo>
                  <a:lnTo>
                    <a:pt x="30" y="55"/>
                  </a:lnTo>
                  <a:lnTo>
                    <a:pt x="32" y="47"/>
                  </a:lnTo>
                  <a:lnTo>
                    <a:pt x="30" y="42"/>
                  </a:lnTo>
                  <a:lnTo>
                    <a:pt x="35" y="42"/>
                  </a:lnTo>
                  <a:lnTo>
                    <a:pt x="37" y="47"/>
                  </a:lnTo>
                  <a:lnTo>
                    <a:pt x="43" y="47"/>
                  </a:lnTo>
                  <a:lnTo>
                    <a:pt x="52" y="48"/>
                  </a:lnTo>
                  <a:lnTo>
                    <a:pt x="55" y="56"/>
                  </a:lnTo>
                  <a:lnTo>
                    <a:pt x="67" y="59"/>
                  </a:lnTo>
                  <a:lnTo>
                    <a:pt x="76" y="54"/>
                  </a:lnTo>
                  <a:lnTo>
                    <a:pt x="78" y="61"/>
                  </a:lnTo>
                  <a:lnTo>
                    <a:pt x="89" y="64"/>
                  </a:lnTo>
                  <a:lnTo>
                    <a:pt x="94" y="70"/>
                  </a:lnTo>
                  <a:lnTo>
                    <a:pt x="99" y="78"/>
                  </a:lnTo>
                  <a:lnTo>
                    <a:pt x="111" y="78"/>
                  </a:lnTo>
                  <a:lnTo>
                    <a:pt x="109" y="63"/>
                  </a:lnTo>
                  <a:lnTo>
                    <a:pt x="106" y="65"/>
                  </a:lnTo>
                  <a:lnTo>
                    <a:pt x="95" y="59"/>
                  </a:lnTo>
                  <a:lnTo>
                    <a:pt x="91" y="56"/>
                  </a:lnTo>
                  <a:lnTo>
                    <a:pt x="94" y="41"/>
                  </a:lnTo>
                  <a:lnTo>
                    <a:pt x="96" y="21"/>
                  </a:lnTo>
                  <a:lnTo>
                    <a:pt x="94" y="15"/>
                  </a:lnTo>
                  <a:lnTo>
                    <a:pt x="98" y="5"/>
                  </a:lnTo>
                  <a:lnTo>
                    <a:pt x="102" y="3"/>
                  </a:lnTo>
                  <a:lnTo>
                    <a:pt x="120" y="0"/>
                  </a:lnTo>
                  <a:lnTo>
                    <a:pt x="126" y="2"/>
                  </a:lnTo>
                  <a:close/>
                </a:path>
              </a:pathLst>
            </a:custGeom>
            <a:solidFill>
              <a:srgbClr val="FCB8F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5" name="Freeform 81">
              <a:extLst>
                <a:ext uri="{FF2B5EF4-FFF2-40B4-BE49-F238E27FC236}">
                  <a16:creationId xmlns:a16="http://schemas.microsoft.com/office/drawing/2014/main" id="{FD475994-64F4-133A-FE0A-536F0B8DC44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9838" y="3173413"/>
              <a:ext cx="65088" cy="188913"/>
            </a:xfrm>
            <a:custGeom>
              <a:avLst/>
              <a:gdLst>
                <a:gd name="T0" fmla="*/ 4 w 41"/>
                <a:gd name="T1" fmla="*/ 0 h 119"/>
                <a:gd name="T2" fmla="*/ 18 w 41"/>
                <a:gd name="T3" fmla="*/ 2 h 119"/>
                <a:gd name="T4" fmla="*/ 21 w 41"/>
                <a:gd name="T5" fmla="*/ 6 h 119"/>
                <a:gd name="T6" fmla="*/ 24 w 41"/>
                <a:gd name="T7" fmla="*/ 14 h 119"/>
                <a:gd name="T8" fmla="*/ 28 w 41"/>
                <a:gd name="T9" fmla="*/ 35 h 119"/>
                <a:gd name="T10" fmla="*/ 24 w 41"/>
                <a:gd name="T11" fmla="*/ 48 h 119"/>
                <a:gd name="T12" fmla="*/ 27 w 41"/>
                <a:gd name="T13" fmla="*/ 67 h 119"/>
                <a:gd name="T14" fmla="*/ 31 w 41"/>
                <a:gd name="T15" fmla="*/ 67 h 119"/>
                <a:gd name="T16" fmla="*/ 36 w 41"/>
                <a:gd name="T17" fmla="*/ 73 h 119"/>
                <a:gd name="T18" fmla="*/ 41 w 41"/>
                <a:gd name="T19" fmla="*/ 84 h 119"/>
                <a:gd name="T20" fmla="*/ 41 w 41"/>
                <a:gd name="T21" fmla="*/ 105 h 119"/>
                <a:gd name="T22" fmla="*/ 35 w 41"/>
                <a:gd name="T23" fmla="*/ 108 h 119"/>
                <a:gd name="T24" fmla="*/ 31 w 41"/>
                <a:gd name="T25" fmla="*/ 119 h 119"/>
                <a:gd name="T26" fmla="*/ 23 w 41"/>
                <a:gd name="T27" fmla="*/ 109 h 119"/>
                <a:gd name="T28" fmla="*/ 22 w 41"/>
                <a:gd name="T29" fmla="*/ 97 h 119"/>
                <a:gd name="T30" fmla="*/ 26 w 41"/>
                <a:gd name="T31" fmla="*/ 91 h 119"/>
                <a:gd name="T32" fmla="*/ 26 w 41"/>
                <a:gd name="T33" fmla="*/ 86 h 119"/>
                <a:gd name="T34" fmla="*/ 19 w 41"/>
                <a:gd name="T35" fmla="*/ 80 h 119"/>
                <a:gd name="T36" fmla="*/ 15 w 41"/>
                <a:gd name="T37" fmla="*/ 82 h 119"/>
                <a:gd name="T38" fmla="*/ 8 w 41"/>
                <a:gd name="T39" fmla="*/ 74 h 119"/>
                <a:gd name="T40" fmla="*/ 0 w 41"/>
                <a:gd name="T41" fmla="*/ 70 h 119"/>
                <a:gd name="T42" fmla="*/ 5 w 41"/>
                <a:gd name="T43" fmla="*/ 56 h 119"/>
                <a:gd name="T44" fmla="*/ 10 w 41"/>
                <a:gd name="T45" fmla="*/ 51 h 119"/>
                <a:gd name="T46" fmla="*/ 8 w 41"/>
                <a:gd name="T47" fmla="*/ 38 h 119"/>
                <a:gd name="T48" fmla="*/ 10 w 41"/>
                <a:gd name="T49" fmla="*/ 25 h 119"/>
                <a:gd name="T50" fmla="*/ 13 w 41"/>
                <a:gd name="T51" fmla="*/ 21 h 119"/>
                <a:gd name="T52" fmla="*/ 10 w 41"/>
                <a:gd name="T53" fmla="*/ 6 h 119"/>
                <a:gd name="T54" fmla="*/ 4 w 41"/>
                <a:gd name="T55" fmla="*/ 0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1" h="119">
                  <a:moveTo>
                    <a:pt x="4" y="0"/>
                  </a:moveTo>
                  <a:lnTo>
                    <a:pt x="18" y="2"/>
                  </a:lnTo>
                  <a:lnTo>
                    <a:pt x="21" y="6"/>
                  </a:lnTo>
                  <a:lnTo>
                    <a:pt x="24" y="14"/>
                  </a:lnTo>
                  <a:lnTo>
                    <a:pt x="28" y="35"/>
                  </a:lnTo>
                  <a:lnTo>
                    <a:pt x="24" y="48"/>
                  </a:lnTo>
                  <a:lnTo>
                    <a:pt x="27" y="67"/>
                  </a:lnTo>
                  <a:lnTo>
                    <a:pt x="31" y="67"/>
                  </a:lnTo>
                  <a:lnTo>
                    <a:pt x="36" y="73"/>
                  </a:lnTo>
                  <a:lnTo>
                    <a:pt x="41" y="84"/>
                  </a:lnTo>
                  <a:lnTo>
                    <a:pt x="41" y="105"/>
                  </a:lnTo>
                  <a:lnTo>
                    <a:pt x="35" y="108"/>
                  </a:lnTo>
                  <a:lnTo>
                    <a:pt x="31" y="119"/>
                  </a:lnTo>
                  <a:lnTo>
                    <a:pt x="23" y="109"/>
                  </a:lnTo>
                  <a:lnTo>
                    <a:pt x="22" y="97"/>
                  </a:lnTo>
                  <a:lnTo>
                    <a:pt x="26" y="91"/>
                  </a:lnTo>
                  <a:lnTo>
                    <a:pt x="26" y="86"/>
                  </a:lnTo>
                  <a:lnTo>
                    <a:pt x="19" y="80"/>
                  </a:lnTo>
                  <a:lnTo>
                    <a:pt x="15" y="82"/>
                  </a:lnTo>
                  <a:lnTo>
                    <a:pt x="8" y="74"/>
                  </a:lnTo>
                  <a:lnTo>
                    <a:pt x="0" y="70"/>
                  </a:lnTo>
                  <a:lnTo>
                    <a:pt x="5" y="56"/>
                  </a:lnTo>
                  <a:lnTo>
                    <a:pt x="10" y="51"/>
                  </a:lnTo>
                  <a:lnTo>
                    <a:pt x="8" y="38"/>
                  </a:lnTo>
                  <a:lnTo>
                    <a:pt x="10" y="25"/>
                  </a:lnTo>
                  <a:lnTo>
                    <a:pt x="13" y="21"/>
                  </a:lnTo>
                  <a:lnTo>
                    <a:pt x="10" y="6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D5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6" name="Freeform 82">
              <a:extLst>
                <a:ext uri="{FF2B5EF4-FFF2-40B4-BE49-F238E27FC236}">
                  <a16:creationId xmlns:a16="http://schemas.microsoft.com/office/drawing/2014/main" id="{C0D95467-AF6E-CF4D-3CAF-8209755C962B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5863" y="3200400"/>
              <a:ext cx="230188" cy="412750"/>
            </a:xfrm>
            <a:custGeom>
              <a:avLst/>
              <a:gdLst>
                <a:gd name="T0" fmla="*/ 71 w 145"/>
                <a:gd name="T1" fmla="*/ 17 h 260"/>
                <a:gd name="T2" fmla="*/ 94 w 145"/>
                <a:gd name="T3" fmla="*/ 19 h 260"/>
                <a:gd name="T4" fmla="*/ 106 w 145"/>
                <a:gd name="T5" fmla="*/ 14 h 260"/>
                <a:gd name="T6" fmla="*/ 130 w 145"/>
                <a:gd name="T7" fmla="*/ 9 h 260"/>
                <a:gd name="T8" fmla="*/ 144 w 145"/>
                <a:gd name="T9" fmla="*/ 8 h 260"/>
                <a:gd name="T10" fmla="*/ 144 w 145"/>
                <a:gd name="T11" fmla="*/ 37 h 260"/>
                <a:gd name="T12" fmla="*/ 145 w 145"/>
                <a:gd name="T13" fmla="*/ 70 h 260"/>
                <a:gd name="T14" fmla="*/ 135 w 145"/>
                <a:gd name="T15" fmla="*/ 91 h 260"/>
                <a:gd name="T16" fmla="*/ 113 w 145"/>
                <a:gd name="T17" fmla="*/ 106 h 260"/>
                <a:gd name="T18" fmla="*/ 81 w 145"/>
                <a:gd name="T19" fmla="*/ 132 h 260"/>
                <a:gd name="T20" fmla="*/ 65 w 145"/>
                <a:gd name="T21" fmla="*/ 145 h 260"/>
                <a:gd name="T22" fmla="*/ 58 w 145"/>
                <a:gd name="T23" fmla="*/ 161 h 260"/>
                <a:gd name="T24" fmla="*/ 65 w 145"/>
                <a:gd name="T25" fmla="*/ 182 h 260"/>
                <a:gd name="T26" fmla="*/ 68 w 145"/>
                <a:gd name="T27" fmla="*/ 186 h 260"/>
                <a:gd name="T28" fmla="*/ 64 w 145"/>
                <a:gd name="T29" fmla="*/ 208 h 260"/>
                <a:gd name="T30" fmla="*/ 64 w 145"/>
                <a:gd name="T31" fmla="*/ 218 h 260"/>
                <a:gd name="T32" fmla="*/ 47 w 145"/>
                <a:gd name="T33" fmla="*/ 229 h 260"/>
                <a:gd name="T34" fmla="*/ 25 w 145"/>
                <a:gd name="T35" fmla="*/ 243 h 260"/>
                <a:gd name="T36" fmla="*/ 29 w 145"/>
                <a:gd name="T37" fmla="*/ 251 h 260"/>
                <a:gd name="T38" fmla="*/ 16 w 145"/>
                <a:gd name="T39" fmla="*/ 258 h 260"/>
                <a:gd name="T40" fmla="*/ 14 w 145"/>
                <a:gd name="T41" fmla="*/ 244 h 260"/>
                <a:gd name="T42" fmla="*/ 17 w 145"/>
                <a:gd name="T43" fmla="*/ 222 h 260"/>
                <a:gd name="T44" fmla="*/ 8 w 145"/>
                <a:gd name="T45" fmla="*/ 188 h 260"/>
                <a:gd name="T46" fmla="*/ 29 w 145"/>
                <a:gd name="T47" fmla="*/ 158 h 260"/>
                <a:gd name="T48" fmla="*/ 32 w 145"/>
                <a:gd name="T49" fmla="*/ 148 h 260"/>
                <a:gd name="T50" fmla="*/ 31 w 145"/>
                <a:gd name="T51" fmla="*/ 132 h 260"/>
                <a:gd name="T52" fmla="*/ 35 w 145"/>
                <a:gd name="T53" fmla="*/ 101 h 260"/>
                <a:gd name="T54" fmla="*/ 22 w 145"/>
                <a:gd name="T55" fmla="*/ 95 h 260"/>
                <a:gd name="T56" fmla="*/ 13 w 145"/>
                <a:gd name="T57" fmla="*/ 87 h 260"/>
                <a:gd name="T58" fmla="*/ 1 w 145"/>
                <a:gd name="T59" fmla="*/ 82 h 260"/>
                <a:gd name="T60" fmla="*/ 42 w 145"/>
                <a:gd name="T61" fmla="*/ 57 h 260"/>
                <a:gd name="T62" fmla="*/ 53 w 145"/>
                <a:gd name="T63" fmla="*/ 63 h 260"/>
                <a:gd name="T64" fmla="*/ 60 w 145"/>
                <a:gd name="T65" fmla="*/ 74 h 260"/>
                <a:gd name="T66" fmla="*/ 57 w 145"/>
                <a:gd name="T67" fmla="*/ 92 h 260"/>
                <a:gd name="T68" fmla="*/ 69 w 145"/>
                <a:gd name="T69" fmla="*/ 91 h 260"/>
                <a:gd name="T70" fmla="*/ 75 w 145"/>
                <a:gd name="T71" fmla="*/ 67 h 260"/>
                <a:gd name="T72" fmla="*/ 65 w 145"/>
                <a:gd name="T73" fmla="*/ 50 h 260"/>
                <a:gd name="T74" fmla="*/ 58 w 145"/>
                <a:gd name="T75" fmla="*/ 31 h 2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45" h="260">
                  <a:moveTo>
                    <a:pt x="62" y="18"/>
                  </a:moveTo>
                  <a:lnTo>
                    <a:pt x="71" y="17"/>
                  </a:lnTo>
                  <a:lnTo>
                    <a:pt x="90" y="22"/>
                  </a:lnTo>
                  <a:lnTo>
                    <a:pt x="94" y="19"/>
                  </a:lnTo>
                  <a:lnTo>
                    <a:pt x="101" y="19"/>
                  </a:lnTo>
                  <a:lnTo>
                    <a:pt x="106" y="14"/>
                  </a:lnTo>
                  <a:lnTo>
                    <a:pt x="116" y="15"/>
                  </a:lnTo>
                  <a:lnTo>
                    <a:pt x="130" y="9"/>
                  </a:lnTo>
                  <a:lnTo>
                    <a:pt x="142" y="0"/>
                  </a:lnTo>
                  <a:lnTo>
                    <a:pt x="144" y="8"/>
                  </a:lnTo>
                  <a:lnTo>
                    <a:pt x="143" y="23"/>
                  </a:lnTo>
                  <a:lnTo>
                    <a:pt x="144" y="37"/>
                  </a:lnTo>
                  <a:lnTo>
                    <a:pt x="144" y="61"/>
                  </a:lnTo>
                  <a:lnTo>
                    <a:pt x="145" y="70"/>
                  </a:lnTo>
                  <a:lnTo>
                    <a:pt x="142" y="80"/>
                  </a:lnTo>
                  <a:lnTo>
                    <a:pt x="135" y="91"/>
                  </a:lnTo>
                  <a:lnTo>
                    <a:pt x="126" y="101"/>
                  </a:lnTo>
                  <a:lnTo>
                    <a:pt x="113" y="106"/>
                  </a:lnTo>
                  <a:lnTo>
                    <a:pt x="96" y="114"/>
                  </a:lnTo>
                  <a:lnTo>
                    <a:pt x="81" y="132"/>
                  </a:lnTo>
                  <a:lnTo>
                    <a:pt x="75" y="135"/>
                  </a:lnTo>
                  <a:lnTo>
                    <a:pt x="65" y="145"/>
                  </a:lnTo>
                  <a:lnTo>
                    <a:pt x="60" y="149"/>
                  </a:lnTo>
                  <a:lnTo>
                    <a:pt x="58" y="161"/>
                  </a:lnTo>
                  <a:lnTo>
                    <a:pt x="64" y="171"/>
                  </a:lnTo>
                  <a:lnTo>
                    <a:pt x="65" y="182"/>
                  </a:lnTo>
                  <a:lnTo>
                    <a:pt x="65" y="186"/>
                  </a:lnTo>
                  <a:lnTo>
                    <a:pt x="68" y="186"/>
                  </a:lnTo>
                  <a:lnTo>
                    <a:pt x="66" y="200"/>
                  </a:lnTo>
                  <a:lnTo>
                    <a:pt x="64" y="208"/>
                  </a:lnTo>
                  <a:lnTo>
                    <a:pt x="66" y="210"/>
                  </a:lnTo>
                  <a:lnTo>
                    <a:pt x="64" y="218"/>
                  </a:lnTo>
                  <a:lnTo>
                    <a:pt x="60" y="223"/>
                  </a:lnTo>
                  <a:lnTo>
                    <a:pt x="47" y="229"/>
                  </a:lnTo>
                  <a:lnTo>
                    <a:pt x="31" y="236"/>
                  </a:lnTo>
                  <a:lnTo>
                    <a:pt x="25" y="243"/>
                  </a:lnTo>
                  <a:lnTo>
                    <a:pt x="25" y="249"/>
                  </a:lnTo>
                  <a:lnTo>
                    <a:pt x="29" y="251"/>
                  </a:lnTo>
                  <a:lnTo>
                    <a:pt x="27" y="260"/>
                  </a:lnTo>
                  <a:lnTo>
                    <a:pt x="16" y="258"/>
                  </a:lnTo>
                  <a:lnTo>
                    <a:pt x="16" y="252"/>
                  </a:lnTo>
                  <a:lnTo>
                    <a:pt x="14" y="244"/>
                  </a:lnTo>
                  <a:lnTo>
                    <a:pt x="13" y="239"/>
                  </a:lnTo>
                  <a:lnTo>
                    <a:pt x="17" y="222"/>
                  </a:lnTo>
                  <a:lnTo>
                    <a:pt x="14" y="210"/>
                  </a:lnTo>
                  <a:lnTo>
                    <a:pt x="8" y="188"/>
                  </a:lnTo>
                  <a:lnTo>
                    <a:pt x="23" y="170"/>
                  </a:lnTo>
                  <a:lnTo>
                    <a:pt x="29" y="158"/>
                  </a:lnTo>
                  <a:lnTo>
                    <a:pt x="30" y="157"/>
                  </a:lnTo>
                  <a:lnTo>
                    <a:pt x="32" y="148"/>
                  </a:lnTo>
                  <a:lnTo>
                    <a:pt x="31" y="143"/>
                  </a:lnTo>
                  <a:lnTo>
                    <a:pt x="31" y="132"/>
                  </a:lnTo>
                  <a:lnTo>
                    <a:pt x="34" y="121"/>
                  </a:lnTo>
                  <a:lnTo>
                    <a:pt x="35" y="101"/>
                  </a:lnTo>
                  <a:lnTo>
                    <a:pt x="29" y="96"/>
                  </a:lnTo>
                  <a:lnTo>
                    <a:pt x="22" y="95"/>
                  </a:lnTo>
                  <a:lnTo>
                    <a:pt x="19" y="91"/>
                  </a:lnTo>
                  <a:lnTo>
                    <a:pt x="13" y="87"/>
                  </a:lnTo>
                  <a:lnTo>
                    <a:pt x="1" y="88"/>
                  </a:lnTo>
                  <a:lnTo>
                    <a:pt x="1" y="82"/>
                  </a:lnTo>
                  <a:lnTo>
                    <a:pt x="0" y="71"/>
                  </a:lnTo>
                  <a:lnTo>
                    <a:pt x="42" y="57"/>
                  </a:lnTo>
                  <a:lnTo>
                    <a:pt x="49" y="65"/>
                  </a:lnTo>
                  <a:lnTo>
                    <a:pt x="53" y="63"/>
                  </a:lnTo>
                  <a:lnTo>
                    <a:pt x="60" y="69"/>
                  </a:lnTo>
                  <a:lnTo>
                    <a:pt x="60" y="74"/>
                  </a:lnTo>
                  <a:lnTo>
                    <a:pt x="56" y="80"/>
                  </a:lnTo>
                  <a:lnTo>
                    <a:pt x="57" y="92"/>
                  </a:lnTo>
                  <a:lnTo>
                    <a:pt x="65" y="102"/>
                  </a:lnTo>
                  <a:lnTo>
                    <a:pt x="69" y="91"/>
                  </a:lnTo>
                  <a:lnTo>
                    <a:pt x="75" y="88"/>
                  </a:lnTo>
                  <a:lnTo>
                    <a:pt x="75" y="67"/>
                  </a:lnTo>
                  <a:lnTo>
                    <a:pt x="70" y="56"/>
                  </a:lnTo>
                  <a:lnTo>
                    <a:pt x="65" y="50"/>
                  </a:lnTo>
                  <a:lnTo>
                    <a:pt x="61" y="50"/>
                  </a:lnTo>
                  <a:lnTo>
                    <a:pt x="58" y="31"/>
                  </a:lnTo>
                  <a:lnTo>
                    <a:pt x="62" y="18"/>
                  </a:lnTo>
                  <a:close/>
                </a:path>
              </a:pathLst>
            </a:custGeom>
            <a:solidFill>
              <a:srgbClr val="DD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7" name="Freeform 83">
              <a:extLst>
                <a:ext uri="{FF2B5EF4-FFF2-40B4-BE49-F238E27FC236}">
                  <a16:creationId xmlns:a16="http://schemas.microsoft.com/office/drawing/2014/main" id="{C01BC741-1916-3C24-9EFE-932449792D7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4276" y="3584575"/>
              <a:ext cx="26988" cy="38100"/>
            </a:xfrm>
            <a:custGeom>
              <a:avLst/>
              <a:gdLst>
                <a:gd name="T0" fmla="*/ 17 w 17"/>
                <a:gd name="T1" fmla="*/ 16 h 24"/>
                <a:gd name="T2" fmla="*/ 14 w 17"/>
                <a:gd name="T3" fmla="*/ 23 h 24"/>
                <a:gd name="T4" fmla="*/ 5 w 17"/>
                <a:gd name="T5" fmla="*/ 24 h 24"/>
                <a:gd name="T6" fmla="*/ 0 w 17"/>
                <a:gd name="T7" fmla="*/ 18 h 24"/>
                <a:gd name="T8" fmla="*/ 0 w 17"/>
                <a:gd name="T9" fmla="*/ 11 h 24"/>
                <a:gd name="T10" fmla="*/ 2 w 17"/>
                <a:gd name="T11" fmla="*/ 5 h 24"/>
                <a:gd name="T12" fmla="*/ 4 w 17"/>
                <a:gd name="T13" fmla="*/ 1 h 24"/>
                <a:gd name="T14" fmla="*/ 7 w 17"/>
                <a:gd name="T15" fmla="*/ 0 h 24"/>
                <a:gd name="T16" fmla="*/ 15 w 17"/>
                <a:gd name="T17" fmla="*/ 2 h 24"/>
                <a:gd name="T18" fmla="*/ 17 w 17"/>
                <a:gd name="T19" fmla="*/ 10 h 24"/>
                <a:gd name="T20" fmla="*/ 17 w 17"/>
                <a:gd name="T21" fmla="*/ 16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7" h="24">
                  <a:moveTo>
                    <a:pt x="17" y="16"/>
                  </a:moveTo>
                  <a:lnTo>
                    <a:pt x="14" y="23"/>
                  </a:lnTo>
                  <a:lnTo>
                    <a:pt x="5" y="24"/>
                  </a:lnTo>
                  <a:lnTo>
                    <a:pt x="0" y="18"/>
                  </a:lnTo>
                  <a:lnTo>
                    <a:pt x="0" y="11"/>
                  </a:lnTo>
                  <a:lnTo>
                    <a:pt x="2" y="5"/>
                  </a:lnTo>
                  <a:lnTo>
                    <a:pt x="4" y="1"/>
                  </a:lnTo>
                  <a:lnTo>
                    <a:pt x="7" y="0"/>
                  </a:lnTo>
                  <a:lnTo>
                    <a:pt x="15" y="2"/>
                  </a:lnTo>
                  <a:lnTo>
                    <a:pt x="17" y="10"/>
                  </a:lnTo>
                  <a:lnTo>
                    <a:pt x="17" y="16"/>
                  </a:lnTo>
                  <a:close/>
                </a:path>
              </a:pathLst>
            </a:custGeom>
            <a:solidFill>
              <a:srgbClr val="B8FCF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8" name="Freeform 84">
              <a:extLst>
                <a:ext uri="{FF2B5EF4-FFF2-40B4-BE49-F238E27FC236}">
                  <a16:creationId xmlns:a16="http://schemas.microsoft.com/office/drawing/2014/main" id="{A1F6887F-6CBA-9A84-AFA1-B7A05B0B78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89463" y="3052763"/>
              <a:ext cx="274638" cy="336550"/>
            </a:xfrm>
            <a:custGeom>
              <a:avLst/>
              <a:gdLst>
                <a:gd name="T0" fmla="*/ 16 w 173"/>
                <a:gd name="T1" fmla="*/ 8 h 212"/>
                <a:gd name="T2" fmla="*/ 13 w 173"/>
                <a:gd name="T3" fmla="*/ 20 h 212"/>
                <a:gd name="T4" fmla="*/ 6 w 173"/>
                <a:gd name="T5" fmla="*/ 10 h 212"/>
                <a:gd name="T6" fmla="*/ 16 w 173"/>
                <a:gd name="T7" fmla="*/ 0 h 212"/>
                <a:gd name="T8" fmla="*/ 10 w 173"/>
                <a:gd name="T9" fmla="*/ 26 h 212"/>
                <a:gd name="T10" fmla="*/ 21 w 173"/>
                <a:gd name="T11" fmla="*/ 25 h 212"/>
                <a:gd name="T12" fmla="*/ 68 w 173"/>
                <a:gd name="T13" fmla="*/ 23 h 212"/>
                <a:gd name="T14" fmla="*/ 74 w 173"/>
                <a:gd name="T15" fmla="*/ 43 h 212"/>
                <a:gd name="T16" fmla="*/ 82 w 173"/>
                <a:gd name="T17" fmla="*/ 58 h 212"/>
                <a:gd name="T18" fmla="*/ 96 w 173"/>
                <a:gd name="T19" fmla="*/ 54 h 212"/>
                <a:gd name="T20" fmla="*/ 105 w 173"/>
                <a:gd name="T21" fmla="*/ 52 h 212"/>
                <a:gd name="T22" fmla="*/ 118 w 173"/>
                <a:gd name="T23" fmla="*/ 42 h 212"/>
                <a:gd name="T24" fmla="*/ 126 w 173"/>
                <a:gd name="T25" fmla="*/ 39 h 212"/>
                <a:gd name="T26" fmla="*/ 142 w 173"/>
                <a:gd name="T27" fmla="*/ 45 h 212"/>
                <a:gd name="T28" fmla="*/ 144 w 173"/>
                <a:gd name="T29" fmla="*/ 62 h 212"/>
                <a:gd name="T30" fmla="*/ 143 w 173"/>
                <a:gd name="T31" fmla="*/ 80 h 212"/>
                <a:gd name="T32" fmla="*/ 147 w 173"/>
                <a:gd name="T33" fmla="*/ 104 h 212"/>
                <a:gd name="T34" fmla="*/ 156 w 173"/>
                <a:gd name="T35" fmla="*/ 103 h 212"/>
                <a:gd name="T36" fmla="*/ 170 w 173"/>
                <a:gd name="T37" fmla="*/ 102 h 212"/>
                <a:gd name="T38" fmla="*/ 170 w 173"/>
                <a:gd name="T39" fmla="*/ 115 h 212"/>
                <a:gd name="T40" fmla="*/ 170 w 173"/>
                <a:gd name="T41" fmla="*/ 129 h 212"/>
                <a:gd name="T42" fmla="*/ 143 w 173"/>
                <a:gd name="T43" fmla="*/ 133 h 212"/>
                <a:gd name="T44" fmla="*/ 149 w 173"/>
                <a:gd name="T45" fmla="*/ 195 h 212"/>
                <a:gd name="T46" fmla="*/ 133 w 173"/>
                <a:gd name="T47" fmla="*/ 212 h 212"/>
                <a:gd name="T48" fmla="*/ 91 w 173"/>
                <a:gd name="T49" fmla="*/ 203 h 212"/>
                <a:gd name="T50" fmla="*/ 34 w 173"/>
                <a:gd name="T51" fmla="*/ 205 h 212"/>
                <a:gd name="T52" fmla="*/ 16 w 173"/>
                <a:gd name="T53" fmla="*/ 197 h 212"/>
                <a:gd name="T54" fmla="*/ 1 w 173"/>
                <a:gd name="T55" fmla="*/ 202 h 212"/>
                <a:gd name="T56" fmla="*/ 3 w 173"/>
                <a:gd name="T57" fmla="*/ 179 h 212"/>
                <a:gd name="T58" fmla="*/ 8 w 173"/>
                <a:gd name="T59" fmla="*/ 158 h 212"/>
                <a:gd name="T60" fmla="*/ 16 w 173"/>
                <a:gd name="T61" fmla="*/ 137 h 212"/>
                <a:gd name="T62" fmla="*/ 29 w 173"/>
                <a:gd name="T63" fmla="*/ 120 h 212"/>
                <a:gd name="T64" fmla="*/ 30 w 173"/>
                <a:gd name="T65" fmla="*/ 101 h 212"/>
                <a:gd name="T66" fmla="*/ 22 w 173"/>
                <a:gd name="T67" fmla="*/ 84 h 212"/>
                <a:gd name="T68" fmla="*/ 19 w 173"/>
                <a:gd name="T69" fmla="*/ 71 h 212"/>
                <a:gd name="T70" fmla="*/ 19 w 173"/>
                <a:gd name="T71" fmla="*/ 50 h 212"/>
                <a:gd name="T72" fmla="*/ 9 w 173"/>
                <a:gd name="T73" fmla="*/ 30 h 2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73" h="212">
                  <a:moveTo>
                    <a:pt x="21" y="6"/>
                  </a:moveTo>
                  <a:lnTo>
                    <a:pt x="16" y="8"/>
                  </a:lnTo>
                  <a:lnTo>
                    <a:pt x="13" y="12"/>
                  </a:lnTo>
                  <a:lnTo>
                    <a:pt x="13" y="20"/>
                  </a:lnTo>
                  <a:lnTo>
                    <a:pt x="9" y="21"/>
                  </a:lnTo>
                  <a:lnTo>
                    <a:pt x="6" y="10"/>
                  </a:lnTo>
                  <a:lnTo>
                    <a:pt x="10" y="3"/>
                  </a:lnTo>
                  <a:lnTo>
                    <a:pt x="16" y="0"/>
                  </a:lnTo>
                  <a:lnTo>
                    <a:pt x="21" y="6"/>
                  </a:lnTo>
                  <a:close/>
                  <a:moveTo>
                    <a:pt x="10" y="26"/>
                  </a:moveTo>
                  <a:lnTo>
                    <a:pt x="17" y="24"/>
                  </a:lnTo>
                  <a:lnTo>
                    <a:pt x="21" y="25"/>
                  </a:lnTo>
                  <a:lnTo>
                    <a:pt x="26" y="23"/>
                  </a:lnTo>
                  <a:lnTo>
                    <a:pt x="68" y="23"/>
                  </a:lnTo>
                  <a:lnTo>
                    <a:pt x="70" y="36"/>
                  </a:lnTo>
                  <a:lnTo>
                    <a:pt x="74" y="43"/>
                  </a:lnTo>
                  <a:lnTo>
                    <a:pt x="77" y="49"/>
                  </a:lnTo>
                  <a:lnTo>
                    <a:pt x="82" y="58"/>
                  </a:lnTo>
                  <a:lnTo>
                    <a:pt x="92" y="56"/>
                  </a:lnTo>
                  <a:lnTo>
                    <a:pt x="96" y="54"/>
                  </a:lnTo>
                  <a:lnTo>
                    <a:pt x="103" y="56"/>
                  </a:lnTo>
                  <a:lnTo>
                    <a:pt x="105" y="52"/>
                  </a:lnTo>
                  <a:lnTo>
                    <a:pt x="109" y="42"/>
                  </a:lnTo>
                  <a:lnTo>
                    <a:pt x="118" y="42"/>
                  </a:lnTo>
                  <a:lnTo>
                    <a:pt x="120" y="39"/>
                  </a:lnTo>
                  <a:lnTo>
                    <a:pt x="126" y="39"/>
                  </a:lnTo>
                  <a:lnTo>
                    <a:pt x="125" y="45"/>
                  </a:lnTo>
                  <a:lnTo>
                    <a:pt x="142" y="45"/>
                  </a:lnTo>
                  <a:lnTo>
                    <a:pt x="142" y="55"/>
                  </a:lnTo>
                  <a:lnTo>
                    <a:pt x="144" y="62"/>
                  </a:lnTo>
                  <a:lnTo>
                    <a:pt x="142" y="71"/>
                  </a:lnTo>
                  <a:lnTo>
                    <a:pt x="143" y="80"/>
                  </a:lnTo>
                  <a:lnTo>
                    <a:pt x="148" y="86"/>
                  </a:lnTo>
                  <a:lnTo>
                    <a:pt x="147" y="104"/>
                  </a:lnTo>
                  <a:lnTo>
                    <a:pt x="149" y="103"/>
                  </a:lnTo>
                  <a:lnTo>
                    <a:pt x="156" y="103"/>
                  </a:lnTo>
                  <a:lnTo>
                    <a:pt x="164" y="102"/>
                  </a:lnTo>
                  <a:lnTo>
                    <a:pt x="170" y="102"/>
                  </a:lnTo>
                  <a:lnTo>
                    <a:pt x="172" y="107"/>
                  </a:lnTo>
                  <a:lnTo>
                    <a:pt x="170" y="115"/>
                  </a:lnTo>
                  <a:lnTo>
                    <a:pt x="173" y="123"/>
                  </a:lnTo>
                  <a:lnTo>
                    <a:pt x="170" y="129"/>
                  </a:lnTo>
                  <a:lnTo>
                    <a:pt x="172" y="133"/>
                  </a:lnTo>
                  <a:lnTo>
                    <a:pt x="143" y="133"/>
                  </a:lnTo>
                  <a:lnTo>
                    <a:pt x="140" y="184"/>
                  </a:lnTo>
                  <a:lnTo>
                    <a:pt x="149" y="195"/>
                  </a:lnTo>
                  <a:lnTo>
                    <a:pt x="159" y="206"/>
                  </a:lnTo>
                  <a:lnTo>
                    <a:pt x="133" y="212"/>
                  </a:lnTo>
                  <a:lnTo>
                    <a:pt x="100" y="211"/>
                  </a:lnTo>
                  <a:lnTo>
                    <a:pt x="91" y="203"/>
                  </a:lnTo>
                  <a:lnTo>
                    <a:pt x="35" y="203"/>
                  </a:lnTo>
                  <a:lnTo>
                    <a:pt x="34" y="205"/>
                  </a:lnTo>
                  <a:lnTo>
                    <a:pt x="25" y="197"/>
                  </a:lnTo>
                  <a:lnTo>
                    <a:pt x="16" y="197"/>
                  </a:lnTo>
                  <a:lnTo>
                    <a:pt x="8" y="199"/>
                  </a:lnTo>
                  <a:lnTo>
                    <a:pt x="1" y="202"/>
                  </a:lnTo>
                  <a:lnTo>
                    <a:pt x="0" y="194"/>
                  </a:lnTo>
                  <a:lnTo>
                    <a:pt x="3" y="179"/>
                  </a:lnTo>
                  <a:lnTo>
                    <a:pt x="8" y="164"/>
                  </a:lnTo>
                  <a:lnTo>
                    <a:pt x="8" y="158"/>
                  </a:lnTo>
                  <a:lnTo>
                    <a:pt x="12" y="143"/>
                  </a:lnTo>
                  <a:lnTo>
                    <a:pt x="16" y="137"/>
                  </a:lnTo>
                  <a:lnTo>
                    <a:pt x="23" y="128"/>
                  </a:lnTo>
                  <a:lnTo>
                    <a:pt x="29" y="120"/>
                  </a:lnTo>
                  <a:lnTo>
                    <a:pt x="30" y="108"/>
                  </a:lnTo>
                  <a:lnTo>
                    <a:pt x="30" y="101"/>
                  </a:lnTo>
                  <a:lnTo>
                    <a:pt x="26" y="94"/>
                  </a:lnTo>
                  <a:lnTo>
                    <a:pt x="22" y="84"/>
                  </a:lnTo>
                  <a:lnTo>
                    <a:pt x="18" y="75"/>
                  </a:lnTo>
                  <a:lnTo>
                    <a:pt x="19" y="71"/>
                  </a:lnTo>
                  <a:lnTo>
                    <a:pt x="23" y="65"/>
                  </a:lnTo>
                  <a:lnTo>
                    <a:pt x="19" y="50"/>
                  </a:lnTo>
                  <a:lnTo>
                    <a:pt x="17" y="39"/>
                  </a:lnTo>
                  <a:lnTo>
                    <a:pt x="9" y="30"/>
                  </a:lnTo>
                  <a:lnTo>
                    <a:pt x="10" y="26"/>
                  </a:lnTo>
                  <a:close/>
                </a:path>
              </a:pathLst>
            </a:custGeom>
            <a:solidFill>
              <a:srgbClr val="FCE2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9" name="Freeform 85">
              <a:extLst>
                <a:ext uri="{FF2B5EF4-FFF2-40B4-BE49-F238E27FC236}">
                  <a16:creationId xmlns:a16="http://schemas.microsoft.com/office/drawing/2014/main" id="{BB1F5CF3-9331-0A29-4DED-7E2A8921F5C7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5226" y="3001963"/>
              <a:ext cx="39688" cy="53975"/>
            </a:xfrm>
            <a:custGeom>
              <a:avLst/>
              <a:gdLst>
                <a:gd name="T0" fmla="*/ 21 w 25"/>
                <a:gd name="T1" fmla="*/ 1 h 34"/>
                <a:gd name="T2" fmla="*/ 21 w 25"/>
                <a:gd name="T3" fmla="*/ 8 h 34"/>
                <a:gd name="T4" fmla="*/ 25 w 25"/>
                <a:gd name="T5" fmla="*/ 9 h 34"/>
                <a:gd name="T6" fmla="*/ 25 w 25"/>
                <a:gd name="T7" fmla="*/ 16 h 34"/>
                <a:gd name="T8" fmla="*/ 21 w 25"/>
                <a:gd name="T9" fmla="*/ 18 h 34"/>
                <a:gd name="T10" fmla="*/ 14 w 25"/>
                <a:gd name="T11" fmla="*/ 27 h 34"/>
                <a:gd name="T12" fmla="*/ 10 w 25"/>
                <a:gd name="T13" fmla="*/ 32 h 34"/>
                <a:gd name="T14" fmla="*/ 5 w 25"/>
                <a:gd name="T15" fmla="*/ 34 h 34"/>
                <a:gd name="T16" fmla="*/ 4 w 25"/>
                <a:gd name="T17" fmla="*/ 14 h 34"/>
                <a:gd name="T18" fmla="*/ 0 w 25"/>
                <a:gd name="T19" fmla="*/ 8 h 34"/>
                <a:gd name="T20" fmla="*/ 9 w 25"/>
                <a:gd name="T21" fmla="*/ 9 h 34"/>
                <a:gd name="T22" fmla="*/ 14 w 25"/>
                <a:gd name="T23" fmla="*/ 0 h 34"/>
                <a:gd name="T24" fmla="*/ 21 w 25"/>
                <a:gd name="T25" fmla="*/ 1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5" h="34">
                  <a:moveTo>
                    <a:pt x="21" y="1"/>
                  </a:moveTo>
                  <a:lnTo>
                    <a:pt x="21" y="8"/>
                  </a:lnTo>
                  <a:lnTo>
                    <a:pt x="25" y="9"/>
                  </a:lnTo>
                  <a:lnTo>
                    <a:pt x="25" y="16"/>
                  </a:lnTo>
                  <a:lnTo>
                    <a:pt x="21" y="18"/>
                  </a:lnTo>
                  <a:lnTo>
                    <a:pt x="14" y="27"/>
                  </a:lnTo>
                  <a:lnTo>
                    <a:pt x="10" y="32"/>
                  </a:lnTo>
                  <a:lnTo>
                    <a:pt x="5" y="34"/>
                  </a:lnTo>
                  <a:lnTo>
                    <a:pt x="4" y="14"/>
                  </a:lnTo>
                  <a:lnTo>
                    <a:pt x="0" y="8"/>
                  </a:lnTo>
                  <a:lnTo>
                    <a:pt x="9" y="9"/>
                  </a:lnTo>
                  <a:lnTo>
                    <a:pt x="14" y="0"/>
                  </a:lnTo>
                  <a:lnTo>
                    <a:pt x="21" y="1"/>
                  </a:lnTo>
                  <a:close/>
                </a:path>
              </a:pathLst>
            </a:custGeom>
            <a:solidFill>
              <a:srgbClr val="F0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0" name="Freeform 86">
              <a:extLst>
                <a:ext uri="{FF2B5EF4-FFF2-40B4-BE49-F238E27FC236}">
                  <a16:creationId xmlns:a16="http://schemas.microsoft.com/office/drawing/2014/main" id="{A290C816-5D53-6548-C27E-CCC5371B97A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7776" y="2109788"/>
              <a:ext cx="30163" cy="95250"/>
            </a:xfrm>
            <a:custGeom>
              <a:avLst/>
              <a:gdLst>
                <a:gd name="T0" fmla="*/ 18 w 19"/>
                <a:gd name="T1" fmla="*/ 8 h 60"/>
                <a:gd name="T2" fmla="*/ 16 w 19"/>
                <a:gd name="T3" fmla="*/ 13 h 60"/>
                <a:gd name="T4" fmla="*/ 10 w 19"/>
                <a:gd name="T5" fmla="*/ 12 h 60"/>
                <a:gd name="T6" fmla="*/ 9 w 19"/>
                <a:gd name="T7" fmla="*/ 22 h 60"/>
                <a:gd name="T8" fmla="*/ 13 w 19"/>
                <a:gd name="T9" fmla="*/ 24 h 60"/>
                <a:gd name="T10" fmla="*/ 9 w 19"/>
                <a:gd name="T11" fmla="*/ 26 h 60"/>
                <a:gd name="T12" fmla="*/ 9 w 19"/>
                <a:gd name="T13" fmla="*/ 30 h 60"/>
                <a:gd name="T14" fmla="*/ 16 w 19"/>
                <a:gd name="T15" fmla="*/ 29 h 60"/>
                <a:gd name="T16" fmla="*/ 17 w 19"/>
                <a:gd name="T17" fmla="*/ 35 h 60"/>
                <a:gd name="T18" fmla="*/ 12 w 19"/>
                <a:gd name="T19" fmla="*/ 60 h 60"/>
                <a:gd name="T20" fmla="*/ 10 w 19"/>
                <a:gd name="T21" fmla="*/ 56 h 60"/>
                <a:gd name="T22" fmla="*/ 0 w 19"/>
                <a:gd name="T23" fmla="*/ 33 h 60"/>
                <a:gd name="T24" fmla="*/ 4 w 19"/>
                <a:gd name="T25" fmla="*/ 28 h 60"/>
                <a:gd name="T26" fmla="*/ 3 w 19"/>
                <a:gd name="T27" fmla="*/ 26 h 60"/>
                <a:gd name="T28" fmla="*/ 5 w 19"/>
                <a:gd name="T29" fmla="*/ 19 h 60"/>
                <a:gd name="T30" fmla="*/ 8 w 19"/>
                <a:gd name="T31" fmla="*/ 8 h 60"/>
                <a:gd name="T32" fmla="*/ 9 w 19"/>
                <a:gd name="T33" fmla="*/ 4 h 60"/>
                <a:gd name="T34" fmla="*/ 14 w 19"/>
                <a:gd name="T35" fmla="*/ 4 h 60"/>
                <a:gd name="T36" fmla="*/ 14 w 19"/>
                <a:gd name="T37" fmla="*/ 0 h 60"/>
                <a:gd name="T38" fmla="*/ 18 w 19"/>
                <a:gd name="T39" fmla="*/ 0 h 60"/>
                <a:gd name="T40" fmla="*/ 19 w 19"/>
                <a:gd name="T41" fmla="*/ 7 h 60"/>
                <a:gd name="T42" fmla="*/ 18 w 19"/>
                <a:gd name="T43" fmla="*/ 8 h 60"/>
                <a:gd name="T44" fmla="*/ 18 w 19"/>
                <a:gd name="T45" fmla="*/ 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9" h="60">
                  <a:moveTo>
                    <a:pt x="18" y="8"/>
                  </a:moveTo>
                  <a:lnTo>
                    <a:pt x="16" y="13"/>
                  </a:lnTo>
                  <a:lnTo>
                    <a:pt x="10" y="12"/>
                  </a:lnTo>
                  <a:lnTo>
                    <a:pt x="9" y="22"/>
                  </a:lnTo>
                  <a:lnTo>
                    <a:pt x="13" y="24"/>
                  </a:lnTo>
                  <a:lnTo>
                    <a:pt x="9" y="26"/>
                  </a:lnTo>
                  <a:lnTo>
                    <a:pt x="9" y="30"/>
                  </a:lnTo>
                  <a:lnTo>
                    <a:pt x="16" y="29"/>
                  </a:lnTo>
                  <a:lnTo>
                    <a:pt x="17" y="35"/>
                  </a:lnTo>
                  <a:lnTo>
                    <a:pt x="12" y="60"/>
                  </a:lnTo>
                  <a:lnTo>
                    <a:pt x="10" y="56"/>
                  </a:lnTo>
                  <a:lnTo>
                    <a:pt x="0" y="33"/>
                  </a:lnTo>
                  <a:lnTo>
                    <a:pt x="4" y="28"/>
                  </a:lnTo>
                  <a:lnTo>
                    <a:pt x="3" y="26"/>
                  </a:lnTo>
                  <a:lnTo>
                    <a:pt x="5" y="19"/>
                  </a:lnTo>
                  <a:lnTo>
                    <a:pt x="8" y="8"/>
                  </a:lnTo>
                  <a:lnTo>
                    <a:pt x="9" y="4"/>
                  </a:lnTo>
                  <a:lnTo>
                    <a:pt x="14" y="4"/>
                  </a:lnTo>
                  <a:lnTo>
                    <a:pt x="14" y="0"/>
                  </a:lnTo>
                  <a:lnTo>
                    <a:pt x="18" y="0"/>
                  </a:lnTo>
                  <a:lnTo>
                    <a:pt x="19" y="7"/>
                  </a:lnTo>
                  <a:lnTo>
                    <a:pt x="18" y="8"/>
                  </a:lnTo>
                  <a:lnTo>
                    <a:pt x="18" y="8"/>
                  </a:lnTo>
                  <a:close/>
                </a:path>
              </a:pathLst>
            </a:custGeom>
            <a:solidFill>
              <a:srgbClr val="FCD7E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1" name="Freeform 87">
              <a:extLst>
                <a:ext uri="{FF2B5EF4-FFF2-40B4-BE49-F238E27FC236}">
                  <a16:creationId xmlns:a16="http://schemas.microsoft.com/office/drawing/2014/main" id="{EA5F0BA7-187E-6858-410E-CC7E637B063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2063" y="2074863"/>
              <a:ext cx="26988" cy="41275"/>
            </a:xfrm>
            <a:custGeom>
              <a:avLst/>
              <a:gdLst>
                <a:gd name="T0" fmla="*/ 9 w 17"/>
                <a:gd name="T1" fmla="*/ 22 h 26"/>
                <a:gd name="T2" fmla="*/ 5 w 17"/>
                <a:gd name="T3" fmla="*/ 22 h 26"/>
                <a:gd name="T4" fmla="*/ 5 w 17"/>
                <a:gd name="T5" fmla="*/ 26 h 26"/>
                <a:gd name="T6" fmla="*/ 0 w 17"/>
                <a:gd name="T7" fmla="*/ 26 h 26"/>
                <a:gd name="T8" fmla="*/ 4 w 17"/>
                <a:gd name="T9" fmla="*/ 12 h 26"/>
                <a:gd name="T10" fmla="*/ 9 w 17"/>
                <a:gd name="T11" fmla="*/ 0 h 26"/>
                <a:gd name="T12" fmla="*/ 16 w 17"/>
                <a:gd name="T13" fmla="*/ 2 h 26"/>
                <a:gd name="T14" fmla="*/ 17 w 17"/>
                <a:gd name="T15" fmla="*/ 8 h 26"/>
                <a:gd name="T16" fmla="*/ 12 w 17"/>
                <a:gd name="T17" fmla="*/ 13 h 26"/>
                <a:gd name="T18" fmla="*/ 9 w 17"/>
                <a:gd name="T19" fmla="*/ 22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17" h="26">
                  <a:moveTo>
                    <a:pt x="9" y="22"/>
                  </a:moveTo>
                  <a:lnTo>
                    <a:pt x="5" y="22"/>
                  </a:lnTo>
                  <a:lnTo>
                    <a:pt x="5" y="26"/>
                  </a:lnTo>
                  <a:lnTo>
                    <a:pt x="0" y="26"/>
                  </a:lnTo>
                  <a:lnTo>
                    <a:pt x="4" y="12"/>
                  </a:lnTo>
                  <a:lnTo>
                    <a:pt x="9" y="0"/>
                  </a:lnTo>
                  <a:lnTo>
                    <a:pt x="16" y="2"/>
                  </a:lnTo>
                  <a:lnTo>
                    <a:pt x="17" y="8"/>
                  </a:lnTo>
                  <a:lnTo>
                    <a:pt x="12" y="13"/>
                  </a:lnTo>
                  <a:lnTo>
                    <a:pt x="9" y="22"/>
                  </a:lnTo>
                  <a:close/>
                </a:path>
              </a:pathLst>
            </a:custGeom>
            <a:solidFill>
              <a:srgbClr val="F3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2" name="Freeform 88">
              <a:extLst>
                <a:ext uri="{FF2B5EF4-FFF2-40B4-BE49-F238E27FC236}">
                  <a16:creationId xmlns:a16="http://schemas.microsoft.com/office/drawing/2014/main" id="{32BB68F5-7092-3640-6422-A474B0B59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0501" y="3243263"/>
              <a:ext cx="168275" cy="338138"/>
            </a:xfrm>
            <a:custGeom>
              <a:avLst/>
              <a:gdLst>
                <a:gd name="T0" fmla="*/ 95 w 106"/>
                <a:gd name="T1" fmla="*/ 7 h 213"/>
                <a:gd name="T2" fmla="*/ 99 w 106"/>
                <a:gd name="T3" fmla="*/ 13 h 213"/>
                <a:gd name="T4" fmla="*/ 101 w 106"/>
                <a:gd name="T5" fmla="*/ 23 h 213"/>
                <a:gd name="T6" fmla="*/ 102 w 106"/>
                <a:gd name="T7" fmla="*/ 43 h 213"/>
                <a:gd name="T8" fmla="*/ 106 w 106"/>
                <a:gd name="T9" fmla="*/ 49 h 213"/>
                <a:gd name="T10" fmla="*/ 104 w 106"/>
                <a:gd name="T11" fmla="*/ 57 h 213"/>
                <a:gd name="T12" fmla="*/ 101 w 106"/>
                <a:gd name="T13" fmla="*/ 62 h 213"/>
                <a:gd name="T14" fmla="*/ 97 w 106"/>
                <a:gd name="T15" fmla="*/ 53 h 213"/>
                <a:gd name="T16" fmla="*/ 95 w 106"/>
                <a:gd name="T17" fmla="*/ 57 h 213"/>
                <a:gd name="T18" fmla="*/ 96 w 106"/>
                <a:gd name="T19" fmla="*/ 70 h 213"/>
                <a:gd name="T20" fmla="*/ 95 w 106"/>
                <a:gd name="T21" fmla="*/ 75 h 213"/>
                <a:gd name="T22" fmla="*/ 91 w 106"/>
                <a:gd name="T23" fmla="*/ 79 h 213"/>
                <a:gd name="T24" fmla="*/ 88 w 106"/>
                <a:gd name="T25" fmla="*/ 94 h 213"/>
                <a:gd name="T26" fmla="*/ 82 w 106"/>
                <a:gd name="T27" fmla="*/ 111 h 213"/>
                <a:gd name="T28" fmla="*/ 74 w 106"/>
                <a:gd name="T29" fmla="*/ 134 h 213"/>
                <a:gd name="T30" fmla="*/ 63 w 106"/>
                <a:gd name="T31" fmla="*/ 164 h 213"/>
                <a:gd name="T32" fmla="*/ 56 w 106"/>
                <a:gd name="T33" fmla="*/ 185 h 213"/>
                <a:gd name="T34" fmla="*/ 48 w 106"/>
                <a:gd name="T35" fmla="*/ 203 h 213"/>
                <a:gd name="T36" fmla="*/ 37 w 106"/>
                <a:gd name="T37" fmla="*/ 207 h 213"/>
                <a:gd name="T38" fmla="*/ 24 w 106"/>
                <a:gd name="T39" fmla="*/ 213 h 213"/>
                <a:gd name="T40" fmla="*/ 17 w 106"/>
                <a:gd name="T41" fmla="*/ 209 h 213"/>
                <a:gd name="T42" fmla="*/ 8 w 106"/>
                <a:gd name="T43" fmla="*/ 203 h 213"/>
                <a:gd name="T44" fmla="*/ 4 w 106"/>
                <a:gd name="T45" fmla="*/ 196 h 213"/>
                <a:gd name="T46" fmla="*/ 4 w 106"/>
                <a:gd name="T47" fmla="*/ 182 h 213"/>
                <a:gd name="T48" fmla="*/ 0 w 106"/>
                <a:gd name="T49" fmla="*/ 170 h 213"/>
                <a:gd name="T50" fmla="*/ 0 w 106"/>
                <a:gd name="T51" fmla="*/ 157 h 213"/>
                <a:gd name="T52" fmla="*/ 4 w 106"/>
                <a:gd name="T53" fmla="*/ 146 h 213"/>
                <a:gd name="T54" fmla="*/ 10 w 106"/>
                <a:gd name="T55" fmla="*/ 143 h 213"/>
                <a:gd name="T56" fmla="*/ 10 w 106"/>
                <a:gd name="T57" fmla="*/ 139 h 213"/>
                <a:gd name="T58" fmla="*/ 17 w 106"/>
                <a:gd name="T59" fmla="*/ 126 h 213"/>
                <a:gd name="T60" fmla="*/ 18 w 106"/>
                <a:gd name="T61" fmla="*/ 116 h 213"/>
                <a:gd name="T62" fmla="*/ 15 w 106"/>
                <a:gd name="T63" fmla="*/ 108 h 213"/>
                <a:gd name="T64" fmla="*/ 15 w 106"/>
                <a:gd name="T65" fmla="*/ 99 h 213"/>
                <a:gd name="T66" fmla="*/ 15 w 106"/>
                <a:gd name="T67" fmla="*/ 85 h 213"/>
                <a:gd name="T68" fmla="*/ 19 w 106"/>
                <a:gd name="T69" fmla="*/ 75 h 213"/>
                <a:gd name="T70" fmla="*/ 22 w 106"/>
                <a:gd name="T71" fmla="*/ 66 h 213"/>
                <a:gd name="T72" fmla="*/ 28 w 106"/>
                <a:gd name="T73" fmla="*/ 65 h 213"/>
                <a:gd name="T74" fmla="*/ 37 w 106"/>
                <a:gd name="T75" fmla="*/ 62 h 213"/>
                <a:gd name="T76" fmla="*/ 43 w 106"/>
                <a:gd name="T77" fmla="*/ 59 h 213"/>
                <a:gd name="T78" fmla="*/ 48 w 106"/>
                <a:gd name="T79" fmla="*/ 59 h 213"/>
                <a:gd name="T80" fmla="*/ 56 w 106"/>
                <a:gd name="T81" fmla="*/ 49 h 213"/>
                <a:gd name="T82" fmla="*/ 69 w 106"/>
                <a:gd name="T83" fmla="*/ 40 h 213"/>
                <a:gd name="T84" fmla="*/ 73 w 106"/>
                <a:gd name="T85" fmla="*/ 33 h 213"/>
                <a:gd name="T86" fmla="*/ 71 w 106"/>
                <a:gd name="T87" fmla="*/ 26 h 213"/>
                <a:gd name="T88" fmla="*/ 78 w 106"/>
                <a:gd name="T89" fmla="*/ 27 h 213"/>
                <a:gd name="T90" fmla="*/ 84 w 106"/>
                <a:gd name="T91" fmla="*/ 16 h 213"/>
                <a:gd name="T92" fmla="*/ 86 w 106"/>
                <a:gd name="T93" fmla="*/ 8 h 213"/>
                <a:gd name="T94" fmla="*/ 91 w 106"/>
                <a:gd name="T95" fmla="*/ 0 h 213"/>
                <a:gd name="T96" fmla="*/ 95 w 106"/>
                <a:gd name="T97" fmla="*/ 7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06" h="213">
                  <a:moveTo>
                    <a:pt x="95" y="7"/>
                  </a:moveTo>
                  <a:lnTo>
                    <a:pt x="99" y="13"/>
                  </a:lnTo>
                  <a:lnTo>
                    <a:pt x="101" y="23"/>
                  </a:lnTo>
                  <a:lnTo>
                    <a:pt x="102" y="43"/>
                  </a:lnTo>
                  <a:lnTo>
                    <a:pt x="106" y="49"/>
                  </a:lnTo>
                  <a:lnTo>
                    <a:pt x="104" y="57"/>
                  </a:lnTo>
                  <a:lnTo>
                    <a:pt x="101" y="62"/>
                  </a:lnTo>
                  <a:lnTo>
                    <a:pt x="97" y="53"/>
                  </a:lnTo>
                  <a:lnTo>
                    <a:pt x="95" y="57"/>
                  </a:lnTo>
                  <a:lnTo>
                    <a:pt x="96" y="70"/>
                  </a:lnTo>
                  <a:lnTo>
                    <a:pt x="95" y="75"/>
                  </a:lnTo>
                  <a:lnTo>
                    <a:pt x="91" y="79"/>
                  </a:lnTo>
                  <a:lnTo>
                    <a:pt x="88" y="94"/>
                  </a:lnTo>
                  <a:lnTo>
                    <a:pt x="82" y="111"/>
                  </a:lnTo>
                  <a:lnTo>
                    <a:pt x="74" y="134"/>
                  </a:lnTo>
                  <a:lnTo>
                    <a:pt x="63" y="164"/>
                  </a:lnTo>
                  <a:lnTo>
                    <a:pt x="56" y="185"/>
                  </a:lnTo>
                  <a:lnTo>
                    <a:pt x="48" y="203"/>
                  </a:lnTo>
                  <a:lnTo>
                    <a:pt x="37" y="207"/>
                  </a:lnTo>
                  <a:lnTo>
                    <a:pt x="24" y="213"/>
                  </a:lnTo>
                  <a:lnTo>
                    <a:pt x="17" y="209"/>
                  </a:lnTo>
                  <a:lnTo>
                    <a:pt x="8" y="203"/>
                  </a:lnTo>
                  <a:lnTo>
                    <a:pt x="4" y="196"/>
                  </a:lnTo>
                  <a:lnTo>
                    <a:pt x="4" y="182"/>
                  </a:lnTo>
                  <a:lnTo>
                    <a:pt x="0" y="170"/>
                  </a:lnTo>
                  <a:lnTo>
                    <a:pt x="0" y="157"/>
                  </a:lnTo>
                  <a:lnTo>
                    <a:pt x="4" y="146"/>
                  </a:lnTo>
                  <a:lnTo>
                    <a:pt x="10" y="143"/>
                  </a:lnTo>
                  <a:lnTo>
                    <a:pt x="10" y="139"/>
                  </a:lnTo>
                  <a:lnTo>
                    <a:pt x="17" y="126"/>
                  </a:lnTo>
                  <a:lnTo>
                    <a:pt x="18" y="116"/>
                  </a:lnTo>
                  <a:lnTo>
                    <a:pt x="15" y="108"/>
                  </a:lnTo>
                  <a:lnTo>
                    <a:pt x="15" y="99"/>
                  </a:lnTo>
                  <a:lnTo>
                    <a:pt x="15" y="85"/>
                  </a:lnTo>
                  <a:lnTo>
                    <a:pt x="19" y="75"/>
                  </a:lnTo>
                  <a:lnTo>
                    <a:pt x="22" y="66"/>
                  </a:lnTo>
                  <a:lnTo>
                    <a:pt x="28" y="65"/>
                  </a:lnTo>
                  <a:lnTo>
                    <a:pt x="37" y="62"/>
                  </a:lnTo>
                  <a:lnTo>
                    <a:pt x="43" y="59"/>
                  </a:lnTo>
                  <a:lnTo>
                    <a:pt x="48" y="59"/>
                  </a:lnTo>
                  <a:lnTo>
                    <a:pt x="56" y="49"/>
                  </a:lnTo>
                  <a:lnTo>
                    <a:pt x="69" y="40"/>
                  </a:lnTo>
                  <a:lnTo>
                    <a:pt x="73" y="33"/>
                  </a:lnTo>
                  <a:lnTo>
                    <a:pt x="71" y="26"/>
                  </a:lnTo>
                  <a:lnTo>
                    <a:pt x="78" y="27"/>
                  </a:lnTo>
                  <a:lnTo>
                    <a:pt x="84" y="16"/>
                  </a:lnTo>
                  <a:lnTo>
                    <a:pt x="86" y="8"/>
                  </a:lnTo>
                  <a:lnTo>
                    <a:pt x="91" y="0"/>
                  </a:lnTo>
                  <a:lnTo>
                    <a:pt x="95" y="7"/>
                  </a:lnTo>
                  <a:close/>
                </a:path>
              </a:pathLst>
            </a:custGeom>
            <a:solidFill>
              <a:srgbClr val="C0FCD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3" name="Freeform 89">
              <a:extLst>
                <a:ext uri="{FF2B5EF4-FFF2-40B4-BE49-F238E27FC236}">
                  <a16:creationId xmlns:a16="http://schemas.microsoft.com/office/drawing/2014/main" id="{54709A13-0384-1ACD-F6E2-1308CFAE30D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2063" y="2128838"/>
              <a:ext cx="12700" cy="28575"/>
            </a:xfrm>
            <a:custGeom>
              <a:avLst/>
              <a:gdLst>
                <a:gd name="T0" fmla="*/ 7 w 8"/>
                <a:gd name="T1" fmla="*/ 17 h 18"/>
                <a:gd name="T2" fmla="*/ 0 w 8"/>
                <a:gd name="T3" fmla="*/ 18 h 18"/>
                <a:gd name="T4" fmla="*/ 0 w 8"/>
                <a:gd name="T5" fmla="*/ 14 h 18"/>
                <a:gd name="T6" fmla="*/ 4 w 8"/>
                <a:gd name="T7" fmla="*/ 12 h 18"/>
                <a:gd name="T8" fmla="*/ 0 w 8"/>
                <a:gd name="T9" fmla="*/ 10 h 18"/>
                <a:gd name="T10" fmla="*/ 1 w 8"/>
                <a:gd name="T11" fmla="*/ 0 h 18"/>
                <a:gd name="T12" fmla="*/ 7 w 8"/>
                <a:gd name="T13" fmla="*/ 1 h 18"/>
                <a:gd name="T14" fmla="*/ 8 w 8"/>
                <a:gd name="T15" fmla="*/ 12 h 18"/>
                <a:gd name="T16" fmla="*/ 7 w 8"/>
                <a:gd name="T17" fmla="*/ 17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8" h="18">
                  <a:moveTo>
                    <a:pt x="7" y="17"/>
                  </a:moveTo>
                  <a:lnTo>
                    <a:pt x="0" y="18"/>
                  </a:lnTo>
                  <a:lnTo>
                    <a:pt x="0" y="14"/>
                  </a:lnTo>
                  <a:lnTo>
                    <a:pt x="4" y="12"/>
                  </a:lnTo>
                  <a:lnTo>
                    <a:pt x="0" y="10"/>
                  </a:lnTo>
                  <a:lnTo>
                    <a:pt x="1" y="0"/>
                  </a:lnTo>
                  <a:lnTo>
                    <a:pt x="7" y="1"/>
                  </a:lnTo>
                  <a:lnTo>
                    <a:pt x="8" y="12"/>
                  </a:lnTo>
                  <a:lnTo>
                    <a:pt x="7" y="17"/>
                  </a:lnTo>
                  <a:close/>
                </a:path>
              </a:pathLst>
            </a:custGeom>
            <a:solidFill>
              <a:srgbClr val="E4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4" name="Freeform 90">
              <a:extLst>
                <a:ext uri="{FF2B5EF4-FFF2-40B4-BE49-F238E27FC236}">
                  <a16:creationId xmlns:a16="http://schemas.microsoft.com/office/drawing/2014/main" id="{D421B79B-1D8B-A526-8271-D572703753B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595563"/>
              <a:ext cx="65088" cy="19050"/>
            </a:xfrm>
            <a:custGeom>
              <a:avLst/>
              <a:gdLst>
                <a:gd name="T0" fmla="*/ 1 w 41"/>
                <a:gd name="T1" fmla="*/ 5 h 12"/>
                <a:gd name="T2" fmla="*/ 17 w 41"/>
                <a:gd name="T3" fmla="*/ 4 h 12"/>
                <a:gd name="T4" fmla="*/ 20 w 41"/>
                <a:gd name="T5" fmla="*/ 0 h 12"/>
                <a:gd name="T6" fmla="*/ 24 w 41"/>
                <a:gd name="T7" fmla="*/ 0 h 12"/>
                <a:gd name="T8" fmla="*/ 30 w 41"/>
                <a:gd name="T9" fmla="*/ 4 h 12"/>
                <a:gd name="T10" fmla="*/ 33 w 41"/>
                <a:gd name="T11" fmla="*/ 4 h 12"/>
                <a:gd name="T12" fmla="*/ 39 w 41"/>
                <a:gd name="T13" fmla="*/ 1 h 12"/>
                <a:gd name="T14" fmla="*/ 41 w 41"/>
                <a:gd name="T15" fmla="*/ 6 h 12"/>
                <a:gd name="T16" fmla="*/ 35 w 41"/>
                <a:gd name="T17" fmla="*/ 10 h 12"/>
                <a:gd name="T18" fmla="*/ 28 w 41"/>
                <a:gd name="T19" fmla="*/ 9 h 12"/>
                <a:gd name="T20" fmla="*/ 24 w 41"/>
                <a:gd name="T21" fmla="*/ 6 h 12"/>
                <a:gd name="T22" fmla="*/ 19 w 41"/>
                <a:gd name="T23" fmla="*/ 10 h 12"/>
                <a:gd name="T24" fmla="*/ 17 w 41"/>
                <a:gd name="T25" fmla="*/ 10 h 12"/>
                <a:gd name="T26" fmla="*/ 13 w 41"/>
                <a:gd name="T27" fmla="*/ 12 h 12"/>
                <a:gd name="T28" fmla="*/ 0 w 41"/>
                <a:gd name="T29" fmla="*/ 12 h 12"/>
                <a:gd name="T30" fmla="*/ 1 w 41"/>
                <a:gd name="T31" fmla="*/ 5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1" h="12">
                  <a:moveTo>
                    <a:pt x="1" y="5"/>
                  </a:moveTo>
                  <a:lnTo>
                    <a:pt x="17" y="4"/>
                  </a:lnTo>
                  <a:lnTo>
                    <a:pt x="20" y="0"/>
                  </a:lnTo>
                  <a:lnTo>
                    <a:pt x="24" y="0"/>
                  </a:lnTo>
                  <a:lnTo>
                    <a:pt x="30" y="4"/>
                  </a:lnTo>
                  <a:lnTo>
                    <a:pt x="33" y="4"/>
                  </a:lnTo>
                  <a:lnTo>
                    <a:pt x="39" y="1"/>
                  </a:lnTo>
                  <a:lnTo>
                    <a:pt x="41" y="6"/>
                  </a:lnTo>
                  <a:lnTo>
                    <a:pt x="35" y="10"/>
                  </a:lnTo>
                  <a:lnTo>
                    <a:pt x="28" y="9"/>
                  </a:lnTo>
                  <a:lnTo>
                    <a:pt x="24" y="6"/>
                  </a:lnTo>
                  <a:lnTo>
                    <a:pt x="19" y="10"/>
                  </a:lnTo>
                  <a:lnTo>
                    <a:pt x="17" y="10"/>
                  </a:lnTo>
                  <a:lnTo>
                    <a:pt x="13" y="12"/>
                  </a:lnTo>
                  <a:lnTo>
                    <a:pt x="0" y="12"/>
                  </a:lnTo>
                  <a:lnTo>
                    <a:pt x="1" y="5"/>
                  </a:lnTo>
                  <a:close/>
                </a:path>
              </a:pathLst>
            </a:custGeom>
            <a:solidFill>
              <a:srgbClr val="FCF7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5" name="Freeform 91">
              <a:extLst>
                <a:ext uri="{FF2B5EF4-FFF2-40B4-BE49-F238E27FC236}">
                  <a16:creationId xmlns:a16="http://schemas.microsoft.com/office/drawing/2014/main" id="{3BCBB741-1E19-CC20-3CAA-7A140EFC9ED7}"/>
                </a:ext>
              </a:extLst>
            </p:cNvPr>
            <p:cNvSpPr>
              <a:spLocks/>
            </p:cNvSpPr>
            <p:nvPr/>
          </p:nvSpPr>
          <p:spPr bwMode="auto">
            <a:xfrm>
              <a:off x="4492626" y="2009775"/>
              <a:ext cx="84138" cy="174625"/>
            </a:xfrm>
            <a:custGeom>
              <a:avLst/>
              <a:gdLst>
                <a:gd name="T0" fmla="*/ 27 w 53"/>
                <a:gd name="T1" fmla="*/ 110 h 110"/>
                <a:gd name="T2" fmla="*/ 21 w 53"/>
                <a:gd name="T3" fmla="*/ 82 h 110"/>
                <a:gd name="T4" fmla="*/ 13 w 53"/>
                <a:gd name="T5" fmla="*/ 75 h 110"/>
                <a:gd name="T6" fmla="*/ 12 w 53"/>
                <a:gd name="T7" fmla="*/ 71 h 110"/>
                <a:gd name="T8" fmla="*/ 3 w 53"/>
                <a:gd name="T9" fmla="*/ 62 h 110"/>
                <a:gd name="T10" fmla="*/ 0 w 53"/>
                <a:gd name="T11" fmla="*/ 50 h 110"/>
                <a:gd name="T12" fmla="*/ 8 w 53"/>
                <a:gd name="T13" fmla="*/ 41 h 110"/>
                <a:gd name="T14" fmla="*/ 10 w 53"/>
                <a:gd name="T15" fmla="*/ 28 h 110"/>
                <a:gd name="T16" fmla="*/ 8 w 53"/>
                <a:gd name="T17" fmla="*/ 13 h 110"/>
                <a:gd name="T18" fmla="*/ 10 w 53"/>
                <a:gd name="T19" fmla="*/ 6 h 110"/>
                <a:gd name="T20" fmla="*/ 25 w 53"/>
                <a:gd name="T21" fmla="*/ 0 h 110"/>
                <a:gd name="T22" fmla="*/ 34 w 53"/>
                <a:gd name="T23" fmla="*/ 1 h 110"/>
                <a:gd name="T24" fmla="*/ 34 w 53"/>
                <a:gd name="T25" fmla="*/ 9 h 110"/>
                <a:gd name="T26" fmla="*/ 44 w 53"/>
                <a:gd name="T27" fmla="*/ 4 h 110"/>
                <a:gd name="T28" fmla="*/ 45 w 53"/>
                <a:gd name="T29" fmla="*/ 7 h 110"/>
                <a:gd name="T30" fmla="*/ 39 w 53"/>
                <a:gd name="T31" fmla="*/ 14 h 110"/>
                <a:gd name="T32" fmla="*/ 39 w 53"/>
                <a:gd name="T33" fmla="*/ 22 h 110"/>
                <a:gd name="T34" fmla="*/ 44 w 53"/>
                <a:gd name="T35" fmla="*/ 26 h 110"/>
                <a:gd name="T36" fmla="*/ 43 w 53"/>
                <a:gd name="T37" fmla="*/ 40 h 110"/>
                <a:gd name="T38" fmla="*/ 35 w 53"/>
                <a:gd name="T39" fmla="*/ 46 h 110"/>
                <a:gd name="T40" fmla="*/ 38 w 53"/>
                <a:gd name="T41" fmla="*/ 56 h 110"/>
                <a:gd name="T42" fmla="*/ 44 w 53"/>
                <a:gd name="T43" fmla="*/ 56 h 110"/>
                <a:gd name="T44" fmla="*/ 48 w 53"/>
                <a:gd name="T45" fmla="*/ 63 h 110"/>
                <a:gd name="T46" fmla="*/ 53 w 53"/>
                <a:gd name="T47" fmla="*/ 66 h 110"/>
                <a:gd name="T48" fmla="*/ 52 w 53"/>
                <a:gd name="T49" fmla="*/ 78 h 110"/>
                <a:gd name="T50" fmla="*/ 45 w 53"/>
                <a:gd name="T51" fmla="*/ 82 h 110"/>
                <a:gd name="T52" fmla="*/ 42 w 53"/>
                <a:gd name="T53" fmla="*/ 87 h 110"/>
                <a:gd name="T54" fmla="*/ 34 w 53"/>
                <a:gd name="T55" fmla="*/ 93 h 110"/>
                <a:gd name="T56" fmla="*/ 35 w 53"/>
                <a:gd name="T57" fmla="*/ 100 h 110"/>
                <a:gd name="T58" fmla="*/ 35 w 53"/>
                <a:gd name="T59" fmla="*/ 106 h 110"/>
                <a:gd name="T60" fmla="*/ 27 w 53"/>
                <a:gd name="T61" fmla="*/ 110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53" h="110">
                  <a:moveTo>
                    <a:pt x="27" y="110"/>
                  </a:moveTo>
                  <a:lnTo>
                    <a:pt x="21" y="82"/>
                  </a:lnTo>
                  <a:lnTo>
                    <a:pt x="13" y="75"/>
                  </a:lnTo>
                  <a:lnTo>
                    <a:pt x="12" y="71"/>
                  </a:lnTo>
                  <a:lnTo>
                    <a:pt x="3" y="62"/>
                  </a:lnTo>
                  <a:lnTo>
                    <a:pt x="0" y="50"/>
                  </a:lnTo>
                  <a:lnTo>
                    <a:pt x="8" y="41"/>
                  </a:lnTo>
                  <a:lnTo>
                    <a:pt x="10" y="28"/>
                  </a:lnTo>
                  <a:lnTo>
                    <a:pt x="8" y="13"/>
                  </a:lnTo>
                  <a:lnTo>
                    <a:pt x="10" y="6"/>
                  </a:lnTo>
                  <a:lnTo>
                    <a:pt x="25" y="0"/>
                  </a:lnTo>
                  <a:lnTo>
                    <a:pt x="34" y="1"/>
                  </a:lnTo>
                  <a:lnTo>
                    <a:pt x="34" y="9"/>
                  </a:lnTo>
                  <a:lnTo>
                    <a:pt x="44" y="4"/>
                  </a:lnTo>
                  <a:lnTo>
                    <a:pt x="45" y="7"/>
                  </a:lnTo>
                  <a:lnTo>
                    <a:pt x="39" y="14"/>
                  </a:lnTo>
                  <a:lnTo>
                    <a:pt x="39" y="22"/>
                  </a:lnTo>
                  <a:lnTo>
                    <a:pt x="44" y="26"/>
                  </a:lnTo>
                  <a:lnTo>
                    <a:pt x="43" y="40"/>
                  </a:lnTo>
                  <a:lnTo>
                    <a:pt x="35" y="46"/>
                  </a:lnTo>
                  <a:lnTo>
                    <a:pt x="38" y="56"/>
                  </a:lnTo>
                  <a:lnTo>
                    <a:pt x="44" y="56"/>
                  </a:lnTo>
                  <a:lnTo>
                    <a:pt x="48" y="63"/>
                  </a:lnTo>
                  <a:lnTo>
                    <a:pt x="53" y="66"/>
                  </a:lnTo>
                  <a:lnTo>
                    <a:pt x="52" y="78"/>
                  </a:lnTo>
                  <a:lnTo>
                    <a:pt x="45" y="82"/>
                  </a:lnTo>
                  <a:lnTo>
                    <a:pt x="42" y="87"/>
                  </a:lnTo>
                  <a:lnTo>
                    <a:pt x="34" y="93"/>
                  </a:lnTo>
                  <a:lnTo>
                    <a:pt x="35" y="100"/>
                  </a:lnTo>
                  <a:lnTo>
                    <a:pt x="35" y="106"/>
                  </a:lnTo>
                  <a:lnTo>
                    <a:pt x="27" y="110"/>
                  </a:lnTo>
                  <a:close/>
                </a:path>
              </a:pathLst>
            </a:custGeom>
            <a:solidFill>
              <a:srgbClr val="B7B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6" name="Freeform 92">
              <a:extLst>
                <a:ext uri="{FF2B5EF4-FFF2-40B4-BE49-F238E27FC236}">
                  <a16:creationId xmlns:a16="http://schemas.microsoft.com/office/drawing/2014/main" id="{4CA73B74-A3F4-144B-2C34-487BD0162A5E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2901" y="2016125"/>
              <a:ext cx="442913" cy="450850"/>
            </a:xfrm>
            <a:custGeom>
              <a:avLst/>
              <a:gdLst>
                <a:gd name="T0" fmla="*/ 0 w 279"/>
                <a:gd name="T1" fmla="*/ 152 h 284"/>
                <a:gd name="T2" fmla="*/ 0 w 279"/>
                <a:gd name="T3" fmla="*/ 149 h 284"/>
                <a:gd name="T4" fmla="*/ 0 w 279"/>
                <a:gd name="T5" fmla="*/ 148 h 284"/>
                <a:gd name="T6" fmla="*/ 0 w 279"/>
                <a:gd name="T7" fmla="*/ 130 h 284"/>
                <a:gd name="T8" fmla="*/ 20 w 279"/>
                <a:gd name="T9" fmla="*/ 118 h 284"/>
                <a:gd name="T10" fmla="*/ 33 w 279"/>
                <a:gd name="T11" fmla="*/ 115 h 284"/>
                <a:gd name="T12" fmla="*/ 45 w 279"/>
                <a:gd name="T13" fmla="*/ 111 h 284"/>
                <a:gd name="T14" fmla="*/ 50 w 279"/>
                <a:gd name="T15" fmla="*/ 102 h 284"/>
                <a:gd name="T16" fmla="*/ 66 w 279"/>
                <a:gd name="T17" fmla="*/ 97 h 284"/>
                <a:gd name="T18" fmla="*/ 66 w 279"/>
                <a:gd name="T19" fmla="*/ 85 h 284"/>
                <a:gd name="T20" fmla="*/ 74 w 279"/>
                <a:gd name="T21" fmla="*/ 84 h 284"/>
                <a:gd name="T22" fmla="*/ 80 w 279"/>
                <a:gd name="T23" fmla="*/ 78 h 284"/>
                <a:gd name="T24" fmla="*/ 97 w 279"/>
                <a:gd name="T25" fmla="*/ 75 h 284"/>
                <a:gd name="T26" fmla="*/ 100 w 279"/>
                <a:gd name="T27" fmla="*/ 68 h 284"/>
                <a:gd name="T28" fmla="*/ 96 w 279"/>
                <a:gd name="T29" fmla="*/ 66 h 284"/>
                <a:gd name="T30" fmla="*/ 93 w 279"/>
                <a:gd name="T31" fmla="*/ 49 h 284"/>
                <a:gd name="T32" fmla="*/ 92 w 279"/>
                <a:gd name="T33" fmla="*/ 39 h 284"/>
                <a:gd name="T34" fmla="*/ 87 w 279"/>
                <a:gd name="T35" fmla="*/ 29 h 284"/>
                <a:gd name="T36" fmla="*/ 98 w 279"/>
                <a:gd name="T37" fmla="*/ 20 h 284"/>
                <a:gd name="T38" fmla="*/ 114 w 279"/>
                <a:gd name="T39" fmla="*/ 18 h 284"/>
                <a:gd name="T40" fmla="*/ 122 w 279"/>
                <a:gd name="T41" fmla="*/ 11 h 284"/>
                <a:gd name="T42" fmla="*/ 133 w 279"/>
                <a:gd name="T43" fmla="*/ 6 h 284"/>
                <a:gd name="T44" fmla="*/ 157 w 279"/>
                <a:gd name="T45" fmla="*/ 5 h 284"/>
                <a:gd name="T46" fmla="*/ 178 w 279"/>
                <a:gd name="T47" fmla="*/ 3 h 284"/>
                <a:gd name="T48" fmla="*/ 185 w 279"/>
                <a:gd name="T49" fmla="*/ 5 h 284"/>
                <a:gd name="T50" fmla="*/ 196 w 279"/>
                <a:gd name="T51" fmla="*/ 0 h 284"/>
                <a:gd name="T52" fmla="*/ 210 w 279"/>
                <a:gd name="T53" fmla="*/ 0 h 284"/>
                <a:gd name="T54" fmla="*/ 217 w 279"/>
                <a:gd name="T55" fmla="*/ 3 h 284"/>
                <a:gd name="T56" fmla="*/ 224 w 279"/>
                <a:gd name="T57" fmla="*/ 2 h 284"/>
                <a:gd name="T58" fmla="*/ 222 w 279"/>
                <a:gd name="T59" fmla="*/ 9 h 284"/>
                <a:gd name="T60" fmla="*/ 224 w 279"/>
                <a:gd name="T61" fmla="*/ 24 h 284"/>
                <a:gd name="T62" fmla="*/ 222 w 279"/>
                <a:gd name="T63" fmla="*/ 37 h 284"/>
                <a:gd name="T64" fmla="*/ 214 w 279"/>
                <a:gd name="T65" fmla="*/ 46 h 284"/>
                <a:gd name="T66" fmla="*/ 217 w 279"/>
                <a:gd name="T67" fmla="*/ 58 h 284"/>
                <a:gd name="T68" fmla="*/ 226 w 279"/>
                <a:gd name="T69" fmla="*/ 67 h 284"/>
                <a:gd name="T70" fmla="*/ 227 w 279"/>
                <a:gd name="T71" fmla="*/ 71 h 284"/>
                <a:gd name="T72" fmla="*/ 235 w 279"/>
                <a:gd name="T73" fmla="*/ 78 h 284"/>
                <a:gd name="T74" fmla="*/ 241 w 279"/>
                <a:gd name="T75" fmla="*/ 106 h 284"/>
                <a:gd name="T76" fmla="*/ 246 w 279"/>
                <a:gd name="T77" fmla="*/ 120 h 284"/>
                <a:gd name="T78" fmla="*/ 248 w 279"/>
                <a:gd name="T79" fmla="*/ 128 h 284"/>
                <a:gd name="T80" fmla="*/ 245 w 279"/>
                <a:gd name="T81" fmla="*/ 140 h 284"/>
                <a:gd name="T82" fmla="*/ 246 w 279"/>
                <a:gd name="T83" fmla="*/ 148 h 284"/>
                <a:gd name="T84" fmla="*/ 245 w 279"/>
                <a:gd name="T85" fmla="*/ 157 h 284"/>
                <a:gd name="T86" fmla="*/ 246 w 279"/>
                <a:gd name="T87" fmla="*/ 166 h 284"/>
                <a:gd name="T88" fmla="*/ 241 w 279"/>
                <a:gd name="T89" fmla="*/ 172 h 284"/>
                <a:gd name="T90" fmla="*/ 250 w 279"/>
                <a:gd name="T91" fmla="*/ 184 h 284"/>
                <a:gd name="T92" fmla="*/ 250 w 279"/>
                <a:gd name="T93" fmla="*/ 191 h 284"/>
                <a:gd name="T94" fmla="*/ 254 w 279"/>
                <a:gd name="T95" fmla="*/ 200 h 284"/>
                <a:gd name="T96" fmla="*/ 261 w 279"/>
                <a:gd name="T97" fmla="*/ 196 h 284"/>
                <a:gd name="T98" fmla="*/ 272 w 279"/>
                <a:gd name="T99" fmla="*/ 204 h 284"/>
                <a:gd name="T100" fmla="*/ 279 w 279"/>
                <a:gd name="T101" fmla="*/ 214 h 284"/>
                <a:gd name="T102" fmla="*/ 232 w 279"/>
                <a:gd name="T103" fmla="*/ 244 h 284"/>
                <a:gd name="T104" fmla="*/ 192 w 279"/>
                <a:gd name="T105" fmla="*/ 275 h 284"/>
                <a:gd name="T106" fmla="*/ 174 w 279"/>
                <a:gd name="T107" fmla="*/ 282 h 284"/>
                <a:gd name="T108" fmla="*/ 158 w 279"/>
                <a:gd name="T109" fmla="*/ 284 h 284"/>
                <a:gd name="T110" fmla="*/ 158 w 279"/>
                <a:gd name="T111" fmla="*/ 274 h 284"/>
                <a:gd name="T112" fmla="*/ 153 w 279"/>
                <a:gd name="T113" fmla="*/ 271 h 284"/>
                <a:gd name="T114" fmla="*/ 144 w 279"/>
                <a:gd name="T115" fmla="*/ 266 h 284"/>
                <a:gd name="T116" fmla="*/ 140 w 279"/>
                <a:gd name="T117" fmla="*/ 258 h 284"/>
                <a:gd name="T118" fmla="*/ 94 w 279"/>
                <a:gd name="T119" fmla="*/ 224 h 284"/>
                <a:gd name="T120" fmla="*/ 49 w 279"/>
                <a:gd name="T121" fmla="*/ 191 h 284"/>
                <a:gd name="T122" fmla="*/ 0 w 279"/>
                <a:gd name="T123" fmla="*/ 152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79" h="284">
                  <a:moveTo>
                    <a:pt x="0" y="152"/>
                  </a:moveTo>
                  <a:lnTo>
                    <a:pt x="0" y="149"/>
                  </a:lnTo>
                  <a:lnTo>
                    <a:pt x="0" y="148"/>
                  </a:lnTo>
                  <a:lnTo>
                    <a:pt x="0" y="130"/>
                  </a:lnTo>
                  <a:lnTo>
                    <a:pt x="20" y="118"/>
                  </a:lnTo>
                  <a:lnTo>
                    <a:pt x="33" y="115"/>
                  </a:lnTo>
                  <a:lnTo>
                    <a:pt x="45" y="111"/>
                  </a:lnTo>
                  <a:lnTo>
                    <a:pt x="50" y="102"/>
                  </a:lnTo>
                  <a:lnTo>
                    <a:pt x="66" y="97"/>
                  </a:lnTo>
                  <a:lnTo>
                    <a:pt x="66" y="85"/>
                  </a:lnTo>
                  <a:lnTo>
                    <a:pt x="74" y="84"/>
                  </a:lnTo>
                  <a:lnTo>
                    <a:pt x="80" y="78"/>
                  </a:lnTo>
                  <a:lnTo>
                    <a:pt x="97" y="75"/>
                  </a:lnTo>
                  <a:lnTo>
                    <a:pt x="100" y="68"/>
                  </a:lnTo>
                  <a:lnTo>
                    <a:pt x="96" y="66"/>
                  </a:lnTo>
                  <a:lnTo>
                    <a:pt x="93" y="49"/>
                  </a:lnTo>
                  <a:lnTo>
                    <a:pt x="92" y="39"/>
                  </a:lnTo>
                  <a:lnTo>
                    <a:pt x="87" y="29"/>
                  </a:lnTo>
                  <a:lnTo>
                    <a:pt x="98" y="20"/>
                  </a:lnTo>
                  <a:lnTo>
                    <a:pt x="114" y="18"/>
                  </a:lnTo>
                  <a:lnTo>
                    <a:pt x="122" y="11"/>
                  </a:lnTo>
                  <a:lnTo>
                    <a:pt x="133" y="6"/>
                  </a:lnTo>
                  <a:lnTo>
                    <a:pt x="157" y="5"/>
                  </a:lnTo>
                  <a:lnTo>
                    <a:pt x="178" y="3"/>
                  </a:lnTo>
                  <a:lnTo>
                    <a:pt x="185" y="5"/>
                  </a:lnTo>
                  <a:lnTo>
                    <a:pt x="196" y="0"/>
                  </a:lnTo>
                  <a:lnTo>
                    <a:pt x="210" y="0"/>
                  </a:lnTo>
                  <a:lnTo>
                    <a:pt x="217" y="3"/>
                  </a:lnTo>
                  <a:lnTo>
                    <a:pt x="224" y="2"/>
                  </a:lnTo>
                  <a:lnTo>
                    <a:pt x="222" y="9"/>
                  </a:lnTo>
                  <a:lnTo>
                    <a:pt x="224" y="24"/>
                  </a:lnTo>
                  <a:lnTo>
                    <a:pt x="222" y="37"/>
                  </a:lnTo>
                  <a:lnTo>
                    <a:pt x="214" y="46"/>
                  </a:lnTo>
                  <a:lnTo>
                    <a:pt x="217" y="58"/>
                  </a:lnTo>
                  <a:lnTo>
                    <a:pt x="226" y="67"/>
                  </a:lnTo>
                  <a:lnTo>
                    <a:pt x="227" y="71"/>
                  </a:lnTo>
                  <a:lnTo>
                    <a:pt x="235" y="78"/>
                  </a:lnTo>
                  <a:lnTo>
                    <a:pt x="241" y="106"/>
                  </a:lnTo>
                  <a:lnTo>
                    <a:pt x="246" y="120"/>
                  </a:lnTo>
                  <a:lnTo>
                    <a:pt x="248" y="128"/>
                  </a:lnTo>
                  <a:lnTo>
                    <a:pt x="245" y="140"/>
                  </a:lnTo>
                  <a:lnTo>
                    <a:pt x="246" y="148"/>
                  </a:lnTo>
                  <a:lnTo>
                    <a:pt x="245" y="157"/>
                  </a:lnTo>
                  <a:lnTo>
                    <a:pt x="246" y="166"/>
                  </a:lnTo>
                  <a:lnTo>
                    <a:pt x="241" y="172"/>
                  </a:lnTo>
                  <a:lnTo>
                    <a:pt x="250" y="184"/>
                  </a:lnTo>
                  <a:lnTo>
                    <a:pt x="250" y="191"/>
                  </a:lnTo>
                  <a:lnTo>
                    <a:pt x="254" y="200"/>
                  </a:lnTo>
                  <a:lnTo>
                    <a:pt x="261" y="196"/>
                  </a:lnTo>
                  <a:lnTo>
                    <a:pt x="272" y="204"/>
                  </a:lnTo>
                  <a:lnTo>
                    <a:pt x="279" y="214"/>
                  </a:lnTo>
                  <a:lnTo>
                    <a:pt x="232" y="244"/>
                  </a:lnTo>
                  <a:lnTo>
                    <a:pt x="192" y="275"/>
                  </a:lnTo>
                  <a:lnTo>
                    <a:pt x="174" y="282"/>
                  </a:lnTo>
                  <a:lnTo>
                    <a:pt x="158" y="284"/>
                  </a:lnTo>
                  <a:lnTo>
                    <a:pt x="158" y="274"/>
                  </a:lnTo>
                  <a:lnTo>
                    <a:pt x="153" y="271"/>
                  </a:lnTo>
                  <a:lnTo>
                    <a:pt x="144" y="266"/>
                  </a:lnTo>
                  <a:lnTo>
                    <a:pt x="140" y="258"/>
                  </a:lnTo>
                  <a:lnTo>
                    <a:pt x="94" y="224"/>
                  </a:lnTo>
                  <a:lnTo>
                    <a:pt x="49" y="191"/>
                  </a:lnTo>
                  <a:lnTo>
                    <a:pt x="0" y="152"/>
                  </a:lnTo>
                  <a:close/>
                </a:path>
              </a:pathLst>
            </a:custGeom>
            <a:solidFill>
              <a:srgbClr val="CBFCC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7" name="Freeform 93">
              <a:extLst>
                <a:ext uri="{FF2B5EF4-FFF2-40B4-BE49-F238E27FC236}">
                  <a16:creationId xmlns:a16="http://schemas.microsoft.com/office/drawing/2014/main" id="{B5B1662D-71DF-5A49-6CD1-88B51E40BD8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6826" y="2108200"/>
              <a:ext cx="82550" cy="104775"/>
            </a:xfrm>
            <a:custGeom>
              <a:avLst/>
              <a:gdLst>
                <a:gd name="T0" fmla="*/ 4 w 52"/>
                <a:gd name="T1" fmla="*/ 14 h 66"/>
                <a:gd name="T2" fmla="*/ 6 w 52"/>
                <a:gd name="T3" fmla="*/ 9 h 66"/>
                <a:gd name="T4" fmla="*/ 20 w 52"/>
                <a:gd name="T5" fmla="*/ 16 h 66"/>
                <a:gd name="T6" fmla="*/ 44 w 52"/>
                <a:gd name="T7" fmla="*/ 0 h 66"/>
                <a:gd name="T8" fmla="*/ 52 w 52"/>
                <a:gd name="T9" fmla="*/ 18 h 66"/>
                <a:gd name="T10" fmla="*/ 50 w 52"/>
                <a:gd name="T11" fmla="*/ 21 h 66"/>
                <a:gd name="T12" fmla="*/ 24 w 52"/>
                <a:gd name="T13" fmla="*/ 30 h 66"/>
                <a:gd name="T14" fmla="*/ 40 w 52"/>
                <a:gd name="T15" fmla="*/ 44 h 66"/>
                <a:gd name="T16" fmla="*/ 36 w 52"/>
                <a:gd name="T17" fmla="*/ 47 h 66"/>
                <a:gd name="T18" fmla="*/ 33 w 52"/>
                <a:gd name="T19" fmla="*/ 53 h 66"/>
                <a:gd name="T20" fmla="*/ 23 w 52"/>
                <a:gd name="T21" fmla="*/ 55 h 66"/>
                <a:gd name="T22" fmla="*/ 20 w 52"/>
                <a:gd name="T23" fmla="*/ 61 h 66"/>
                <a:gd name="T24" fmla="*/ 15 w 52"/>
                <a:gd name="T25" fmla="*/ 66 h 66"/>
                <a:gd name="T26" fmla="*/ 1 w 52"/>
                <a:gd name="T27" fmla="*/ 64 h 66"/>
                <a:gd name="T28" fmla="*/ 0 w 52"/>
                <a:gd name="T29" fmla="*/ 61 h 66"/>
                <a:gd name="T30" fmla="*/ 5 w 52"/>
                <a:gd name="T31" fmla="*/ 36 h 66"/>
                <a:gd name="T32" fmla="*/ 4 w 52"/>
                <a:gd name="T33" fmla="*/ 30 h 66"/>
                <a:gd name="T34" fmla="*/ 5 w 52"/>
                <a:gd name="T35" fmla="*/ 25 h 66"/>
                <a:gd name="T36" fmla="*/ 4 w 52"/>
                <a:gd name="T37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66">
                  <a:moveTo>
                    <a:pt x="4" y="14"/>
                  </a:moveTo>
                  <a:lnTo>
                    <a:pt x="6" y="9"/>
                  </a:lnTo>
                  <a:lnTo>
                    <a:pt x="20" y="16"/>
                  </a:lnTo>
                  <a:lnTo>
                    <a:pt x="44" y="0"/>
                  </a:lnTo>
                  <a:lnTo>
                    <a:pt x="52" y="18"/>
                  </a:lnTo>
                  <a:lnTo>
                    <a:pt x="50" y="21"/>
                  </a:lnTo>
                  <a:lnTo>
                    <a:pt x="24" y="30"/>
                  </a:lnTo>
                  <a:lnTo>
                    <a:pt x="40" y="44"/>
                  </a:lnTo>
                  <a:lnTo>
                    <a:pt x="36" y="47"/>
                  </a:lnTo>
                  <a:lnTo>
                    <a:pt x="33" y="53"/>
                  </a:lnTo>
                  <a:lnTo>
                    <a:pt x="23" y="55"/>
                  </a:lnTo>
                  <a:lnTo>
                    <a:pt x="20" y="61"/>
                  </a:lnTo>
                  <a:lnTo>
                    <a:pt x="15" y="66"/>
                  </a:lnTo>
                  <a:lnTo>
                    <a:pt x="1" y="64"/>
                  </a:lnTo>
                  <a:lnTo>
                    <a:pt x="0" y="61"/>
                  </a:lnTo>
                  <a:lnTo>
                    <a:pt x="5" y="36"/>
                  </a:lnTo>
                  <a:lnTo>
                    <a:pt x="4" y="30"/>
                  </a:lnTo>
                  <a:lnTo>
                    <a:pt x="5" y="25"/>
                  </a:lnTo>
                  <a:lnTo>
                    <a:pt x="4" y="14"/>
                  </a:lnTo>
                  <a:close/>
                </a:path>
              </a:pathLst>
            </a:custGeom>
            <a:solidFill>
              <a:srgbClr val="D7FCE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8" name="Freeform 94">
              <a:extLst>
                <a:ext uri="{FF2B5EF4-FFF2-40B4-BE49-F238E27FC236}">
                  <a16:creationId xmlns:a16="http://schemas.microsoft.com/office/drawing/2014/main" id="{7B878ECB-C0C8-A866-7DAF-379D96F0D0D5}"/>
                </a:ext>
              </a:extLst>
            </p:cNvPr>
            <p:cNvSpPr>
              <a:spLocks/>
            </p:cNvSpPr>
            <p:nvPr/>
          </p:nvSpPr>
          <p:spPr bwMode="auto">
            <a:xfrm>
              <a:off x="5443538" y="2289175"/>
              <a:ext cx="103188" cy="88900"/>
            </a:xfrm>
            <a:custGeom>
              <a:avLst/>
              <a:gdLst>
                <a:gd name="T0" fmla="*/ 0 w 65"/>
                <a:gd name="T1" fmla="*/ 29 h 56"/>
                <a:gd name="T2" fmla="*/ 2 w 65"/>
                <a:gd name="T3" fmla="*/ 29 h 56"/>
                <a:gd name="T4" fmla="*/ 4 w 65"/>
                <a:gd name="T5" fmla="*/ 33 h 56"/>
                <a:gd name="T6" fmla="*/ 14 w 65"/>
                <a:gd name="T7" fmla="*/ 30 h 56"/>
                <a:gd name="T8" fmla="*/ 26 w 65"/>
                <a:gd name="T9" fmla="*/ 30 h 56"/>
                <a:gd name="T10" fmla="*/ 34 w 65"/>
                <a:gd name="T11" fmla="*/ 32 h 56"/>
                <a:gd name="T12" fmla="*/ 43 w 65"/>
                <a:gd name="T13" fmla="*/ 20 h 56"/>
                <a:gd name="T14" fmla="*/ 52 w 65"/>
                <a:gd name="T15" fmla="*/ 11 h 56"/>
                <a:gd name="T16" fmla="*/ 60 w 65"/>
                <a:gd name="T17" fmla="*/ 0 h 56"/>
                <a:gd name="T18" fmla="*/ 62 w 65"/>
                <a:gd name="T19" fmla="*/ 7 h 56"/>
                <a:gd name="T20" fmla="*/ 65 w 65"/>
                <a:gd name="T21" fmla="*/ 20 h 56"/>
                <a:gd name="T22" fmla="*/ 58 w 65"/>
                <a:gd name="T23" fmla="*/ 20 h 56"/>
                <a:gd name="T24" fmla="*/ 58 w 65"/>
                <a:gd name="T25" fmla="*/ 29 h 56"/>
                <a:gd name="T26" fmla="*/ 61 w 65"/>
                <a:gd name="T27" fmla="*/ 32 h 56"/>
                <a:gd name="T28" fmla="*/ 56 w 65"/>
                <a:gd name="T29" fmla="*/ 34 h 56"/>
                <a:gd name="T30" fmla="*/ 56 w 65"/>
                <a:gd name="T31" fmla="*/ 41 h 56"/>
                <a:gd name="T32" fmla="*/ 52 w 65"/>
                <a:gd name="T33" fmla="*/ 49 h 56"/>
                <a:gd name="T34" fmla="*/ 53 w 65"/>
                <a:gd name="T35" fmla="*/ 54 h 56"/>
                <a:gd name="T36" fmla="*/ 51 w 65"/>
                <a:gd name="T37" fmla="*/ 56 h 56"/>
                <a:gd name="T38" fmla="*/ 8 w 65"/>
                <a:gd name="T39" fmla="*/ 50 h 56"/>
                <a:gd name="T40" fmla="*/ 1 w 65"/>
                <a:gd name="T41" fmla="*/ 33 h 56"/>
                <a:gd name="T42" fmla="*/ 0 w 65"/>
                <a:gd name="T43" fmla="*/ 29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5" h="56">
                  <a:moveTo>
                    <a:pt x="0" y="29"/>
                  </a:moveTo>
                  <a:lnTo>
                    <a:pt x="2" y="29"/>
                  </a:lnTo>
                  <a:lnTo>
                    <a:pt x="4" y="33"/>
                  </a:lnTo>
                  <a:lnTo>
                    <a:pt x="14" y="30"/>
                  </a:lnTo>
                  <a:lnTo>
                    <a:pt x="26" y="30"/>
                  </a:lnTo>
                  <a:lnTo>
                    <a:pt x="34" y="32"/>
                  </a:lnTo>
                  <a:lnTo>
                    <a:pt x="43" y="20"/>
                  </a:lnTo>
                  <a:lnTo>
                    <a:pt x="52" y="11"/>
                  </a:lnTo>
                  <a:lnTo>
                    <a:pt x="60" y="0"/>
                  </a:lnTo>
                  <a:lnTo>
                    <a:pt x="62" y="7"/>
                  </a:lnTo>
                  <a:lnTo>
                    <a:pt x="65" y="20"/>
                  </a:lnTo>
                  <a:lnTo>
                    <a:pt x="58" y="20"/>
                  </a:lnTo>
                  <a:lnTo>
                    <a:pt x="58" y="29"/>
                  </a:lnTo>
                  <a:lnTo>
                    <a:pt x="61" y="32"/>
                  </a:lnTo>
                  <a:lnTo>
                    <a:pt x="56" y="34"/>
                  </a:lnTo>
                  <a:lnTo>
                    <a:pt x="56" y="41"/>
                  </a:lnTo>
                  <a:lnTo>
                    <a:pt x="52" y="49"/>
                  </a:lnTo>
                  <a:lnTo>
                    <a:pt x="53" y="54"/>
                  </a:lnTo>
                  <a:lnTo>
                    <a:pt x="51" y="56"/>
                  </a:lnTo>
                  <a:lnTo>
                    <a:pt x="8" y="50"/>
                  </a:lnTo>
                  <a:lnTo>
                    <a:pt x="1" y="33"/>
                  </a:lnTo>
                  <a:lnTo>
                    <a:pt x="0" y="29"/>
                  </a:lnTo>
                  <a:close/>
                </a:path>
              </a:pathLst>
            </a:custGeom>
            <a:solidFill>
              <a:srgbClr val="FCBB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9" name="Freeform 95">
              <a:extLst>
                <a:ext uri="{FF2B5EF4-FFF2-40B4-BE49-F238E27FC236}">
                  <a16:creationId xmlns:a16="http://schemas.microsoft.com/office/drawing/2014/main" id="{342903D7-2D93-E40A-162C-56C62B9CF6D5}"/>
                </a:ext>
              </a:extLst>
            </p:cNvPr>
            <p:cNvSpPr>
              <a:spLocks/>
            </p:cNvSpPr>
            <p:nvPr/>
          </p:nvSpPr>
          <p:spPr bwMode="auto">
            <a:xfrm>
              <a:off x="5424488" y="2289175"/>
              <a:ext cx="19050" cy="38100"/>
            </a:xfrm>
            <a:custGeom>
              <a:avLst/>
              <a:gdLst>
                <a:gd name="T0" fmla="*/ 2 w 12"/>
                <a:gd name="T1" fmla="*/ 21 h 24"/>
                <a:gd name="T2" fmla="*/ 0 w 12"/>
                <a:gd name="T3" fmla="*/ 11 h 24"/>
                <a:gd name="T4" fmla="*/ 3 w 12"/>
                <a:gd name="T5" fmla="*/ 2 h 24"/>
                <a:gd name="T6" fmla="*/ 7 w 12"/>
                <a:gd name="T7" fmla="*/ 0 h 24"/>
                <a:gd name="T8" fmla="*/ 12 w 12"/>
                <a:gd name="T9" fmla="*/ 6 h 24"/>
                <a:gd name="T10" fmla="*/ 12 w 12"/>
                <a:gd name="T11" fmla="*/ 15 h 24"/>
                <a:gd name="T12" fmla="*/ 11 w 12"/>
                <a:gd name="T13" fmla="*/ 23 h 24"/>
                <a:gd name="T14" fmla="*/ 7 w 12"/>
                <a:gd name="T15" fmla="*/ 24 h 24"/>
                <a:gd name="T16" fmla="*/ 2 w 12"/>
                <a:gd name="T17" fmla="*/ 2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2" h="24">
                  <a:moveTo>
                    <a:pt x="2" y="21"/>
                  </a:moveTo>
                  <a:lnTo>
                    <a:pt x="0" y="11"/>
                  </a:lnTo>
                  <a:lnTo>
                    <a:pt x="3" y="2"/>
                  </a:lnTo>
                  <a:lnTo>
                    <a:pt x="7" y="0"/>
                  </a:lnTo>
                  <a:lnTo>
                    <a:pt x="12" y="6"/>
                  </a:lnTo>
                  <a:lnTo>
                    <a:pt x="12" y="15"/>
                  </a:lnTo>
                  <a:lnTo>
                    <a:pt x="11" y="23"/>
                  </a:lnTo>
                  <a:lnTo>
                    <a:pt x="7" y="24"/>
                  </a:lnTo>
                  <a:lnTo>
                    <a:pt x="2" y="21"/>
                  </a:lnTo>
                  <a:close/>
                </a:path>
              </a:pathLst>
            </a:custGeom>
            <a:solidFill>
              <a:srgbClr val="D0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0" name="Freeform 96">
              <a:extLst>
                <a:ext uri="{FF2B5EF4-FFF2-40B4-BE49-F238E27FC236}">
                  <a16:creationId xmlns:a16="http://schemas.microsoft.com/office/drawing/2014/main" id="{667F207D-35AA-61BF-592D-98DC44E08B8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26063" y="2190750"/>
              <a:ext cx="39688" cy="36513"/>
            </a:xfrm>
            <a:custGeom>
              <a:avLst/>
              <a:gdLst>
                <a:gd name="T0" fmla="*/ 17 w 25"/>
                <a:gd name="T1" fmla="*/ 1 h 23"/>
                <a:gd name="T2" fmla="*/ 19 w 25"/>
                <a:gd name="T3" fmla="*/ 8 h 23"/>
                <a:gd name="T4" fmla="*/ 19 w 25"/>
                <a:gd name="T5" fmla="*/ 12 h 23"/>
                <a:gd name="T6" fmla="*/ 25 w 25"/>
                <a:gd name="T7" fmla="*/ 23 h 23"/>
                <a:gd name="T8" fmla="*/ 15 w 25"/>
                <a:gd name="T9" fmla="*/ 23 h 23"/>
                <a:gd name="T10" fmla="*/ 12 w 25"/>
                <a:gd name="T11" fmla="*/ 17 h 23"/>
                <a:gd name="T12" fmla="*/ 0 w 25"/>
                <a:gd name="T13" fmla="*/ 16 h 23"/>
                <a:gd name="T14" fmla="*/ 8 w 25"/>
                <a:gd name="T15" fmla="*/ 0 h 23"/>
                <a:gd name="T16" fmla="*/ 17 w 25"/>
                <a:gd name="T17" fmla="*/ 1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5" h="23">
                  <a:moveTo>
                    <a:pt x="17" y="1"/>
                  </a:moveTo>
                  <a:lnTo>
                    <a:pt x="19" y="8"/>
                  </a:lnTo>
                  <a:lnTo>
                    <a:pt x="19" y="12"/>
                  </a:lnTo>
                  <a:lnTo>
                    <a:pt x="25" y="23"/>
                  </a:lnTo>
                  <a:lnTo>
                    <a:pt x="15" y="23"/>
                  </a:lnTo>
                  <a:lnTo>
                    <a:pt x="12" y="17"/>
                  </a:lnTo>
                  <a:lnTo>
                    <a:pt x="0" y="16"/>
                  </a:lnTo>
                  <a:lnTo>
                    <a:pt x="8" y="0"/>
                  </a:lnTo>
                  <a:lnTo>
                    <a:pt x="17" y="1"/>
                  </a:lnTo>
                  <a:close/>
                </a:path>
              </a:pathLst>
            </a:custGeom>
            <a:solidFill>
              <a:srgbClr val="BBC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1" name="Freeform 97">
              <a:extLst>
                <a:ext uri="{FF2B5EF4-FFF2-40B4-BE49-F238E27FC236}">
                  <a16:creationId xmlns:a16="http://schemas.microsoft.com/office/drawing/2014/main" id="{A1F28A9B-F5B9-52DE-4F7A-169201685A32}"/>
                </a:ext>
              </a:extLst>
            </p:cNvPr>
            <p:cNvSpPr>
              <a:spLocks/>
            </p:cNvSpPr>
            <p:nvPr/>
          </p:nvSpPr>
          <p:spPr bwMode="auto">
            <a:xfrm>
              <a:off x="5146676" y="2006600"/>
              <a:ext cx="219075" cy="209550"/>
            </a:xfrm>
            <a:custGeom>
              <a:avLst/>
              <a:gdLst>
                <a:gd name="T0" fmla="*/ 8 w 138"/>
                <a:gd name="T1" fmla="*/ 82 h 132"/>
                <a:gd name="T2" fmla="*/ 0 w 138"/>
                <a:gd name="T3" fmla="*/ 64 h 132"/>
                <a:gd name="T4" fmla="*/ 28 w 138"/>
                <a:gd name="T5" fmla="*/ 47 h 132"/>
                <a:gd name="T6" fmla="*/ 31 w 138"/>
                <a:gd name="T7" fmla="*/ 29 h 132"/>
                <a:gd name="T8" fmla="*/ 28 w 138"/>
                <a:gd name="T9" fmla="*/ 16 h 132"/>
                <a:gd name="T10" fmla="*/ 34 w 138"/>
                <a:gd name="T11" fmla="*/ 12 h 132"/>
                <a:gd name="T12" fmla="*/ 39 w 138"/>
                <a:gd name="T13" fmla="*/ 3 h 132"/>
                <a:gd name="T14" fmla="*/ 44 w 138"/>
                <a:gd name="T15" fmla="*/ 0 h 132"/>
                <a:gd name="T16" fmla="*/ 60 w 138"/>
                <a:gd name="T17" fmla="*/ 3 h 132"/>
                <a:gd name="T18" fmla="*/ 65 w 138"/>
                <a:gd name="T19" fmla="*/ 7 h 132"/>
                <a:gd name="T20" fmla="*/ 70 w 138"/>
                <a:gd name="T21" fmla="*/ 4 h 132"/>
                <a:gd name="T22" fmla="*/ 82 w 138"/>
                <a:gd name="T23" fmla="*/ 22 h 132"/>
                <a:gd name="T24" fmla="*/ 92 w 138"/>
                <a:gd name="T25" fmla="*/ 28 h 132"/>
                <a:gd name="T26" fmla="*/ 93 w 138"/>
                <a:gd name="T27" fmla="*/ 37 h 132"/>
                <a:gd name="T28" fmla="*/ 88 w 138"/>
                <a:gd name="T29" fmla="*/ 42 h 132"/>
                <a:gd name="T30" fmla="*/ 87 w 138"/>
                <a:gd name="T31" fmla="*/ 55 h 132"/>
                <a:gd name="T32" fmla="*/ 97 w 138"/>
                <a:gd name="T33" fmla="*/ 71 h 132"/>
                <a:gd name="T34" fmla="*/ 115 w 138"/>
                <a:gd name="T35" fmla="*/ 77 h 132"/>
                <a:gd name="T36" fmla="*/ 125 w 138"/>
                <a:gd name="T37" fmla="*/ 90 h 132"/>
                <a:gd name="T38" fmla="*/ 125 w 138"/>
                <a:gd name="T39" fmla="*/ 102 h 132"/>
                <a:gd name="T40" fmla="*/ 127 w 138"/>
                <a:gd name="T41" fmla="*/ 102 h 132"/>
                <a:gd name="T42" fmla="*/ 128 w 138"/>
                <a:gd name="T43" fmla="*/ 110 h 132"/>
                <a:gd name="T44" fmla="*/ 138 w 138"/>
                <a:gd name="T45" fmla="*/ 119 h 132"/>
                <a:gd name="T46" fmla="*/ 130 w 138"/>
                <a:gd name="T47" fmla="*/ 117 h 132"/>
                <a:gd name="T48" fmla="*/ 121 w 138"/>
                <a:gd name="T49" fmla="*/ 116 h 132"/>
                <a:gd name="T50" fmla="*/ 113 w 138"/>
                <a:gd name="T51" fmla="*/ 132 h 132"/>
                <a:gd name="T52" fmla="*/ 88 w 138"/>
                <a:gd name="T53" fmla="*/ 130 h 132"/>
                <a:gd name="T54" fmla="*/ 47 w 138"/>
                <a:gd name="T55" fmla="*/ 99 h 132"/>
                <a:gd name="T56" fmla="*/ 26 w 138"/>
                <a:gd name="T57" fmla="*/ 87 h 132"/>
                <a:gd name="T58" fmla="*/ 8 w 138"/>
                <a:gd name="T59" fmla="*/ 82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38" h="132">
                  <a:moveTo>
                    <a:pt x="8" y="82"/>
                  </a:moveTo>
                  <a:lnTo>
                    <a:pt x="0" y="64"/>
                  </a:lnTo>
                  <a:lnTo>
                    <a:pt x="28" y="47"/>
                  </a:lnTo>
                  <a:lnTo>
                    <a:pt x="31" y="29"/>
                  </a:lnTo>
                  <a:lnTo>
                    <a:pt x="28" y="16"/>
                  </a:lnTo>
                  <a:lnTo>
                    <a:pt x="34" y="12"/>
                  </a:lnTo>
                  <a:lnTo>
                    <a:pt x="39" y="3"/>
                  </a:lnTo>
                  <a:lnTo>
                    <a:pt x="44" y="0"/>
                  </a:lnTo>
                  <a:lnTo>
                    <a:pt x="60" y="3"/>
                  </a:lnTo>
                  <a:lnTo>
                    <a:pt x="65" y="7"/>
                  </a:lnTo>
                  <a:lnTo>
                    <a:pt x="70" y="4"/>
                  </a:lnTo>
                  <a:lnTo>
                    <a:pt x="82" y="22"/>
                  </a:lnTo>
                  <a:lnTo>
                    <a:pt x="92" y="28"/>
                  </a:lnTo>
                  <a:lnTo>
                    <a:pt x="93" y="37"/>
                  </a:lnTo>
                  <a:lnTo>
                    <a:pt x="88" y="42"/>
                  </a:lnTo>
                  <a:lnTo>
                    <a:pt x="87" y="55"/>
                  </a:lnTo>
                  <a:lnTo>
                    <a:pt x="97" y="71"/>
                  </a:lnTo>
                  <a:lnTo>
                    <a:pt x="115" y="77"/>
                  </a:lnTo>
                  <a:lnTo>
                    <a:pt x="125" y="90"/>
                  </a:lnTo>
                  <a:lnTo>
                    <a:pt x="125" y="102"/>
                  </a:lnTo>
                  <a:lnTo>
                    <a:pt x="127" y="102"/>
                  </a:lnTo>
                  <a:lnTo>
                    <a:pt x="128" y="110"/>
                  </a:lnTo>
                  <a:lnTo>
                    <a:pt x="138" y="119"/>
                  </a:lnTo>
                  <a:lnTo>
                    <a:pt x="130" y="117"/>
                  </a:lnTo>
                  <a:lnTo>
                    <a:pt x="121" y="116"/>
                  </a:lnTo>
                  <a:lnTo>
                    <a:pt x="113" y="132"/>
                  </a:lnTo>
                  <a:lnTo>
                    <a:pt x="88" y="130"/>
                  </a:lnTo>
                  <a:lnTo>
                    <a:pt x="47" y="99"/>
                  </a:lnTo>
                  <a:lnTo>
                    <a:pt x="26" y="87"/>
                  </a:lnTo>
                  <a:lnTo>
                    <a:pt x="8" y="82"/>
                  </a:lnTo>
                  <a:close/>
                </a:path>
              </a:pathLst>
            </a:custGeom>
            <a:solidFill>
              <a:srgbClr val="D4FCF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2" name="Freeform 98">
              <a:extLst>
                <a:ext uri="{FF2B5EF4-FFF2-40B4-BE49-F238E27FC236}">
                  <a16:creationId xmlns:a16="http://schemas.microsoft.com/office/drawing/2014/main" id="{FD3B2357-8E76-5A75-6491-3F41A1F610A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464176" y="2281238"/>
              <a:ext cx="163513" cy="244475"/>
            </a:xfrm>
            <a:custGeom>
              <a:avLst/>
              <a:gdLst>
                <a:gd name="T0" fmla="*/ 40 w 103"/>
                <a:gd name="T1" fmla="*/ 59 h 154"/>
                <a:gd name="T2" fmla="*/ 39 w 103"/>
                <a:gd name="T3" fmla="*/ 54 h 154"/>
                <a:gd name="T4" fmla="*/ 43 w 103"/>
                <a:gd name="T5" fmla="*/ 46 h 154"/>
                <a:gd name="T6" fmla="*/ 43 w 103"/>
                <a:gd name="T7" fmla="*/ 39 h 154"/>
                <a:gd name="T8" fmla="*/ 48 w 103"/>
                <a:gd name="T9" fmla="*/ 37 h 154"/>
                <a:gd name="T10" fmla="*/ 45 w 103"/>
                <a:gd name="T11" fmla="*/ 34 h 154"/>
                <a:gd name="T12" fmla="*/ 45 w 103"/>
                <a:gd name="T13" fmla="*/ 25 h 154"/>
                <a:gd name="T14" fmla="*/ 52 w 103"/>
                <a:gd name="T15" fmla="*/ 25 h 154"/>
                <a:gd name="T16" fmla="*/ 60 w 103"/>
                <a:gd name="T17" fmla="*/ 34 h 154"/>
                <a:gd name="T18" fmla="*/ 67 w 103"/>
                <a:gd name="T19" fmla="*/ 41 h 154"/>
                <a:gd name="T20" fmla="*/ 78 w 103"/>
                <a:gd name="T21" fmla="*/ 42 h 154"/>
                <a:gd name="T22" fmla="*/ 86 w 103"/>
                <a:gd name="T23" fmla="*/ 46 h 154"/>
                <a:gd name="T24" fmla="*/ 93 w 103"/>
                <a:gd name="T25" fmla="*/ 55 h 154"/>
                <a:gd name="T26" fmla="*/ 97 w 103"/>
                <a:gd name="T27" fmla="*/ 59 h 154"/>
                <a:gd name="T28" fmla="*/ 103 w 103"/>
                <a:gd name="T29" fmla="*/ 61 h 154"/>
                <a:gd name="T30" fmla="*/ 103 w 103"/>
                <a:gd name="T31" fmla="*/ 65 h 154"/>
                <a:gd name="T32" fmla="*/ 99 w 103"/>
                <a:gd name="T33" fmla="*/ 74 h 154"/>
                <a:gd name="T34" fmla="*/ 96 w 103"/>
                <a:gd name="T35" fmla="*/ 80 h 154"/>
                <a:gd name="T36" fmla="*/ 91 w 103"/>
                <a:gd name="T37" fmla="*/ 85 h 154"/>
                <a:gd name="T38" fmla="*/ 87 w 103"/>
                <a:gd name="T39" fmla="*/ 94 h 154"/>
                <a:gd name="T40" fmla="*/ 80 w 103"/>
                <a:gd name="T41" fmla="*/ 94 h 154"/>
                <a:gd name="T42" fmla="*/ 79 w 103"/>
                <a:gd name="T43" fmla="*/ 98 h 154"/>
                <a:gd name="T44" fmla="*/ 78 w 103"/>
                <a:gd name="T45" fmla="*/ 106 h 154"/>
                <a:gd name="T46" fmla="*/ 80 w 103"/>
                <a:gd name="T47" fmla="*/ 117 h 154"/>
                <a:gd name="T48" fmla="*/ 79 w 103"/>
                <a:gd name="T49" fmla="*/ 119 h 154"/>
                <a:gd name="T50" fmla="*/ 73 w 103"/>
                <a:gd name="T51" fmla="*/ 119 h 154"/>
                <a:gd name="T52" fmla="*/ 64 w 103"/>
                <a:gd name="T53" fmla="*/ 124 h 154"/>
                <a:gd name="T54" fmla="*/ 64 w 103"/>
                <a:gd name="T55" fmla="*/ 132 h 154"/>
                <a:gd name="T56" fmla="*/ 61 w 103"/>
                <a:gd name="T57" fmla="*/ 135 h 154"/>
                <a:gd name="T58" fmla="*/ 52 w 103"/>
                <a:gd name="T59" fmla="*/ 134 h 154"/>
                <a:gd name="T60" fmla="*/ 48 w 103"/>
                <a:gd name="T61" fmla="*/ 139 h 154"/>
                <a:gd name="T62" fmla="*/ 48 w 103"/>
                <a:gd name="T63" fmla="*/ 146 h 154"/>
                <a:gd name="T64" fmla="*/ 41 w 103"/>
                <a:gd name="T65" fmla="*/ 150 h 154"/>
                <a:gd name="T66" fmla="*/ 34 w 103"/>
                <a:gd name="T67" fmla="*/ 148 h 154"/>
                <a:gd name="T68" fmla="*/ 25 w 103"/>
                <a:gd name="T69" fmla="*/ 152 h 154"/>
                <a:gd name="T70" fmla="*/ 18 w 103"/>
                <a:gd name="T71" fmla="*/ 154 h 154"/>
                <a:gd name="T72" fmla="*/ 14 w 103"/>
                <a:gd name="T73" fmla="*/ 143 h 154"/>
                <a:gd name="T74" fmla="*/ 0 w 103"/>
                <a:gd name="T75" fmla="*/ 117 h 154"/>
                <a:gd name="T76" fmla="*/ 40 w 103"/>
                <a:gd name="T77" fmla="*/ 102 h 154"/>
                <a:gd name="T78" fmla="*/ 47 w 103"/>
                <a:gd name="T79" fmla="*/ 70 h 154"/>
                <a:gd name="T80" fmla="*/ 40 w 103"/>
                <a:gd name="T81" fmla="*/ 59 h 154"/>
                <a:gd name="T82" fmla="*/ 49 w 103"/>
                <a:gd name="T83" fmla="*/ 12 h 154"/>
                <a:gd name="T84" fmla="*/ 47 w 103"/>
                <a:gd name="T85" fmla="*/ 5 h 154"/>
                <a:gd name="T86" fmla="*/ 49 w 103"/>
                <a:gd name="T87" fmla="*/ 0 h 154"/>
                <a:gd name="T88" fmla="*/ 51 w 103"/>
                <a:gd name="T89" fmla="*/ 2 h 154"/>
                <a:gd name="T90" fmla="*/ 49 w 103"/>
                <a:gd name="T91" fmla="*/ 8 h 154"/>
                <a:gd name="T92" fmla="*/ 49 w 103"/>
                <a:gd name="T93" fmla="*/ 12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3" h="154">
                  <a:moveTo>
                    <a:pt x="40" y="59"/>
                  </a:moveTo>
                  <a:lnTo>
                    <a:pt x="39" y="54"/>
                  </a:lnTo>
                  <a:lnTo>
                    <a:pt x="43" y="46"/>
                  </a:lnTo>
                  <a:lnTo>
                    <a:pt x="43" y="39"/>
                  </a:lnTo>
                  <a:lnTo>
                    <a:pt x="48" y="37"/>
                  </a:lnTo>
                  <a:lnTo>
                    <a:pt x="45" y="34"/>
                  </a:lnTo>
                  <a:lnTo>
                    <a:pt x="45" y="25"/>
                  </a:lnTo>
                  <a:lnTo>
                    <a:pt x="52" y="25"/>
                  </a:lnTo>
                  <a:lnTo>
                    <a:pt x="60" y="34"/>
                  </a:lnTo>
                  <a:lnTo>
                    <a:pt x="67" y="41"/>
                  </a:lnTo>
                  <a:lnTo>
                    <a:pt x="78" y="42"/>
                  </a:lnTo>
                  <a:lnTo>
                    <a:pt x="86" y="46"/>
                  </a:lnTo>
                  <a:lnTo>
                    <a:pt x="93" y="55"/>
                  </a:lnTo>
                  <a:lnTo>
                    <a:pt x="97" y="59"/>
                  </a:lnTo>
                  <a:lnTo>
                    <a:pt x="103" y="61"/>
                  </a:lnTo>
                  <a:lnTo>
                    <a:pt x="103" y="65"/>
                  </a:lnTo>
                  <a:lnTo>
                    <a:pt x="99" y="74"/>
                  </a:lnTo>
                  <a:lnTo>
                    <a:pt x="96" y="80"/>
                  </a:lnTo>
                  <a:lnTo>
                    <a:pt x="91" y="85"/>
                  </a:lnTo>
                  <a:lnTo>
                    <a:pt x="87" y="94"/>
                  </a:lnTo>
                  <a:lnTo>
                    <a:pt x="80" y="94"/>
                  </a:lnTo>
                  <a:lnTo>
                    <a:pt x="79" y="98"/>
                  </a:lnTo>
                  <a:lnTo>
                    <a:pt x="78" y="106"/>
                  </a:lnTo>
                  <a:lnTo>
                    <a:pt x="80" y="117"/>
                  </a:lnTo>
                  <a:lnTo>
                    <a:pt x="79" y="119"/>
                  </a:lnTo>
                  <a:lnTo>
                    <a:pt x="73" y="119"/>
                  </a:lnTo>
                  <a:lnTo>
                    <a:pt x="64" y="124"/>
                  </a:lnTo>
                  <a:lnTo>
                    <a:pt x="64" y="132"/>
                  </a:lnTo>
                  <a:lnTo>
                    <a:pt x="61" y="135"/>
                  </a:lnTo>
                  <a:lnTo>
                    <a:pt x="52" y="134"/>
                  </a:lnTo>
                  <a:lnTo>
                    <a:pt x="48" y="139"/>
                  </a:lnTo>
                  <a:lnTo>
                    <a:pt x="48" y="146"/>
                  </a:lnTo>
                  <a:lnTo>
                    <a:pt x="41" y="150"/>
                  </a:lnTo>
                  <a:lnTo>
                    <a:pt x="34" y="148"/>
                  </a:lnTo>
                  <a:lnTo>
                    <a:pt x="25" y="152"/>
                  </a:lnTo>
                  <a:lnTo>
                    <a:pt x="18" y="154"/>
                  </a:lnTo>
                  <a:lnTo>
                    <a:pt x="14" y="143"/>
                  </a:lnTo>
                  <a:lnTo>
                    <a:pt x="0" y="117"/>
                  </a:lnTo>
                  <a:lnTo>
                    <a:pt x="40" y="102"/>
                  </a:lnTo>
                  <a:lnTo>
                    <a:pt x="47" y="70"/>
                  </a:lnTo>
                  <a:lnTo>
                    <a:pt x="40" y="59"/>
                  </a:lnTo>
                  <a:close/>
                  <a:moveTo>
                    <a:pt x="49" y="12"/>
                  </a:moveTo>
                  <a:lnTo>
                    <a:pt x="47" y="5"/>
                  </a:lnTo>
                  <a:lnTo>
                    <a:pt x="49" y="0"/>
                  </a:lnTo>
                  <a:lnTo>
                    <a:pt x="51" y="2"/>
                  </a:lnTo>
                  <a:lnTo>
                    <a:pt x="49" y="8"/>
                  </a:lnTo>
                  <a:lnTo>
                    <a:pt x="49" y="12"/>
                  </a:lnTo>
                  <a:close/>
                </a:path>
              </a:pathLst>
            </a:custGeom>
            <a:solidFill>
              <a:srgbClr val="C2F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3" name="Freeform 99">
              <a:extLst>
                <a:ext uri="{FF2B5EF4-FFF2-40B4-BE49-F238E27FC236}">
                  <a16:creationId xmlns:a16="http://schemas.microsoft.com/office/drawing/2014/main" id="{8866A7F9-E94C-378B-3B51-1DC7AF9AFE8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974013" y="3309938"/>
              <a:ext cx="20638" cy="49213"/>
            </a:xfrm>
            <a:custGeom>
              <a:avLst/>
              <a:gdLst>
                <a:gd name="T0" fmla="*/ 7 w 13"/>
                <a:gd name="T1" fmla="*/ 19 h 31"/>
                <a:gd name="T2" fmla="*/ 13 w 13"/>
                <a:gd name="T3" fmla="*/ 28 h 31"/>
                <a:gd name="T4" fmla="*/ 8 w 13"/>
                <a:gd name="T5" fmla="*/ 31 h 31"/>
                <a:gd name="T6" fmla="*/ 5 w 13"/>
                <a:gd name="T7" fmla="*/ 23 h 31"/>
                <a:gd name="T8" fmla="*/ 7 w 13"/>
                <a:gd name="T9" fmla="*/ 19 h 31"/>
                <a:gd name="T10" fmla="*/ 1 w 13"/>
                <a:gd name="T11" fmla="*/ 15 h 31"/>
                <a:gd name="T12" fmla="*/ 0 w 13"/>
                <a:gd name="T13" fmla="*/ 10 h 31"/>
                <a:gd name="T14" fmla="*/ 3 w 13"/>
                <a:gd name="T15" fmla="*/ 0 h 31"/>
                <a:gd name="T16" fmla="*/ 8 w 13"/>
                <a:gd name="T17" fmla="*/ 4 h 31"/>
                <a:gd name="T18" fmla="*/ 8 w 13"/>
                <a:gd name="T19" fmla="*/ 17 h 31"/>
                <a:gd name="T20" fmla="*/ 4 w 13"/>
                <a:gd name="T21" fmla="*/ 14 h 31"/>
                <a:gd name="T22" fmla="*/ 1 w 13"/>
                <a:gd name="T23" fmla="*/ 15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3" h="31">
                  <a:moveTo>
                    <a:pt x="7" y="19"/>
                  </a:moveTo>
                  <a:lnTo>
                    <a:pt x="13" y="28"/>
                  </a:lnTo>
                  <a:lnTo>
                    <a:pt x="8" y="31"/>
                  </a:lnTo>
                  <a:lnTo>
                    <a:pt x="5" y="23"/>
                  </a:lnTo>
                  <a:lnTo>
                    <a:pt x="7" y="19"/>
                  </a:lnTo>
                  <a:close/>
                  <a:moveTo>
                    <a:pt x="1" y="15"/>
                  </a:moveTo>
                  <a:lnTo>
                    <a:pt x="0" y="10"/>
                  </a:lnTo>
                  <a:lnTo>
                    <a:pt x="3" y="0"/>
                  </a:lnTo>
                  <a:lnTo>
                    <a:pt x="8" y="4"/>
                  </a:lnTo>
                  <a:lnTo>
                    <a:pt x="8" y="17"/>
                  </a:lnTo>
                  <a:lnTo>
                    <a:pt x="4" y="14"/>
                  </a:lnTo>
                  <a:lnTo>
                    <a:pt x="1" y="15"/>
                  </a:lnTo>
                  <a:close/>
                </a:path>
              </a:pathLst>
            </a:custGeom>
            <a:solidFill>
              <a:srgbClr val="C5E1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4" name="Freeform 100">
              <a:extLst>
                <a:ext uri="{FF2B5EF4-FFF2-40B4-BE49-F238E27FC236}">
                  <a16:creationId xmlns:a16="http://schemas.microsoft.com/office/drawing/2014/main" id="{94EE433A-7B22-9BF8-BF0B-AF09FA9C759B}"/>
                </a:ext>
              </a:extLst>
            </p:cNvPr>
            <p:cNvSpPr>
              <a:spLocks/>
            </p:cNvSpPr>
            <p:nvPr/>
          </p:nvSpPr>
          <p:spPr bwMode="auto">
            <a:xfrm>
              <a:off x="6577013" y="2576513"/>
              <a:ext cx="114300" cy="103188"/>
            </a:xfrm>
            <a:custGeom>
              <a:avLst/>
              <a:gdLst>
                <a:gd name="T0" fmla="*/ 4 w 72"/>
                <a:gd name="T1" fmla="*/ 38 h 65"/>
                <a:gd name="T2" fmla="*/ 0 w 72"/>
                <a:gd name="T3" fmla="*/ 20 h 65"/>
                <a:gd name="T4" fmla="*/ 7 w 72"/>
                <a:gd name="T5" fmla="*/ 7 h 65"/>
                <a:gd name="T6" fmla="*/ 25 w 72"/>
                <a:gd name="T7" fmla="*/ 3 h 65"/>
                <a:gd name="T8" fmla="*/ 37 w 72"/>
                <a:gd name="T9" fmla="*/ 5 h 65"/>
                <a:gd name="T10" fmla="*/ 50 w 72"/>
                <a:gd name="T11" fmla="*/ 12 h 65"/>
                <a:gd name="T12" fmla="*/ 55 w 72"/>
                <a:gd name="T13" fmla="*/ 0 h 65"/>
                <a:gd name="T14" fmla="*/ 67 w 72"/>
                <a:gd name="T15" fmla="*/ 7 h 65"/>
                <a:gd name="T16" fmla="*/ 72 w 72"/>
                <a:gd name="T17" fmla="*/ 17 h 65"/>
                <a:gd name="T18" fmla="*/ 72 w 72"/>
                <a:gd name="T19" fmla="*/ 35 h 65"/>
                <a:gd name="T20" fmla="*/ 50 w 72"/>
                <a:gd name="T21" fmla="*/ 48 h 65"/>
                <a:gd name="T22" fmla="*/ 58 w 72"/>
                <a:gd name="T23" fmla="*/ 59 h 65"/>
                <a:gd name="T24" fmla="*/ 42 w 72"/>
                <a:gd name="T25" fmla="*/ 59 h 65"/>
                <a:gd name="T26" fmla="*/ 32 w 72"/>
                <a:gd name="T27" fmla="*/ 65 h 65"/>
                <a:gd name="T28" fmla="*/ 20 w 72"/>
                <a:gd name="T29" fmla="*/ 63 h 65"/>
                <a:gd name="T30" fmla="*/ 13 w 72"/>
                <a:gd name="T31" fmla="*/ 55 h 65"/>
                <a:gd name="T32" fmla="*/ 4 w 72"/>
                <a:gd name="T33" fmla="*/ 3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65">
                  <a:moveTo>
                    <a:pt x="4" y="38"/>
                  </a:moveTo>
                  <a:lnTo>
                    <a:pt x="0" y="20"/>
                  </a:lnTo>
                  <a:lnTo>
                    <a:pt x="7" y="7"/>
                  </a:lnTo>
                  <a:lnTo>
                    <a:pt x="25" y="3"/>
                  </a:lnTo>
                  <a:lnTo>
                    <a:pt x="37" y="5"/>
                  </a:lnTo>
                  <a:lnTo>
                    <a:pt x="50" y="12"/>
                  </a:lnTo>
                  <a:lnTo>
                    <a:pt x="55" y="0"/>
                  </a:lnTo>
                  <a:lnTo>
                    <a:pt x="67" y="7"/>
                  </a:lnTo>
                  <a:lnTo>
                    <a:pt x="72" y="17"/>
                  </a:lnTo>
                  <a:lnTo>
                    <a:pt x="72" y="35"/>
                  </a:lnTo>
                  <a:lnTo>
                    <a:pt x="50" y="48"/>
                  </a:lnTo>
                  <a:lnTo>
                    <a:pt x="58" y="59"/>
                  </a:lnTo>
                  <a:lnTo>
                    <a:pt x="42" y="59"/>
                  </a:lnTo>
                  <a:lnTo>
                    <a:pt x="32" y="65"/>
                  </a:lnTo>
                  <a:lnTo>
                    <a:pt x="20" y="63"/>
                  </a:lnTo>
                  <a:lnTo>
                    <a:pt x="13" y="55"/>
                  </a:lnTo>
                  <a:lnTo>
                    <a:pt x="4" y="38"/>
                  </a:lnTo>
                  <a:close/>
                </a:path>
              </a:pathLst>
            </a:custGeom>
            <a:solidFill>
              <a:srgbClr val="ED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5" name="Freeform 101">
              <a:extLst>
                <a:ext uri="{FF2B5EF4-FFF2-40B4-BE49-F238E27FC236}">
                  <a16:creationId xmlns:a16="http://schemas.microsoft.com/office/drawing/2014/main" id="{344C0917-4301-A8B1-4459-BD2FBAB17F1E}"/>
                </a:ext>
              </a:extLst>
            </p:cNvPr>
            <p:cNvSpPr>
              <a:spLocks/>
            </p:cNvSpPr>
            <p:nvPr/>
          </p:nvSpPr>
          <p:spPr bwMode="auto">
            <a:xfrm>
              <a:off x="6451601" y="2430463"/>
              <a:ext cx="190500" cy="369888"/>
            </a:xfrm>
            <a:custGeom>
              <a:avLst/>
              <a:gdLst>
                <a:gd name="T0" fmla="*/ 104 w 120"/>
                <a:gd name="T1" fmla="*/ 95 h 233"/>
                <a:gd name="T2" fmla="*/ 79 w 120"/>
                <a:gd name="T3" fmla="*/ 112 h 233"/>
                <a:gd name="T4" fmla="*/ 70 w 120"/>
                <a:gd name="T5" fmla="*/ 123 h 233"/>
                <a:gd name="T6" fmla="*/ 60 w 120"/>
                <a:gd name="T7" fmla="*/ 112 h 233"/>
                <a:gd name="T8" fmla="*/ 48 w 120"/>
                <a:gd name="T9" fmla="*/ 129 h 233"/>
                <a:gd name="T10" fmla="*/ 39 w 120"/>
                <a:gd name="T11" fmla="*/ 165 h 233"/>
                <a:gd name="T12" fmla="*/ 51 w 120"/>
                <a:gd name="T13" fmla="*/ 178 h 233"/>
                <a:gd name="T14" fmla="*/ 60 w 120"/>
                <a:gd name="T15" fmla="*/ 205 h 233"/>
                <a:gd name="T16" fmla="*/ 77 w 120"/>
                <a:gd name="T17" fmla="*/ 216 h 233"/>
                <a:gd name="T18" fmla="*/ 81 w 120"/>
                <a:gd name="T19" fmla="*/ 231 h 233"/>
                <a:gd name="T20" fmla="*/ 69 w 120"/>
                <a:gd name="T21" fmla="*/ 225 h 233"/>
                <a:gd name="T22" fmla="*/ 55 w 120"/>
                <a:gd name="T23" fmla="*/ 221 h 233"/>
                <a:gd name="T24" fmla="*/ 47 w 120"/>
                <a:gd name="T25" fmla="*/ 207 h 233"/>
                <a:gd name="T26" fmla="*/ 31 w 120"/>
                <a:gd name="T27" fmla="*/ 190 h 233"/>
                <a:gd name="T28" fmla="*/ 26 w 120"/>
                <a:gd name="T29" fmla="*/ 191 h 233"/>
                <a:gd name="T30" fmla="*/ 31 w 120"/>
                <a:gd name="T31" fmla="*/ 166 h 233"/>
                <a:gd name="T32" fmla="*/ 43 w 120"/>
                <a:gd name="T33" fmla="*/ 135 h 233"/>
                <a:gd name="T34" fmla="*/ 35 w 120"/>
                <a:gd name="T35" fmla="*/ 114 h 233"/>
                <a:gd name="T36" fmla="*/ 22 w 120"/>
                <a:gd name="T37" fmla="*/ 92 h 233"/>
                <a:gd name="T38" fmla="*/ 22 w 120"/>
                <a:gd name="T39" fmla="*/ 82 h 233"/>
                <a:gd name="T40" fmla="*/ 20 w 120"/>
                <a:gd name="T41" fmla="*/ 57 h 233"/>
                <a:gd name="T42" fmla="*/ 0 w 120"/>
                <a:gd name="T43" fmla="*/ 31 h 233"/>
                <a:gd name="T44" fmla="*/ 9 w 120"/>
                <a:gd name="T45" fmla="*/ 12 h 233"/>
                <a:gd name="T46" fmla="*/ 26 w 120"/>
                <a:gd name="T47" fmla="*/ 4 h 233"/>
                <a:gd name="T48" fmla="*/ 41 w 120"/>
                <a:gd name="T49" fmla="*/ 5 h 233"/>
                <a:gd name="T50" fmla="*/ 51 w 120"/>
                <a:gd name="T51" fmla="*/ 17 h 233"/>
                <a:gd name="T52" fmla="*/ 52 w 120"/>
                <a:gd name="T53" fmla="*/ 47 h 233"/>
                <a:gd name="T54" fmla="*/ 70 w 120"/>
                <a:gd name="T55" fmla="*/ 40 h 233"/>
                <a:gd name="T56" fmla="*/ 81 w 120"/>
                <a:gd name="T57" fmla="*/ 34 h 233"/>
                <a:gd name="T58" fmla="*/ 104 w 120"/>
                <a:gd name="T59" fmla="*/ 48 h 233"/>
                <a:gd name="T60" fmla="*/ 118 w 120"/>
                <a:gd name="T61" fmla="*/ 78 h 233"/>
                <a:gd name="T62" fmla="*/ 116 w 120"/>
                <a:gd name="T63" fmla="*/ 97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20" h="233">
                  <a:moveTo>
                    <a:pt x="116" y="97"/>
                  </a:moveTo>
                  <a:lnTo>
                    <a:pt x="104" y="95"/>
                  </a:lnTo>
                  <a:lnTo>
                    <a:pt x="86" y="99"/>
                  </a:lnTo>
                  <a:lnTo>
                    <a:pt x="79" y="112"/>
                  </a:lnTo>
                  <a:lnTo>
                    <a:pt x="83" y="130"/>
                  </a:lnTo>
                  <a:lnTo>
                    <a:pt x="70" y="123"/>
                  </a:lnTo>
                  <a:lnTo>
                    <a:pt x="59" y="123"/>
                  </a:lnTo>
                  <a:lnTo>
                    <a:pt x="60" y="112"/>
                  </a:lnTo>
                  <a:lnTo>
                    <a:pt x="48" y="112"/>
                  </a:lnTo>
                  <a:lnTo>
                    <a:pt x="48" y="129"/>
                  </a:lnTo>
                  <a:lnTo>
                    <a:pt x="43" y="151"/>
                  </a:lnTo>
                  <a:lnTo>
                    <a:pt x="39" y="165"/>
                  </a:lnTo>
                  <a:lnTo>
                    <a:pt x="42" y="178"/>
                  </a:lnTo>
                  <a:lnTo>
                    <a:pt x="51" y="178"/>
                  </a:lnTo>
                  <a:lnTo>
                    <a:pt x="56" y="191"/>
                  </a:lnTo>
                  <a:lnTo>
                    <a:pt x="60" y="205"/>
                  </a:lnTo>
                  <a:lnTo>
                    <a:pt x="68" y="214"/>
                  </a:lnTo>
                  <a:lnTo>
                    <a:pt x="77" y="216"/>
                  </a:lnTo>
                  <a:lnTo>
                    <a:pt x="83" y="225"/>
                  </a:lnTo>
                  <a:lnTo>
                    <a:pt x="81" y="231"/>
                  </a:lnTo>
                  <a:lnTo>
                    <a:pt x="72" y="233"/>
                  </a:lnTo>
                  <a:lnTo>
                    <a:pt x="69" y="225"/>
                  </a:lnTo>
                  <a:lnTo>
                    <a:pt x="57" y="217"/>
                  </a:lnTo>
                  <a:lnTo>
                    <a:pt x="55" y="221"/>
                  </a:lnTo>
                  <a:lnTo>
                    <a:pt x="51" y="214"/>
                  </a:lnTo>
                  <a:lnTo>
                    <a:pt x="47" y="207"/>
                  </a:lnTo>
                  <a:lnTo>
                    <a:pt x="39" y="197"/>
                  </a:lnTo>
                  <a:lnTo>
                    <a:pt x="31" y="190"/>
                  </a:lnTo>
                  <a:lnTo>
                    <a:pt x="30" y="200"/>
                  </a:lnTo>
                  <a:lnTo>
                    <a:pt x="26" y="191"/>
                  </a:lnTo>
                  <a:lnTo>
                    <a:pt x="28" y="182"/>
                  </a:lnTo>
                  <a:lnTo>
                    <a:pt x="31" y="166"/>
                  </a:lnTo>
                  <a:lnTo>
                    <a:pt x="37" y="151"/>
                  </a:lnTo>
                  <a:lnTo>
                    <a:pt x="43" y="135"/>
                  </a:lnTo>
                  <a:lnTo>
                    <a:pt x="37" y="121"/>
                  </a:lnTo>
                  <a:lnTo>
                    <a:pt x="35" y="114"/>
                  </a:lnTo>
                  <a:lnTo>
                    <a:pt x="33" y="105"/>
                  </a:lnTo>
                  <a:lnTo>
                    <a:pt x="22" y="92"/>
                  </a:lnTo>
                  <a:lnTo>
                    <a:pt x="18" y="84"/>
                  </a:lnTo>
                  <a:lnTo>
                    <a:pt x="22" y="82"/>
                  </a:lnTo>
                  <a:lnTo>
                    <a:pt x="26" y="67"/>
                  </a:lnTo>
                  <a:lnTo>
                    <a:pt x="20" y="57"/>
                  </a:lnTo>
                  <a:lnTo>
                    <a:pt x="9" y="45"/>
                  </a:lnTo>
                  <a:lnTo>
                    <a:pt x="0" y="31"/>
                  </a:lnTo>
                  <a:lnTo>
                    <a:pt x="5" y="28"/>
                  </a:lnTo>
                  <a:lnTo>
                    <a:pt x="9" y="12"/>
                  </a:lnTo>
                  <a:lnTo>
                    <a:pt x="20" y="12"/>
                  </a:lnTo>
                  <a:lnTo>
                    <a:pt x="26" y="4"/>
                  </a:lnTo>
                  <a:lnTo>
                    <a:pt x="33" y="0"/>
                  </a:lnTo>
                  <a:lnTo>
                    <a:pt x="41" y="5"/>
                  </a:lnTo>
                  <a:lnTo>
                    <a:pt x="43" y="15"/>
                  </a:lnTo>
                  <a:lnTo>
                    <a:pt x="51" y="17"/>
                  </a:lnTo>
                  <a:lnTo>
                    <a:pt x="51" y="32"/>
                  </a:lnTo>
                  <a:lnTo>
                    <a:pt x="52" y="47"/>
                  </a:lnTo>
                  <a:lnTo>
                    <a:pt x="66" y="38"/>
                  </a:lnTo>
                  <a:lnTo>
                    <a:pt x="70" y="40"/>
                  </a:lnTo>
                  <a:lnTo>
                    <a:pt x="79" y="39"/>
                  </a:lnTo>
                  <a:lnTo>
                    <a:pt x="81" y="34"/>
                  </a:lnTo>
                  <a:lnTo>
                    <a:pt x="91" y="35"/>
                  </a:lnTo>
                  <a:lnTo>
                    <a:pt x="104" y="48"/>
                  </a:lnTo>
                  <a:lnTo>
                    <a:pt x="107" y="64"/>
                  </a:lnTo>
                  <a:lnTo>
                    <a:pt x="118" y="78"/>
                  </a:lnTo>
                  <a:lnTo>
                    <a:pt x="120" y="90"/>
                  </a:lnTo>
                  <a:lnTo>
                    <a:pt x="116" y="97"/>
                  </a:lnTo>
                  <a:close/>
                </a:path>
              </a:pathLst>
            </a:custGeom>
            <a:solidFill>
              <a:srgbClr val="E5C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6" name="Freeform 102">
              <a:extLst>
                <a:ext uri="{FF2B5EF4-FFF2-40B4-BE49-F238E27FC236}">
                  <a16:creationId xmlns:a16="http://schemas.microsoft.com/office/drawing/2014/main" id="{A5A1057A-6489-3C82-3E50-A3FDF5B1FF8D}"/>
                </a:ext>
              </a:extLst>
            </p:cNvPr>
            <p:cNvSpPr>
              <a:spLocks/>
            </p:cNvSpPr>
            <p:nvPr/>
          </p:nvSpPr>
          <p:spPr bwMode="auto">
            <a:xfrm>
              <a:off x="6503988" y="2381250"/>
              <a:ext cx="180975" cy="214313"/>
            </a:xfrm>
            <a:custGeom>
              <a:avLst/>
              <a:gdLst>
                <a:gd name="T0" fmla="*/ 113 w 114"/>
                <a:gd name="T1" fmla="*/ 130 h 135"/>
                <a:gd name="T2" fmla="*/ 101 w 114"/>
                <a:gd name="T3" fmla="*/ 123 h 135"/>
                <a:gd name="T4" fmla="*/ 96 w 114"/>
                <a:gd name="T5" fmla="*/ 135 h 135"/>
                <a:gd name="T6" fmla="*/ 83 w 114"/>
                <a:gd name="T7" fmla="*/ 128 h 135"/>
                <a:gd name="T8" fmla="*/ 87 w 114"/>
                <a:gd name="T9" fmla="*/ 121 h 135"/>
                <a:gd name="T10" fmla="*/ 85 w 114"/>
                <a:gd name="T11" fmla="*/ 109 h 135"/>
                <a:gd name="T12" fmla="*/ 74 w 114"/>
                <a:gd name="T13" fmla="*/ 95 h 135"/>
                <a:gd name="T14" fmla="*/ 71 w 114"/>
                <a:gd name="T15" fmla="*/ 79 h 135"/>
                <a:gd name="T16" fmla="*/ 58 w 114"/>
                <a:gd name="T17" fmla="*/ 66 h 135"/>
                <a:gd name="T18" fmla="*/ 48 w 114"/>
                <a:gd name="T19" fmla="*/ 65 h 135"/>
                <a:gd name="T20" fmla="*/ 46 w 114"/>
                <a:gd name="T21" fmla="*/ 70 h 135"/>
                <a:gd name="T22" fmla="*/ 37 w 114"/>
                <a:gd name="T23" fmla="*/ 71 h 135"/>
                <a:gd name="T24" fmla="*/ 33 w 114"/>
                <a:gd name="T25" fmla="*/ 69 h 135"/>
                <a:gd name="T26" fmla="*/ 19 w 114"/>
                <a:gd name="T27" fmla="*/ 78 h 135"/>
                <a:gd name="T28" fmla="*/ 18 w 114"/>
                <a:gd name="T29" fmla="*/ 63 h 135"/>
                <a:gd name="T30" fmla="*/ 18 w 114"/>
                <a:gd name="T31" fmla="*/ 48 h 135"/>
                <a:gd name="T32" fmla="*/ 10 w 114"/>
                <a:gd name="T33" fmla="*/ 46 h 135"/>
                <a:gd name="T34" fmla="*/ 8 w 114"/>
                <a:gd name="T35" fmla="*/ 36 h 135"/>
                <a:gd name="T36" fmla="*/ 0 w 114"/>
                <a:gd name="T37" fmla="*/ 31 h 135"/>
                <a:gd name="T38" fmla="*/ 2 w 114"/>
                <a:gd name="T39" fmla="*/ 26 h 135"/>
                <a:gd name="T40" fmla="*/ 13 w 114"/>
                <a:gd name="T41" fmla="*/ 17 h 135"/>
                <a:gd name="T42" fmla="*/ 14 w 114"/>
                <a:gd name="T43" fmla="*/ 20 h 135"/>
                <a:gd name="T44" fmla="*/ 20 w 114"/>
                <a:gd name="T45" fmla="*/ 20 h 135"/>
                <a:gd name="T46" fmla="*/ 17 w 114"/>
                <a:gd name="T47" fmla="*/ 2 h 135"/>
                <a:gd name="T48" fmla="*/ 23 w 114"/>
                <a:gd name="T49" fmla="*/ 0 h 135"/>
                <a:gd name="T50" fmla="*/ 33 w 114"/>
                <a:gd name="T51" fmla="*/ 13 h 135"/>
                <a:gd name="T52" fmla="*/ 41 w 114"/>
                <a:gd name="T53" fmla="*/ 26 h 135"/>
                <a:gd name="T54" fmla="*/ 58 w 114"/>
                <a:gd name="T55" fmla="*/ 26 h 135"/>
                <a:gd name="T56" fmla="*/ 66 w 114"/>
                <a:gd name="T57" fmla="*/ 40 h 135"/>
                <a:gd name="T58" fmla="*/ 57 w 114"/>
                <a:gd name="T59" fmla="*/ 44 h 135"/>
                <a:gd name="T60" fmla="*/ 54 w 114"/>
                <a:gd name="T61" fmla="*/ 50 h 135"/>
                <a:gd name="T62" fmla="*/ 72 w 114"/>
                <a:gd name="T63" fmla="*/ 59 h 135"/>
                <a:gd name="T64" fmla="*/ 87 w 114"/>
                <a:gd name="T65" fmla="*/ 78 h 135"/>
                <a:gd name="T66" fmla="*/ 97 w 114"/>
                <a:gd name="T67" fmla="*/ 92 h 135"/>
                <a:gd name="T68" fmla="*/ 110 w 114"/>
                <a:gd name="T69" fmla="*/ 102 h 135"/>
                <a:gd name="T70" fmla="*/ 114 w 114"/>
                <a:gd name="T71" fmla="*/ 114 h 135"/>
                <a:gd name="T72" fmla="*/ 113 w 114"/>
                <a:gd name="T73" fmla="*/ 130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14" h="135">
                  <a:moveTo>
                    <a:pt x="113" y="130"/>
                  </a:moveTo>
                  <a:lnTo>
                    <a:pt x="101" y="123"/>
                  </a:lnTo>
                  <a:lnTo>
                    <a:pt x="96" y="135"/>
                  </a:lnTo>
                  <a:lnTo>
                    <a:pt x="83" y="128"/>
                  </a:lnTo>
                  <a:lnTo>
                    <a:pt x="87" y="121"/>
                  </a:lnTo>
                  <a:lnTo>
                    <a:pt x="85" y="109"/>
                  </a:lnTo>
                  <a:lnTo>
                    <a:pt x="74" y="95"/>
                  </a:lnTo>
                  <a:lnTo>
                    <a:pt x="71" y="79"/>
                  </a:lnTo>
                  <a:lnTo>
                    <a:pt x="58" y="66"/>
                  </a:lnTo>
                  <a:lnTo>
                    <a:pt x="48" y="65"/>
                  </a:lnTo>
                  <a:lnTo>
                    <a:pt x="46" y="70"/>
                  </a:lnTo>
                  <a:lnTo>
                    <a:pt x="37" y="71"/>
                  </a:lnTo>
                  <a:lnTo>
                    <a:pt x="33" y="69"/>
                  </a:lnTo>
                  <a:lnTo>
                    <a:pt x="19" y="78"/>
                  </a:lnTo>
                  <a:lnTo>
                    <a:pt x="18" y="63"/>
                  </a:lnTo>
                  <a:lnTo>
                    <a:pt x="18" y="48"/>
                  </a:lnTo>
                  <a:lnTo>
                    <a:pt x="10" y="46"/>
                  </a:lnTo>
                  <a:lnTo>
                    <a:pt x="8" y="36"/>
                  </a:lnTo>
                  <a:lnTo>
                    <a:pt x="0" y="31"/>
                  </a:lnTo>
                  <a:lnTo>
                    <a:pt x="2" y="26"/>
                  </a:lnTo>
                  <a:lnTo>
                    <a:pt x="13" y="17"/>
                  </a:lnTo>
                  <a:lnTo>
                    <a:pt x="14" y="20"/>
                  </a:lnTo>
                  <a:lnTo>
                    <a:pt x="20" y="20"/>
                  </a:lnTo>
                  <a:lnTo>
                    <a:pt x="17" y="2"/>
                  </a:lnTo>
                  <a:lnTo>
                    <a:pt x="23" y="0"/>
                  </a:lnTo>
                  <a:lnTo>
                    <a:pt x="33" y="13"/>
                  </a:lnTo>
                  <a:lnTo>
                    <a:pt x="41" y="26"/>
                  </a:lnTo>
                  <a:lnTo>
                    <a:pt x="58" y="26"/>
                  </a:lnTo>
                  <a:lnTo>
                    <a:pt x="66" y="40"/>
                  </a:lnTo>
                  <a:lnTo>
                    <a:pt x="57" y="44"/>
                  </a:lnTo>
                  <a:lnTo>
                    <a:pt x="54" y="50"/>
                  </a:lnTo>
                  <a:lnTo>
                    <a:pt x="72" y="59"/>
                  </a:lnTo>
                  <a:lnTo>
                    <a:pt x="87" y="78"/>
                  </a:lnTo>
                  <a:lnTo>
                    <a:pt x="97" y="92"/>
                  </a:lnTo>
                  <a:lnTo>
                    <a:pt x="110" y="102"/>
                  </a:lnTo>
                  <a:lnTo>
                    <a:pt x="114" y="114"/>
                  </a:lnTo>
                  <a:lnTo>
                    <a:pt x="113" y="130"/>
                  </a:lnTo>
                  <a:close/>
                </a:path>
              </a:pathLst>
            </a:custGeom>
            <a:solidFill>
              <a:srgbClr val="FCD2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7" name="Freeform 103">
              <a:extLst>
                <a:ext uri="{FF2B5EF4-FFF2-40B4-BE49-F238E27FC236}">
                  <a16:creationId xmlns:a16="http://schemas.microsoft.com/office/drawing/2014/main" id="{68CA7396-AA18-2262-ED94-DF3811531F03}"/>
                </a:ext>
              </a:extLst>
            </p:cNvPr>
            <p:cNvSpPr>
              <a:spLocks/>
            </p:cNvSpPr>
            <p:nvPr/>
          </p:nvSpPr>
          <p:spPr bwMode="auto">
            <a:xfrm>
              <a:off x="6332538" y="2233613"/>
              <a:ext cx="192088" cy="460375"/>
            </a:xfrm>
            <a:custGeom>
              <a:avLst/>
              <a:gdLst>
                <a:gd name="T0" fmla="*/ 101 w 121"/>
                <a:gd name="T1" fmla="*/ 128 h 290"/>
                <a:gd name="T2" fmla="*/ 84 w 121"/>
                <a:gd name="T3" fmla="*/ 136 h 290"/>
                <a:gd name="T4" fmla="*/ 75 w 121"/>
                <a:gd name="T5" fmla="*/ 155 h 290"/>
                <a:gd name="T6" fmla="*/ 95 w 121"/>
                <a:gd name="T7" fmla="*/ 181 h 290"/>
                <a:gd name="T8" fmla="*/ 97 w 121"/>
                <a:gd name="T9" fmla="*/ 206 h 290"/>
                <a:gd name="T10" fmla="*/ 97 w 121"/>
                <a:gd name="T11" fmla="*/ 216 h 290"/>
                <a:gd name="T12" fmla="*/ 110 w 121"/>
                <a:gd name="T13" fmla="*/ 238 h 290"/>
                <a:gd name="T14" fmla="*/ 118 w 121"/>
                <a:gd name="T15" fmla="*/ 259 h 290"/>
                <a:gd name="T16" fmla="*/ 106 w 121"/>
                <a:gd name="T17" fmla="*/ 290 h 290"/>
                <a:gd name="T18" fmla="*/ 106 w 121"/>
                <a:gd name="T19" fmla="*/ 267 h 290"/>
                <a:gd name="T20" fmla="*/ 101 w 121"/>
                <a:gd name="T21" fmla="*/ 241 h 290"/>
                <a:gd name="T22" fmla="*/ 88 w 121"/>
                <a:gd name="T23" fmla="*/ 212 h 290"/>
                <a:gd name="T24" fmla="*/ 75 w 121"/>
                <a:gd name="T25" fmla="*/ 180 h 290"/>
                <a:gd name="T26" fmla="*/ 53 w 121"/>
                <a:gd name="T27" fmla="*/ 199 h 290"/>
                <a:gd name="T28" fmla="*/ 36 w 121"/>
                <a:gd name="T29" fmla="*/ 194 h 290"/>
                <a:gd name="T30" fmla="*/ 34 w 121"/>
                <a:gd name="T31" fmla="*/ 159 h 290"/>
                <a:gd name="T32" fmla="*/ 22 w 121"/>
                <a:gd name="T33" fmla="*/ 136 h 290"/>
                <a:gd name="T34" fmla="*/ 1 w 121"/>
                <a:gd name="T35" fmla="*/ 120 h 290"/>
                <a:gd name="T36" fmla="*/ 4 w 121"/>
                <a:gd name="T37" fmla="*/ 111 h 290"/>
                <a:gd name="T38" fmla="*/ 9 w 121"/>
                <a:gd name="T39" fmla="*/ 95 h 290"/>
                <a:gd name="T40" fmla="*/ 9 w 121"/>
                <a:gd name="T41" fmla="*/ 84 h 290"/>
                <a:gd name="T42" fmla="*/ 18 w 121"/>
                <a:gd name="T43" fmla="*/ 71 h 290"/>
                <a:gd name="T44" fmla="*/ 22 w 121"/>
                <a:gd name="T45" fmla="*/ 51 h 290"/>
                <a:gd name="T46" fmla="*/ 25 w 121"/>
                <a:gd name="T47" fmla="*/ 28 h 290"/>
                <a:gd name="T48" fmla="*/ 49 w 121"/>
                <a:gd name="T49" fmla="*/ 20 h 290"/>
                <a:gd name="T50" fmla="*/ 51 w 121"/>
                <a:gd name="T51" fmla="*/ 7 h 290"/>
                <a:gd name="T52" fmla="*/ 56 w 121"/>
                <a:gd name="T53" fmla="*/ 0 h 290"/>
                <a:gd name="T54" fmla="*/ 69 w 121"/>
                <a:gd name="T55" fmla="*/ 13 h 290"/>
                <a:gd name="T56" fmla="*/ 74 w 121"/>
                <a:gd name="T57" fmla="*/ 38 h 290"/>
                <a:gd name="T58" fmla="*/ 65 w 121"/>
                <a:gd name="T59" fmla="*/ 71 h 290"/>
                <a:gd name="T60" fmla="*/ 86 w 121"/>
                <a:gd name="T61" fmla="*/ 82 h 290"/>
                <a:gd name="T62" fmla="*/ 92 w 121"/>
                <a:gd name="T63" fmla="*/ 98 h 290"/>
                <a:gd name="T64" fmla="*/ 109 w 121"/>
                <a:gd name="T65" fmla="*/ 107 h 290"/>
                <a:gd name="T66" fmla="*/ 121 w 121"/>
                <a:gd name="T67" fmla="*/ 110 h 290"/>
                <a:gd name="T68" fmla="*/ 108 w 121"/>
                <a:gd name="T69" fmla="*/ 124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1" h="290">
                  <a:moveTo>
                    <a:pt x="108" y="124"/>
                  </a:moveTo>
                  <a:lnTo>
                    <a:pt x="101" y="128"/>
                  </a:lnTo>
                  <a:lnTo>
                    <a:pt x="95" y="136"/>
                  </a:lnTo>
                  <a:lnTo>
                    <a:pt x="84" y="136"/>
                  </a:lnTo>
                  <a:lnTo>
                    <a:pt x="80" y="152"/>
                  </a:lnTo>
                  <a:lnTo>
                    <a:pt x="75" y="155"/>
                  </a:lnTo>
                  <a:lnTo>
                    <a:pt x="84" y="169"/>
                  </a:lnTo>
                  <a:lnTo>
                    <a:pt x="95" y="181"/>
                  </a:lnTo>
                  <a:lnTo>
                    <a:pt x="101" y="191"/>
                  </a:lnTo>
                  <a:lnTo>
                    <a:pt x="97" y="206"/>
                  </a:lnTo>
                  <a:lnTo>
                    <a:pt x="93" y="208"/>
                  </a:lnTo>
                  <a:lnTo>
                    <a:pt x="97" y="216"/>
                  </a:lnTo>
                  <a:lnTo>
                    <a:pt x="108" y="229"/>
                  </a:lnTo>
                  <a:lnTo>
                    <a:pt x="110" y="238"/>
                  </a:lnTo>
                  <a:lnTo>
                    <a:pt x="112" y="245"/>
                  </a:lnTo>
                  <a:lnTo>
                    <a:pt x="118" y="259"/>
                  </a:lnTo>
                  <a:lnTo>
                    <a:pt x="112" y="275"/>
                  </a:lnTo>
                  <a:lnTo>
                    <a:pt x="106" y="290"/>
                  </a:lnTo>
                  <a:lnTo>
                    <a:pt x="104" y="277"/>
                  </a:lnTo>
                  <a:lnTo>
                    <a:pt x="106" y="267"/>
                  </a:lnTo>
                  <a:lnTo>
                    <a:pt x="101" y="256"/>
                  </a:lnTo>
                  <a:lnTo>
                    <a:pt x="101" y="241"/>
                  </a:lnTo>
                  <a:lnTo>
                    <a:pt x="95" y="232"/>
                  </a:lnTo>
                  <a:lnTo>
                    <a:pt x="88" y="212"/>
                  </a:lnTo>
                  <a:lnTo>
                    <a:pt x="83" y="193"/>
                  </a:lnTo>
                  <a:lnTo>
                    <a:pt x="75" y="180"/>
                  </a:lnTo>
                  <a:lnTo>
                    <a:pt x="67" y="188"/>
                  </a:lnTo>
                  <a:lnTo>
                    <a:pt x="53" y="199"/>
                  </a:lnTo>
                  <a:lnTo>
                    <a:pt x="45" y="198"/>
                  </a:lnTo>
                  <a:lnTo>
                    <a:pt x="36" y="194"/>
                  </a:lnTo>
                  <a:lnTo>
                    <a:pt x="39" y="175"/>
                  </a:lnTo>
                  <a:lnTo>
                    <a:pt x="34" y="159"/>
                  </a:lnTo>
                  <a:lnTo>
                    <a:pt x="21" y="142"/>
                  </a:lnTo>
                  <a:lnTo>
                    <a:pt x="22" y="136"/>
                  </a:lnTo>
                  <a:lnTo>
                    <a:pt x="13" y="134"/>
                  </a:lnTo>
                  <a:lnTo>
                    <a:pt x="1" y="120"/>
                  </a:lnTo>
                  <a:lnTo>
                    <a:pt x="0" y="108"/>
                  </a:lnTo>
                  <a:lnTo>
                    <a:pt x="4" y="111"/>
                  </a:lnTo>
                  <a:lnTo>
                    <a:pt x="2" y="99"/>
                  </a:lnTo>
                  <a:lnTo>
                    <a:pt x="9" y="95"/>
                  </a:lnTo>
                  <a:lnTo>
                    <a:pt x="6" y="89"/>
                  </a:lnTo>
                  <a:lnTo>
                    <a:pt x="9" y="84"/>
                  </a:lnTo>
                  <a:lnTo>
                    <a:pt x="6" y="67"/>
                  </a:lnTo>
                  <a:lnTo>
                    <a:pt x="18" y="71"/>
                  </a:lnTo>
                  <a:lnTo>
                    <a:pt x="22" y="58"/>
                  </a:lnTo>
                  <a:lnTo>
                    <a:pt x="22" y="51"/>
                  </a:lnTo>
                  <a:lnTo>
                    <a:pt x="27" y="37"/>
                  </a:lnTo>
                  <a:lnTo>
                    <a:pt x="25" y="28"/>
                  </a:lnTo>
                  <a:lnTo>
                    <a:pt x="39" y="17"/>
                  </a:lnTo>
                  <a:lnTo>
                    <a:pt x="49" y="20"/>
                  </a:lnTo>
                  <a:lnTo>
                    <a:pt x="47" y="11"/>
                  </a:lnTo>
                  <a:lnTo>
                    <a:pt x="51" y="7"/>
                  </a:lnTo>
                  <a:lnTo>
                    <a:pt x="48" y="2"/>
                  </a:lnTo>
                  <a:lnTo>
                    <a:pt x="56" y="0"/>
                  </a:lnTo>
                  <a:lnTo>
                    <a:pt x="62" y="9"/>
                  </a:lnTo>
                  <a:lnTo>
                    <a:pt x="69" y="13"/>
                  </a:lnTo>
                  <a:lnTo>
                    <a:pt x="71" y="25"/>
                  </a:lnTo>
                  <a:lnTo>
                    <a:pt x="74" y="38"/>
                  </a:lnTo>
                  <a:lnTo>
                    <a:pt x="64" y="52"/>
                  </a:lnTo>
                  <a:lnTo>
                    <a:pt x="65" y="71"/>
                  </a:lnTo>
                  <a:lnTo>
                    <a:pt x="79" y="67"/>
                  </a:lnTo>
                  <a:lnTo>
                    <a:pt x="86" y="82"/>
                  </a:lnTo>
                  <a:lnTo>
                    <a:pt x="95" y="86"/>
                  </a:lnTo>
                  <a:lnTo>
                    <a:pt x="92" y="98"/>
                  </a:lnTo>
                  <a:lnTo>
                    <a:pt x="103" y="104"/>
                  </a:lnTo>
                  <a:lnTo>
                    <a:pt x="109" y="107"/>
                  </a:lnTo>
                  <a:lnTo>
                    <a:pt x="119" y="102"/>
                  </a:lnTo>
                  <a:lnTo>
                    <a:pt x="121" y="110"/>
                  </a:lnTo>
                  <a:lnTo>
                    <a:pt x="110" y="119"/>
                  </a:lnTo>
                  <a:lnTo>
                    <a:pt x="108" y="124"/>
                  </a:lnTo>
                  <a:close/>
                </a:path>
              </a:pathLst>
            </a:custGeom>
            <a:solidFill>
              <a:srgbClr val="DDFC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8" name="Freeform 104">
              <a:extLst>
                <a:ext uri="{FF2B5EF4-FFF2-40B4-BE49-F238E27FC236}">
                  <a16:creationId xmlns:a16="http://schemas.microsoft.com/office/drawing/2014/main" id="{E3B4C038-5689-3999-1BF3-E8F4A6141428}"/>
                </a:ext>
              </a:extLst>
            </p:cNvPr>
            <p:cNvSpPr>
              <a:spLocks/>
            </p:cNvSpPr>
            <p:nvPr/>
          </p:nvSpPr>
          <p:spPr bwMode="auto">
            <a:xfrm>
              <a:off x="6540501" y="2357438"/>
              <a:ext cx="190500" cy="369888"/>
            </a:xfrm>
            <a:custGeom>
              <a:avLst/>
              <a:gdLst>
                <a:gd name="T0" fmla="*/ 55 w 120"/>
                <a:gd name="T1" fmla="*/ 203 h 233"/>
                <a:gd name="T2" fmla="*/ 65 w 120"/>
                <a:gd name="T3" fmla="*/ 197 h 233"/>
                <a:gd name="T4" fmla="*/ 81 w 120"/>
                <a:gd name="T5" fmla="*/ 197 h 233"/>
                <a:gd name="T6" fmla="*/ 73 w 120"/>
                <a:gd name="T7" fmla="*/ 186 h 233"/>
                <a:gd name="T8" fmla="*/ 95 w 120"/>
                <a:gd name="T9" fmla="*/ 173 h 233"/>
                <a:gd name="T10" fmla="*/ 95 w 120"/>
                <a:gd name="T11" fmla="*/ 155 h 233"/>
                <a:gd name="T12" fmla="*/ 90 w 120"/>
                <a:gd name="T13" fmla="*/ 145 h 233"/>
                <a:gd name="T14" fmla="*/ 91 w 120"/>
                <a:gd name="T15" fmla="*/ 129 h 233"/>
                <a:gd name="T16" fmla="*/ 87 w 120"/>
                <a:gd name="T17" fmla="*/ 117 h 233"/>
                <a:gd name="T18" fmla="*/ 74 w 120"/>
                <a:gd name="T19" fmla="*/ 107 h 233"/>
                <a:gd name="T20" fmla="*/ 64 w 120"/>
                <a:gd name="T21" fmla="*/ 93 h 233"/>
                <a:gd name="T22" fmla="*/ 49 w 120"/>
                <a:gd name="T23" fmla="*/ 74 h 233"/>
                <a:gd name="T24" fmla="*/ 31 w 120"/>
                <a:gd name="T25" fmla="*/ 65 h 233"/>
                <a:gd name="T26" fmla="*/ 34 w 120"/>
                <a:gd name="T27" fmla="*/ 59 h 233"/>
                <a:gd name="T28" fmla="*/ 43 w 120"/>
                <a:gd name="T29" fmla="*/ 55 h 233"/>
                <a:gd name="T30" fmla="*/ 35 w 120"/>
                <a:gd name="T31" fmla="*/ 41 h 233"/>
                <a:gd name="T32" fmla="*/ 18 w 120"/>
                <a:gd name="T33" fmla="*/ 41 h 233"/>
                <a:gd name="T34" fmla="*/ 10 w 120"/>
                <a:gd name="T35" fmla="*/ 28 h 233"/>
                <a:gd name="T36" fmla="*/ 0 w 120"/>
                <a:gd name="T37" fmla="*/ 15 h 233"/>
                <a:gd name="T38" fmla="*/ 7 w 120"/>
                <a:gd name="T39" fmla="*/ 11 h 233"/>
                <a:gd name="T40" fmla="*/ 18 w 120"/>
                <a:gd name="T41" fmla="*/ 11 h 233"/>
                <a:gd name="T42" fmla="*/ 30 w 120"/>
                <a:gd name="T43" fmla="*/ 8 h 233"/>
                <a:gd name="T44" fmla="*/ 40 w 120"/>
                <a:gd name="T45" fmla="*/ 0 h 233"/>
                <a:gd name="T46" fmla="*/ 48 w 120"/>
                <a:gd name="T47" fmla="*/ 7 h 233"/>
                <a:gd name="T48" fmla="*/ 61 w 120"/>
                <a:gd name="T49" fmla="*/ 9 h 233"/>
                <a:gd name="T50" fmla="*/ 60 w 120"/>
                <a:gd name="T51" fmla="*/ 19 h 233"/>
                <a:gd name="T52" fmla="*/ 68 w 120"/>
                <a:gd name="T53" fmla="*/ 25 h 233"/>
                <a:gd name="T54" fmla="*/ 83 w 120"/>
                <a:gd name="T55" fmla="*/ 29 h 233"/>
                <a:gd name="T56" fmla="*/ 66 w 120"/>
                <a:gd name="T57" fmla="*/ 42 h 233"/>
                <a:gd name="T58" fmla="*/ 57 w 120"/>
                <a:gd name="T59" fmla="*/ 58 h 233"/>
                <a:gd name="T60" fmla="*/ 57 w 120"/>
                <a:gd name="T61" fmla="*/ 69 h 233"/>
                <a:gd name="T62" fmla="*/ 69 w 120"/>
                <a:gd name="T63" fmla="*/ 85 h 233"/>
                <a:gd name="T64" fmla="*/ 86 w 120"/>
                <a:gd name="T65" fmla="*/ 104 h 233"/>
                <a:gd name="T66" fmla="*/ 99 w 120"/>
                <a:gd name="T67" fmla="*/ 115 h 233"/>
                <a:gd name="T68" fmla="*/ 109 w 120"/>
                <a:gd name="T69" fmla="*/ 128 h 233"/>
                <a:gd name="T70" fmla="*/ 118 w 120"/>
                <a:gd name="T71" fmla="*/ 158 h 233"/>
                <a:gd name="T72" fmla="*/ 120 w 120"/>
                <a:gd name="T73" fmla="*/ 185 h 233"/>
                <a:gd name="T74" fmla="*/ 109 w 120"/>
                <a:gd name="T75" fmla="*/ 195 h 233"/>
                <a:gd name="T76" fmla="*/ 94 w 120"/>
                <a:gd name="T77" fmla="*/ 204 h 233"/>
                <a:gd name="T78" fmla="*/ 85 w 120"/>
                <a:gd name="T79" fmla="*/ 219 h 233"/>
                <a:gd name="T80" fmla="*/ 68 w 120"/>
                <a:gd name="T81" fmla="*/ 233 h 233"/>
                <a:gd name="T82" fmla="*/ 62 w 120"/>
                <a:gd name="T83" fmla="*/ 224 h 233"/>
                <a:gd name="T84" fmla="*/ 65 w 120"/>
                <a:gd name="T85" fmla="*/ 212 h 233"/>
                <a:gd name="T86" fmla="*/ 55 w 120"/>
                <a:gd name="T87" fmla="*/ 203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20" h="233">
                  <a:moveTo>
                    <a:pt x="55" y="203"/>
                  </a:moveTo>
                  <a:lnTo>
                    <a:pt x="65" y="197"/>
                  </a:lnTo>
                  <a:lnTo>
                    <a:pt x="81" y="197"/>
                  </a:lnTo>
                  <a:lnTo>
                    <a:pt x="73" y="186"/>
                  </a:lnTo>
                  <a:lnTo>
                    <a:pt x="95" y="173"/>
                  </a:lnTo>
                  <a:lnTo>
                    <a:pt x="95" y="155"/>
                  </a:lnTo>
                  <a:lnTo>
                    <a:pt x="90" y="145"/>
                  </a:lnTo>
                  <a:lnTo>
                    <a:pt x="91" y="129"/>
                  </a:lnTo>
                  <a:lnTo>
                    <a:pt x="87" y="117"/>
                  </a:lnTo>
                  <a:lnTo>
                    <a:pt x="74" y="107"/>
                  </a:lnTo>
                  <a:lnTo>
                    <a:pt x="64" y="93"/>
                  </a:lnTo>
                  <a:lnTo>
                    <a:pt x="49" y="74"/>
                  </a:lnTo>
                  <a:lnTo>
                    <a:pt x="31" y="65"/>
                  </a:lnTo>
                  <a:lnTo>
                    <a:pt x="34" y="59"/>
                  </a:lnTo>
                  <a:lnTo>
                    <a:pt x="43" y="55"/>
                  </a:lnTo>
                  <a:lnTo>
                    <a:pt x="35" y="41"/>
                  </a:lnTo>
                  <a:lnTo>
                    <a:pt x="18" y="41"/>
                  </a:lnTo>
                  <a:lnTo>
                    <a:pt x="10" y="28"/>
                  </a:lnTo>
                  <a:lnTo>
                    <a:pt x="0" y="15"/>
                  </a:lnTo>
                  <a:lnTo>
                    <a:pt x="7" y="11"/>
                  </a:lnTo>
                  <a:lnTo>
                    <a:pt x="18" y="11"/>
                  </a:lnTo>
                  <a:lnTo>
                    <a:pt x="30" y="8"/>
                  </a:lnTo>
                  <a:lnTo>
                    <a:pt x="40" y="0"/>
                  </a:lnTo>
                  <a:lnTo>
                    <a:pt x="48" y="7"/>
                  </a:lnTo>
                  <a:lnTo>
                    <a:pt x="61" y="9"/>
                  </a:lnTo>
                  <a:lnTo>
                    <a:pt x="60" y="19"/>
                  </a:lnTo>
                  <a:lnTo>
                    <a:pt x="68" y="25"/>
                  </a:lnTo>
                  <a:lnTo>
                    <a:pt x="83" y="29"/>
                  </a:lnTo>
                  <a:lnTo>
                    <a:pt x="66" y="42"/>
                  </a:lnTo>
                  <a:lnTo>
                    <a:pt x="57" y="58"/>
                  </a:lnTo>
                  <a:lnTo>
                    <a:pt x="57" y="69"/>
                  </a:lnTo>
                  <a:lnTo>
                    <a:pt x="69" y="85"/>
                  </a:lnTo>
                  <a:lnTo>
                    <a:pt x="86" y="104"/>
                  </a:lnTo>
                  <a:lnTo>
                    <a:pt x="99" y="115"/>
                  </a:lnTo>
                  <a:lnTo>
                    <a:pt x="109" y="128"/>
                  </a:lnTo>
                  <a:lnTo>
                    <a:pt x="118" y="158"/>
                  </a:lnTo>
                  <a:lnTo>
                    <a:pt x="120" y="185"/>
                  </a:lnTo>
                  <a:lnTo>
                    <a:pt x="109" y="195"/>
                  </a:lnTo>
                  <a:lnTo>
                    <a:pt x="94" y="204"/>
                  </a:lnTo>
                  <a:lnTo>
                    <a:pt x="85" y="219"/>
                  </a:lnTo>
                  <a:lnTo>
                    <a:pt x="68" y="233"/>
                  </a:lnTo>
                  <a:lnTo>
                    <a:pt x="62" y="224"/>
                  </a:lnTo>
                  <a:lnTo>
                    <a:pt x="65" y="212"/>
                  </a:lnTo>
                  <a:lnTo>
                    <a:pt x="55" y="203"/>
                  </a:lnTo>
                  <a:close/>
                </a:path>
              </a:pathLst>
            </a:custGeom>
            <a:solidFill>
              <a:srgbClr val="FCD2D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9" name="Freeform 105">
              <a:extLst>
                <a:ext uri="{FF2B5EF4-FFF2-40B4-BE49-F238E27FC236}">
                  <a16:creationId xmlns:a16="http://schemas.microsoft.com/office/drawing/2014/main" id="{8D757044-73AA-6C18-8ECA-122348172B6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64351" y="1868488"/>
              <a:ext cx="101600" cy="131763"/>
            </a:xfrm>
            <a:custGeom>
              <a:avLst/>
              <a:gdLst>
                <a:gd name="T0" fmla="*/ 64 w 64"/>
                <a:gd name="T1" fmla="*/ 12 h 83"/>
                <a:gd name="T2" fmla="*/ 64 w 64"/>
                <a:gd name="T3" fmla="*/ 12 h 83"/>
                <a:gd name="T4" fmla="*/ 60 w 64"/>
                <a:gd name="T5" fmla="*/ 9 h 83"/>
                <a:gd name="T6" fmla="*/ 64 w 64"/>
                <a:gd name="T7" fmla="*/ 12 h 83"/>
                <a:gd name="T8" fmla="*/ 59 w 64"/>
                <a:gd name="T9" fmla="*/ 11 h 83"/>
                <a:gd name="T10" fmla="*/ 56 w 64"/>
                <a:gd name="T11" fmla="*/ 16 h 83"/>
                <a:gd name="T12" fmla="*/ 55 w 64"/>
                <a:gd name="T13" fmla="*/ 22 h 83"/>
                <a:gd name="T14" fmla="*/ 61 w 64"/>
                <a:gd name="T15" fmla="*/ 34 h 83"/>
                <a:gd name="T16" fmla="*/ 57 w 64"/>
                <a:gd name="T17" fmla="*/ 35 h 83"/>
                <a:gd name="T18" fmla="*/ 56 w 64"/>
                <a:gd name="T19" fmla="*/ 39 h 83"/>
                <a:gd name="T20" fmla="*/ 53 w 64"/>
                <a:gd name="T21" fmla="*/ 43 h 83"/>
                <a:gd name="T22" fmla="*/ 46 w 64"/>
                <a:gd name="T23" fmla="*/ 46 h 83"/>
                <a:gd name="T24" fmla="*/ 43 w 64"/>
                <a:gd name="T25" fmla="*/ 51 h 83"/>
                <a:gd name="T26" fmla="*/ 46 w 64"/>
                <a:gd name="T27" fmla="*/ 57 h 83"/>
                <a:gd name="T28" fmla="*/ 46 w 64"/>
                <a:gd name="T29" fmla="*/ 59 h 83"/>
                <a:gd name="T30" fmla="*/ 52 w 64"/>
                <a:gd name="T31" fmla="*/ 63 h 83"/>
                <a:gd name="T32" fmla="*/ 64 w 64"/>
                <a:gd name="T33" fmla="*/ 68 h 83"/>
                <a:gd name="T34" fmla="*/ 64 w 64"/>
                <a:gd name="T35" fmla="*/ 72 h 83"/>
                <a:gd name="T36" fmla="*/ 59 w 64"/>
                <a:gd name="T37" fmla="*/ 73 h 83"/>
                <a:gd name="T38" fmla="*/ 49 w 64"/>
                <a:gd name="T39" fmla="*/ 74 h 83"/>
                <a:gd name="T40" fmla="*/ 47 w 64"/>
                <a:gd name="T41" fmla="*/ 81 h 83"/>
                <a:gd name="T42" fmla="*/ 40 w 64"/>
                <a:gd name="T43" fmla="*/ 81 h 83"/>
                <a:gd name="T44" fmla="*/ 40 w 64"/>
                <a:gd name="T45" fmla="*/ 82 h 83"/>
                <a:gd name="T46" fmla="*/ 34 w 64"/>
                <a:gd name="T47" fmla="*/ 78 h 83"/>
                <a:gd name="T48" fmla="*/ 34 w 64"/>
                <a:gd name="T49" fmla="*/ 82 h 83"/>
                <a:gd name="T50" fmla="*/ 30 w 64"/>
                <a:gd name="T51" fmla="*/ 83 h 83"/>
                <a:gd name="T52" fmla="*/ 29 w 64"/>
                <a:gd name="T53" fmla="*/ 81 h 83"/>
                <a:gd name="T54" fmla="*/ 25 w 64"/>
                <a:gd name="T55" fmla="*/ 78 h 83"/>
                <a:gd name="T56" fmla="*/ 20 w 64"/>
                <a:gd name="T57" fmla="*/ 76 h 83"/>
                <a:gd name="T58" fmla="*/ 20 w 64"/>
                <a:gd name="T59" fmla="*/ 69 h 83"/>
                <a:gd name="T60" fmla="*/ 22 w 64"/>
                <a:gd name="T61" fmla="*/ 67 h 83"/>
                <a:gd name="T62" fmla="*/ 20 w 64"/>
                <a:gd name="T63" fmla="*/ 65 h 83"/>
                <a:gd name="T64" fmla="*/ 18 w 64"/>
                <a:gd name="T65" fmla="*/ 56 h 83"/>
                <a:gd name="T66" fmla="*/ 16 w 64"/>
                <a:gd name="T67" fmla="*/ 54 h 83"/>
                <a:gd name="T68" fmla="*/ 8 w 64"/>
                <a:gd name="T69" fmla="*/ 52 h 83"/>
                <a:gd name="T70" fmla="*/ 0 w 64"/>
                <a:gd name="T71" fmla="*/ 47 h 83"/>
                <a:gd name="T72" fmla="*/ 5 w 64"/>
                <a:gd name="T73" fmla="*/ 37 h 83"/>
                <a:gd name="T74" fmla="*/ 14 w 64"/>
                <a:gd name="T75" fmla="*/ 30 h 83"/>
                <a:gd name="T76" fmla="*/ 17 w 64"/>
                <a:gd name="T77" fmla="*/ 18 h 83"/>
                <a:gd name="T78" fmla="*/ 26 w 64"/>
                <a:gd name="T79" fmla="*/ 24 h 83"/>
                <a:gd name="T80" fmla="*/ 38 w 64"/>
                <a:gd name="T81" fmla="*/ 24 h 83"/>
                <a:gd name="T82" fmla="*/ 31 w 64"/>
                <a:gd name="T83" fmla="*/ 16 h 83"/>
                <a:gd name="T84" fmla="*/ 46 w 64"/>
                <a:gd name="T85" fmla="*/ 8 h 83"/>
                <a:gd name="T86" fmla="*/ 46 w 64"/>
                <a:gd name="T87" fmla="*/ 0 h 83"/>
                <a:gd name="T88" fmla="*/ 60 w 64"/>
                <a:gd name="T89" fmla="*/ 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4" h="83">
                  <a:moveTo>
                    <a:pt x="64" y="12"/>
                  </a:moveTo>
                  <a:lnTo>
                    <a:pt x="64" y="12"/>
                  </a:lnTo>
                  <a:close/>
                  <a:moveTo>
                    <a:pt x="60" y="9"/>
                  </a:moveTo>
                  <a:lnTo>
                    <a:pt x="64" y="12"/>
                  </a:lnTo>
                  <a:lnTo>
                    <a:pt x="59" y="11"/>
                  </a:lnTo>
                  <a:lnTo>
                    <a:pt x="56" y="16"/>
                  </a:lnTo>
                  <a:lnTo>
                    <a:pt x="55" y="22"/>
                  </a:lnTo>
                  <a:lnTo>
                    <a:pt x="61" y="34"/>
                  </a:lnTo>
                  <a:lnTo>
                    <a:pt x="57" y="35"/>
                  </a:lnTo>
                  <a:lnTo>
                    <a:pt x="56" y="39"/>
                  </a:lnTo>
                  <a:lnTo>
                    <a:pt x="53" y="43"/>
                  </a:lnTo>
                  <a:lnTo>
                    <a:pt x="46" y="46"/>
                  </a:lnTo>
                  <a:lnTo>
                    <a:pt x="43" y="51"/>
                  </a:lnTo>
                  <a:lnTo>
                    <a:pt x="46" y="57"/>
                  </a:lnTo>
                  <a:lnTo>
                    <a:pt x="46" y="59"/>
                  </a:lnTo>
                  <a:lnTo>
                    <a:pt x="52" y="63"/>
                  </a:lnTo>
                  <a:lnTo>
                    <a:pt x="64" y="68"/>
                  </a:lnTo>
                  <a:lnTo>
                    <a:pt x="64" y="72"/>
                  </a:lnTo>
                  <a:lnTo>
                    <a:pt x="59" y="73"/>
                  </a:lnTo>
                  <a:lnTo>
                    <a:pt x="49" y="74"/>
                  </a:lnTo>
                  <a:lnTo>
                    <a:pt x="47" y="81"/>
                  </a:lnTo>
                  <a:lnTo>
                    <a:pt x="40" y="81"/>
                  </a:lnTo>
                  <a:lnTo>
                    <a:pt x="40" y="82"/>
                  </a:lnTo>
                  <a:lnTo>
                    <a:pt x="34" y="78"/>
                  </a:lnTo>
                  <a:lnTo>
                    <a:pt x="34" y="82"/>
                  </a:lnTo>
                  <a:lnTo>
                    <a:pt x="30" y="83"/>
                  </a:lnTo>
                  <a:lnTo>
                    <a:pt x="29" y="81"/>
                  </a:lnTo>
                  <a:lnTo>
                    <a:pt x="25" y="78"/>
                  </a:lnTo>
                  <a:lnTo>
                    <a:pt x="20" y="76"/>
                  </a:lnTo>
                  <a:lnTo>
                    <a:pt x="20" y="69"/>
                  </a:lnTo>
                  <a:lnTo>
                    <a:pt x="22" y="67"/>
                  </a:lnTo>
                  <a:lnTo>
                    <a:pt x="20" y="65"/>
                  </a:lnTo>
                  <a:lnTo>
                    <a:pt x="18" y="56"/>
                  </a:lnTo>
                  <a:lnTo>
                    <a:pt x="16" y="54"/>
                  </a:lnTo>
                  <a:lnTo>
                    <a:pt x="8" y="52"/>
                  </a:lnTo>
                  <a:lnTo>
                    <a:pt x="0" y="47"/>
                  </a:lnTo>
                  <a:lnTo>
                    <a:pt x="5" y="37"/>
                  </a:lnTo>
                  <a:lnTo>
                    <a:pt x="14" y="30"/>
                  </a:lnTo>
                  <a:lnTo>
                    <a:pt x="17" y="18"/>
                  </a:lnTo>
                  <a:lnTo>
                    <a:pt x="26" y="24"/>
                  </a:lnTo>
                  <a:lnTo>
                    <a:pt x="38" y="24"/>
                  </a:lnTo>
                  <a:lnTo>
                    <a:pt x="31" y="16"/>
                  </a:lnTo>
                  <a:lnTo>
                    <a:pt x="46" y="8"/>
                  </a:lnTo>
                  <a:lnTo>
                    <a:pt x="46" y="0"/>
                  </a:lnTo>
                  <a:lnTo>
                    <a:pt x="60" y="9"/>
                  </a:lnTo>
                  <a:close/>
                </a:path>
              </a:pathLst>
            </a:custGeom>
            <a:solidFill>
              <a:srgbClr val="CCFCD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0" name="Freeform 106">
              <a:extLst>
                <a:ext uri="{FF2B5EF4-FFF2-40B4-BE49-F238E27FC236}">
                  <a16:creationId xmlns:a16="http://schemas.microsoft.com/office/drawing/2014/main" id="{01F64C83-3760-6E3D-4E07-168C624762D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64351" y="1868488"/>
              <a:ext cx="101600" cy="131763"/>
            </a:xfrm>
            <a:custGeom>
              <a:avLst/>
              <a:gdLst>
                <a:gd name="T0" fmla="*/ 64 w 64"/>
                <a:gd name="T1" fmla="*/ 12 h 83"/>
                <a:gd name="T2" fmla="*/ 64 w 64"/>
                <a:gd name="T3" fmla="*/ 12 h 83"/>
                <a:gd name="T4" fmla="*/ 60 w 64"/>
                <a:gd name="T5" fmla="*/ 9 h 83"/>
                <a:gd name="T6" fmla="*/ 64 w 64"/>
                <a:gd name="T7" fmla="*/ 12 h 83"/>
                <a:gd name="T8" fmla="*/ 59 w 64"/>
                <a:gd name="T9" fmla="*/ 11 h 83"/>
                <a:gd name="T10" fmla="*/ 56 w 64"/>
                <a:gd name="T11" fmla="*/ 16 h 83"/>
                <a:gd name="T12" fmla="*/ 55 w 64"/>
                <a:gd name="T13" fmla="*/ 22 h 83"/>
                <a:gd name="T14" fmla="*/ 61 w 64"/>
                <a:gd name="T15" fmla="*/ 34 h 83"/>
                <a:gd name="T16" fmla="*/ 57 w 64"/>
                <a:gd name="T17" fmla="*/ 35 h 83"/>
                <a:gd name="T18" fmla="*/ 56 w 64"/>
                <a:gd name="T19" fmla="*/ 39 h 83"/>
                <a:gd name="T20" fmla="*/ 53 w 64"/>
                <a:gd name="T21" fmla="*/ 43 h 83"/>
                <a:gd name="T22" fmla="*/ 46 w 64"/>
                <a:gd name="T23" fmla="*/ 46 h 83"/>
                <a:gd name="T24" fmla="*/ 43 w 64"/>
                <a:gd name="T25" fmla="*/ 51 h 83"/>
                <a:gd name="T26" fmla="*/ 46 w 64"/>
                <a:gd name="T27" fmla="*/ 57 h 83"/>
                <a:gd name="T28" fmla="*/ 46 w 64"/>
                <a:gd name="T29" fmla="*/ 59 h 83"/>
                <a:gd name="T30" fmla="*/ 52 w 64"/>
                <a:gd name="T31" fmla="*/ 63 h 83"/>
                <a:gd name="T32" fmla="*/ 64 w 64"/>
                <a:gd name="T33" fmla="*/ 68 h 83"/>
                <a:gd name="T34" fmla="*/ 64 w 64"/>
                <a:gd name="T35" fmla="*/ 72 h 83"/>
                <a:gd name="T36" fmla="*/ 59 w 64"/>
                <a:gd name="T37" fmla="*/ 73 h 83"/>
                <a:gd name="T38" fmla="*/ 49 w 64"/>
                <a:gd name="T39" fmla="*/ 74 h 83"/>
                <a:gd name="T40" fmla="*/ 47 w 64"/>
                <a:gd name="T41" fmla="*/ 81 h 83"/>
                <a:gd name="T42" fmla="*/ 40 w 64"/>
                <a:gd name="T43" fmla="*/ 81 h 83"/>
                <a:gd name="T44" fmla="*/ 40 w 64"/>
                <a:gd name="T45" fmla="*/ 82 h 83"/>
                <a:gd name="T46" fmla="*/ 34 w 64"/>
                <a:gd name="T47" fmla="*/ 78 h 83"/>
                <a:gd name="T48" fmla="*/ 34 w 64"/>
                <a:gd name="T49" fmla="*/ 82 h 83"/>
                <a:gd name="T50" fmla="*/ 30 w 64"/>
                <a:gd name="T51" fmla="*/ 83 h 83"/>
                <a:gd name="T52" fmla="*/ 29 w 64"/>
                <a:gd name="T53" fmla="*/ 81 h 83"/>
                <a:gd name="T54" fmla="*/ 25 w 64"/>
                <a:gd name="T55" fmla="*/ 78 h 83"/>
                <a:gd name="T56" fmla="*/ 20 w 64"/>
                <a:gd name="T57" fmla="*/ 76 h 83"/>
                <a:gd name="T58" fmla="*/ 20 w 64"/>
                <a:gd name="T59" fmla="*/ 69 h 83"/>
                <a:gd name="T60" fmla="*/ 22 w 64"/>
                <a:gd name="T61" fmla="*/ 67 h 83"/>
                <a:gd name="T62" fmla="*/ 20 w 64"/>
                <a:gd name="T63" fmla="*/ 65 h 83"/>
                <a:gd name="T64" fmla="*/ 18 w 64"/>
                <a:gd name="T65" fmla="*/ 56 h 83"/>
                <a:gd name="T66" fmla="*/ 16 w 64"/>
                <a:gd name="T67" fmla="*/ 54 h 83"/>
                <a:gd name="T68" fmla="*/ 8 w 64"/>
                <a:gd name="T69" fmla="*/ 52 h 83"/>
                <a:gd name="T70" fmla="*/ 0 w 64"/>
                <a:gd name="T71" fmla="*/ 47 h 83"/>
                <a:gd name="T72" fmla="*/ 5 w 64"/>
                <a:gd name="T73" fmla="*/ 37 h 83"/>
                <a:gd name="T74" fmla="*/ 14 w 64"/>
                <a:gd name="T75" fmla="*/ 30 h 83"/>
                <a:gd name="T76" fmla="*/ 17 w 64"/>
                <a:gd name="T77" fmla="*/ 18 h 83"/>
                <a:gd name="T78" fmla="*/ 26 w 64"/>
                <a:gd name="T79" fmla="*/ 24 h 83"/>
                <a:gd name="T80" fmla="*/ 38 w 64"/>
                <a:gd name="T81" fmla="*/ 24 h 83"/>
                <a:gd name="T82" fmla="*/ 31 w 64"/>
                <a:gd name="T83" fmla="*/ 16 h 83"/>
                <a:gd name="T84" fmla="*/ 46 w 64"/>
                <a:gd name="T85" fmla="*/ 8 h 83"/>
                <a:gd name="T86" fmla="*/ 46 w 64"/>
                <a:gd name="T87" fmla="*/ 0 h 83"/>
                <a:gd name="T88" fmla="*/ 60 w 64"/>
                <a:gd name="T89" fmla="*/ 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4" h="83">
                  <a:moveTo>
                    <a:pt x="64" y="12"/>
                  </a:moveTo>
                  <a:lnTo>
                    <a:pt x="64" y="12"/>
                  </a:lnTo>
                  <a:moveTo>
                    <a:pt x="60" y="9"/>
                  </a:moveTo>
                  <a:lnTo>
                    <a:pt x="64" y="12"/>
                  </a:lnTo>
                  <a:lnTo>
                    <a:pt x="59" y="11"/>
                  </a:lnTo>
                  <a:lnTo>
                    <a:pt x="56" y="16"/>
                  </a:lnTo>
                  <a:lnTo>
                    <a:pt x="55" y="22"/>
                  </a:lnTo>
                  <a:lnTo>
                    <a:pt x="61" y="34"/>
                  </a:lnTo>
                  <a:lnTo>
                    <a:pt x="57" y="35"/>
                  </a:lnTo>
                  <a:lnTo>
                    <a:pt x="56" y="39"/>
                  </a:lnTo>
                  <a:lnTo>
                    <a:pt x="53" y="43"/>
                  </a:lnTo>
                  <a:lnTo>
                    <a:pt x="46" y="46"/>
                  </a:lnTo>
                  <a:lnTo>
                    <a:pt x="43" y="51"/>
                  </a:lnTo>
                  <a:lnTo>
                    <a:pt x="46" y="57"/>
                  </a:lnTo>
                  <a:lnTo>
                    <a:pt x="46" y="59"/>
                  </a:lnTo>
                  <a:lnTo>
                    <a:pt x="52" y="63"/>
                  </a:lnTo>
                  <a:lnTo>
                    <a:pt x="64" y="68"/>
                  </a:lnTo>
                  <a:lnTo>
                    <a:pt x="64" y="72"/>
                  </a:lnTo>
                  <a:lnTo>
                    <a:pt x="59" y="73"/>
                  </a:lnTo>
                  <a:lnTo>
                    <a:pt x="49" y="74"/>
                  </a:lnTo>
                  <a:lnTo>
                    <a:pt x="47" y="81"/>
                  </a:lnTo>
                  <a:lnTo>
                    <a:pt x="40" y="81"/>
                  </a:lnTo>
                  <a:lnTo>
                    <a:pt x="40" y="82"/>
                  </a:lnTo>
                  <a:lnTo>
                    <a:pt x="34" y="78"/>
                  </a:lnTo>
                  <a:lnTo>
                    <a:pt x="34" y="82"/>
                  </a:lnTo>
                  <a:lnTo>
                    <a:pt x="30" y="83"/>
                  </a:lnTo>
                  <a:lnTo>
                    <a:pt x="29" y="81"/>
                  </a:lnTo>
                  <a:lnTo>
                    <a:pt x="25" y="78"/>
                  </a:lnTo>
                  <a:lnTo>
                    <a:pt x="20" y="76"/>
                  </a:lnTo>
                  <a:lnTo>
                    <a:pt x="20" y="69"/>
                  </a:lnTo>
                  <a:lnTo>
                    <a:pt x="22" y="67"/>
                  </a:lnTo>
                  <a:lnTo>
                    <a:pt x="20" y="65"/>
                  </a:lnTo>
                  <a:lnTo>
                    <a:pt x="18" y="56"/>
                  </a:lnTo>
                  <a:lnTo>
                    <a:pt x="16" y="54"/>
                  </a:lnTo>
                  <a:lnTo>
                    <a:pt x="8" y="52"/>
                  </a:lnTo>
                  <a:lnTo>
                    <a:pt x="0" y="47"/>
                  </a:lnTo>
                  <a:lnTo>
                    <a:pt x="5" y="37"/>
                  </a:lnTo>
                  <a:lnTo>
                    <a:pt x="14" y="30"/>
                  </a:lnTo>
                  <a:lnTo>
                    <a:pt x="17" y="18"/>
                  </a:lnTo>
                  <a:lnTo>
                    <a:pt x="26" y="24"/>
                  </a:lnTo>
                  <a:lnTo>
                    <a:pt x="38" y="24"/>
                  </a:lnTo>
                  <a:lnTo>
                    <a:pt x="31" y="16"/>
                  </a:lnTo>
                  <a:lnTo>
                    <a:pt x="46" y="8"/>
                  </a:lnTo>
                  <a:lnTo>
                    <a:pt x="46" y="0"/>
                  </a:lnTo>
                  <a:lnTo>
                    <a:pt x="60" y="9"/>
                  </a:lnTo>
                </a:path>
              </a:pathLst>
            </a:custGeom>
            <a:noFill/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1" name="Freeform 107">
              <a:extLst>
                <a:ext uri="{FF2B5EF4-FFF2-40B4-BE49-F238E27FC236}">
                  <a16:creationId xmlns:a16="http://schemas.microsoft.com/office/drawing/2014/main" id="{F6E9373B-9ABB-DFFE-6F44-B073A41A9C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927851" y="1976438"/>
              <a:ext cx="95250" cy="104775"/>
            </a:xfrm>
            <a:custGeom>
              <a:avLst/>
              <a:gdLst>
                <a:gd name="T0" fmla="*/ 0 w 60"/>
                <a:gd name="T1" fmla="*/ 14 h 66"/>
                <a:gd name="T2" fmla="*/ 0 w 60"/>
                <a:gd name="T3" fmla="*/ 13 h 66"/>
                <a:gd name="T4" fmla="*/ 7 w 60"/>
                <a:gd name="T5" fmla="*/ 13 h 66"/>
                <a:gd name="T6" fmla="*/ 9 w 60"/>
                <a:gd name="T7" fmla="*/ 6 h 66"/>
                <a:gd name="T8" fmla="*/ 19 w 60"/>
                <a:gd name="T9" fmla="*/ 5 h 66"/>
                <a:gd name="T10" fmla="*/ 24 w 60"/>
                <a:gd name="T11" fmla="*/ 4 h 66"/>
                <a:gd name="T12" fmla="*/ 24 w 60"/>
                <a:gd name="T13" fmla="*/ 0 h 66"/>
                <a:gd name="T14" fmla="*/ 43 w 60"/>
                <a:gd name="T15" fmla="*/ 19 h 66"/>
                <a:gd name="T16" fmla="*/ 51 w 60"/>
                <a:gd name="T17" fmla="*/ 30 h 66"/>
                <a:gd name="T18" fmla="*/ 60 w 60"/>
                <a:gd name="T19" fmla="*/ 48 h 66"/>
                <a:gd name="T20" fmla="*/ 59 w 60"/>
                <a:gd name="T21" fmla="*/ 56 h 66"/>
                <a:gd name="T22" fmla="*/ 48 w 60"/>
                <a:gd name="T23" fmla="*/ 60 h 66"/>
                <a:gd name="T24" fmla="*/ 41 w 60"/>
                <a:gd name="T25" fmla="*/ 65 h 66"/>
                <a:gd name="T26" fmla="*/ 29 w 60"/>
                <a:gd name="T27" fmla="*/ 66 h 66"/>
                <a:gd name="T28" fmla="*/ 24 w 60"/>
                <a:gd name="T29" fmla="*/ 58 h 66"/>
                <a:gd name="T30" fmla="*/ 21 w 60"/>
                <a:gd name="T31" fmla="*/ 47 h 66"/>
                <a:gd name="T32" fmla="*/ 8 w 60"/>
                <a:gd name="T33" fmla="*/ 30 h 66"/>
                <a:gd name="T34" fmla="*/ 16 w 60"/>
                <a:gd name="T35" fmla="*/ 28 h 66"/>
                <a:gd name="T36" fmla="*/ 0 w 60"/>
                <a:gd name="T37" fmla="*/ 1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0" h="66">
                  <a:moveTo>
                    <a:pt x="0" y="14"/>
                  </a:moveTo>
                  <a:lnTo>
                    <a:pt x="0" y="13"/>
                  </a:lnTo>
                  <a:lnTo>
                    <a:pt x="7" y="13"/>
                  </a:lnTo>
                  <a:lnTo>
                    <a:pt x="9" y="6"/>
                  </a:lnTo>
                  <a:lnTo>
                    <a:pt x="19" y="5"/>
                  </a:lnTo>
                  <a:lnTo>
                    <a:pt x="24" y="4"/>
                  </a:lnTo>
                  <a:lnTo>
                    <a:pt x="24" y="0"/>
                  </a:lnTo>
                  <a:lnTo>
                    <a:pt x="43" y="19"/>
                  </a:lnTo>
                  <a:lnTo>
                    <a:pt x="51" y="30"/>
                  </a:lnTo>
                  <a:lnTo>
                    <a:pt x="60" y="48"/>
                  </a:lnTo>
                  <a:lnTo>
                    <a:pt x="59" y="56"/>
                  </a:lnTo>
                  <a:lnTo>
                    <a:pt x="48" y="60"/>
                  </a:lnTo>
                  <a:lnTo>
                    <a:pt x="41" y="65"/>
                  </a:lnTo>
                  <a:lnTo>
                    <a:pt x="29" y="66"/>
                  </a:lnTo>
                  <a:lnTo>
                    <a:pt x="24" y="58"/>
                  </a:lnTo>
                  <a:lnTo>
                    <a:pt x="21" y="47"/>
                  </a:lnTo>
                  <a:lnTo>
                    <a:pt x="8" y="30"/>
                  </a:lnTo>
                  <a:lnTo>
                    <a:pt x="16" y="28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7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2" name="Freeform 108">
              <a:extLst>
                <a:ext uri="{FF2B5EF4-FFF2-40B4-BE49-F238E27FC236}">
                  <a16:creationId xmlns:a16="http://schemas.microsoft.com/office/drawing/2014/main" id="{86B5758A-7C53-0AC1-8AE2-B34AE063D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4563" y="1647825"/>
              <a:ext cx="654050" cy="255588"/>
            </a:xfrm>
            <a:custGeom>
              <a:avLst/>
              <a:gdLst>
                <a:gd name="T0" fmla="*/ 11 w 412"/>
                <a:gd name="T1" fmla="*/ 39 h 161"/>
                <a:gd name="T2" fmla="*/ 42 w 412"/>
                <a:gd name="T3" fmla="*/ 18 h 161"/>
                <a:gd name="T4" fmla="*/ 69 w 412"/>
                <a:gd name="T5" fmla="*/ 23 h 161"/>
                <a:gd name="T6" fmla="*/ 93 w 412"/>
                <a:gd name="T7" fmla="*/ 31 h 161"/>
                <a:gd name="T8" fmla="*/ 119 w 412"/>
                <a:gd name="T9" fmla="*/ 25 h 161"/>
                <a:gd name="T10" fmla="*/ 111 w 412"/>
                <a:gd name="T11" fmla="*/ 0 h 161"/>
                <a:gd name="T12" fmla="*/ 139 w 412"/>
                <a:gd name="T13" fmla="*/ 8 h 161"/>
                <a:gd name="T14" fmla="*/ 165 w 412"/>
                <a:gd name="T15" fmla="*/ 22 h 161"/>
                <a:gd name="T16" fmla="*/ 195 w 412"/>
                <a:gd name="T17" fmla="*/ 26 h 161"/>
                <a:gd name="T18" fmla="*/ 224 w 412"/>
                <a:gd name="T19" fmla="*/ 26 h 161"/>
                <a:gd name="T20" fmla="*/ 252 w 412"/>
                <a:gd name="T21" fmla="*/ 42 h 161"/>
                <a:gd name="T22" fmla="*/ 280 w 412"/>
                <a:gd name="T23" fmla="*/ 44 h 161"/>
                <a:gd name="T24" fmla="*/ 303 w 412"/>
                <a:gd name="T25" fmla="*/ 38 h 161"/>
                <a:gd name="T26" fmla="*/ 321 w 412"/>
                <a:gd name="T27" fmla="*/ 29 h 161"/>
                <a:gd name="T28" fmla="*/ 346 w 412"/>
                <a:gd name="T29" fmla="*/ 33 h 161"/>
                <a:gd name="T30" fmla="*/ 347 w 412"/>
                <a:gd name="T31" fmla="*/ 60 h 161"/>
                <a:gd name="T32" fmla="*/ 359 w 412"/>
                <a:gd name="T33" fmla="*/ 64 h 161"/>
                <a:gd name="T34" fmla="*/ 380 w 412"/>
                <a:gd name="T35" fmla="*/ 60 h 161"/>
                <a:gd name="T36" fmla="*/ 411 w 412"/>
                <a:gd name="T37" fmla="*/ 77 h 161"/>
                <a:gd name="T38" fmla="*/ 400 w 412"/>
                <a:gd name="T39" fmla="*/ 81 h 161"/>
                <a:gd name="T40" fmla="*/ 378 w 412"/>
                <a:gd name="T41" fmla="*/ 86 h 161"/>
                <a:gd name="T42" fmla="*/ 359 w 412"/>
                <a:gd name="T43" fmla="*/ 103 h 161"/>
                <a:gd name="T44" fmla="*/ 337 w 412"/>
                <a:gd name="T45" fmla="*/ 108 h 161"/>
                <a:gd name="T46" fmla="*/ 328 w 412"/>
                <a:gd name="T47" fmla="*/ 116 h 161"/>
                <a:gd name="T48" fmla="*/ 341 w 412"/>
                <a:gd name="T49" fmla="*/ 128 h 161"/>
                <a:gd name="T50" fmla="*/ 329 w 412"/>
                <a:gd name="T51" fmla="*/ 142 h 161"/>
                <a:gd name="T52" fmla="*/ 298 w 412"/>
                <a:gd name="T53" fmla="*/ 147 h 161"/>
                <a:gd name="T54" fmla="*/ 269 w 412"/>
                <a:gd name="T55" fmla="*/ 161 h 161"/>
                <a:gd name="T56" fmla="*/ 247 w 412"/>
                <a:gd name="T57" fmla="*/ 156 h 161"/>
                <a:gd name="T58" fmla="*/ 209 w 412"/>
                <a:gd name="T59" fmla="*/ 143 h 161"/>
                <a:gd name="T60" fmla="*/ 167 w 412"/>
                <a:gd name="T61" fmla="*/ 143 h 161"/>
                <a:gd name="T62" fmla="*/ 141 w 412"/>
                <a:gd name="T63" fmla="*/ 134 h 161"/>
                <a:gd name="T64" fmla="*/ 121 w 412"/>
                <a:gd name="T65" fmla="*/ 117 h 161"/>
                <a:gd name="T66" fmla="*/ 83 w 412"/>
                <a:gd name="T67" fmla="*/ 107 h 161"/>
                <a:gd name="T68" fmla="*/ 60 w 412"/>
                <a:gd name="T69" fmla="*/ 96 h 161"/>
                <a:gd name="T70" fmla="*/ 42 w 412"/>
                <a:gd name="T71" fmla="*/ 66 h 161"/>
                <a:gd name="T72" fmla="*/ 8 w 412"/>
                <a:gd name="T73" fmla="*/ 52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412" h="161">
                  <a:moveTo>
                    <a:pt x="0" y="42"/>
                  </a:moveTo>
                  <a:lnTo>
                    <a:pt x="11" y="39"/>
                  </a:lnTo>
                  <a:lnTo>
                    <a:pt x="29" y="26"/>
                  </a:lnTo>
                  <a:lnTo>
                    <a:pt x="42" y="18"/>
                  </a:lnTo>
                  <a:lnTo>
                    <a:pt x="56" y="23"/>
                  </a:lnTo>
                  <a:lnTo>
                    <a:pt x="69" y="23"/>
                  </a:lnTo>
                  <a:lnTo>
                    <a:pt x="80" y="30"/>
                  </a:lnTo>
                  <a:lnTo>
                    <a:pt x="93" y="31"/>
                  </a:lnTo>
                  <a:lnTo>
                    <a:pt x="112" y="35"/>
                  </a:lnTo>
                  <a:lnTo>
                    <a:pt x="119" y="25"/>
                  </a:lnTo>
                  <a:lnTo>
                    <a:pt x="108" y="16"/>
                  </a:lnTo>
                  <a:lnTo>
                    <a:pt x="111" y="0"/>
                  </a:lnTo>
                  <a:lnTo>
                    <a:pt x="129" y="7"/>
                  </a:lnTo>
                  <a:lnTo>
                    <a:pt x="139" y="8"/>
                  </a:lnTo>
                  <a:lnTo>
                    <a:pt x="157" y="12"/>
                  </a:lnTo>
                  <a:lnTo>
                    <a:pt x="165" y="22"/>
                  </a:lnTo>
                  <a:lnTo>
                    <a:pt x="186" y="30"/>
                  </a:lnTo>
                  <a:lnTo>
                    <a:pt x="195" y="26"/>
                  </a:lnTo>
                  <a:lnTo>
                    <a:pt x="211" y="25"/>
                  </a:lnTo>
                  <a:lnTo>
                    <a:pt x="224" y="26"/>
                  </a:lnTo>
                  <a:lnTo>
                    <a:pt x="239" y="34"/>
                  </a:lnTo>
                  <a:lnTo>
                    <a:pt x="252" y="42"/>
                  </a:lnTo>
                  <a:lnTo>
                    <a:pt x="263" y="42"/>
                  </a:lnTo>
                  <a:lnTo>
                    <a:pt x="280" y="44"/>
                  </a:lnTo>
                  <a:lnTo>
                    <a:pt x="289" y="40"/>
                  </a:lnTo>
                  <a:lnTo>
                    <a:pt x="303" y="38"/>
                  </a:lnTo>
                  <a:lnTo>
                    <a:pt x="315" y="27"/>
                  </a:lnTo>
                  <a:lnTo>
                    <a:pt x="321" y="29"/>
                  </a:lnTo>
                  <a:lnTo>
                    <a:pt x="332" y="34"/>
                  </a:lnTo>
                  <a:lnTo>
                    <a:pt x="346" y="33"/>
                  </a:lnTo>
                  <a:lnTo>
                    <a:pt x="347" y="44"/>
                  </a:lnTo>
                  <a:lnTo>
                    <a:pt x="347" y="60"/>
                  </a:lnTo>
                  <a:lnTo>
                    <a:pt x="354" y="66"/>
                  </a:lnTo>
                  <a:lnTo>
                    <a:pt x="359" y="64"/>
                  </a:lnTo>
                  <a:lnTo>
                    <a:pt x="373" y="66"/>
                  </a:lnTo>
                  <a:lnTo>
                    <a:pt x="380" y="60"/>
                  </a:lnTo>
                  <a:lnTo>
                    <a:pt x="391" y="65"/>
                  </a:lnTo>
                  <a:lnTo>
                    <a:pt x="411" y="77"/>
                  </a:lnTo>
                  <a:lnTo>
                    <a:pt x="412" y="81"/>
                  </a:lnTo>
                  <a:lnTo>
                    <a:pt x="400" y="81"/>
                  </a:lnTo>
                  <a:lnTo>
                    <a:pt x="384" y="82"/>
                  </a:lnTo>
                  <a:lnTo>
                    <a:pt x="378" y="86"/>
                  </a:lnTo>
                  <a:lnTo>
                    <a:pt x="376" y="96"/>
                  </a:lnTo>
                  <a:lnTo>
                    <a:pt x="359" y="103"/>
                  </a:lnTo>
                  <a:lnTo>
                    <a:pt x="351" y="112"/>
                  </a:lnTo>
                  <a:lnTo>
                    <a:pt x="337" y="108"/>
                  </a:lnTo>
                  <a:lnTo>
                    <a:pt x="329" y="107"/>
                  </a:lnTo>
                  <a:lnTo>
                    <a:pt x="328" y="116"/>
                  </a:lnTo>
                  <a:lnTo>
                    <a:pt x="335" y="122"/>
                  </a:lnTo>
                  <a:lnTo>
                    <a:pt x="341" y="128"/>
                  </a:lnTo>
                  <a:lnTo>
                    <a:pt x="334" y="133"/>
                  </a:lnTo>
                  <a:lnTo>
                    <a:pt x="329" y="142"/>
                  </a:lnTo>
                  <a:lnTo>
                    <a:pt x="317" y="146"/>
                  </a:lnTo>
                  <a:lnTo>
                    <a:pt x="298" y="147"/>
                  </a:lnTo>
                  <a:lnTo>
                    <a:pt x="281" y="152"/>
                  </a:lnTo>
                  <a:lnTo>
                    <a:pt x="269" y="161"/>
                  </a:lnTo>
                  <a:lnTo>
                    <a:pt x="261" y="156"/>
                  </a:lnTo>
                  <a:lnTo>
                    <a:pt x="247" y="156"/>
                  </a:lnTo>
                  <a:lnTo>
                    <a:pt x="224" y="146"/>
                  </a:lnTo>
                  <a:lnTo>
                    <a:pt x="209" y="143"/>
                  </a:lnTo>
                  <a:lnTo>
                    <a:pt x="195" y="146"/>
                  </a:lnTo>
                  <a:lnTo>
                    <a:pt x="167" y="143"/>
                  </a:lnTo>
                  <a:lnTo>
                    <a:pt x="154" y="143"/>
                  </a:lnTo>
                  <a:lnTo>
                    <a:pt x="141" y="134"/>
                  </a:lnTo>
                  <a:lnTo>
                    <a:pt x="130" y="120"/>
                  </a:lnTo>
                  <a:lnTo>
                    <a:pt x="121" y="117"/>
                  </a:lnTo>
                  <a:lnTo>
                    <a:pt x="102" y="109"/>
                  </a:lnTo>
                  <a:lnTo>
                    <a:pt x="83" y="107"/>
                  </a:lnTo>
                  <a:lnTo>
                    <a:pt x="68" y="104"/>
                  </a:lnTo>
                  <a:lnTo>
                    <a:pt x="60" y="96"/>
                  </a:lnTo>
                  <a:lnTo>
                    <a:pt x="56" y="79"/>
                  </a:lnTo>
                  <a:lnTo>
                    <a:pt x="42" y="66"/>
                  </a:lnTo>
                  <a:lnTo>
                    <a:pt x="22" y="60"/>
                  </a:lnTo>
                  <a:lnTo>
                    <a:pt x="8" y="52"/>
                  </a:lnTo>
                  <a:lnTo>
                    <a:pt x="0" y="42"/>
                  </a:lnTo>
                  <a:close/>
                </a:path>
              </a:pathLst>
            </a:custGeom>
            <a:solidFill>
              <a:srgbClr val="FCBB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3" name="Freeform 109">
              <a:extLst>
                <a:ext uri="{FF2B5EF4-FFF2-40B4-BE49-F238E27FC236}">
                  <a16:creationId xmlns:a16="http://schemas.microsoft.com/office/drawing/2014/main" id="{1C760C13-4F48-DE9A-1B42-34B9DE3191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2313" y="2054225"/>
              <a:ext cx="611188" cy="688975"/>
            </a:xfrm>
            <a:custGeom>
              <a:avLst/>
              <a:gdLst>
                <a:gd name="T0" fmla="*/ 381 w 385"/>
                <a:gd name="T1" fmla="*/ 124 h 434"/>
                <a:gd name="T2" fmla="*/ 359 w 385"/>
                <a:gd name="T3" fmla="*/ 141 h 434"/>
                <a:gd name="T4" fmla="*/ 356 w 385"/>
                <a:gd name="T5" fmla="*/ 171 h 434"/>
                <a:gd name="T6" fmla="*/ 343 w 385"/>
                <a:gd name="T7" fmla="*/ 197 h 434"/>
                <a:gd name="T8" fmla="*/ 336 w 385"/>
                <a:gd name="T9" fmla="*/ 212 h 434"/>
                <a:gd name="T10" fmla="*/ 322 w 385"/>
                <a:gd name="T11" fmla="*/ 198 h 434"/>
                <a:gd name="T12" fmla="*/ 322 w 385"/>
                <a:gd name="T13" fmla="*/ 180 h 434"/>
                <a:gd name="T14" fmla="*/ 304 w 385"/>
                <a:gd name="T15" fmla="*/ 164 h 434"/>
                <a:gd name="T16" fmla="*/ 282 w 385"/>
                <a:gd name="T17" fmla="*/ 150 h 434"/>
                <a:gd name="T18" fmla="*/ 278 w 385"/>
                <a:gd name="T19" fmla="*/ 163 h 434"/>
                <a:gd name="T20" fmla="*/ 278 w 385"/>
                <a:gd name="T21" fmla="*/ 177 h 434"/>
                <a:gd name="T22" fmla="*/ 287 w 385"/>
                <a:gd name="T23" fmla="*/ 212 h 434"/>
                <a:gd name="T24" fmla="*/ 261 w 385"/>
                <a:gd name="T25" fmla="*/ 221 h 434"/>
                <a:gd name="T26" fmla="*/ 239 w 385"/>
                <a:gd name="T27" fmla="*/ 252 h 434"/>
                <a:gd name="T28" fmla="*/ 204 w 385"/>
                <a:gd name="T29" fmla="*/ 291 h 434"/>
                <a:gd name="T30" fmla="*/ 186 w 385"/>
                <a:gd name="T31" fmla="*/ 308 h 434"/>
                <a:gd name="T32" fmla="*/ 182 w 385"/>
                <a:gd name="T33" fmla="*/ 342 h 434"/>
                <a:gd name="T34" fmla="*/ 181 w 385"/>
                <a:gd name="T35" fmla="*/ 395 h 434"/>
                <a:gd name="T36" fmla="*/ 173 w 385"/>
                <a:gd name="T37" fmla="*/ 415 h 434"/>
                <a:gd name="T38" fmla="*/ 151 w 385"/>
                <a:gd name="T39" fmla="*/ 434 h 434"/>
                <a:gd name="T40" fmla="*/ 123 w 385"/>
                <a:gd name="T41" fmla="*/ 381 h 434"/>
                <a:gd name="T42" fmla="*/ 105 w 385"/>
                <a:gd name="T43" fmla="*/ 340 h 434"/>
                <a:gd name="T44" fmla="*/ 78 w 385"/>
                <a:gd name="T45" fmla="*/ 277 h 434"/>
                <a:gd name="T46" fmla="*/ 65 w 385"/>
                <a:gd name="T47" fmla="*/ 224 h 434"/>
                <a:gd name="T48" fmla="*/ 17 w 385"/>
                <a:gd name="T49" fmla="*/ 211 h 434"/>
                <a:gd name="T50" fmla="*/ 0 w 385"/>
                <a:gd name="T51" fmla="*/ 186 h 434"/>
                <a:gd name="T52" fmla="*/ 34 w 385"/>
                <a:gd name="T53" fmla="*/ 163 h 434"/>
                <a:gd name="T54" fmla="*/ 12 w 385"/>
                <a:gd name="T55" fmla="*/ 135 h 434"/>
                <a:gd name="T56" fmla="*/ 52 w 385"/>
                <a:gd name="T57" fmla="*/ 104 h 434"/>
                <a:gd name="T58" fmla="*/ 64 w 385"/>
                <a:gd name="T59" fmla="*/ 60 h 434"/>
                <a:gd name="T60" fmla="*/ 55 w 385"/>
                <a:gd name="T61" fmla="*/ 33 h 434"/>
                <a:gd name="T62" fmla="*/ 71 w 385"/>
                <a:gd name="T63" fmla="*/ 16 h 434"/>
                <a:gd name="T64" fmla="*/ 114 w 385"/>
                <a:gd name="T65" fmla="*/ 18 h 434"/>
                <a:gd name="T66" fmla="*/ 123 w 385"/>
                <a:gd name="T67" fmla="*/ 47 h 434"/>
                <a:gd name="T68" fmla="*/ 138 w 385"/>
                <a:gd name="T69" fmla="*/ 73 h 434"/>
                <a:gd name="T70" fmla="*/ 148 w 385"/>
                <a:gd name="T71" fmla="*/ 106 h 434"/>
                <a:gd name="T72" fmla="*/ 196 w 385"/>
                <a:gd name="T73" fmla="*/ 129 h 434"/>
                <a:gd name="T74" fmla="*/ 235 w 385"/>
                <a:gd name="T75" fmla="*/ 139 h 434"/>
                <a:gd name="T76" fmla="*/ 264 w 385"/>
                <a:gd name="T77" fmla="*/ 137 h 434"/>
                <a:gd name="T78" fmla="*/ 268 w 385"/>
                <a:gd name="T79" fmla="*/ 117 h 434"/>
                <a:gd name="T80" fmla="*/ 285 w 385"/>
                <a:gd name="T81" fmla="*/ 138 h 434"/>
                <a:gd name="T82" fmla="*/ 316 w 385"/>
                <a:gd name="T83" fmla="*/ 137 h 434"/>
                <a:gd name="T84" fmla="*/ 318 w 385"/>
                <a:gd name="T85" fmla="*/ 120 h 434"/>
                <a:gd name="T86" fmla="*/ 353 w 385"/>
                <a:gd name="T87" fmla="*/ 103 h 434"/>
                <a:gd name="T88" fmla="*/ 366 w 385"/>
                <a:gd name="T89" fmla="*/ 112 h 4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85" h="434">
                  <a:moveTo>
                    <a:pt x="382" y="115"/>
                  </a:moveTo>
                  <a:lnTo>
                    <a:pt x="385" y="120"/>
                  </a:lnTo>
                  <a:lnTo>
                    <a:pt x="381" y="124"/>
                  </a:lnTo>
                  <a:lnTo>
                    <a:pt x="383" y="133"/>
                  </a:lnTo>
                  <a:lnTo>
                    <a:pt x="373" y="130"/>
                  </a:lnTo>
                  <a:lnTo>
                    <a:pt x="359" y="141"/>
                  </a:lnTo>
                  <a:lnTo>
                    <a:pt x="361" y="150"/>
                  </a:lnTo>
                  <a:lnTo>
                    <a:pt x="356" y="164"/>
                  </a:lnTo>
                  <a:lnTo>
                    <a:pt x="356" y="171"/>
                  </a:lnTo>
                  <a:lnTo>
                    <a:pt x="352" y="184"/>
                  </a:lnTo>
                  <a:lnTo>
                    <a:pt x="340" y="180"/>
                  </a:lnTo>
                  <a:lnTo>
                    <a:pt x="343" y="197"/>
                  </a:lnTo>
                  <a:lnTo>
                    <a:pt x="340" y="202"/>
                  </a:lnTo>
                  <a:lnTo>
                    <a:pt x="343" y="208"/>
                  </a:lnTo>
                  <a:lnTo>
                    <a:pt x="336" y="212"/>
                  </a:lnTo>
                  <a:lnTo>
                    <a:pt x="326" y="187"/>
                  </a:lnTo>
                  <a:lnTo>
                    <a:pt x="322" y="187"/>
                  </a:lnTo>
                  <a:lnTo>
                    <a:pt x="322" y="198"/>
                  </a:lnTo>
                  <a:lnTo>
                    <a:pt x="313" y="190"/>
                  </a:lnTo>
                  <a:lnTo>
                    <a:pt x="316" y="180"/>
                  </a:lnTo>
                  <a:lnTo>
                    <a:pt x="322" y="180"/>
                  </a:lnTo>
                  <a:lnTo>
                    <a:pt x="326" y="167"/>
                  </a:lnTo>
                  <a:lnTo>
                    <a:pt x="317" y="164"/>
                  </a:lnTo>
                  <a:lnTo>
                    <a:pt x="304" y="164"/>
                  </a:lnTo>
                  <a:lnTo>
                    <a:pt x="292" y="161"/>
                  </a:lnTo>
                  <a:lnTo>
                    <a:pt x="288" y="150"/>
                  </a:lnTo>
                  <a:lnTo>
                    <a:pt x="282" y="150"/>
                  </a:lnTo>
                  <a:lnTo>
                    <a:pt x="270" y="142"/>
                  </a:lnTo>
                  <a:lnTo>
                    <a:pt x="268" y="154"/>
                  </a:lnTo>
                  <a:lnTo>
                    <a:pt x="278" y="163"/>
                  </a:lnTo>
                  <a:lnTo>
                    <a:pt x="272" y="168"/>
                  </a:lnTo>
                  <a:lnTo>
                    <a:pt x="269" y="173"/>
                  </a:lnTo>
                  <a:lnTo>
                    <a:pt x="278" y="177"/>
                  </a:lnTo>
                  <a:lnTo>
                    <a:pt x="277" y="187"/>
                  </a:lnTo>
                  <a:lnTo>
                    <a:pt x="283" y="199"/>
                  </a:lnTo>
                  <a:lnTo>
                    <a:pt x="287" y="212"/>
                  </a:lnTo>
                  <a:lnTo>
                    <a:pt x="286" y="217"/>
                  </a:lnTo>
                  <a:lnTo>
                    <a:pt x="277" y="217"/>
                  </a:lnTo>
                  <a:lnTo>
                    <a:pt x="261" y="221"/>
                  </a:lnTo>
                  <a:lnTo>
                    <a:pt x="264" y="232"/>
                  </a:lnTo>
                  <a:lnTo>
                    <a:pt x="257" y="242"/>
                  </a:lnTo>
                  <a:lnTo>
                    <a:pt x="239" y="252"/>
                  </a:lnTo>
                  <a:lnTo>
                    <a:pt x="226" y="271"/>
                  </a:lnTo>
                  <a:lnTo>
                    <a:pt x="217" y="281"/>
                  </a:lnTo>
                  <a:lnTo>
                    <a:pt x="204" y="291"/>
                  </a:lnTo>
                  <a:lnTo>
                    <a:pt x="205" y="298"/>
                  </a:lnTo>
                  <a:lnTo>
                    <a:pt x="199" y="302"/>
                  </a:lnTo>
                  <a:lnTo>
                    <a:pt x="186" y="308"/>
                  </a:lnTo>
                  <a:lnTo>
                    <a:pt x="179" y="310"/>
                  </a:lnTo>
                  <a:lnTo>
                    <a:pt x="178" y="321"/>
                  </a:lnTo>
                  <a:lnTo>
                    <a:pt x="182" y="342"/>
                  </a:lnTo>
                  <a:lnTo>
                    <a:pt x="183" y="355"/>
                  </a:lnTo>
                  <a:lnTo>
                    <a:pt x="179" y="369"/>
                  </a:lnTo>
                  <a:lnTo>
                    <a:pt x="181" y="395"/>
                  </a:lnTo>
                  <a:lnTo>
                    <a:pt x="174" y="397"/>
                  </a:lnTo>
                  <a:lnTo>
                    <a:pt x="169" y="410"/>
                  </a:lnTo>
                  <a:lnTo>
                    <a:pt x="173" y="415"/>
                  </a:lnTo>
                  <a:lnTo>
                    <a:pt x="160" y="419"/>
                  </a:lnTo>
                  <a:lnTo>
                    <a:pt x="156" y="429"/>
                  </a:lnTo>
                  <a:lnTo>
                    <a:pt x="151" y="434"/>
                  </a:lnTo>
                  <a:lnTo>
                    <a:pt x="138" y="419"/>
                  </a:lnTo>
                  <a:lnTo>
                    <a:pt x="130" y="397"/>
                  </a:lnTo>
                  <a:lnTo>
                    <a:pt x="123" y="381"/>
                  </a:lnTo>
                  <a:lnTo>
                    <a:pt x="117" y="373"/>
                  </a:lnTo>
                  <a:lnTo>
                    <a:pt x="110" y="358"/>
                  </a:lnTo>
                  <a:lnTo>
                    <a:pt x="105" y="340"/>
                  </a:lnTo>
                  <a:lnTo>
                    <a:pt x="101" y="329"/>
                  </a:lnTo>
                  <a:lnTo>
                    <a:pt x="86" y="307"/>
                  </a:lnTo>
                  <a:lnTo>
                    <a:pt x="78" y="277"/>
                  </a:lnTo>
                  <a:lnTo>
                    <a:pt x="71" y="258"/>
                  </a:lnTo>
                  <a:lnTo>
                    <a:pt x="70" y="237"/>
                  </a:lnTo>
                  <a:lnTo>
                    <a:pt x="65" y="224"/>
                  </a:lnTo>
                  <a:lnTo>
                    <a:pt x="47" y="232"/>
                  </a:lnTo>
                  <a:lnTo>
                    <a:pt x="36" y="230"/>
                  </a:lnTo>
                  <a:lnTo>
                    <a:pt x="17" y="211"/>
                  </a:lnTo>
                  <a:lnTo>
                    <a:pt x="23" y="206"/>
                  </a:lnTo>
                  <a:lnTo>
                    <a:pt x="18" y="199"/>
                  </a:lnTo>
                  <a:lnTo>
                    <a:pt x="0" y="186"/>
                  </a:lnTo>
                  <a:lnTo>
                    <a:pt x="9" y="176"/>
                  </a:lnTo>
                  <a:lnTo>
                    <a:pt x="39" y="176"/>
                  </a:lnTo>
                  <a:lnTo>
                    <a:pt x="34" y="163"/>
                  </a:lnTo>
                  <a:lnTo>
                    <a:pt x="25" y="155"/>
                  </a:lnTo>
                  <a:lnTo>
                    <a:pt x="22" y="142"/>
                  </a:lnTo>
                  <a:lnTo>
                    <a:pt x="12" y="135"/>
                  </a:lnTo>
                  <a:lnTo>
                    <a:pt x="23" y="119"/>
                  </a:lnTo>
                  <a:lnTo>
                    <a:pt x="40" y="120"/>
                  </a:lnTo>
                  <a:lnTo>
                    <a:pt x="52" y="104"/>
                  </a:lnTo>
                  <a:lnTo>
                    <a:pt x="56" y="87"/>
                  </a:lnTo>
                  <a:lnTo>
                    <a:pt x="66" y="72"/>
                  </a:lnTo>
                  <a:lnTo>
                    <a:pt x="64" y="60"/>
                  </a:lnTo>
                  <a:lnTo>
                    <a:pt x="73" y="51"/>
                  </a:lnTo>
                  <a:lnTo>
                    <a:pt x="60" y="43"/>
                  </a:lnTo>
                  <a:lnTo>
                    <a:pt x="55" y="33"/>
                  </a:lnTo>
                  <a:lnTo>
                    <a:pt x="45" y="18"/>
                  </a:lnTo>
                  <a:lnTo>
                    <a:pt x="51" y="12"/>
                  </a:lnTo>
                  <a:lnTo>
                    <a:pt x="71" y="16"/>
                  </a:lnTo>
                  <a:lnTo>
                    <a:pt x="86" y="13"/>
                  </a:lnTo>
                  <a:lnTo>
                    <a:pt x="94" y="0"/>
                  </a:lnTo>
                  <a:lnTo>
                    <a:pt x="114" y="18"/>
                  </a:lnTo>
                  <a:lnTo>
                    <a:pt x="116" y="31"/>
                  </a:lnTo>
                  <a:lnTo>
                    <a:pt x="122" y="41"/>
                  </a:lnTo>
                  <a:lnTo>
                    <a:pt x="123" y="47"/>
                  </a:lnTo>
                  <a:lnTo>
                    <a:pt x="114" y="46"/>
                  </a:lnTo>
                  <a:lnTo>
                    <a:pt x="121" y="63"/>
                  </a:lnTo>
                  <a:lnTo>
                    <a:pt x="138" y="73"/>
                  </a:lnTo>
                  <a:lnTo>
                    <a:pt x="158" y="83"/>
                  </a:lnTo>
                  <a:lnTo>
                    <a:pt x="151" y="91"/>
                  </a:lnTo>
                  <a:lnTo>
                    <a:pt x="148" y="106"/>
                  </a:lnTo>
                  <a:lnTo>
                    <a:pt x="164" y="112"/>
                  </a:lnTo>
                  <a:lnTo>
                    <a:pt x="178" y="120"/>
                  </a:lnTo>
                  <a:lnTo>
                    <a:pt x="196" y="129"/>
                  </a:lnTo>
                  <a:lnTo>
                    <a:pt x="214" y="130"/>
                  </a:lnTo>
                  <a:lnTo>
                    <a:pt x="225" y="138"/>
                  </a:lnTo>
                  <a:lnTo>
                    <a:pt x="235" y="139"/>
                  </a:lnTo>
                  <a:lnTo>
                    <a:pt x="252" y="143"/>
                  </a:lnTo>
                  <a:lnTo>
                    <a:pt x="264" y="143"/>
                  </a:lnTo>
                  <a:lnTo>
                    <a:pt x="264" y="137"/>
                  </a:lnTo>
                  <a:lnTo>
                    <a:pt x="260" y="128"/>
                  </a:lnTo>
                  <a:lnTo>
                    <a:pt x="260" y="120"/>
                  </a:lnTo>
                  <a:lnTo>
                    <a:pt x="268" y="117"/>
                  </a:lnTo>
                  <a:lnTo>
                    <a:pt x="272" y="130"/>
                  </a:lnTo>
                  <a:lnTo>
                    <a:pt x="273" y="133"/>
                  </a:lnTo>
                  <a:lnTo>
                    <a:pt x="285" y="138"/>
                  </a:lnTo>
                  <a:lnTo>
                    <a:pt x="294" y="137"/>
                  </a:lnTo>
                  <a:lnTo>
                    <a:pt x="304" y="137"/>
                  </a:lnTo>
                  <a:lnTo>
                    <a:pt x="316" y="137"/>
                  </a:lnTo>
                  <a:lnTo>
                    <a:pt x="314" y="128"/>
                  </a:lnTo>
                  <a:lnTo>
                    <a:pt x="308" y="122"/>
                  </a:lnTo>
                  <a:lnTo>
                    <a:pt x="318" y="120"/>
                  </a:lnTo>
                  <a:lnTo>
                    <a:pt x="329" y="108"/>
                  </a:lnTo>
                  <a:lnTo>
                    <a:pt x="340" y="99"/>
                  </a:lnTo>
                  <a:lnTo>
                    <a:pt x="353" y="103"/>
                  </a:lnTo>
                  <a:lnTo>
                    <a:pt x="361" y="95"/>
                  </a:lnTo>
                  <a:lnTo>
                    <a:pt x="369" y="106"/>
                  </a:lnTo>
                  <a:lnTo>
                    <a:pt x="366" y="112"/>
                  </a:lnTo>
                  <a:lnTo>
                    <a:pt x="382" y="115"/>
                  </a:lnTo>
                  <a:close/>
                </a:path>
              </a:pathLst>
            </a:custGeom>
            <a:solidFill>
              <a:srgbClr val="C7FCF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4" name="Freeform 110">
              <a:extLst>
                <a:ext uri="{FF2B5EF4-FFF2-40B4-BE49-F238E27FC236}">
                  <a16:creationId xmlns:a16="http://schemas.microsoft.com/office/drawing/2014/main" id="{635916DE-DFAA-DAF9-0B12-5C24F8093A32}"/>
                </a:ext>
              </a:extLst>
            </p:cNvPr>
            <p:cNvSpPr>
              <a:spLocks/>
            </p:cNvSpPr>
            <p:nvPr/>
          </p:nvSpPr>
          <p:spPr bwMode="auto">
            <a:xfrm>
              <a:off x="6227763" y="2279650"/>
              <a:ext cx="111125" cy="144463"/>
            </a:xfrm>
            <a:custGeom>
              <a:avLst/>
              <a:gdLst>
                <a:gd name="T0" fmla="*/ 68 w 70"/>
                <a:gd name="T1" fmla="*/ 70 h 91"/>
                <a:gd name="T2" fmla="*/ 70 w 70"/>
                <a:gd name="T3" fmla="*/ 82 h 91"/>
                <a:gd name="T4" fmla="*/ 66 w 70"/>
                <a:gd name="T5" fmla="*/ 79 h 91"/>
                <a:gd name="T6" fmla="*/ 67 w 70"/>
                <a:gd name="T7" fmla="*/ 91 h 91"/>
                <a:gd name="T8" fmla="*/ 63 w 70"/>
                <a:gd name="T9" fmla="*/ 84 h 91"/>
                <a:gd name="T10" fmla="*/ 62 w 70"/>
                <a:gd name="T11" fmla="*/ 75 h 91"/>
                <a:gd name="T12" fmla="*/ 58 w 70"/>
                <a:gd name="T13" fmla="*/ 68 h 91"/>
                <a:gd name="T14" fmla="*/ 50 w 70"/>
                <a:gd name="T15" fmla="*/ 58 h 91"/>
                <a:gd name="T16" fmla="*/ 37 w 70"/>
                <a:gd name="T17" fmla="*/ 57 h 91"/>
                <a:gd name="T18" fmla="*/ 40 w 70"/>
                <a:gd name="T19" fmla="*/ 65 h 91"/>
                <a:gd name="T20" fmla="*/ 36 w 70"/>
                <a:gd name="T21" fmla="*/ 74 h 91"/>
                <a:gd name="T22" fmla="*/ 31 w 70"/>
                <a:gd name="T23" fmla="*/ 70 h 91"/>
                <a:gd name="T24" fmla="*/ 29 w 70"/>
                <a:gd name="T25" fmla="*/ 73 h 91"/>
                <a:gd name="T26" fmla="*/ 26 w 70"/>
                <a:gd name="T27" fmla="*/ 71 h 91"/>
                <a:gd name="T28" fmla="*/ 19 w 70"/>
                <a:gd name="T29" fmla="*/ 70 h 91"/>
                <a:gd name="T30" fmla="*/ 15 w 70"/>
                <a:gd name="T31" fmla="*/ 57 h 91"/>
                <a:gd name="T32" fmla="*/ 9 w 70"/>
                <a:gd name="T33" fmla="*/ 45 h 91"/>
                <a:gd name="T34" fmla="*/ 10 w 70"/>
                <a:gd name="T35" fmla="*/ 35 h 91"/>
                <a:gd name="T36" fmla="*/ 1 w 70"/>
                <a:gd name="T37" fmla="*/ 31 h 91"/>
                <a:gd name="T38" fmla="*/ 4 w 70"/>
                <a:gd name="T39" fmla="*/ 26 h 91"/>
                <a:gd name="T40" fmla="*/ 10 w 70"/>
                <a:gd name="T41" fmla="*/ 21 h 91"/>
                <a:gd name="T42" fmla="*/ 0 w 70"/>
                <a:gd name="T43" fmla="*/ 12 h 91"/>
                <a:gd name="T44" fmla="*/ 2 w 70"/>
                <a:gd name="T45" fmla="*/ 0 h 91"/>
                <a:gd name="T46" fmla="*/ 14 w 70"/>
                <a:gd name="T47" fmla="*/ 8 h 91"/>
                <a:gd name="T48" fmla="*/ 20 w 70"/>
                <a:gd name="T49" fmla="*/ 8 h 91"/>
                <a:gd name="T50" fmla="*/ 24 w 70"/>
                <a:gd name="T51" fmla="*/ 19 h 91"/>
                <a:gd name="T52" fmla="*/ 36 w 70"/>
                <a:gd name="T53" fmla="*/ 22 h 91"/>
                <a:gd name="T54" fmla="*/ 49 w 70"/>
                <a:gd name="T55" fmla="*/ 22 h 91"/>
                <a:gd name="T56" fmla="*/ 58 w 70"/>
                <a:gd name="T57" fmla="*/ 25 h 91"/>
                <a:gd name="T58" fmla="*/ 54 w 70"/>
                <a:gd name="T59" fmla="*/ 38 h 91"/>
                <a:gd name="T60" fmla="*/ 48 w 70"/>
                <a:gd name="T61" fmla="*/ 38 h 91"/>
                <a:gd name="T62" fmla="*/ 45 w 70"/>
                <a:gd name="T63" fmla="*/ 48 h 91"/>
                <a:gd name="T64" fmla="*/ 54 w 70"/>
                <a:gd name="T65" fmla="*/ 56 h 91"/>
                <a:gd name="T66" fmla="*/ 54 w 70"/>
                <a:gd name="T67" fmla="*/ 45 h 91"/>
                <a:gd name="T68" fmla="*/ 58 w 70"/>
                <a:gd name="T69" fmla="*/ 45 h 91"/>
                <a:gd name="T70" fmla="*/ 68 w 70"/>
                <a:gd name="T71" fmla="*/ 7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70" h="91">
                  <a:moveTo>
                    <a:pt x="68" y="70"/>
                  </a:moveTo>
                  <a:lnTo>
                    <a:pt x="70" y="82"/>
                  </a:lnTo>
                  <a:lnTo>
                    <a:pt x="66" y="79"/>
                  </a:lnTo>
                  <a:lnTo>
                    <a:pt x="67" y="91"/>
                  </a:lnTo>
                  <a:lnTo>
                    <a:pt x="63" y="84"/>
                  </a:lnTo>
                  <a:lnTo>
                    <a:pt x="62" y="75"/>
                  </a:lnTo>
                  <a:lnTo>
                    <a:pt x="58" y="68"/>
                  </a:lnTo>
                  <a:lnTo>
                    <a:pt x="50" y="58"/>
                  </a:lnTo>
                  <a:lnTo>
                    <a:pt x="37" y="57"/>
                  </a:lnTo>
                  <a:lnTo>
                    <a:pt x="40" y="65"/>
                  </a:lnTo>
                  <a:lnTo>
                    <a:pt x="36" y="74"/>
                  </a:lnTo>
                  <a:lnTo>
                    <a:pt x="31" y="70"/>
                  </a:lnTo>
                  <a:lnTo>
                    <a:pt x="29" y="73"/>
                  </a:lnTo>
                  <a:lnTo>
                    <a:pt x="26" y="71"/>
                  </a:lnTo>
                  <a:lnTo>
                    <a:pt x="19" y="70"/>
                  </a:lnTo>
                  <a:lnTo>
                    <a:pt x="15" y="57"/>
                  </a:lnTo>
                  <a:lnTo>
                    <a:pt x="9" y="45"/>
                  </a:lnTo>
                  <a:lnTo>
                    <a:pt x="10" y="35"/>
                  </a:lnTo>
                  <a:lnTo>
                    <a:pt x="1" y="31"/>
                  </a:lnTo>
                  <a:lnTo>
                    <a:pt x="4" y="26"/>
                  </a:lnTo>
                  <a:lnTo>
                    <a:pt x="10" y="21"/>
                  </a:lnTo>
                  <a:lnTo>
                    <a:pt x="0" y="12"/>
                  </a:lnTo>
                  <a:lnTo>
                    <a:pt x="2" y="0"/>
                  </a:lnTo>
                  <a:lnTo>
                    <a:pt x="14" y="8"/>
                  </a:lnTo>
                  <a:lnTo>
                    <a:pt x="20" y="8"/>
                  </a:lnTo>
                  <a:lnTo>
                    <a:pt x="24" y="19"/>
                  </a:lnTo>
                  <a:lnTo>
                    <a:pt x="36" y="22"/>
                  </a:lnTo>
                  <a:lnTo>
                    <a:pt x="49" y="22"/>
                  </a:lnTo>
                  <a:lnTo>
                    <a:pt x="58" y="25"/>
                  </a:lnTo>
                  <a:lnTo>
                    <a:pt x="54" y="38"/>
                  </a:lnTo>
                  <a:lnTo>
                    <a:pt x="48" y="38"/>
                  </a:lnTo>
                  <a:lnTo>
                    <a:pt x="45" y="48"/>
                  </a:lnTo>
                  <a:lnTo>
                    <a:pt x="54" y="56"/>
                  </a:lnTo>
                  <a:lnTo>
                    <a:pt x="54" y="45"/>
                  </a:lnTo>
                  <a:lnTo>
                    <a:pt x="58" y="45"/>
                  </a:lnTo>
                  <a:lnTo>
                    <a:pt x="68" y="70"/>
                  </a:lnTo>
                  <a:close/>
                </a:path>
              </a:pathLst>
            </a:custGeom>
            <a:solidFill>
              <a:srgbClr val="FCC5F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5" name="Freeform 111">
              <a:extLst>
                <a:ext uri="{FF2B5EF4-FFF2-40B4-BE49-F238E27FC236}">
                  <a16:creationId xmlns:a16="http://schemas.microsoft.com/office/drawing/2014/main" id="{1755C6A3-7B5A-7F3E-FBC4-74766E089F70}"/>
                </a:ext>
              </a:extLst>
            </p:cNvPr>
            <p:cNvSpPr>
              <a:spLocks/>
            </p:cNvSpPr>
            <p:nvPr/>
          </p:nvSpPr>
          <p:spPr bwMode="auto">
            <a:xfrm>
              <a:off x="6234113" y="2233613"/>
              <a:ext cx="69850" cy="39688"/>
            </a:xfrm>
            <a:custGeom>
              <a:avLst/>
              <a:gdLst>
                <a:gd name="T0" fmla="*/ 36 w 44"/>
                <a:gd name="T1" fmla="*/ 9 h 25"/>
                <a:gd name="T2" fmla="*/ 42 w 44"/>
                <a:gd name="T3" fmla="*/ 15 h 25"/>
                <a:gd name="T4" fmla="*/ 44 w 44"/>
                <a:gd name="T5" fmla="*/ 24 h 25"/>
                <a:gd name="T6" fmla="*/ 32 w 44"/>
                <a:gd name="T7" fmla="*/ 24 h 25"/>
                <a:gd name="T8" fmla="*/ 22 w 44"/>
                <a:gd name="T9" fmla="*/ 24 h 25"/>
                <a:gd name="T10" fmla="*/ 13 w 44"/>
                <a:gd name="T11" fmla="*/ 25 h 25"/>
                <a:gd name="T12" fmla="*/ 1 w 44"/>
                <a:gd name="T13" fmla="*/ 20 h 25"/>
                <a:gd name="T14" fmla="*/ 0 w 44"/>
                <a:gd name="T15" fmla="*/ 17 h 25"/>
                <a:gd name="T16" fmla="*/ 5 w 44"/>
                <a:gd name="T17" fmla="*/ 4 h 25"/>
                <a:gd name="T18" fmla="*/ 11 w 44"/>
                <a:gd name="T19" fmla="*/ 0 h 25"/>
                <a:gd name="T20" fmla="*/ 23 w 44"/>
                <a:gd name="T21" fmla="*/ 4 h 25"/>
                <a:gd name="T22" fmla="*/ 29 w 44"/>
                <a:gd name="T23" fmla="*/ 4 h 25"/>
                <a:gd name="T24" fmla="*/ 36 w 44"/>
                <a:gd name="T25" fmla="*/ 9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25">
                  <a:moveTo>
                    <a:pt x="36" y="9"/>
                  </a:moveTo>
                  <a:lnTo>
                    <a:pt x="42" y="15"/>
                  </a:lnTo>
                  <a:lnTo>
                    <a:pt x="44" y="24"/>
                  </a:lnTo>
                  <a:lnTo>
                    <a:pt x="32" y="24"/>
                  </a:lnTo>
                  <a:lnTo>
                    <a:pt x="22" y="24"/>
                  </a:lnTo>
                  <a:lnTo>
                    <a:pt x="13" y="25"/>
                  </a:lnTo>
                  <a:lnTo>
                    <a:pt x="1" y="20"/>
                  </a:lnTo>
                  <a:lnTo>
                    <a:pt x="0" y="17"/>
                  </a:lnTo>
                  <a:lnTo>
                    <a:pt x="5" y="4"/>
                  </a:lnTo>
                  <a:lnTo>
                    <a:pt x="11" y="0"/>
                  </a:lnTo>
                  <a:lnTo>
                    <a:pt x="23" y="4"/>
                  </a:lnTo>
                  <a:lnTo>
                    <a:pt x="29" y="4"/>
                  </a:lnTo>
                  <a:lnTo>
                    <a:pt x="36" y="9"/>
                  </a:lnTo>
                  <a:close/>
                </a:path>
              </a:pathLst>
            </a:custGeom>
            <a:solidFill>
              <a:srgbClr val="FCD9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6" name="Freeform 112">
              <a:extLst>
                <a:ext uri="{FF2B5EF4-FFF2-40B4-BE49-F238E27FC236}">
                  <a16:creationId xmlns:a16="http://schemas.microsoft.com/office/drawing/2014/main" id="{F3829D2D-A005-AB84-2526-AF0A3429BF1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37263" y="2181225"/>
              <a:ext cx="184150" cy="100013"/>
            </a:xfrm>
            <a:custGeom>
              <a:avLst/>
              <a:gdLst>
                <a:gd name="T0" fmla="*/ 112 w 116"/>
                <a:gd name="T1" fmla="*/ 40 h 63"/>
                <a:gd name="T2" fmla="*/ 112 w 116"/>
                <a:gd name="T3" fmla="*/ 48 h 63"/>
                <a:gd name="T4" fmla="*/ 116 w 116"/>
                <a:gd name="T5" fmla="*/ 57 h 63"/>
                <a:gd name="T6" fmla="*/ 116 w 116"/>
                <a:gd name="T7" fmla="*/ 63 h 63"/>
                <a:gd name="T8" fmla="*/ 104 w 116"/>
                <a:gd name="T9" fmla="*/ 63 h 63"/>
                <a:gd name="T10" fmla="*/ 87 w 116"/>
                <a:gd name="T11" fmla="*/ 59 h 63"/>
                <a:gd name="T12" fmla="*/ 77 w 116"/>
                <a:gd name="T13" fmla="*/ 58 h 63"/>
                <a:gd name="T14" fmla="*/ 66 w 116"/>
                <a:gd name="T15" fmla="*/ 50 h 63"/>
                <a:gd name="T16" fmla="*/ 48 w 116"/>
                <a:gd name="T17" fmla="*/ 49 h 63"/>
                <a:gd name="T18" fmla="*/ 30 w 116"/>
                <a:gd name="T19" fmla="*/ 40 h 63"/>
                <a:gd name="T20" fmla="*/ 16 w 116"/>
                <a:gd name="T21" fmla="*/ 32 h 63"/>
                <a:gd name="T22" fmla="*/ 0 w 116"/>
                <a:gd name="T23" fmla="*/ 26 h 63"/>
                <a:gd name="T24" fmla="*/ 3 w 116"/>
                <a:gd name="T25" fmla="*/ 11 h 63"/>
                <a:gd name="T26" fmla="*/ 10 w 116"/>
                <a:gd name="T27" fmla="*/ 3 h 63"/>
                <a:gd name="T28" fmla="*/ 14 w 116"/>
                <a:gd name="T29" fmla="*/ 0 h 63"/>
                <a:gd name="T30" fmla="*/ 27 w 116"/>
                <a:gd name="T31" fmla="*/ 5 h 63"/>
                <a:gd name="T32" fmla="*/ 42 w 116"/>
                <a:gd name="T33" fmla="*/ 15 h 63"/>
                <a:gd name="T34" fmla="*/ 51 w 116"/>
                <a:gd name="T35" fmla="*/ 18 h 63"/>
                <a:gd name="T36" fmla="*/ 57 w 116"/>
                <a:gd name="T37" fmla="*/ 26 h 63"/>
                <a:gd name="T38" fmla="*/ 66 w 116"/>
                <a:gd name="T39" fmla="*/ 28 h 63"/>
                <a:gd name="T40" fmla="*/ 79 w 116"/>
                <a:gd name="T41" fmla="*/ 35 h 63"/>
                <a:gd name="T42" fmla="*/ 95 w 116"/>
                <a:gd name="T43" fmla="*/ 39 h 63"/>
                <a:gd name="T44" fmla="*/ 112 w 116"/>
                <a:gd name="T45" fmla="*/ 40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16" h="63">
                  <a:moveTo>
                    <a:pt x="112" y="40"/>
                  </a:moveTo>
                  <a:lnTo>
                    <a:pt x="112" y="48"/>
                  </a:lnTo>
                  <a:lnTo>
                    <a:pt x="116" y="57"/>
                  </a:lnTo>
                  <a:lnTo>
                    <a:pt x="116" y="63"/>
                  </a:lnTo>
                  <a:lnTo>
                    <a:pt x="104" y="63"/>
                  </a:lnTo>
                  <a:lnTo>
                    <a:pt x="87" y="59"/>
                  </a:lnTo>
                  <a:lnTo>
                    <a:pt x="77" y="58"/>
                  </a:lnTo>
                  <a:lnTo>
                    <a:pt x="66" y="50"/>
                  </a:lnTo>
                  <a:lnTo>
                    <a:pt x="48" y="49"/>
                  </a:lnTo>
                  <a:lnTo>
                    <a:pt x="30" y="40"/>
                  </a:lnTo>
                  <a:lnTo>
                    <a:pt x="16" y="32"/>
                  </a:lnTo>
                  <a:lnTo>
                    <a:pt x="0" y="26"/>
                  </a:lnTo>
                  <a:lnTo>
                    <a:pt x="3" y="11"/>
                  </a:lnTo>
                  <a:lnTo>
                    <a:pt x="10" y="3"/>
                  </a:lnTo>
                  <a:lnTo>
                    <a:pt x="14" y="0"/>
                  </a:lnTo>
                  <a:lnTo>
                    <a:pt x="27" y="5"/>
                  </a:lnTo>
                  <a:lnTo>
                    <a:pt x="42" y="15"/>
                  </a:lnTo>
                  <a:lnTo>
                    <a:pt x="51" y="18"/>
                  </a:lnTo>
                  <a:lnTo>
                    <a:pt x="57" y="26"/>
                  </a:lnTo>
                  <a:lnTo>
                    <a:pt x="66" y="28"/>
                  </a:lnTo>
                  <a:lnTo>
                    <a:pt x="79" y="35"/>
                  </a:lnTo>
                  <a:lnTo>
                    <a:pt x="95" y="39"/>
                  </a:lnTo>
                  <a:lnTo>
                    <a:pt x="112" y="40"/>
                  </a:lnTo>
                  <a:close/>
                </a:path>
              </a:pathLst>
            </a:custGeom>
            <a:solidFill>
              <a:srgbClr val="EEFC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7" name="Freeform 113">
              <a:extLst>
                <a:ext uri="{FF2B5EF4-FFF2-40B4-BE49-F238E27FC236}">
                  <a16:creationId xmlns:a16="http://schemas.microsoft.com/office/drawing/2014/main" id="{43ED9333-A4FF-C51E-4E08-4226207FD753}"/>
                </a:ext>
              </a:extLst>
            </p:cNvPr>
            <p:cNvSpPr>
              <a:spLocks/>
            </p:cNvSpPr>
            <p:nvPr/>
          </p:nvSpPr>
          <p:spPr bwMode="auto">
            <a:xfrm>
              <a:off x="5627688" y="2016125"/>
              <a:ext cx="323850" cy="333375"/>
            </a:xfrm>
            <a:custGeom>
              <a:avLst/>
              <a:gdLst>
                <a:gd name="T0" fmla="*/ 196 w 204"/>
                <a:gd name="T1" fmla="*/ 37 h 210"/>
                <a:gd name="T2" fmla="*/ 161 w 204"/>
                <a:gd name="T3" fmla="*/ 36 h 210"/>
                <a:gd name="T4" fmla="*/ 165 w 204"/>
                <a:gd name="T5" fmla="*/ 57 h 210"/>
                <a:gd name="T6" fmla="*/ 183 w 204"/>
                <a:gd name="T7" fmla="*/ 75 h 210"/>
                <a:gd name="T8" fmla="*/ 176 w 204"/>
                <a:gd name="T9" fmla="*/ 96 h 210"/>
                <a:gd name="T10" fmla="*/ 162 w 204"/>
                <a:gd name="T11" fmla="*/ 128 h 210"/>
                <a:gd name="T12" fmla="*/ 133 w 204"/>
                <a:gd name="T13" fmla="*/ 143 h 210"/>
                <a:gd name="T14" fmla="*/ 132 w 204"/>
                <a:gd name="T15" fmla="*/ 166 h 210"/>
                <a:gd name="T16" fmla="*/ 144 w 204"/>
                <a:gd name="T17" fmla="*/ 187 h 210"/>
                <a:gd name="T18" fmla="*/ 119 w 204"/>
                <a:gd name="T19" fmla="*/ 200 h 210"/>
                <a:gd name="T20" fmla="*/ 101 w 204"/>
                <a:gd name="T21" fmla="*/ 206 h 210"/>
                <a:gd name="T22" fmla="*/ 83 w 204"/>
                <a:gd name="T23" fmla="*/ 183 h 210"/>
                <a:gd name="T24" fmla="*/ 37 w 204"/>
                <a:gd name="T25" fmla="*/ 187 h 210"/>
                <a:gd name="T26" fmla="*/ 20 w 204"/>
                <a:gd name="T27" fmla="*/ 170 h 210"/>
                <a:gd name="T28" fmla="*/ 37 w 204"/>
                <a:gd name="T29" fmla="*/ 156 h 210"/>
                <a:gd name="T30" fmla="*/ 28 w 204"/>
                <a:gd name="T31" fmla="*/ 139 h 210"/>
                <a:gd name="T32" fmla="*/ 7 w 204"/>
                <a:gd name="T33" fmla="*/ 122 h 210"/>
                <a:gd name="T34" fmla="*/ 23 w 204"/>
                <a:gd name="T35" fmla="*/ 122 h 210"/>
                <a:gd name="T36" fmla="*/ 44 w 204"/>
                <a:gd name="T37" fmla="*/ 122 h 210"/>
                <a:gd name="T38" fmla="*/ 55 w 204"/>
                <a:gd name="T39" fmla="*/ 119 h 210"/>
                <a:gd name="T40" fmla="*/ 71 w 204"/>
                <a:gd name="T41" fmla="*/ 98 h 210"/>
                <a:gd name="T42" fmla="*/ 85 w 204"/>
                <a:gd name="T43" fmla="*/ 91 h 210"/>
                <a:gd name="T44" fmla="*/ 97 w 204"/>
                <a:gd name="T45" fmla="*/ 84 h 210"/>
                <a:gd name="T46" fmla="*/ 105 w 204"/>
                <a:gd name="T47" fmla="*/ 81 h 210"/>
                <a:gd name="T48" fmla="*/ 106 w 204"/>
                <a:gd name="T49" fmla="*/ 62 h 210"/>
                <a:gd name="T50" fmla="*/ 106 w 204"/>
                <a:gd name="T51" fmla="*/ 48 h 210"/>
                <a:gd name="T52" fmla="*/ 122 w 204"/>
                <a:gd name="T53" fmla="*/ 42 h 210"/>
                <a:gd name="T54" fmla="*/ 124 w 204"/>
                <a:gd name="T55" fmla="*/ 31 h 210"/>
                <a:gd name="T56" fmla="*/ 116 w 204"/>
                <a:gd name="T57" fmla="*/ 15 h 210"/>
                <a:gd name="T58" fmla="*/ 135 w 204"/>
                <a:gd name="T59" fmla="*/ 5 h 210"/>
                <a:gd name="T60" fmla="*/ 155 w 204"/>
                <a:gd name="T61" fmla="*/ 1 h 210"/>
                <a:gd name="T62" fmla="*/ 174 w 204"/>
                <a:gd name="T63" fmla="*/ 5 h 210"/>
                <a:gd name="T64" fmla="*/ 204 w 204"/>
                <a:gd name="T65" fmla="*/ 24 h 2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04" h="210">
                  <a:moveTo>
                    <a:pt x="204" y="24"/>
                  </a:moveTo>
                  <a:lnTo>
                    <a:pt x="196" y="37"/>
                  </a:lnTo>
                  <a:lnTo>
                    <a:pt x="181" y="40"/>
                  </a:lnTo>
                  <a:lnTo>
                    <a:pt x="161" y="36"/>
                  </a:lnTo>
                  <a:lnTo>
                    <a:pt x="155" y="42"/>
                  </a:lnTo>
                  <a:lnTo>
                    <a:pt x="165" y="57"/>
                  </a:lnTo>
                  <a:lnTo>
                    <a:pt x="170" y="67"/>
                  </a:lnTo>
                  <a:lnTo>
                    <a:pt x="183" y="75"/>
                  </a:lnTo>
                  <a:lnTo>
                    <a:pt x="174" y="84"/>
                  </a:lnTo>
                  <a:lnTo>
                    <a:pt x="176" y="96"/>
                  </a:lnTo>
                  <a:lnTo>
                    <a:pt x="166" y="111"/>
                  </a:lnTo>
                  <a:lnTo>
                    <a:pt x="162" y="128"/>
                  </a:lnTo>
                  <a:lnTo>
                    <a:pt x="150" y="144"/>
                  </a:lnTo>
                  <a:lnTo>
                    <a:pt x="133" y="143"/>
                  </a:lnTo>
                  <a:lnTo>
                    <a:pt x="122" y="159"/>
                  </a:lnTo>
                  <a:lnTo>
                    <a:pt x="132" y="166"/>
                  </a:lnTo>
                  <a:lnTo>
                    <a:pt x="135" y="179"/>
                  </a:lnTo>
                  <a:lnTo>
                    <a:pt x="144" y="187"/>
                  </a:lnTo>
                  <a:lnTo>
                    <a:pt x="149" y="200"/>
                  </a:lnTo>
                  <a:lnTo>
                    <a:pt x="119" y="200"/>
                  </a:lnTo>
                  <a:lnTo>
                    <a:pt x="110" y="210"/>
                  </a:lnTo>
                  <a:lnTo>
                    <a:pt x="101" y="206"/>
                  </a:lnTo>
                  <a:lnTo>
                    <a:pt x="96" y="195"/>
                  </a:lnTo>
                  <a:lnTo>
                    <a:pt x="83" y="183"/>
                  </a:lnTo>
                  <a:lnTo>
                    <a:pt x="59" y="187"/>
                  </a:lnTo>
                  <a:lnTo>
                    <a:pt x="37" y="187"/>
                  </a:lnTo>
                  <a:lnTo>
                    <a:pt x="18" y="189"/>
                  </a:lnTo>
                  <a:lnTo>
                    <a:pt x="20" y="170"/>
                  </a:lnTo>
                  <a:lnTo>
                    <a:pt x="40" y="162"/>
                  </a:lnTo>
                  <a:lnTo>
                    <a:pt x="37" y="156"/>
                  </a:lnTo>
                  <a:lnTo>
                    <a:pt x="31" y="153"/>
                  </a:lnTo>
                  <a:lnTo>
                    <a:pt x="28" y="139"/>
                  </a:lnTo>
                  <a:lnTo>
                    <a:pt x="14" y="131"/>
                  </a:lnTo>
                  <a:lnTo>
                    <a:pt x="7" y="122"/>
                  </a:lnTo>
                  <a:lnTo>
                    <a:pt x="0" y="114"/>
                  </a:lnTo>
                  <a:lnTo>
                    <a:pt x="23" y="122"/>
                  </a:lnTo>
                  <a:lnTo>
                    <a:pt x="36" y="119"/>
                  </a:lnTo>
                  <a:lnTo>
                    <a:pt x="44" y="122"/>
                  </a:lnTo>
                  <a:lnTo>
                    <a:pt x="46" y="118"/>
                  </a:lnTo>
                  <a:lnTo>
                    <a:pt x="55" y="119"/>
                  </a:lnTo>
                  <a:lnTo>
                    <a:pt x="71" y="113"/>
                  </a:lnTo>
                  <a:lnTo>
                    <a:pt x="71" y="98"/>
                  </a:lnTo>
                  <a:lnTo>
                    <a:pt x="75" y="91"/>
                  </a:lnTo>
                  <a:lnTo>
                    <a:pt x="85" y="91"/>
                  </a:lnTo>
                  <a:lnTo>
                    <a:pt x="87" y="87"/>
                  </a:lnTo>
                  <a:lnTo>
                    <a:pt x="97" y="84"/>
                  </a:lnTo>
                  <a:lnTo>
                    <a:pt x="102" y="85"/>
                  </a:lnTo>
                  <a:lnTo>
                    <a:pt x="105" y="81"/>
                  </a:lnTo>
                  <a:lnTo>
                    <a:pt x="102" y="71"/>
                  </a:lnTo>
                  <a:lnTo>
                    <a:pt x="106" y="62"/>
                  </a:lnTo>
                  <a:lnTo>
                    <a:pt x="114" y="58"/>
                  </a:lnTo>
                  <a:lnTo>
                    <a:pt x="106" y="48"/>
                  </a:lnTo>
                  <a:lnTo>
                    <a:pt x="119" y="48"/>
                  </a:lnTo>
                  <a:lnTo>
                    <a:pt x="122" y="42"/>
                  </a:lnTo>
                  <a:lnTo>
                    <a:pt x="119" y="36"/>
                  </a:lnTo>
                  <a:lnTo>
                    <a:pt x="124" y="31"/>
                  </a:lnTo>
                  <a:lnTo>
                    <a:pt x="120" y="22"/>
                  </a:lnTo>
                  <a:lnTo>
                    <a:pt x="116" y="15"/>
                  </a:lnTo>
                  <a:lnTo>
                    <a:pt x="122" y="7"/>
                  </a:lnTo>
                  <a:lnTo>
                    <a:pt x="135" y="5"/>
                  </a:lnTo>
                  <a:lnTo>
                    <a:pt x="149" y="3"/>
                  </a:lnTo>
                  <a:lnTo>
                    <a:pt x="155" y="1"/>
                  </a:lnTo>
                  <a:lnTo>
                    <a:pt x="163" y="0"/>
                  </a:lnTo>
                  <a:lnTo>
                    <a:pt x="174" y="5"/>
                  </a:lnTo>
                  <a:lnTo>
                    <a:pt x="181" y="18"/>
                  </a:lnTo>
                  <a:lnTo>
                    <a:pt x="204" y="24"/>
                  </a:lnTo>
                  <a:close/>
                </a:path>
              </a:pathLst>
            </a:custGeom>
            <a:solidFill>
              <a:srgbClr val="D7FCD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8" name="Freeform 114">
              <a:extLst>
                <a:ext uri="{FF2B5EF4-FFF2-40B4-BE49-F238E27FC236}">
                  <a16:creationId xmlns:a16="http://schemas.microsoft.com/office/drawing/2014/main" id="{1A8B4E54-140A-4F3D-8031-52F5FF1FFC94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2288" y="1979613"/>
              <a:ext cx="284163" cy="230188"/>
            </a:xfrm>
            <a:custGeom>
              <a:avLst/>
              <a:gdLst>
                <a:gd name="T0" fmla="*/ 73 w 179"/>
                <a:gd name="T1" fmla="*/ 19 h 145"/>
                <a:gd name="T2" fmla="*/ 87 w 179"/>
                <a:gd name="T3" fmla="*/ 24 h 145"/>
                <a:gd name="T4" fmla="*/ 101 w 179"/>
                <a:gd name="T5" fmla="*/ 21 h 145"/>
                <a:gd name="T6" fmla="*/ 112 w 179"/>
                <a:gd name="T7" fmla="*/ 15 h 145"/>
                <a:gd name="T8" fmla="*/ 113 w 179"/>
                <a:gd name="T9" fmla="*/ 6 h 145"/>
                <a:gd name="T10" fmla="*/ 123 w 179"/>
                <a:gd name="T11" fmla="*/ 3 h 145"/>
                <a:gd name="T12" fmla="*/ 127 w 179"/>
                <a:gd name="T13" fmla="*/ 10 h 145"/>
                <a:gd name="T14" fmla="*/ 138 w 179"/>
                <a:gd name="T15" fmla="*/ 28 h 145"/>
                <a:gd name="T16" fmla="*/ 147 w 179"/>
                <a:gd name="T17" fmla="*/ 24 h 145"/>
                <a:gd name="T18" fmla="*/ 161 w 179"/>
                <a:gd name="T19" fmla="*/ 17 h 145"/>
                <a:gd name="T20" fmla="*/ 179 w 179"/>
                <a:gd name="T21" fmla="*/ 23 h 145"/>
                <a:gd name="T22" fmla="*/ 165 w 179"/>
                <a:gd name="T23" fmla="*/ 26 h 145"/>
                <a:gd name="T24" fmla="*/ 138 w 179"/>
                <a:gd name="T25" fmla="*/ 30 h 145"/>
                <a:gd name="T26" fmla="*/ 136 w 179"/>
                <a:gd name="T27" fmla="*/ 45 h 145"/>
                <a:gd name="T28" fmla="*/ 135 w 179"/>
                <a:gd name="T29" fmla="*/ 59 h 145"/>
                <a:gd name="T30" fmla="*/ 135 w 179"/>
                <a:gd name="T31" fmla="*/ 71 h 145"/>
                <a:gd name="T32" fmla="*/ 130 w 179"/>
                <a:gd name="T33" fmla="*/ 81 h 145"/>
                <a:gd name="T34" fmla="*/ 118 w 179"/>
                <a:gd name="T35" fmla="*/ 94 h 145"/>
                <a:gd name="T36" fmla="*/ 118 w 179"/>
                <a:gd name="T37" fmla="*/ 108 h 145"/>
                <a:gd name="T38" fmla="*/ 103 w 179"/>
                <a:gd name="T39" fmla="*/ 110 h 145"/>
                <a:gd name="T40" fmla="*/ 91 w 179"/>
                <a:gd name="T41" fmla="*/ 114 h 145"/>
                <a:gd name="T42" fmla="*/ 87 w 179"/>
                <a:gd name="T43" fmla="*/ 136 h 145"/>
                <a:gd name="T44" fmla="*/ 62 w 179"/>
                <a:gd name="T45" fmla="*/ 141 h 145"/>
                <a:gd name="T46" fmla="*/ 52 w 179"/>
                <a:gd name="T47" fmla="*/ 142 h 145"/>
                <a:gd name="T48" fmla="*/ 16 w 179"/>
                <a:gd name="T49" fmla="*/ 137 h 145"/>
                <a:gd name="T50" fmla="*/ 22 w 179"/>
                <a:gd name="T51" fmla="*/ 112 h 145"/>
                <a:gd name="T52" fmla="*/ 9 w 179"/>
                <a:gd name="T53" fmla="*/ 99 h 145"/>
                <a:gd name="T54" fmla="*/ 5 w 179"/>
                <a:gd name="T55" fmla="*/ 78 h 145"/>
                <a:gd name="T56" fmla="*/ 1 w 179"/>
                <a:gd name="T57" fmla="*/ 64 h 145"/>
                <a:gd name="T58" fmla="*/ 17 w 179"/>
                <a:gd name="T59" fmla="*/ 51 h 145"/>
                <a:gd name="T60" fmla="*/ 27 w 179"/>
                <a:gd name="T61" fmla="*/ 42 h 145"/>
                <a:gd name="T62" fmla="*/ 44 w 179"/>
                <a:gd name="T63" fmla="*/ 34 h 145"/>
                <a:gd name="T64" fmla="*/ 55 w 179"/>
                <a:gd name="T65" fmla="*/ 19 h 145"/>
                <a:gd name="T66" fmla="*/ 61 w 179"/>
                <a:gd name="T67" fmla="*/ 17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79" h="145">
                  <a:moveTo>
                    <a:pt x="65" y="19"/>
                  </a:moveTo>
                  <a:lnTo>
                    <a:pt x="73" y="19"/>
                  </a:lnTo>
                  <a:lnTo>
                    <a:pt x="83" y="21"/>
                  </a:lnTo>
                  <a:lnTo>
                    <a:pt x="87" y="24"/>
                  </a:lnTo>
                  <a:lnTo>
                    <a:pt x="95" y="19"/>
                  </a:lnTo>
                  <a:lnTo>
                    <a:pt x="101" y="21"/>
                  </a:lnTo>
                  <a:lnTo>
                    <a:pt x="103" y="15"/>
                  </a:lnTo>
                  <a:lnTo>
                    <a:pt x="112" y="15"/>
                  </a:lnTo>
                  <a:lnTo>
                    <a:pt x="113" y="12"/>
                  </a:lnTo>
                  <a:lnTo>
                    <a:pt x="113" y="6"/>
                  </a:lnTo>
                  <a:lnTo>
                    <a:pt x="117" y="0"/>
                  </a:lnTo>
                  <a:lnTo>
                    <a:pt x="123" y="3"/>
                  </a:lnTo>
                  <a:lnTo>
                    <a:pt x="123" y="8"/>
                  </a:lnTo>
                  <a:lnTo>
                    <a:pt x="127" y="10"/>
                  </a:lnTo>
                  <a:lnTo>
                    <a:pt x="130" y="23"/>
                  </a:lnTo>
                  <a:lnTo>
                    <a:pt x="138" y="28"/>
                  </a:lnTo>
                  <a:lnTo>
                    <a:pt x="140" y="25"/>
                  </a:lnTo>
                  <a:lnTo>
                    <a:pt x="147" y="24"/>
                  </a:lnTo>
                  <a:lnTo>
                    <a:pt x="152" y="16"/>
                  </a:lnTo>
                  <a:lnTo>
                    <a:pt x="161" y="17"/>
                  </a:lnTo>
                  <a:lnTo>
                    <a:pt x="175" y="17"/>
                  </a:lnTo>
                  <a:lnTo>
                    <a:pt x="179" y="23"/>
                  </a:lnTo>
                  <a:lnTo>
                    <a:pt x="171" y="24"/>
                  </a:lnTo>
                  <a:lnTo>
                    <a:pt x="165" y="26"/>
                  </a:lnTo>
                  <a:lnTo>
                    <a:pt x="151" y="28"/>
                  </a:lnTo>
                  <a:lnTo>
                    <a:pt x="138" y="30"/>
                  </a:lnTo>
                  <a:lnTo>
                    <a:pt x="132" y="38"/>
                  </a:lnTo>
                  <a:lnTo>
                    <a:pt x="136" y="45"/>
                  </a:lnTo>
                  <a:lnTo>
                    <a:pt x="140" y="54"/>
                  </a:lnTo>
                  <a:lnTo>
                    <a:pt x="135" y="59"/>
                  </a:lnTo>
                  <a:lnTo>
                    <a:pt x="138" y="65"/>
                  </a:lnTo>
                  <a:lnTo>
                    <a:pt x="135" y="71"/>
                  </a:lnTo>
                  <a:lnTo>
                    <a:pt x="122" y="71"/>
                  </a:lnTo>
                  <a:lnTo>
                    <a:pt x="130" y="81"/>
                  </a:lnTo>
                  <a:lnTo>
                    <a:pt x="122" y="85"/>
                  </a:lnTo>
                  <a:lnTo>
                    <a:pt x="118" y="94"/>
                  </a:lnTo>
                  <a:lnTo>
                    <a:pt x="121" y="104"/>
                  </a:lnTo>
                  <a:lnTo>
                    <a:pt x="118" y="108"/>
                  </a:lnTo>
                  <a:lnTo>
                    <a:pt x="113" y="107"/>
                  </a:lnTo>
                  <a:lnTo>
                    <a:pt x="103" y="110"/>
                  </a:lnTo>
                  <a:lnTo>
                    <a:pt x="101" y="114"/>
                  </a:lnTo>
                  <a:lnTo>
                    <a:pt x="91" y="114"/>
                  </a:lnTo>
                  <a:lnTo>
                    <a:pt x="87" y="121"/>
                  </a:lnTo>
                  <a:lnTo>
                    <a:pt x="87" y="136"/>
                  </a:lnTo>
                  <a:lnTo>
                    <a:pt x="71" y="142"/>
                  </a:lnTo>
                  <a:lnTo>
                    <a:pt x="62" y="141"/>
                  </a:lnTo>
                  <a:lnTo>
                    <a:pt x="60" y="145"/>
                  </a:lnTo>
                  <a:lnTo>
                    <a:pt x="52" y="142"/>
                  </a:lnTo>
                  <a:lnTo>
                    <a:pt x="39" y="145"/>
                  </a:lnTo>
                  <a:lnTo>
                    <a:pt x="16" y="137"/>
                  </a:lnTo>
                  <a:lnTo>
                    <a:pt x="25" y="121"/>
                  </a:lnTo>
                  <a:lnTo>
                    <a:pt x="22" y="112"/>
                  </a:lnTo>
                  <a:lnTo>
                    <a:pt x="12" y="110"/>
                  </a:lnTo>
                  <a:lnTo>
                    <a:pt x="9" y="99"/>
                  </a:lnTo>
                  <a:lnTo>
                    <a:pt x="1" y="88"/>
                  </a:lnTo>
                  <a:lnTo>
                    <a:pt x="5" y="78"/>
                  </a:lnTo>
                  <a:lnTo>
                    <a:pt x="0" y="76"/>
                  </a:lnTo>
                  <a:lnTo>
                    <a:pt x="1" y="64"/>
                  </a:lnTo>
                  <a:lnTo>
                    <a:pt x="3" y="45"/>
                  </a:lnTo>
                  <a:lnTo>
                    <a:pt x="17" y="51"/>
                  </a:lnTo>
                  <a:lnTo>
                    <a:pt x="26" y="49"/>
                  </a:lnTo>
                  <a:lnTo>
                    <a:pt x="27" y="42"/>
                  </a:lnTo>
                  <a:lnTo>
                    <a:pt x="38" y="39"/>
                  </a:lnTo>
                  <a:lnTo>
                    <a:pt x="44" y="34"/>
                  </a:lnTo>
                  <a:lnTo>
                    <a:pt x="43" y="23"/>
                  </a:lnTo>
                  <a:lnTo>
                    <a:pt x="55" y="19"/>
                  </a:lnTo>
                  <a:lnTo>
                    <a:pt x="55" y="13"/>
                  </a:lnTo>
                  <a:lnTo>
                    <a:pt x="61" y="17"/>
                  </a:lnTo>
                  <a:lnTo>
                    <a:pt x="65" y="19"/>
                  </a:lnTo>
                  <a:close/>
                </a:path>
              </a:pathLst>
            </a:custGeom>
            <a:solidFill>
              <a:srgbClr val="CAFCE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9" name="Freeform 115">
              <a:extLst>
                <a:ext uri="{FF2B5EF4-FFF2-40B4-BE49-F238E27FC236}">
                  <a16:creationId xmlns:a16="http://schemas.microsoft.com/office/drawing/2014/main" id="{55926CB7-D08B-0137-1CD2-5D016B46A736}"/>
                </a:ext>
              </a:extLst>
            </p:cNvPr>
            <p:cNvSpPr>
              <a:spLocks/>
            </p:cNvSpPr>
            <p:nvPr/>
          </p:nvSpPr>
          <p:spPr bwMode="auto">
            <a:xfrm>
              <a:off x="5713413" y="1920875"/>
              <a:ext cx="166688" cy="103188"/>
            </a:xfrm>
            <a:custGeom>
              <a:avLst/>
              <a:gdLst>
                <a:gd name="T0" fmla="*/ 13 w 105"/>
                <a:gd name="T1" fmla="*/ 58 h 65"/>
                <a:gd name="T2" fmla="*/ 17 w 105"/>
                <a:gd name="T3" fmla="*/ 43 h 65"/>
                <a:gd name="T4" fmla="*/ 10 w 105"/>
                <a:gd name="T5" fmla="*/ 31 h 65"/>
                <a:gd name="T6" fmla="*/ 0 w 105"/>
                <a:gd name="T7" fmla="*/ 27 h 65"/>
                <a:gd name="T8" fmla="*/ 1 w 105"/>
                <a:gd name="T9" fmla="*/ 21 h 65"/>
                <a:gd name="T10" fmla="*/ 13 w 105"/>
                <a:gd name="T11" fmla="*/ 21 h 65"/>
                <a:gd name="T12" fmla="*/ 17 w 105"/>
                <a:gd name="T13" fmla="*/ 13 h 65"/>
                <a:gd name="T14" fmla="*/ 17 w 105"/>
                <a:gd name="T15" fmla="*/ 2 h 65"/>
                <a:gd name="T16" fmla="*/ 33 w 105"/>
                <a:gd name="T17" fmla="*/ 0 h 65"/>
                <a:gd name="T18" fmla="*/ 33 w 105"/>
                <a:gd name="T19" fmla="*/ 5 h 65"/>
                <a:gd name="T20" fmla="*/ 36 w 105"/>
                <a:gd name="T21" fmla="*/ 10 h 65"/>
                <a:gd name="T22" fmla="*/ 42 w 105"/>
                <a:gd name="T23" fmla="*/ 10 h 65"/>
                <a:gd name="T24" fmla="*/ 38 w 105"/>
                <a:gd name="T25" fmla="*/ 14 h 65"/>
                <a:gd name="T26" fmla="*/ 22 w 105"/>
                <a:gd name="T27" fmla="*/ 11 h 65"/>
                <a:gd name="T28" fmla="*/ 23 w 105"/>
                <a:gd name="T29" fmla="*/ 22 h 65"/>
                <a:gd name="T30" fmla="*/ 38 w 105"/>
                <a:gd name="T31" fmla="*/ 21 h 65"/>
                <a:gd name="T32" fmla="*/ 55 w 105"/>
                <a:gd name="T33" fmla="*/ 26 h 65"/>
                <a:gd name="T34" fmla="*/ 79 w 105"/>
                <a:gd name="T35" fmla="*/ 23 h 65"/>
                <a:gd name="T36" fmla="*/ 86 w 105"/>
                <a:gd name="T37" fmla="*/ 36 h 65"/>
                <a:gd name="T38" fmla="*/ 90 w 105"/>
                <a:gd name="T39" fmla="*/ 35 h 65"/>
                <a:gd name="T40" fmla="*/ 99 w 105"/>
                <a:gd name="T41" fmla="*/ 39 h 65"/>
                <a:gd name="T42" fmla="*/ 100 w 105"/>
                <a:gd name="T43" fmla="*/ 45 h 65"/>
                <a:gd name="T44" fmla="*/ 105 w 105"/>
                <a:gd name="T45" fmla="*/ 54 h 65"/>
                <a:gd name="T46" fmla="*/ 91 w 105"/>
                <a:gd name="T47" fmla="*/ 54 h 65"/>
                <a:gd name="T48" fmla="*/ 82 w 105"/>
                <a:gd name="T49" fmla="*/ 53 h 65"/>
                <a:gd name="T50" fmla="*/ 77 w 105"/>
                <a:gd name="T51" fmla="*/ 61 h 65"/>
                <a:gd name="T52" fmla="*/ 70 w 105"/>
                <a:gd name="T53" fmla="*/ 62 h 65"/>
                <a:gd name="T54" fmla="*/ 68 w 105"/>
                <a:gd name="T55" fmla="*/ 65 h 65"/>
                <a:gd name="T56" fmla="*/ 60 w 105"/>
                <a:gd name="T57" fmla="*/ 60 h 65"/>
                <a:gd name="T58" fmla="*/ 57 w 105"/>
                <a:gd name="T59" fmla="*/ 47 h 65"/>
                <a:gd name="T60" fmla="*/ 53 w 105"/>
                <a:gd name="T61" fmla="*/ 45 h 65"/>
                <a:gd name="T62" fmla="*/ 53 w 105"/>
                <a:gd name="T63" fmla="*/ 40 h 65"/>
                <a:gd name="T64" fmla="*/ 47 w 105"/>
                <a:gd name="T65" fmla="*/ 37 h 65"/>
                <a:gd name="T66" fmla="*/ 43 w 105"/>
                <a:gd name="T67" fmla="*/ 43 h 65"/>
                <a:gd name="T68" fmla="*/ 43 w 105"/>
                <a:gd name="T69" fmla="*/ 49 h 65"/>
                <a:gd name="T70" fmla="*/ 42 w 105"/>
                <a:gd name="T71" fmla="*/ 52 h 65"/>
                <a:gd name="T72" fmla="*/ 33 w 105"/>
                <a:gd name="T73" fmla="*/ 52 h 65"/>
                <a:gd name="T74" fmla="*/ 31 w 105"/>
                <a:gd name="T75" fmla="*/ 58 h 65"/>
                <a:gd name="T76" fmla="*/ 25 w 105"/>
                <a:gd name="T77" fmla="*/ 56 h 65"/>
                <a:gd name="T78" fmla="*/ 17 w 105"/>
                <a:gd name="T79" fmla="*/ 61 h 65"/>
                <a:gd name="T80" fmla="*/ 13 w 105"/>
                <a:gd name="T81" fmla="*/ 5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05" h="65">
                  <a:moveTo>
                    <a:pt x="13" y="58"/>
                  </a:moveTo>
                  <a:lnTo>
                    <a:pt x="17" y="43"/>
                  </a:lnTo>
                  <a:lnTo>
                    <a:pt x="10" y="31"/>
                  </a:lnTo>
                  <a:lnTo>
                    <a:pt x="0" y="27"/>
                  </a:lnTo>
                  <a:lnTo>
                    <a:pt x="1" y="21"/>
                  </a:lnTo>
                  <a:lnTo>
                    <a:pt x="13" y="21"/>
                  </a:lnTo>
                  <a:lnTo>
                    <a:pt x="17" y="13"/>
                  </a:lnTo>
                  <a:lnTo>
                    <a:pt x="17" y="2"/>
                  </a:lnTo>
                  <a:lnTo>
                    <a:pt x="33" y="0"/>
                  </a:lnTo>
                  <a:lnTo>
                    <a:pt x="33" y="5"/>
                  </a:lnTo>
                  <a:lnTo>
                    <a:pt x="36" y="10"/>
                  </a:lnTo>
                  <a:lnTo>
                    <a:pt x="42" y="10"/>
                  </a:lnTo>
                  <a:lnTo>
                    <a:pt x="38" y="14"/>
                  </a:lnTo>
                  <a:lnTo>
                    <a:pt x="22" y="11"/>
                  </a:lnTo>
                  <a:lnTo>
                    <a:pt x="23" y="22"/>
                  </a:lnTo>
                  <a:lnTo>
                    <a:pt x="38" y="21"/>
                  </a:lnTo>
                  <a:lnTo>
                    <a:pt x="55" y="26"/>
                  </a:lnTo>
                  <a:lnTo>
                    <a:pt x="79" y="23"/>
                  </a:lnTo>
                  <a:lnTo>
                    <a:pt x="86" y="36"/>
                  </a:lnTo>
                  <a:lnTo>
                    <a:pt x="90" y="35"/>
                  </a:lnTo>
                  <a:lnTo>
                    <a:pt x="99" y="39"/>
                  </a:lnTo>
                  <a:lnTo>
                    <a:pt x="100" y="45"/>
                  </a:lnTo>
                  <a:lnTo>
                    <a:pt x="105" y="54"/>
                  </a:lnTo>
                  <a:lnTo>
                    <a:pt x="91" y="54"/>
                  </a:lnTo>
                  <a:lnTo>
                    <a:pt x="82" y="53"/>
                  </a:lnTo>
                  <a:lnTo>
                    <a:pt x="77" y="61"/>
                  </a:lnTo>
                  <a:lnTo>
                    <a:pt x="70" y="62"/>
                  </a:lnTo>
                  <a:lnTo>
                    <a:pt x="68" y="65"/>
                  </a:lnTo>
                  <a:lnTo>
                    <a:pt x="60" y="60"/>
                  </a:lnTo>
                  <a:lnTo>
                    <a:pt x="57" y="47"/>
                  </a:lnTo>
                  <a:lnTo>
                    <a:pt x="53" y="45"/>
                  </a:lnTo>
                  <a:lnTo>
                    <a:pt x="53" y="40"/>
                  </a:lnTo>
                  <a:lnTo>
                    <a:pt x="47" y="37"/>
                  </a:lnTo>
                  <a:lnTo>
                    <a:pt x="43" y="43"/>
                  </a:lnTo>
                  <a:lnTo>
                    <a:pt x="43" y="49"/>
                  </a:lnTo>
                  <a:lnTo>
                    <a:pt x="42" y="52"/>
                  </a:lnTo>
                  <a:lnTo>
                    <a:pt x="33" y="52"/>
                  </a:lnTo>
                  <a:lnTo>
                    <a:pt x="31" y="58"/>
                  </a:lnTo>
                  <a:lnTo>
                    <a:pt x="25" y="56"/>
                  </a:lnTo>
                  <a:lnTo>
                    <a:pt x="17" y="61"/>
                  </a:lnTo>
                  <a:lnTo>
                    <a:pt x="13" y="58"/>
                  </a:lnTo>
                  <a:close/>
                </a:path>
              </a:pathLst>
            </a:custGeom>
            <a:solidFill>
              <a:srgbClr val="C0DD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0" name="Freeform 116">
              <a:extLst>
                <a:ext uri="{FF2B5EF4-FFF2-40B4-BE49-F238E27FC236}">
                  <a16:creationId xmlns:a16="http://schemas.microsoft.com/office/drawing/2014/main" id="{303D4275-71F0-CC88-B46A-CCEB514D2A74}"/>
                </a:ext>
              </a:extLst>
            </p:cNvPr>
            <p:cNvSpPr>
              <a:spLocks/>
            </p:cNvSpPr>
            <p:nvPr/>
          </p:nvSpPr>
          <p:spPr bwMode="auto">
            <a:xfrm>
              <a:off x="5748338" y="1860550"/>
              <a:ext cx="198438" cy="101600"/>
            </a:xfrm>
            <a:custGeom>
              <a:avLst/>
              <a:gdLst>
                <a:gd name="T0" fmla="*/ 8 w 125"/>
                <a:gd name="T1" fmla="*/ 16 h 64"/>
                <a:gd name="T2" fmla="*/ 9 w 125"/>
                <a:gd name="T3" fmla="*/ 9 h 64"/>
                <a:gd name="T4" fmla="*/ 17 w 125"/>
                <a:gd name="T5" fmla="*/ 8 h 64"/>
                <a:gd name="T6" fmla="*/ 39 w 125"/>
                <a:gd name="T7" fmla="*/ 12 h 64"/>
                <a:gd name="T8" fmla="*/ 38 w 125"/>
                <a:gd name="T9" fmla="*/ 4 h 64"/>
                <a:gd name="T10" fmla="*/ 44 w 125"/>
                <a:gd name="T11" fmla="*/ 0 h 64"/>
                <a:gd name="T12" fmla="*/ 64 w 125"/>
                <a:gd name="T13" fmla="*/ 8 h 64"/>
                <a:gd name="T14" fmla="*/ 68 w 125"/>
                <a:gd name="T15" fmla="*/ 5 h 64"/>
                <a:gd name="T16" fmla="*/ 89 w 125"/>
                <a:gd name="T17" fmla="*/ 7 h 64"/>
                <a:gd name="T18" fmla="*/ 109 w 125"/>
                <a:gd name="T19" fmla="*/ 8 h 64"/>
                <a:gd name="T20" fmla="*/ 117 w 125"/>
                <a:gd name="T21" fmla="*/ 12 h 64"/>
                <a:gd name="T22" fmla="*/ 125 w 125"/>
                <a:gd name="T23" fmla="*/ 14 h 64"/>
                <a:gd name="T24" fmla="*/ 125 w 125"/>
                <a:gd name="T25" fmla="*/ 18 h 64"/>
                <a:gd name="T26" fmla="*/ 108 w 125"/>
                <a:gd name="T27" fmla="*/ 27 h 64"/>
                <a:gd name="T28" fmla="*/ 105 w 125"/>
                <a:gd name="T29" fmla="*/ 34 h 64"/>
                <a:gd name="T30" fmla="*/ 90 w 125"/>
                <a:gd name="T31" fmla="*/ 35 h 64"/>
                <a:gd name="T32" fmla="*/ 89 w 125"/>
                <a:gd name="T33" fmla="*/ 44 h 64"/>
                <a:gd name="T34" fmla="*/ 74 w 125"/>
                <a:gd name="T35" fmla="*/ 43 h 64"/>
                <a:gd name="T36" fmla="*/ 66 w 125"/>
                <a:gd name="T37" fmla="*/ 46 h 64"/>
                <a:gd name="T38" fmla="*/ 57 w 125"/>
                <a:gd name="T39" fmla="*/ 53 h 64"/>
                <a:gd name="T40" fmla="*/ 59 w 125"/>
                <a:gd name="T41" fmla="*/ 57 h 64"/>
                <a:gd name="T42" fmla="*/ 57 w 125"/>
                <a:gd name="T43" fmla="*/ 61 h 64"/>
                <a:gd name="T44" fmla="*/ 33 w 125"/>
                <a:gd name="T45" fmla="*/ 64 h 64"/>
                <a:gd name="T46" fmla="*/ 16 w 125"/>
                <a:gd name="T47" fmla="*/ 59 h 64"/>
                <a:gd name="T48" fmla="*/ 1 w 125"/>
                <a:gd name="T49" fmla="*/ 60 h 64"/>
                <a:gd name="T50" fmla="*/ 0 w 125"/>
                <a:gd name="T51" fmla="*/ 49 h 64"/>
                <a:gd name="T52" fmla="*/ 16 w 125"/>
                <a:gd name="T53" fmla="*/ 52 h 64"/>
                <a:gd name="T54" fmla="*/ 20 w 125"/>
                <a:gd name="T55" fmla="*/ 48 h 64"/>
                <a:gd name="T56" fmla="*/ 29 w 125"/>
                <a:gd name="T57" fmla="*/ 49 h 64"/>
                <a:gd name="T58" fmla="*/ 42 w 125"/>
                <a:gd name="T59" fmla="*/ 39 h 64"/>
                <a:gd name="T60" fmla="*/ 25 w 125"/>
                <a:gd name="T61" fmla="*/ 30 h 64"/>
                <a:gd name="T62" fmla="*/ 17 w 125"/>
                <a:gd name="T63" fmla="*/ 34 h 64"/>
                <a:gd name="T64" fmla="*/ 5 w 125"/>
                <a:gd name="T65" fmla="*/ 29 h 64"/>
                <a:gd name="T66" fmla="*/ 13 w 125"/>
                <a:gd name="T67" fmla="*/ 17 h 64"/>
                <a:gd name="T68" fmla="*/ 8 w 125"/>
                <a:gd name="T69" fmla="*/ 16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25" h="64">
                  <a:moveTo>
                    <a:pt x="8" y="16"/>
                  </a:moveTo>
                  <a:lnTo>
                    <a:pt x="9" y="9"/>
                  </a:lnTo>
                  <a:lnTo>
                    <a:pt x="17" y="8"/>
                  </a:lnTo>
                  <a:lnTo>
                    <a:pt x="39" y="12"/>
                  </a:lnTo>
                  <a:lnTo>
                    <a:pt x="38" y="4"/>
                  </a:lnTo>
                  <a:lnTo>
                    <a:pt x="44" y="0"/>
                  </a:lnTo>
                  <a:lnTo>
                    <a:pt x="64" y="8"/>
                  </a:lnTo>
                  <a:lnTo>
                    <a:pt x="68" y="5"/>
                  </a:lnTo>
                  <a:lnTo>
                    <a:pt x="89" y="7"/>
                  </a:lnTo>
                  <a:lnTo>
                    <a:pt x="109" y="8"/>
                  </a:lnTo>
                  <a:lnTo>
                    <a:pt x="117" y="12"/>
                  </a:lnTo>
                  <a:lnTo>
                    <a:pt x="125" y="14"/>
                  </a:lnTo>
                  <a:lnTo>
                    <a:pt x="125" y="18"/>
                  </a:lnTo>
                  <a:lnTo>
                    <a:pt x="108" y="27"/>
                  </a:lnTo>
                  <a:lnTo>
                    <a:pt x="105" y="34"/>
                  </a:lnTo>
                  <a:lnTo>
                    <a:pt x="90" y="35"/>
                  </a:lnTo>
                  <a:lnTo>
                    <a:pt x="89" y="44"/>
                  </a:lnTo>
                  <a:lnTo>
                    <a:pt x="74" y="43"/>
                  </a:lnTo>
                  <a:lnTo>
                    <a:pt x="66" y="46"/>
                  </a:lnTo>
                  <a:lnTo>
                    <a:pt x="57" y="53"/>
                  </a:lnTo>
                  <a:lnTo>
                    <a:pt x="59" y="57"/>
                  </a:lnTo>
                  <a:lnTo>
                    <a:pt x="57" y="61"/>
                  </a:lnTo>
                  <a:lnTo>
                    <a:pt x="33" y="64"/>
                  </a:lnTo>
                  <a:lnTo>
                    <a:pt x="16" y="59"/>
                  </a:lnTo>
                  <a:lnTo>
                    <a:pt x="1" y="60"/>
                  </a:lnTo>
                  <a:lnTo>
                    <a:pt x="0" y="49"/>
                  </a:lnTo>
                  <a:lnTo>
                    <a:pt x="16" y="52"/>
                  </a:lnTo>
                  <a:lnTo>
                    <a:pt x="20" y="48"/>
                  </a:lnTo>
                  <a:lnTo>
                    <a:pt x="29" y="49"/>
                  </a:lnTo>
                  <a:lnTo>
                    <a:pt x="42" y="39"/>
                  </a:lnTo>
                  <a:lnTo>
                    <a:pt x="25" y="30"/>
                  </a:lnTo>
                  <a:lnTo>
                    <a:pt x="17" y="34"/>
                  </a:lnTo>
                  <a:lnTo>
                    <a:pt x="5" y="29"/>
                  </a:lnTo>
                  <a:lnTo>
                    <a:pt x="13" y="17"/>
                  </a:lnTo>
                  <a:lnTo>
                    <a:pt x="8" y="16"/>
                  </a:lnTo>
                  <a:close/>
                </a:path>
              </a:pathLst>
            </a:custGeom>
            <a:solidFill>
              <a:srgbClr val="C5E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1" name="Freeform 117">
              <a:extLst>
                <a:ext uri="{FF2B5EF4-FFF2-40B4-BE49-F238E27FC236}">
                  <a16:creationId xmlns:a16="http://schemas.microsoft.com/office/drawing/2014/main" id="{51D7EC94-4514-EA33-05B0-538A174CDCA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94326" y="1874838"/>
              <a:ext cx="311150" cy="185738"/>
            </a:xfrm>
            <a:custGeom>
              <a:avLst/>
              <a:gdLst>
                <a:gd name="T0" fmla="*/ 0 w 196"/>
                <a:gd name="T1" fmla="*/ 14 h 117"/>
                <a:gd name="T2" fmla="*/ 4 w 196"/>
                <a:gd name="T3" fmla="*/ 9 h 117"/>
                <a:gd name="T4" fmla="*/ 18 w 196"/>
                <a:gd name="T5" fmla="*/ 7 h 117"/>
                <a:gd name="T6" fmla="*/ 28 w 196"/>
                <a:gd name="T7" fmla="*/ 11 h 117"/>
                <a:gd name="T8" fmla="*/ 39 w 196"/>
                <a:gd name="T9" fmla="*/ 24 h 117"/>
                <a:gd name="T10" fmla="*/ 45 w 196"/>
                <a:gd name="T11" fmla="*/ 22 h 117"/>
                <a:gd name="T12" fmla="*/ 61 w 196"/>
                <a:gd name="T13" fmla="*/ 22 h 117"/>
                <a:gd name="T14" fmla="*/ 56 w 196"/>
                <a:gd name="T15" fmla="*/ 14 h 117"/>
                <a:gd name="T16" fmla="*/ 65 w 196"/>
                <a:gd name="T17" fmla="*/ 8 h 117"/>
                <a:gd name="T18" fmla="*/ 74 w 196"/>
                <a:gd name="T19" fmla="*/ 0 h 117"/>
                <a:gd name="T20" fmla="*/ 93 w 196"/>
                <a:gd name="T21" fmla="*/ 8 h 117"/>
                <a:gd name="T22" fmla="*/ 97 w 196"/>
                <a:gd name="T23" fmla="*/ 21 h 117"/>
                <a:gd name="T24" fmla="*/ 102 w 196"/>
                <a:gd name="T25" fmla="*/ 24 h 117"/>
                <a:gd name="T26" fmla="*/ 117 w 196"/>
                <a:gd name="T27" fmla="*/ 24 h 117"/>
                <a:gd name="T28" fmla="*/ 122 w 196"/>
                <a:gd name="T29" fmla="*/ 26 h 117"/>
                <a:gd name="T30" fmla="*/ 132 w 196"/>
                <a:gd name="T31" fmla="*/ 42 h 117"/>
                <a:gd name="T32" fmla="*/ 150 w 196"/>
                <a:gd name="T33" fmla="*/ 53 h 117"/>
                <a:gd name="T34" fmla="*/ 160 w 196"/>
                <a:gd name="T35" fmla="*/ 61 h 117"/>
                <a:gd name="T36" fmla="*/ 175 w 196"/>
                <a:gd name="T37" fmla="*/ 68 h 117"/>
                <a:gd name="T38" fmla="*/ 193 w 196"/>
                <a:gd name="T39" fmla="*/ 74 h 117"/>
                <a:gd name="T40" fmla="*/ 196 w 196"/>
                <a:gd name="T41" fmla="*/ 85 h 117"/>
                <a:gd name="T42" fmla="*/ 192 w 196"/>
                <a:gd name="T43" fmla="*/ 83 h 117"/>
                <a:gd name="T44" fmla="*/ 186 w 196"/>
                <a:gd name="T45" fmla="*/ 79 h 117"/>
                <a:gd name="T46" fmla="*/ 186 w 196"/>
                <a:gd name="T47" fmla="*/ 85 h 117"/>
                <a:gd name="T48" fmla="*/ 174 w 196"/>
                <a:gd name="T49" fmla="*/ 89 h 117"/>
                <a:gd name="T50" fmla="*/ 175 w 196"/>
                <a:gd name="T51" fmla="*/ 100 h 117"/>
                <a:gd name="T52" fmla="*/ 169 w 196"/>
                <a:gd name="T53" fmla="*/ 105 h 117"/>
                <a:gd name="T54" fmla="*/ 158 w 196"/>
                <a:gd name="T55" fmla="*/ 108 h 117"/>
                <a:gd name="T56" fmla="*/ 157 w 196"/>
                <a:gd name="T57" fmla="*/ 115 h 117"/>
                <a:gd name="T58" fmla="*/ 148 w 196"/>
                <a:gd name="T59" fmla="*/ 117 h 117"/>
                <a:gd name="T60" fmla="*/ 134 w 196"/>
                <a:gd name="T61" fmla="*/ 111 h 117"/>
                <a:gd name="T62" fmla="*/ 128 w 196"/>
                <a:gd name="T63" fmla="*/ 98 h 117"/>
                <a:gd name="T64" fmla="*/ 119 w 196"/>
                <a:gd name="T65" fmla="*/ 96 h 117"/>
                <a:gd name="T66" fmla="*/ 101 w 196"/>
                <a:gd name="T67" fmla="*/ 83 h 117"/>
                <a:gd name="T68" fmla="*/ 92 w 196"/>
                <a:gd name="T69" fmla="*/ 82 h 117"/>
                <a:gd name="T70" fmla="*/ 75 w 196"/>
                <a:gd name="T71" fmla="*/ 73 h 117"/>
                <a:gd name="T72" fmla="*/ 65 w 196"/>
                <a:gd name="T73" fmla="*/ 72 h 117"/>
                <a:gd name="T74" fmla="*/ 61 w 196"/>
                <a:gd name="T75" fmla="*/ 76 h 117"/>
                <a:gd name="T76" fmla="*/ 52 w 196"/>
                <a:gd name="T77" fmla="*/ 74 h 117"/>
                <a:gd name="T78" fmla="*/ 44 w 196"/>
                <a:gd name="T79" fmla="*/ 83 h 117"/>
                <a:gd name="T80" fmla="*/ 32 w 196"/>
                <a:gd name="T81" fmla="*/ 87 h 117"/>
                <a:gd name="T82" fmla="*/ 30 w 196"/>
                <a:gd name="T83" fmla="*/ 76 h 117"/>
                <a:gd name="T84" fmla="*/ 27 w 196"/>
                <a:gd name="T85" fmla="*/ 60 h 117"/>
                <a:gd name="T86" fmla="*/ 17 w 196"/>
                <a:gd name="T87" fmla="*/ 55 h 117"/>
                <a:gd name="T88" fmla="*/ 17 w 196"/>
                <a:gd name="T89" fmla="*/ 43 h 117"/>
                <a:gd name="T90" fmla="*/ 8 w 196"/>
                <a:gd name="T91" fmla="*/ 42 h 117"/>
                <a:gd name="T92" fmla="*/ 8 w 196"/>
                <a:gd name="T93" fmla="*/ 30 h 117"/>
                <a:gd name="T94" fmla="*/ 22 w 196"/>
                <a:gd name="T95" fmla="*/ 33 h 117"/>
                <a:gd name="T96" fmla="*/ 31 w 196"/>
                <a:gd name="T97" fmla="*/ 29 h 117"/>
                <a:gd name="T98" fmla="*/ 19 w 196"/>
                <a:gd name="T99" fmla="*/ 18 h 117"/>
                <a:gd name="T100" fmla="*/ 14 w 196"/>
                <a:gd name="T101" fmla="*/ 9 h 117"/>
                <a:gd name="T102" fmla="*/ 4 w 196"/>
                <a:gd name="T103" fmla="*/ 13 h 117"/>
                <a:gd name="T104" fmla="*/ 5 w 196"/>
                <a:gd name="T105" fmla="*/ 25 h 117"/>
                <a:gd name="T106" fmla="*/ 0 w 196"/>
                <a:gd name="T107" fmla="*/ 14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96" h="117">
                  <a:moveTo>
                    <a:pt x="0" y="14"/>
                  </a:moveTo>
                  <a:lnTo>
                    <a:pt x="4" y="9"/>
                  </a:lnTo>
                  <a:lnTo>
                    <a:pt x="18" y="7"/>
                  </a:lnTo>
                  <a:lnTo>
                    <a:pt x="28" y="11"/>
                  </a:lnTo>
                  <a:lnTo>
                    <a:pt x="39" y="24"/>
                  </a:lnTo>
                  <a:lnTo>
                    <a:pt x="45" y="22"/>
                  </a:lnTo>
                  <a:lnTo>
                    <a:pt x="61" y="22"/>
                  </a:lnTo>
                  <a:lnTo>
                    <a:pt x="56" y="14"/>
                  </a:lnTo>
                  <a:lnTo>
                    <a:pt x="65" y="8"/>
                  </a:lnTo>
                  <a:lnTo>
                    <a:pt x="74" y="0"/>
                  </a:lnTo>
                  <a:lnTo>
                    <a:pt x="93" y="8"/>
                  </a:lnTo>
                  <a:lnTo>
                    <a:pt x="97" y="21"/>
                  </a:lnTo>
                  <a:lnTo>
                    <a:pt x="102" y="24"/>
                  </a:lnTo>
                  <a:lnTo>
                    <a:pt x="117" y="24"/>
                  </a:lnTo>
                  <a:lnTo>
                    <a:pt x="122" y="26"/>
                  </a:lnTo>
                  <a:lnTo>
                    <a:pt x="132" y="42"/>
                  </a:lnTo>
                  <a:lnTo>
                    <a:pt x="150" y="53"/>
                  </a:lnTo>
                  <a:lnTo>
                    <a:pt x="160" y="61"/>
                  </a:lnTo>
                  <a:lnTo>
                    <a:pt x="175" y="68"/>
                  </a:lnTo>
                  <a:lnTo>
                    <a:pt x="193" y="74"/>
                  </a:lnTo>
                  <a:lnTo>
                    <a:pt x="196" y="85"/>
                  </a:lnTo>
                  <a:lnTo>
                    <a:pt x="192" y="83"/>
                  </a:lnTo>
                  <a:lnTo>
                    <a:pt x="186" y="79"/>
                  </a:lnTo>
                  <a:lnTo>
                    <a:pt x="186" y="85"/>
                  </a:lnTo>
                  <a:lnTo>
                    <a:pt x="174" y="89"/>
                  </a:lnTo>
                  <a:lnTo>
                    <a:pt x="175" y="100"/>
                  </a:lnTo>
                  <a:lnTo>
                    <a:pt x="169" y="105"/>
                  </a:lnTo>
                  <a:lnTo>
                    <a:pt x="158" y="108"/>
                  </a:lnTo>
                  <a:lnTo>
                    <a:pt x="157" y="115"/>
                  </a:lnTo>
                  <a:lnTo>
                    <a:pt x="148" y="117"/>
                  </a:lnTo>
                  <a:lnTo>
                    <a:pt x="134" y="111"/>
                  </a:lnTo>
                  <a:lnTo>
                    <a:pt x="128" y="98"/>
                  </a:lnTo>
                  <a:lnTo>
                    <a:pt x="119" y="96"/>
                  </a:lnTo>
                  <a:lnTo>
                    <a:pt x="101" y="83"/>
                  </a:lnTo>
                  <a:lnTo>
                    <a:pt x="92" y="82"/>
                  </a:lnTo>
                  <a:lnTo>
                    <a:pt x="75" y="73"/>
                  </a:lnTo>
                  <a:lnTo>
                    <a:pt x="65" y="72"/>
                  </a:lnTo>
                  <a:lnTo>
                    <a:pt x="61" y="76"/>
                  </a:lnTo>
                  <a:lnTo>
                    <a:pt x="52" y="74"/>
                  </a:lnTo>
                  <a:lnTo>
                    <a:pt x="44" y="83"/>
                  </a:lnTo>
                  <a:lnTo>
                    <a:pt x="32" y="87"/>
                  </a:lnTo>
                  <a:lnTo>
                    <a:pt x="30" y="76"/>
                  </a:lnTo>
                  <a:lnTo>
                    <a:pt x="27" y="60"/>
                  </a:lnTo>
                  <a:lnTo>
                    <a:pt x="17" y="55"/>
                  </a:lnTo>
                  <a:lnTo>
                    <a:pt x="17" y="43"/>
                  </a:lnTo>
                  <a:lnTo>
                    <a:pt x="8" y="42"/>
                  </a:lnTo>
                  <a:lnTo>
                    <a:pt x="8" y="30"/>
                  </a:lnTo>
                  <a:lnTo>
                    <a:pt x="22" y="33"/>
                  </a:lnTo>
                  <a:lnTo>
                    <a:pt x="31" y="29"/>
                  </a:lnTo>
                  <a:lnTo>
                    <a:pt x="19" y="18"/>
                  </a:lnTo>
                  <a:lnTo>
                    <a:pt x="14" y="9"/>
                  </a:lnTo>
                  <a:lnTo>
                    <a:pt x="4" y="13"/>
                  </a:lnTo>
                  <a:lnTo>
                    <a:pt x="5" y="25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BB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2" name="Freeform 118">
              <a:extLst>
                <a:ext uri="{FF2B5EF4-FFF2-40B4-BE49-F238E27FC236}">
                  <a16:creationId xmlns:a16="http://schemas.microsoft.com/office/drawing/2014/main" id="{4AA231ED-1AC4-C064-F5A4-0EFF2BA19052}"/>
                </a:ext>
              </a:extLst>
            </p:cNvPr>
            <p:cNvSpPr>
              <a:spLocks/>
            </p:cNvSpPr>
            <p:nvPr/>
          </p:nvSpPr>
          <p:spPr bwMode="auto">
            <a:xfrm>
              <a:off x="5237163" y="1949450"/>
              <a:ext cx="454025" cy="366713"/>
            </a:xfrm>
            <a:custGeom>
              <a:avLst/>
              <a:gdLst>
                <a:gd name="T0" fmla="*/ 71 w 286"/>
                <a:gd name="T1" fmla="*/ 146 h 231"/>
                <a:gd name="T2" fmla="*/ 68 w 286"/>
                <a:gd name="T3" fmla="*/ 138 h 231"/>
                <a:gd name="T4" fmla="*/ 58 w 286"/>
                <a:gd name="T5" fmla="*/ 113 h 231"/>
                <a:gd name="T6" fmla="*/ 30 w 286"/>
                <a:gd name="T7" fmla="*/ 91 h 231"/>
                <a:gd name="T8" fmla="*/ 36 w 286"/>
                <a:gd name="T9" fmla="*/ 73 h 231"/>
                <a:gd name="T10" fmla="*/ 25 w 286"/>
                <a:gd name="T11" fmla="*/ 58 h 231"/>
                <a:gd name="T12" fmla="*/ 5 w 286"/>
                <a:gd name="T13" fmla="*/ 27 h 231"/>
                <a:gd name="T14" fmla="*/ 0 w 286"/>
                <a:gd name="T15" fmla="*/ 5 h 231"/>
                <a:gd name="T16" fmla="*/ 9 w 286"/>
                <a:gd name="T17" fmla="*/ 6 h 231"/>
                <a:gd name="T18" fmla="*/ 27 w 286"/>
                <a:gd name="T19" fmla="*/ 16 h 231"/>
                <a:gd name="T20" fmla="*/ 44 w 286"/>
                <a:gd name="T21" fmla="*/ 4 h 231"/>
                <a:gd name="T22" fmla="*/ 55 w 286"/>
                <a:gd name="T23" fmla="*/ 8 h 231"/>
                <a:gd name="T24" fmla="*/ 61 w 286"/>
                <a:gd name="T25" fmla="*/ 22 h 231"/>
                <a:gd name="T26" fmla="*/ 69 w 286"/>
                <a:gd name="T27" fmla="*/ 34 h 231"/>
                <a:gd name="T28" fmla="*/ 94 w 286"/>
                <a:gd name="T29" fmla="*/ 45 h 231"/>
                <a:gd name="T30" fmla="*/ 131 w 286"/>
                <a:gd name="T31" fmla="*/ 44 h 231"/>
                <a:gd name="T32" fmla="*/ 143 w 286"/>
                <a:gd name="T33" fmla="*/ 36 h 231"/>
                <a:gd name="T34" fmla="*/ 160 w 286"/>
                <a:gd name="T35" fmla="*/ 29 h 231"/>
                <a:gd name="T36" fmla="*/ 174 w 286"/>
                <a:gd name="T37" fmla="*/ 26 h 231"/>
                <a:gd name="T38" fmla="*/ 200 w 286"/>
                <a:gd name="T39" fmla="*/ 36 h 231"/>
                <a:gd name="T40" fmla="*/ 227 w 286"/>
                <a:gd name="T41" fmla="*/ 51 h 231"/>
                <a:gd name="T42" fmla="*/ 231 w 286"/>
                <a:gd name="T43" fmla="*/ 83 h 231"/>
                <a:gd name="T44" fmla="*/ 235 w 286"/>
                <a:gd name="T45" fmla="*/ 97 h 231"/>
                <a:gd name="T46" fmla="*/ 239 w 286"/>
                <a:gd name="T47" fmla="*/ 118 h 231"/>
                <a:gd name="T48" fmla="*/ 252 w 286"/>
                <a:gd name="T49" fmla="*/ 131 h 231"/>
                <a:gd name="T50" fmla="*/ 246 w 286"/>
                <a:gd name="T51" fmla="*/ 156 h 231"/>
                <a:gd name="T52" fmla="*/ 260 w 286"/>
                <a:gd name="T53" fmla="*/ 173 h 231"/>
                <a:gd name="T54" fmla="*/ 277 w 286"/>
                <a:gd name="T55" fmla="*/ 195 h 231"/>
                <a:gd name="T56" fmla="*/ 286 w 286"/>
                <a:gd name="T57" fmla="*/ 204 h 231"/>
                <a:gd name="T58" fmla="*/ 264 w 286"/>
                <a:gd name="T59" fmla="*/ 231 h 231"/>
                <a:gd name="T60" fmla="*/ 223 w 286"/>
                <a:gd name="T61" fmla="*/ 222 h 231"/>
                <a:gd name="T62" fmla="*/ 199 w 286"/>
                <a:gd name="T63" fmla="*/ 201 h 231"/>
                <a:gd name="T64" fmla="*/ 183 w 286"/>
                <a:gd name="T65" fmla="*/ 201 h 231"/>
                <a:gd name="T66" fmla="*/ 153 w 286"/>
                <a:gd name="T67" fmla="*/ 203 h 231"/>
                <a:gd name="T68" fmla="*/ 125 w 286"/>
                <a:gd name="T69" fmla="*/ 187 h 231"/>
                <a:gd name="T70" fmla="*/ 100 w 286"/>
                <a:gd name="T71" fmla="*/ 151 h 231"/>
                <a:gd name="T72" fmla="*/ 84 w 286"/>
                <a:gd name="T73" fmla="*/ 148 h 2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86" h="231">
                  <a:moveTo>
                    <a:pt x="81" y="155"/>
                  </a:moveTo>
                  <a:lnTo>
                    <a:pt x="71" y="146"/>
                  </a:lnTo>
                  <a:lnTo>
                    <a:pt x="70" y="138"/>
                  </a:lnTo>
                  <a:lnTo>
                    <a:pt x="68" y="138"/>
                  </a:lnTo>
                  <a:lnTo>
                    <a:pt x="68" y="126"/>
                  </a:lnTo>
                  <a:lnTo>
                    <a:pt x="58" y="113"/>
                  </a:lnTo>
                  <a:lnTo>
                    <a:pt x="40" y="107"/>
                  </a:lnTo>
                  <a:lnTo>
                    <a:pt x="30" y="91"/>
                  </a:lnTo>
                  <a:lnTo>
                    <a:pt x="31" y="78"/>
                  </a:lnTo>
                  <a:lnTo>
                    <a:pt x="36" y="73"/>
                  </a:lnTo>
                  <a:lnTo>
                    <a:pt x="35" y="64"/>
                  </a:lnTo>
                  <a:lnTo>
                    <a:pt x="25" y="58"/>
                  </a:lnTo>
                  <a:lnTo>
                    <a:pt x="13" y="40"/>
                  </a:lnTo>
                  <a:lnTo>
                    <a:pt x="5" y="27"/>
                  </a:lnTo>
                  <a:lnTo>
                    <a:pt x="5" y="22"/>
                  </a:lnTo>
                  <a:lnTo>
                    <a:pt x="0" y="5"/>
                  </a:lnTo>
                  <a:lnTo>
                    <a:pt x="6" y="0"/>
                  </a:lnTo>
                  <a:lnTo>
                    <a:pt x="9" y="6"/>
                  </a:lnTo>
                  <a:lnTo>
                    <a:pt x="18" y="14"/>
                  </a:lnTo>
                  <a:lnTo>
                    <a:pt x="27" y="16"/>
                  </a:lnTo>
                  <a:lnTo>
                    <a:pt x="32" y="16"/>
                  </a:lnTo>
                  <a:lnTo>
                    <a:pt x="44" y="4"/>
                  </a:lnTo>
                  <a:lnTo>
                    <a:pt x="49" y="3"/>
                  </a:lnTo>
                  <a:lnTo>
                    <a:pt x="55" y="8"/>
                  </a:lnTo>
                  <a:lnTo>
                    <a:pt x="51" y="16"/>
                  </a:lnTo>
                  <a:lnTo>
                    <a:pt x="61" y="22"/>
                  </a:lnTo>
                  <a:lnTo>
                    <a:pt x="64" y="22"/>
                  </a:lnTo>
                  <a:lnTo>
                    <a:pt x="69" y="34"/>
                  </a:lnTo>
                  <a:lnTo>
                    <a:pt x="83" y="38"/>
                  </a:lnTo>
                  <a:lnTo>
                    <a:pt x="94" y="45"/>
                  </a:lnTo>
                  <a:lnTo>
                    <a:pt x="112" y="47"/>
                  </a:lnTo>
                  <a:lnTo>
                    <a:pt x="131" y="44"/>
                  </a:lnTo>
                  <a:lnTo>
                    <a:pt x="131" y="40"/>
                  </a:lnTo>
                  <a:lnTo>
                    <a:pt x="143" y="36"/>
                  </a:lnTo>
                  <a:lnTo>
                    <a:pt x="151" y="27"/>
                  </a:lnTo>
                  <a:lnTo>
                    <a:pt x="160" y="29"/>
                  </a:lnTo>
                  <a:lnTo>
                    <a:pt x="164" y="25"/>
                  </a:lnTo>
                  <a:lnTo>
                    <a:pt x="174" y="26"/>
                  </a:lnTo>
                  <a:lnTo>
                    <a:pt x="191" y="35"/>
                  </a:lnTo>
                  <a:lnTo>
                    <a:pt x="200" y="36"/>
                  </a:lnTo>
                  <a:lnTo>
                    <a:pt x="218" y="49"/>
                  </a:lnTo>
                  <a:lnTo>
                    <a:pt x="227" y="51"/>
                  </a:lnTo>
                  <a:lnTo>
                    <a:pt x="233" y="64"/>
                  </a:lnTo>
                  <a:lnTo>
                    <a:pt x="231" y="83"/>
                  </a:lnTo>
                  <a:lnTo>
                    <a:pt x="230" y="95"/>
                  </a:lnTo>
                  <a:lnTo>
                    <a:pt x="235" y="97"/>
                  </a:lnTo>
                  <a:lnTo>
                    <a:pt x="231" y="107"/>
                  </a:lnTo>
                  <a:lnTo>
                    <a:pt x="239" y="118"/>
                  </a:lnTo>
                  <a:lnTo>
                    <a:pt x="242" y="129"/>
                  </a:lnTo>
                  <a:lnTo>
                    <a:pt x="252" y="131"/>
                  </a:lnTo>
                  <a:lnTo>
                    <a:pt x="255" y="140"/>
                  </a:lnTo>
                  <a:lnTo>
                    <a:pt x="246" y="156"/>
                  </a:lnTo>
                  <a:lnTo>
                    <a:pt x="253" y="164"/>
                  </a:lnTo>
                  <a:lnTo>
                    <a:pt x="260" y="173"/>
                  </a:lnTo>
                  <a:lnTo>
                    <a:pt x="274" y="181"/>
                  </a:lnTo>
                  <a:lnTo>
                    <a:pt x="277" y="195"/>
                  </a:lnTo>
                  <a:lnTo>
                    <a:pt x="283" y="198"/>
                  </a:lnTo>
                  <a:lnTo>
                    <a:pt x="286" y="204"/>
                  </a:lnTo>
                  <a:lnTo>
                    <a:pt x="266" y="212"/>
                  </a:lnTo>
                  <a:lnTo>
                    <a:pt x="264" y="231"/>
                  </a:lnTo>
                  <a:lnTo>
                    <a:pt x="238" y="226"/>
                  </a:lnTo>
                  <a:lnTo>
                    <a:pt x="223" y="222"/>
                  </a:lnTo>
                  <a:lnTo>
                    <a:pt x="208" y="220"/>
                  </a:lnTo>
                  <a:lnTo>
                    <a:pt x="199" y="201"/>
                  </a:lnTo>
                  <a:lnTo>
                    <a:pt x="192" y="199"/>
                  </a:lnTo>
                  <a:lnTo>
                    <a:pt x="183" y="201"/>
                  </a:lnTo>
                  <a:lnTo>
                    <a:pt x="169" y="208"/>
                  </a:lnTo>
                  <a:lnTo>
                    <a:pt x="153" y="203"/>
                  </a:lnTo>
                  <a:lnTo>
                    <a:pt x="138" y="191"/>
                  </a:lnTo>
                  <a:lnTo>
                    <a:pt x="125" y="187"/>
                  </a:lnTo>
                  <a:lnTo>
                    <a:pt x="113" y="172"/>
                  </a:lnTo>
                  <a:lnTo>
                    <a:pt x="100" y="151"/>
                  </a:lnTo>
                  <a:lnTo>
                    <a:pt x="95" y="153"/>
                  </a:lnTo>
                  <a:lnTo>
                    <a:pt x="84" y="148"/>
                  </a:lnTo>
                  <a:lnTo>
                    <a:pt x="81" y="155"/>
                  </a:lnTo>
                  <a:close/>
                </a:path>
              </a:pathLst>
            </a:custGeom>
            <a:solidFill>
              <a:srgbClr val="FCC8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3" name="Freeform 119">
              <a:extLst>
                <a:ext uri="{FF2B5EF4-FFF2-40B4-BE49-F238E27FC236}">
                  <a16:creationId xmlns:a16="http://schemas.microsoft.com/office/drawing/2014/main" id="{B7E32940-74A2-74BF-B12B-C4955D66B7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6" y="2011363"/>
              <a:ext cx="125413" cy="122238"/>
            </a:xfrm>
            <a:custGeom>
              <a:avLst/>
              <a:gdLst>
                <a:gd name="T0" fmla="*/ 2 w 79"/>
                <a:gd name="T1" fmla="*/ 70 h 77"/>
                <a:gd name="T2" fmla="*/ 3 w 79"/>
                <a:gd name="T3" fmla="*/ 69 h 77"/>
                <a:gd name="T4" fmla="*/ 2 w 79"/>
                <a:gd name="T5" fmla="*/ 62 h 77"/>
                <a:gd name="T6" fmla="*/ 5 w 79"/>
                <a:gd name="T7" fmla="*/ 53 h 77"/>
                <a:gd name="T8" fmla="*/ 10 w 79"/>
                <a:gd name="T9" fmla="*/ 48 h 77"/>
                <a:gd name="T10" fmla="*/ 9 w 79"/>
                <a:gd name="T11" fmla="*/ 42 h 77"/>
                <a:gd name="T12" fmla="*/ 2 w 79"/>
                <a:gd name="T13" fmla="*/ 40 h 77"/>
                <a:gd name="T14" fmla="*/ 0 w 79"/>
                <a:gd name="T15" fmla="*/ 29 h 77"/>
                <a:gd name="T16" fmla="*/ 2 w 79"/>
                <a:gd name="T17" fmla="*/ 22 h 77"/>
                <a:gd name="T18" fmla="*/ 5 w 79"/>
                <a:gd name="T19" fmla="*/ 18 h 77"/>
                <a:gd name="T20" fmla="*/ 9 w 79"/>
                <a:gd name="T21" fmla="*/ 16 h 77"/>
                <a:gd name="T22" fmla="*/ 7 w 79"/>
                <a:gd name="T23" fmla="*/ 8 h 77"/>
                <a:gd name="T24" fmla="*/ 11 w 79"/>
                <a:gd name="T25" fmla="*/ 9 h 77"/>
                <a:gd name="T26" fmla="*/ 26 w 79"/>
                <a:gd name="T27" fmla="*/ 6 h 77"/>
                <a:gd name="T28" fmla="*/ 33 w 79"/>
                <a:gd name="T29" fmla="*/ 8 h 77"/>
                <a:gd name="T30" fmla="*/ 42 w 79"/>
                <a:gd name="T31" fmla="*/ 8 h 77"/>
                <a:gd name="T32" fmla="*/ 58 w 79"/>
                <a:gd name="T33" fmla="*/ 3 h 77"/>
                <a:gd name="T34" fmla="*/ 64 w 79"/>
                <a:gd name="T35" fmla="*/ 3 h 77"/>
                <a:gd name="T36" fmla="*/ 79 w 79"/>
                <a:gd name="T37" fmla="*/ 0 h 77"/>
                <a:gd name="T38" fmla="*/ 74 w 79"/>
                <a:gd name="T39" fmla="*/ 9 h 77"/>
                <a:gd name="T40" fmla="*/ 68 w 79"/>
                <a:gd name="T41" fmla="*/ 13 h 77"/>
                <a:gd name="T42" fmla="*/ 71 w 79"/>
                <a:gd name="T43" fmla="*/ 26 h 77"/>
                <a:gd name="T44" fmla="*/ 68 w 79"/>
                <a:gd name="T45" fmla="*/ 44 h 77"/>
                <a:gd name="T46" fmla="*/ 40 w 79"/>
                <a:gd name="T47" fmla="*/ 61 h 77"/>
                <a:gd name="T48" fmla="*/ 16 w 79"/>
                <a:gd name="T49" fmla="*/ 77 h 77"/>
                <a:gd name="T50" fmla="*/ 2 w 79"/>
                <a:gd name="T51" fmla="*/ 70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9" h="77">
                  <a:moveTo>
                    <a:pt x="2" y="70"/>
                  </a:moveTo>
                  <a:lnTo>
                    <a:pt x="3" y="69"/>
                  </a:lnTo>
                  <a:lnTo>
                    <a:pt x="2" y="62"/>
                  </a:lnTo>
                  <a:lnTo>
                    <a:pt x="5" y="53"/>
                  </a:lnTo>
                  <a:lnTo>
                    <a:pt x="10" y="48"/>
                  </a:lnTo>
                  <a:lnTo>
                    <a:pt x="9" y="42"/>
                  </a:lnTo>
                  <a:lnTo>
                    <a:pt x="2" y="40"/>
                  </a:lnTo>
                  <a:lnTo>
                    <a:pt x="0" y="29"/>
                  </a:lnTo>
                  <a:lnTo>
                    <a:pt x="2" y="22"/>
                  </a:lnTo>
                  <a:lnTo>
                    <a:pt x="5" y="18"/>
                  </a:lnTo>
                  <a:lnTo>
                    <a:pt x="9" y="16"/>
                  </a:lnTo>
                  <a:lnTo>
                    <a:pt x="7" y="8"/>
                  </a:lnTo>
                  <a:lnTo>
                    <a:pt x="11" y="9"/>
                  </a:lnTo>
                  <a:lnTo>
                    <a:pt x="26" y="6"/>
                  </a:lnTo>
                  <a:lnTo>
                    <a:pt x="33" y="8"/>
                  </a:lnTo>
                  <a:lnTo>
                    <a:pt x="42" y="8"/>
                  </a:lnTo>
                  <a:lnTo>
                    <a:pt x="58" y="3"/>
                  </a:lnTo>
                  <a:lnTo>
                    <a:pt x="64" y="3"/>
                  </a:lnTo>
                  <a:lnTo>
                    <a:pt x="79" y="0"/>
                  </a:lnTo>
                  <a:lnTo>
                    <a:pt x="74" y="9"/>
                  </a:lnTo>
                  <a:lnTo>
                    <a:pt x="68" y="13"/>
                  </a:lnTo>
                  <a:lnTo>
                    <a:pt x="71" y="26"/>
                  </a:lnTo>
                  <a:lnTo>
                    <a:pt x="68" y="44"/>
                  </a:lnTo>
                  <a:lnTo>
                    <a:pt x="40" y="61"/>
                  </a:lnTo>
                  <a:lnTo>
                    <a:pt x="16" y="77"/>
                  </a:lnTo>
                  <a:lnTo>
                    <a:pt x="2" y="70"/>
                  </a:lnTo>
                  <a:close/>
                </a:path>
              </a:pathLst>
            </a:custGeom>
            <a:solidFill>
              <a:srgbClr val="F7FC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4" name="Freeform 120">
              <a:extLst>
                <a:ext uri="{FF2B5EF4-FFF2-40B4-BE49-F238E27FC236}">
                  <a16:creationId xmlns:a16="http://schemas.microsoft.com/office/drawing/2014/main" id="{3D812874-3848-C756-729C-0F0616E28318}"/>
                </a:ext>
              </a:extLst>
            </p:cNvPr>
            <p:cNvSpPr>
              <a:spLocks/>
            </p:cNvSpPr>
            <p:nvPr/>
          </p:nvSpPr>
          <p:spPr bwMode="auto">
            <a:xfrm>
              <a:off x="5216526" y="1912938"/>
              <a:ext cx="71438" cy="61913"/>
            </a:xfrm>
            <a:custGeom>
              <a:avLst/>
              <a:gdLst>
                <a:gd name="T0" fmla="*/ 45 w 45"/>
                <a:gd name="T1" fmla="*/ 39 h 39"/>
                <a:gd name="T2" fmla="*/ 40 w 45"/>
                <a:gd name="T3" fmla="*/ 39 h 39"/>
                <a:gd name="T4" fmla="*/ 34 w 45"/>
                <a:gd name="T5" fmla="*/ 29 h 39"/>
                <a:gd name="T6" fmla="*/ 32 w 45"/>
                <a:gd name="T7" fmla="*/ 27 h 39"/>
                <a:gd name="T8" fmla="*/ 27 w 45"/>
                <a:gd name="T9" fmla="*/ 27 h 39"/>
                <a:gd name="T10" fmla="*/ 22 w 45"/>
                <a:gd name="T11" fmla="*/ 23 h 39"/>
                <a:gd name="T12" fmla="*/ 19 w 45"/>
                <a:gd name="T13" fmla="*/ 23 h 39"/>
                <a:gd name="T14" fmla="*/ 14 w 45"/>
                <a:gd name="T15" fmla="*/ 19 h 39"/>
                <a:gd name="T16" fmla="*/ 4 w 45"/>
                <a:gd name="T17" fmla="*/ 14 h 39"/>
                <a:gd name="T18" fmla="*/ 4 w 45"/>
                <a:gd name="T19" fmla="*/ 7 h 39"/>
                <a:gd name="T20" fmla="*/ 0 w 45"/>
                <a:gd name="T21" fmla="*/ 2 h 39"/>
                <a:gd name="T22" fmla="*/ 18 w 45"/>
                <a:gd name="T23" fmla="*/ 0 h 39"/>
                <a:gd name="T24" fmla="*/ 21 w 45"/>
                <a:gd name="T25" fmla="*/ 3 h 39"/>
                <a:gd name="T26" fmla="*/ 26 w 45"/>
                <a:gd name="T27" fmla="*/ 6 h 39"/>
                <a:gd name="T28" fmla="*/ 25 w 45"/>
                <a:gd name="T29" fmla="*/ 10 h 39"/>
                <a:gd name="T30" fmla="*/ 32 w 45"/>
                <a:gd name="T31" fmla="*/ 15 h 39"/>
                <a:gd name="T32" fmla="*/ 30 w 45"/>
                <a:gd name="T33" fmla="*/ 20 h 39"/>
                <a:gd name="T34" fmla="*/ 36 w 45"/>
                <a:gd name="T35" fmla="*/ 24 h 39"/>
                <a:gd name="T36" fmla="*/ 43 w 45"/>
                <a:gd name="T37" fmla="*/ 27 h 39"/>
                <a:gd name="T38" fmla="*/ 45 w 45"/>
                <a:gd name="T39" fmla="*/ 3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5" h="39">
                  <a:moveTo>
                    <a:pt x="45" y="39"/>
                  </a:moveTo>
                  <a:lnTo>
                    <a:pt x="40" y="39"/>
                  </a:lnTo>
                  <a:lnTo>
                    <a:pt x="34" y="29"/>
                  </a:lnTo>
                  <a:lnTo>
                    <a:pt x="32" y="27"/>
                  </a:lnTo>
                  <a:lnTo>
                    <a:pt x="27" y="27"/>
                  </a:lnTo>
                  <a:lnTo>
                    <a:pt x="22" y="23"/>
                  </a:lnTo>
                  <a:lnTo>
                    <a:pt x="19" y="23"/>
                  </a:lnTo>
                  <a:lnTo>
                    <a:pt x="14" y="19"/>
                  </a:lnTo>
                  <a:lnTo>
                    <a:pt x="4" y="14"/>
                  </a:lnTo>
                  <a:lnTo>
                    <a:pt x="4" y="7"/>
                  </a:lnTo>
                  <a:lnTo>
                    <a:pt x="0" y="2"/>
                  </a:lnTo>
                  <a:lnTo>
                    <a:pt x="18" y="0"/>
                  </a:lnTo>
                  <a:lnTo>
                    <a:pt x="21" y="3"/>
                  </a:lnTo>
                  <a:lnTo>
                    <a:pt x="26" y="6"/>
                  </a:lnTo>
                  <a:lnTo>
                    <a:pt x="25" y="10"/>
                  </a:lnTo>
                  <a:lnTo>
                    <a:pt x="32" y="15"/>
                  </a:lnTo>
                  <a:lnTo>
                    <a:pt x="30" y="20"/>
                  </a:lnTo>
                  <a:lnTo>
                    <a:pt x="36" y="24"/>
                  </a:lnTo>
                  <a:lnTo>
                    <a:pt x="43" y="27"/>
                  </a:lnTo>
                  <a:lnTo>
                    <a:pt x="45" y="39"/>
                  </a:lnTo>
                  <a:close/>
                </a:path>
              </a:pathLst>
            </a:custGeom>
            <a:solidFill>
              <a:srgbClr val="B3B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5" name="Freeform 121">
              <a:extLst>
                <a:ext uri="{FF2B5EF4-FFF2-40B4-BE49-F238E27FC236}">
                  <a16:creationId xmlns:a16="http://schemas.microsoft.com/office/drawing/2014/main" id="{51716F68-5C18-BD06-28A1-D261A1B90E87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2313" y="1260475"/>
              <a:ext cx="200025" cy="309563"/>
            </a:xfrm>
            <a:custGeom>
              <a:avLst/>
              <a:gdLst>
                <a:gd name="T0" fmla="*/ 0 w 126"/>
                <a:gd name="T1" fmla="*/ 143 h 195"/>
                <a:gd name="T2" fmla="*/ 5 w 126"/>
                <a:gd name="T3" fmla="*/ 135 h 195"/>
                <a:gd name="T4" fmla="*/ 13 w 126"/>
                <a:gd name="T5" fmla="*/ 124 h 195"/>
                <a:gd name="T6" fmla="*/ 14 w 126"/>
                <a:gd name="T7" fmla="*/ 108 h 195"/>
                <a:gd name="T8" fmla="*/ 7 w 126"/>
                <a:gd name="T9" fmla="*/ 101 h 195"/>
                <a:gd name="T10" fmla="*/ 5 w 126"/>
                <a:gd name="T11" fmla="*/ 82 h 195"/>
                <a:gd name="T12" fmla="*/ 11 w 126"/>
                <a:gd name="T13" fmla="*/ 69 h 195"/>
                <a:gd name="T14" fmla="*/ 20 w 126"/>
                <a:gd name="T15" fmla="*/ 70 h 195"/>
                <a:gd name="T16" fmla="*/ 24 w 126"/>
                <a:gd name="T17" fmla="*/ 63 h 195"/>
                <a:gd name="T18" fmla="*/ 19 w 126"/>
                <a:gd name="T19" fmla="*/ 58 h 195"/>
                <a:gd name="T20" fmla="*/ 33 w 126"/>
                <a:gd name="T21" fmla="*/ 40 h 195"/>
                <a:gd name="T22" fmla="*/ 42 w 126"/>
                <a:gd name="T23" fmla="*/ 24 h 195"/>
                <a:gd name="T24" fmla="*/ 48 w 126"/>
                <a:gd name="T25" fmla="*/ 14 h 195"/>
                <a:gd name="T26" fmla="*/ 57 w 126"/>
                <a:gd name="T27" fmla="*/ 14 h 195"/>
                <a:gd name="T28" fmla="*/ 59 w 126"/>
                <a:gd name="T29" fmla="*/ 7 h 195"/>
                <a:gd name="T30" fmla="*/ 78 w 126"/>
                <a:gd name="T31" fmla="*/ 10 h 195"/>
                <a:gd name="T32" fmla="*/ 78 w 126"/>
                <a:gd name="T33" fmla="*/ 1 h 195"/>
                <a:gd name="T34" fmla="*/ 84 w 126"/>
                <a:gd name="T35" fmla="*/ 0 h 195"/>
                <a:gd name="T36" fmla="*/ 100 w 126"/>
                <a:gd name="T37" fmla="*/ 6 h 195"/>
                <a:gd name="T38" fmla="*/ 117 w 126"/>
                <a:gd name="T39" fmla="*/ 15 h 195"/>
                <a:gd name="T40" fmla="*/ 122 w 126"/>
                <a:gd name="T41" fmla="*/ 37 h 195"/>
                <a:gd name="T42" fmla="*/ 126 w 126"/>
                <a:gd name="T43" fmla="*/ 43 h 195"/>
                <a:gd name="T44" fmla="*/ 109 w 126"/>
                <a:gd name="T45" fmla="*/ 45 h 195"/>
                <a:gd name="T46" fmla="*/ 101 w 126"/>
                <a:gd name="T47" fmla="*/ 56 h 195"/>
                <a:gd name="T48" fmla="*/ 104 w 126"/>
                <a:gd name="T49" fmla="*/ 63 h 195"/>
                <a:gd name="T50" fmla="*/ 88 w 126"/>
                <a:gd name="T51" fmla="*/ 74 h 195"/>
                <a:gd name="T52" fmla="*/ 70 w 126"/>
                <a:gd name="T53" fmla="*/ 87 h 195"/>
                <a:gd name="T54" fmla="*/ 65 w 126"/>
                <a:gd name="T55" fmla="*/ 106 h 195"/>
                <a:gd name="T56" fmla="*/ 74 w 126"/>
                <a:gd name="T57" fmla="*/ 117 h 195"/>
                <a:gd name="T58" fmla="*/ 84 w 126"/>
                <a:gd name="T59" fmla="*/ 126 h 195"/>
                <a:gd name="T60" fmla="*/ 76 w 126"/>
                <a:gd name="T61" fmla="*/ 141 h 195"/>
                <a:gd name="T62" fmla="*/ 66 w 126"/>
                <a:gd name="T63" fmla="*/ 144 h 195"/>
                <a:gd name="T64" fmla="*/ 65 w 126"/>
                <a:gd name="T65" fmla="*/ 169 h 195"/>
                <a:gd name="T66" fmla="*/ 59 w 126"/>
                <a:gd name="T67" fmla="*/ 183 h 195"/>
                <a:gd name="T68" fmla="*/ 44 w 126"/>
                <a:gd name="T69" fmla="*/ 182 h 195"/>
                <a:gd name="T70" fmla="*/ 40 w 126"/>
                <a:gd name="T71" fmla="*/ 193 h 195"/>
                <a:gd name="T72" fmla="*/ 26 w 126"/>
                <a:gd name="T73" fmla="*/ 195 h 195"/>
                <a:gd name="T74" fmla="*/ 20 w 126"/>
                <a:gd name="T75" fmla="*/ 180 h 195"/>
                <a:gd name="T76" fmla="*/ 11 w 126"/>
                <a:gd name="T77" fmla="*/ 163 h 195"/>
                <a:gd name="T78" fmla="*/ 0 w 126"/>
                <a:gd name="T79" fmla="*/ 143 h 1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6" h="195">
                  <a:moveTo>
                    <a:pt x="0" y="143"/>
                  </a:moveTo>
                  <a:lnTo>
                    <a:pt x="5" y="135"/>
                  </a:lnTo>
                  <a:lnTo>
                    <a:pt x="13" y="124"/>
                  </a:lnTo>
                  <a:lnTo>
                    <a:pt x="14" y="108"/>
                  </a:lnTo>
                  <a:lnTo>
                    <a:pt x="7" y="101"/>
                  </a:lnTo>
                  <a:lnTo>
                    <a:pt x="5" y="82"/>
                  </a:lnTo>
                  <a:lnTo>
                    <a:pt x="11" y="69"/>
                  </a:lnTo>
                  <a:lnTo>
                    <a:pt x="20" y="70"/>
                  </a:lnTo>
                  <a:lnTo>
                    <a:pt x="24" y="63"/>
                  </a:lnTo>
                  <a:lnTo>
                    <a:pt x="19" y="58"/>
                  </a:lnTo>
                  <a:lnTo>
                    <a:pt x="33" y="40"/>
                  </a:lnTo>
                  <a:lnTo>
                    <a:pt x="42" y="24"/>
                  </a:lnTo>
                  <a:lnTo>
                    <a:pt x="48" y="14"/>
                  </a:lnTo>
                  <a:lnTo>
                    <a:pt x="57" y="14"/>
                  </a:lnTo>
                  <a:lnTo>
                    <a:pt x="59" y="7"/>
                  </a:lnTo>
                  <a:lnTo>
                    <a:pt x="78" y="10"/>
                  </a:lnTo>
                  <a:lnTo>
                    <a:pt x="78" y="1"/>
                  </a:lnTo>
                  <a:lnTo>
                    <a:pt x="84" y="0"/>
                  </a:lnTo>
                  <a:lnTo>
                    <a:pt x="100" y="6"/>
                  </a:lnTo>
                  <a:lnTo>
                    <a:pt x="117" y="15"/>
                  </a:lnTo>
                  <a:lnTo>
                    <a:pt x="122" y="37"/>
                  </a:lnTo>
                  <a:lnTo>
                    <a:pt x="126" y="43"/>
                  </a:lnTo>
                  <a:lnTo>
                    <a:pt x="109" y="45"/>
                  </a:lnTo>
                  <a:lnTo>
                    <a:pt x="101" y="56"/>
                  </a:lnTo>
                  <a:lnTo>
                    <a:pt x="104" y="63"/>
                  </a:lnTo>
                  <a:lnTo>
                    <a:pt x="88" y="74"/>
                  </a:lnTo>
                  <a:lnTo>
                    <a:pt x="70" y="87"/>
                  </a:lnTo>
                  <a:lnTo>
                    <a:pt x="65" y="106"/>
                  </a:lnTo>
                  <a:lnTo>
                    <a:pt x="74" y="117"/>
                  </a:lnTo>
                  <a:lnTo>
                    <a:pt x="84" y="126"/>
                  </a:lnTo>
                  <a:lnTo>
                    <a:pt x="76" y="141"/>
                  </a:lnTo>
                  <a:lnTo>
                    <a:pt x="66" y="144"/>
                  </a:lnTo>
                  <a:lnTo>
                    <a:pt x="65" y="169"/>
                  </a:lnTo>
                  <a:lnTo>
                    <a:pt x="59" y="183"/>
                  </a:lnTo>
                  <a:lnTo>
                    <a:pt x="44" y="182"/>
                  </a:lnTo>
                  <a:lnTo>
                    <a:pt x="40" y="193"/>
                  </a:lnTo>
                  <a:lnTo>
                    <a:pt x="26" y="195"/>
                  </a:lnTo>
                  <a:lnTo>
                    <a:pt x="20" y="180"/>
                  </a:lnTo>
                  <a:lnTo>
                    <a:pt x="11" y="163"/>
                  </a:lnTo>
                  <a:lnTo>
                    <a:pt x="0" y="143"/>
                  </a:lnTo>
                  <a:close/>
                </a:path>
              </a:pathLst>
            </a:custGeom>
            <a:solidFill>
              <a:srgbClr val="FCF5D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6" name="Freeform 122">
              <a:extLst>
                <a:ext uri="{FF2B5EF4-FFF2-40B4-BE49-F238E27FC236}">
                  <a16:creationId xmlns:a16="http://schemas.microsoft.com/office/drawing/2014/main" id="{29036602-A2F1-68AE-D0B7-040495736B2D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0438" y="1549400"/>
              <a:ext cx="177800" cy="117475"/>
            </a:xfrm>
            <a:custGeom>
              <a:avLst/>
              <a:gdLst>
                <a:gd name="T0" fmla="*/ 50 w 112"/>
                <a:gd name="T1" fmla="*/ 0 h 74"/>
                <a:gd name="T2" fmla="*/ 63 w 112"/>
                <a:gd name="T3" fmla="*/ 4 h 74"/>
                <a:gd name="T4" fmla="*/ 65 w 112"/>
                <a:gd name="T5" fmla="*/ 7 h 74"/>
                <a:gd name="T6" fmla="*/ 72 w 112"/>
                <a:gd name="T7" fmla="*/ 6 h 74"/>
                <a:gd name="T8" fmla="*/ 82 w 112"/>
                <a:gd name="T9" fmla="*/ 10 h 74"/>
                <a:gd name="T10" fmla="*/ 85 w 112"/>
                <a:gd name="T11" fmla="*/ 17 h 74"/>
                <a:gd name="T12" fmla="*/ 83 w 112"/>
                <a:gd name="T13" fmla="*/ 20 h 74"/>
                <a:gd name="T14" fmla="*/ 93 w 112"/>
                <a:gd name="T15" fmla="*/ 30 h 74"/>
                <a:gd name="T16" fmla="*/ 99 w 112"/>
                <a:gd name="T17" fmla="*/ 33 h 74"/>
                <a:gd name="T18" fmla="*/ 98 w 112"/>
                <a:gd name="T19" fmla="*/ 36 h 74"/>
                <a:gd name="T20" fmla="*/ 107 w 112"/>
                <a:gd name="T21" fmla="*/ 39 h 74"/>
                <a:gd name="T22" fmla="*/ 112 w 112"/>
                <a:gd name="T23" fmla="*/ 43 h 74"/>
                <a:gd name="T24" fmla="*/ 107 w 112"/>
                <a:gd name="T25" fmla="*/ 46 h 74"/>
                <a:gd name="T26" fmla="*/ 98 w 112"/>
                <a:gd name="T27" fmla="*/ 45 h 74"/>
                <a:gd name="T28" fmla="*/ 95 w 112"/>
                <a:gd name="T29" fmla="*/ 46 h 74"/>
                <a:gd name="T30" fmla="*/ 99 w 112"/>
                <a:gd name="T31" fmla="*/ 50 h 74"/>
                <a:gd name="T32" fmla="*/ 104 w 112"/>
                <a:gd name="T33" fmla="*/ 61 h 74"/>
                <a:gd name="T34" fmla="*/ 94 w 112"/>
                <a:gd name="T35" fmla="*/ 62 h 74"/>
                <a:gd name="T36" fmla="*/ 90 w 112"/>
                <a:gd name="T37" fmla="*/ 66 h 74"/>
                <a:gd name="T38" fmla="*/ 91 w 112"/>
                <a:gd name="T39" fmla="*/ 74 h 74"/>
                <a:gd name="T40" fmla="*/ 86 w 112"/>
                <a:gd name="T41" fmla="*/ 71 h 74"/>
                <a:gd name="T42" fmla="*/ 76 w 112"/>
                <a:gd name="T43" fmla="*/ 72 h 74"/>
                <a:gd name="T44" fmla="*/ 72 w 112"/>
                <a:gd name="T45" fmla="*/ 69 h 74"/>
                <a:gd name="T46" fmla="*/ 68 w 112"/>
                <a:gd name="T47" fmla="*/ 71 h 74"/>
                <a:gd name="T48" fmla="*/ 63 w 112"/>
                <a:gd name="T49" fmla="*/ 70 h 74"/>
                <a:gd name="T50" fmla="*/ 54 w 112"/>
                <a:gd name="T51" fmla="*/ 69 h 74"/>
                <a:gd name="T52" fmla="*/ 41 w 112"/>
                <a:gd name="T53" fmla="*/ 65 h 74"/>
                <a:gd name="T54" fmla="*/ 28 w 112"/>
                <a:gd name="T55" fmla="*/ 63 h 74"/>
                <a:gd name="T56" fmla="*/ 19 w 112"/>
                <a:gd name="T57" fmla="*/ 65 h 74"/>
                <a:gd name="T58" fmla="*/ 13 w 112"/>
                <a:gd name="T59" fmla="*/ 69 h 74"/>
                <a:gd name="T60" fmla="*/ 7 w 112"/>
                <a:gd name="T61" fmla="*/ 69 h 74"/>
                <a:gd name="T62" fmla="*/ 6 w 112"/>
                <a:gd name="T63" fmla="*/ 62 h 74"/>
                <a:gd name="T64" fmla="*/ 0 w 112"/>
                <a:gd name="T65" fmla="*/ 54 h 74"/>
                <a:gd name="T66" fmla="*/ 8 w 112"/>
                <a:gd name="T67" fmla="*/ 52 h 74"/>
                <a:gd name="T68" fmla="*/ 7 w 112"/>
                <a:gd name="T69" fmla="*/ 46 h 74"/>
                <a:gd name="T70" fmla="*/ 3 w 112"/>
                <a:gd name="T71" fmla="*/ 41 h 74"/>
                <a:gd name="T72" fmla="*/ 2 w 112"/>
                <a:gd name="T73" fmla="*/ 33 h 74"/>
                <a:gd name="T74" fmla="*/ 13 w 112"/>
                <a:gd name="T75" fmla="*/ 33 h 74"/>
                <a:gd name="T76" fmla="*/ 24 w 112"/>
                <a:gd name="T77" fmla="*/ 28 h 74"/>
                <a:gd name="T78" fmla="*/ 25 w 112"/>
                <a:gd name="T79" fmla="*/ 19 h 74"/>
                <a:gd name="T80" fmla="*/ 34 w 112"/>
                <a:gd name="T81" fmla="*/ 15 h 74"/>
                <a:gd name="T82" fmla="*/ 32 w 112"/>
                <a:gd name="T83" fmla="*/ 9 h 74"/>
                <a:gd name="T84" fmla="*/ 39 w 112"/>
                <a:gd name="T85" fmla="*/ 6 h 74"/>
                <a:gd name="T86" fmla="*/ 50 w 112"/>
                <a:gd name="T87" fmla="*/ 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2" h="74">
                  <a:moveTo>
                    <a:pt x="50" y="0"/>
                  </a:moveTo>
                  <a:lnTo>
                    <a:pt x="63" y="4"/>
                  </a:lnTo>
                  <a:lnTo>
                    <a:pt x="65" y="7"/>
                  </a:lnTo>
                  <a:lnTo>
                    <a:pt x="72" y="6"/>
                  </a:lnTo>
                  <a:lnTo>
                    <a:pt x="82" y="10"/>
                  </a:lnTo>
                  <a:lnTo>
                    <a:pt x="85" y="17"/>
                  </a:lnTo>
                  <a:lnTo>
                    <a:pt x="83" y="20"/>
                  </a:lnTo>
                  <a:lnTo>
                    <a:pt x="93" y="30"/>
                  </a:lnTo>
                  <a:lnTo>
                    <a:pt x="99" y="33"/>
                  </a:lnTo>
                  <a:lnTo>
                    <a:pt x="98" y="36"/>
                  </a:lnTo>
                  <a:lnTo>
                    <a:pt x="107" y="39"/>
                  </a:lnTo>
                  <a:lnTo>
                    <a:pt x="112" y="43"/>
                  </a:lnTo>
                  <a:lnTo>
                    <a:pt x="107" y="46"/>
                  </a:lnTo>
                  <a:lnTo>
                    <a:pt x="98" y="45"/>
                  </a:lnTo>
                  <a:lnTo>
                    <a:pt x="95" y="46"/>
                  </a:lnTo>
                  <a:lnTo>
                    <a:pt x="99" y="50"/>
                  </a:lnTo>
                  <a:lnTo>
                    <a:pt x="104" y="61"/>
                  </a:lnTo>
                  <a:lnTo>
                    <a:pt x="94" y="62"/>
                  </a:lnTo>
                  <a:lnTo>
                    <a:pt x="90" y="66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76" y="72"/>
                  </a:lnTo>
                  <a:lnTo>
                    <a:pt x="72" y="69"/>
                  </a:lnTo>
                  <a:lnTo>
                    <a:pt x="68" y="71"/>
                  </a:lnTo>
                  <a:lnTo>
                    <a:pt x="63" y="70"/>
                  </a:lnTo>
                  <a:lnTo>
                    <a:pt x="54" y="69"/>
                  </a:lnTo>
                  <a:lnTo>
                    <a:pt x="41" y="65"/>
                  </a:lnTo>
                  <a:lnTo>
                    <a:pt x="28" y="63"/>
                  </a:lnTo>
                  <a:lnTo>
                    <a:pt x="19" y="65"/>
                  </a:lnTo>
                  <a:lnTo>
                    <a:pt x="13" y="69"/>
                  </a:lnTo>
                  <a:lnTo>
                    <a:pt x="7" y="69"/>
                  </a:lnTo>
                  <a:lnTo>
                    <a:pt x="6" y="62"/>
                  </a:lnTo>
                  <a:lnTo>
                    <a:pt x="0" y="54"/>
                  </a:lnTo>
                  <a:lnTo>
                    <a:pt x="8" y="52"/>
                  </a:lnTo>
                  <a:lnTo>
                    <a:pt x="7" y="46"/>
                  </a:lnTo>
                  <a:lnTo>
                    <a:pt x="3" y="41"/>
                  </a:lnTo>
                  <a:lnTo>
                    <a:pt x="2" y="33"/>
                  </a:lnTo>
                  <a:lnTo>
                    <a:pt x="13" y="33"/>
                  </a:lnTo>
                  <a:lnTo>
                    <a:pt x="24" y="28"/>
                  </a:lnTo>
                  <a:lnTo>
                    <a:pt x="25" y="19"/>
                  </a:lnTo>
                  <a:lnTo>
                    <a:pt x="34" y="15"/>
                  </a:lnTo>
                  <a:lnTo>
                    <a:pt x="32" y="9"/>
                  </a:lnTo>
                  <a:lnTo>
                    <a:pt x="39" y="6"/>
                  </a:lnTo>
                  <a:lnTo>
                    <a:pt x="50" y="0"/>
                  </a:lnTo>
                  <a:close/>
                </a:path>
              </a:pathLst>
            </a:custGeom>
            <a:solidFill>
              <a:srgbClr val="FCCC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7" name="Freeform 123">
              <a:extLst>
                <a:ext uri="{FF2B5EF4-FFF2-40B4-BE49-F238E27FC236}">
                  <a16:creationId xmlns:a16="http://schemas.microsoft.com/office/drawing/2014/main" id="{C2E3E62F-E3AC-895C-74F5-79D9DB2A1CB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2501" y="1639888"/>
              <a:ext cx="346075" cy="173038"/>
            </a:xfrm>
            <a:custGeom>
              <a:avLst/>
              <a:gdLst>
                <a:gd name="T0" fmla="*/ 114 w 218"/>
                <a:gd name="T1" fmla="*/ 5 h 109"/>
                <a:gd name="T2" fmla="*/ 118 w 218"/>
                <a:gd name="T3" fmla="*/ 1 h 109"/>
                <a:gd name="T4" fmla="*/ 142 w 218"/>
                <a:gd name="T5" fmla="*/ 9 h 109"/>
                <a:gd name="T6" fmla="*/ 140 w 218"/>
                <a:gd name="T7" fmla="*/ 17 h 109"/>
                <a:gd name="T8" fmla="*/ 155 w 218"/>
                <a:gd name="T9" fmla="*/ 23 h 109"/>
                <a:gd name="T10" fmla="*/ 173 w 218"/>
                <a:gd name="T11" fmla="*/ 32 h 109"/>
                <a:gd name="T12" fmla="*/ 190 w 218"/>
                <a:gd name="T13" fmla="*/ 38 h 109"/>
                <a:gd name="T14" fmla="*/ 216 w 218"/>
                <a:gd name="T15" fmla="*/ 43 h 109"/>
                <a:gd name="T16" fmla="*/ 213 w 218"/>
                <a:gd name="T17" fmla="*/ 54 h 109"/>
                <a:gd name="T18" fmla="*/ 217 w 218"/>
                <a:gd name="T19" fmla="*/ 67 h 109"/>
                <a:gd name="T20" fmla="*/ 200 w 218"/>
                <a:gd name="T21" fmla="*/ 74 h 109"/>
                <a:gd name="T22" fmla="*/ 191 w 218"/>
                <a:gd name="T23" fmla="*/ 82 h 109"/>
                <a:gd name="T24" fmla="*/ 173 w 218"/>
                <a:gd name="T25" fmla="*/ 87 h 109"/>
                <a:gd name="T26" fmla="*/ 165 w 218"/>
                <a:gd name="T27" fmla="*/ 101 h 109"/>
                <a:gd name="T28" fmla="*/ 161 w 218"/>
                <a:gd name="T29" fmla="*/ 97 h 109"/>
                <a:gd name="T30" fmla="*/ 148 w 218"/>
                <a:gd name="T31" fmla="*/ 93 h 109"/>
                <a:gd name="T32" fmla="*/ 144 w 218"/>
                <a:gd name="T33" fmla="*/ 96 h 109"/>
                <a:gd name="T34" fmla="*/ 121 w 218"/>
                <a:gd name="T35" fmla="*/ 86 h 109"/>
                <a:gd name="T36" fmla="*/ 108 w 218"/>
                <a:gd name="T37" fmla="*/ 96 h 109"/>
                <a:gd name="T38" fmla="*/ 92 w 218"/>
                <a:gd name="T39" fmla="*/ 105 h 109"/>
                <a:gd name="T40" fmla="*/ 82 w 218"/>
                <a:gd name="T41" fmla="*/ 105 h 109"/>
                <a:gd name="T42" fmla="*/ 86 w 218"/>
                <a:gd name="T43" fmla="*/ 99 h 109"/>
                <a:gd name="T44" fmla="*/ 87 w 218"/>
                <a:gd name="T45" fmla="*/ 90 h 109"/>
                <a:gd name="T46" fmla="*/ 91 w 218"/>
                <a:gd name="T47" fmla="*/ 91 h 109"/>
                <a:gd name="T48" fmla="*/ 101 w 218"/>
                <a:gd name="T49" fmla="*/ 91 h 109"/>
                <a:gd name="T50" fmla="*/ 100 w 218"/>
                <a:gd name="T51" fmla="*/ 87 h 109"/>
                <a:gd name="T52" fmla="*/ 92 w 218"/>
                <a:gd name="T53" fmla="*/ 77 h 109"/>
                <a:gd name="T54" fmla="*/ 87 w 218"/>
                <a:gd name="T55" fmla="*/ 69 h 109"/>
                <a:gd name="T56" fmla="*/ 77 w 218"/>
                <a:gd name="T57" fmla="*/ 64 h 109"/>
                <a:gd name="T58" fmla="*/ 59 w 218"/>
                <a:gd name="T59" fmla="*/ 61 h 109"/>
                <a:gd name="T60" fmla="*/ 52 w 218"/>
                <a:gd name="T61" fmla="*/ 62 h 109"/>
                <a:gd name="T62" fmla="*/ 39 w 218"/>
                <a:gd name="T63" fmla="*/ 69 h 109"/>
                <a:gd name="T64" fmla="*/ 29 w 218"/>
                <a:gd name="T65" fmla="*/ 66 h 109"/>
                <a:gd name="T66" fmla="*/ 14 w 218"/>
                <a:gd name="T67" fmla="*/ 65 h 109"/>
                <a:gd name="T68" fmla="*/ 8 w 218"/>
                <a:gd name="T69" fmla="*/ 64 h 109"/>
                <a:gd name="T70" fmla="*/ 1 w 218"/>
                <a:gd name="T71" fmla="*/ 53 h 109"/>
                <a:gd name="T72" fmla="*/ 8 w 218"/>
                <a:gd name="T73" fmla="*/ 52 h 109"/>
                <a:gd name="T74" fmla="*/ 13 w 218"/>
                <a:gd name="T75" fmla="*/ 31 h 109"/>
                <a:gd name="T76" fmla="*/ 20 w 218"/>
                <a:gd name="T77" fmla="*/ 25 h 109"/>
                <a:gd name="T78" fmla="*/ 18 w 218"/>
                <a:gd name="T79" fmla="*/ 12 h 109"/>
                <a:gd name="T80" fmla="*/ 33 w 218"/>
                <a:gd name="T81" fmla="*/ 6 h 109"/>
                <a:gd name="T82" fmla="*/ 59 w 218"/>
                <a:gd name="T83" fmla="*/ 12 h 109"/>
                <a:gd name="T84" fmla="*/ 73 w 218"/>
                <a:gd name="T85" fmla="*/ 14 h 109"/>
                <a:gd name="T86" fmla="*/ 81 w 218"/>
                <a:gd name="T87" fmla="*/ 15 h 109"/>
                <a:gd name="T88" fmla="*/ 96 w 218"/>
                <a:gd name="T89" fmla="*/ 17 h 109"/>
                <a:gd name="T90" fmla="*/ 99 w 218"/>
                <a:gd name="T91" fmla="*/ 5 h 1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18" h="109">
                  <a:moveTo>
                    <a:pt x="109" y="4"/>
                  </a:moveTo>
                  <a:lnTo>
                    <a:pt x="114" y="5"/>
                  </a:lnTo>
                  <a:lnTo>
                    <a:pt x="116" y="1"/>
                  </a:lnTo>
                  <a:lnTo>
                    <a:pt x="118" y="1"/>
                  </a:lnTo>
                  <a:lnTo>
                    <a:pt x="131" y="0"/>
                  </a:lnTo>
                  <a:lnTo>
                    <a:pt x="142" y="9"/>
                  </a:lnTo>
                  <a:lnTo>
                    <a:pt x="139" y="13"/>
                  </a:lnTo>
                  <a:lnTo>
                    <a:pt x="140" y="17"/>
                  </a:lnTo>
                  <a:lnTo>
                    <a:pt x="150" y="18"/>
                  </a:lnTo>
                  <a:lnTo>
                    <a:pt x="155" y="23"/>
                  </a:lnTo>
                  <a:lnTo>
                    <a:pt x="156" y="27"/>
                  </a:lnTo>
                  <a:lnTo>
                    <a:pt x="173" y="32"/>
                  </a:lnTo>
                  <a:lnTo>
                    <a:pt x="181" y="30"/>
                  </a:lnTo>
                  <a:lnTo>
                    <a:pt x="190" y="38"/>
                  </a:lnTo>
                  <a:lnTo>
                    <a:pt x="198" y="38"/>
                  </a:lnTo>
                  <a:lnTo>
                    <a:pt x="216" y="43"/>
                  </a:lnTo>
                  <a:lnTo>
                    <a:pt x="217" y="47"/>
                  </a:lnTo>
                  <a:lnTo>
                    <a:pt x="213" y="54"/>
                  </a:lnTo>
                  <a:lnTo>
                    <a:pt x="218" y="62"/>
                  </a:lnTo>
                  <a:lnTo>
                    <a:pt x="217" y="67"/>
                  </a:lnTo>
                  <a:lnTo>
                    <a:pt x="207" y="69"/>
                  </a:lnTo>
                  <a:lnTo>
                    <a:pt x="200" y="74"/>
                  </a:lnTo>
                  <a:lnTo>
                    <a:pt x="202" y="80"/>
                  </a:lnTo>
                  <a:lnTo>
                    <a:pt x="191" y="82"/>
                  </a:lnTo>
                  <a:lnTo>
                    <a:pt x="185" y="86"/>
                  </a:lnTo>
                  <a:lnTo>
                    <a:pt x="173" y="87"/>
                  </a:lnTo>
                  <a:lnTo>
                    <a:pt x="164" y="92"/>
                  </a:lnTo>
                  <a:lnTo>
                    <a:pt x="165" y="101"/>
                  </a:lnTo>
                  <a:lnTo>
                    <a:pt x="164" y="101"/>
                  </a:lnTo>
                  <a:lnTo>
                    <a:pt x="161" y="97"/>
                  </a:lnTo>
                  <a:lnTo>
                    <a:pt x="157" y="97"/>
                  </a:lnTo>
                  <a:lnTo>
                    <a:pt x="148" y="93"/>
                  </a:lnTo>
                  <a:lnTo>
                    <a:pt x="146" y="97"/>
                  </a:lnTo>
                  <a:lnTo>
                    <a:pt x="144" y="96"/>
                  </a:lnTo>
                  <a:lnTo>
                    <a:pt x="124" y="92"/>
                  </a:lnTo>
                  <a:lnTo>
                    <a:pt x="121" y="86"/>
                  </a:lnTo>
                  <a:lnTo>
                    <a:pt x="111" y="88"/>
                  </a:lnTo>
                  <a:lnTo>
                    <a:pt x="108" y="96"/>
                  </a:lnTo>
                  <a:lnTo>
                    <a:pt x="99" y="109"/>
                  </a:lnTo>
                  <a:lnTo>
                    <a:pt x="92" y="105"/>
                  </a:lnTo>
                  <a:lnTo>
                    <a:pt x="87" y="108"/>
                  </a:lnTo>
                  <a:lnTo>
                    <a:pt x="82" y="105"/>
                  </a:lnTo>
                  <a:lnTo>
                    <a:pt x="86" y="104"/>
                  </a:lnTo>
                  <a:lnTo>
                    <a:pt x="86" y="99"/>
                  </a:lnTo>
                  <a:lnTo>
                    <a:pt x="88" y="93"/>
                  </a:lnTo>
                  <a:lnTo>
                    <a:pt x="87" y="90"/>
                  </a:lnTo>
                  <a:lnTo>
                    <a:pt x="90" y="88"/>
                  </a:lnTo>
                  <a:lnTo>
                    <a:pt x="91" y="91"/>
                  </a:lnTo>
                  <a:lnTo>
                    <a:pt x="99" y="92"/>
                  </a:lnTo>
                  <a:lnTo>
                    <a:pt x="101" y="91"/>
                  </a:lnTo>
                  <a:lnTo>
                    <a:pt x="99" y="88"/>
                  </a:lnTo>
                  <a:lnTo>
                    <a:pt x="100" y="87"/>
                  </a:lnTo>
                  <a:lnTo>
                    <a:pt x="95" y="83"/>
                  </a:lnTo>
                  <a:lnTo>
                    <a:pt x="92" y="77"/>
                  </a:lnTo>
                  <a:lnTo>
                    <a:pt x="87" y="74"/>
                  </a:lnTo>
                  <a:lnTo>
                    <a:pt x="87" y="69"/>
                  </a:lnTo>
                  <a:lnTo>
                    <a:pt x="82" y="65"/>
                  </a:lnTo>
                  <a:lnTo>
                    <a:pt x="77" y="64"/>
                  </a:lnTo>
                  <a:lnTo>
                    <a:pt x="66" y="58"/>
                  </a:lnTo>
                  <a:lnTo>
                    <a:pt x="59" y="61"/>
                  </a:lnTo>
                  <a:lnTo>
                    <a:pt x="56" y="62"/>
                  </a:lnTo>
                  <a:lnTo>
                    <a:pt x="52" y="62"/>
                  </a:lnTo>
                  <a:lnTo>
                    <a:pt x="50" y="66"/>
                  </a:lnTo>
                  <a:lnTo>
                    <a:pt x="39" y="69"/>
                  </a:lnTo>
                  <a:lnTo>
                    <a:pt x="35" y="70"/>
                  </a:lnTo>
                  <a:lnTo>
                    <a:pt x="29" y="66"/>
                  </a:lnTo>
                  <a:lnTo>
                    <a:pt x="22" y="66"/>
                  </a:lnTo>
                  <a:lnTo>
                    <a:pt x="14" y="65"/>
                  </a:lnTo>
                  <a:lnTo>
                    <a:pt x="9" y="69"/>
                  </a:lnTo>
                  <a:lnTo>
                    <a:pt x="8" y="64"/>
                  </a:lnTo>
                  <a:lnTo>
                    <a:pt x="0" y="60"/>
                  </a:lnTo>
                  <a:lnTo>
                    <a:pt x="1" y="53"/>
                  </a:lnTo>
                  <a:lnTo>
                    <a:pt x="5" y="51"/>
                  </a:lnTo>
                  <a:lnTo>
                    <a:pt x="8" y="52"/>
                  </a:lnTo>
                  <a:lnTo>
                    <a:pt x="4" y="44"/>
                  </a:lnTo>
                  <a:lnTo>
                    <a:pt x="13" y="31"/>
                  </a:lnTo>
                  <a:lnTo>
                    <a:pt x="20" y="28"/>
                  </a:lnTo>
                  <a:lnTo>
                    <a:pt x="20" y="25"/>
                  </a:lnTo>
                  <a:lnTo>
                    <a:pt x="12" y="12"/>
                  </a:lnTo>
                  <a:lnTo>
                    <a:pt x="18" y="12"/>
                  </a:lnTo>
                  <a:lnTo>
                    <a:pt x="24" y="8"/>
                  </a:lnTo>
                  <a:lnTo>
                    <a:pt x="33" y="6"/>
                  </a:lnTo>
                  <a:lnTo>
                    <a:pt x="46" y="8"/>
                  </a:lnTo>
                  <a:lnTo>
                    <a:pt x="59" y="12"/>
                  </a:lnTo>
                  <a:lnTo>
                    <a:pt x="68" y="13"/>
                  </a:lnTo>
                  <a:lnTo>
                    <a:pt x="73" y="14"/>
                  </a:lnTo>
                  <a:lnTo>
                    <a:pt x="77" y="12"/>
                  </a:lnTo>
                  <a:lnTo>
                    <a:pt x="81" y="15"/>
                  </a:lnTo>
                  <a:lnTo>
                    <a:pt x="91" y="14"/>
                  </a:lnTo>
                  <a:lnTo>
                    <a:pt x="96" y="17"/>
                  </a:lnTo>
                  <a:lnTo>
                    <a:pt x="95" y="9"/>
                  </a:lnTo>
                  <a:lnTo>
                    <a:pt x="99" y="5"/>
                  </a:lnTo>
                  <a:lnTo>
                    <a:pt x="109" y="4"/>
                  </a:lnTo>
                  <a:close/>
                </a:path>
              </a:pathLst>
            </a:custGeom>
            <a:solidFill>
              <a:srgbClr val="BBFC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8" name="Freeform 124">
              <a:extLst>
                <a:ext uri="{FF2B5EF4-FFF2-40B4-BE49-F238E27FC236}">
                  <a16:creationId xmlns:a16="http://schemas.microsoft.com/office/drawing/2014/main" id="{005381D2-7C15-329D-BDC7-891EDF766C0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98988" y="1579563"/>
              <a:ext cx="195263" cy="142875"/>
            </a:xfrm>
            <a:custGeom>
              <a:avLst/>
              <a:gdLst>
                <a:gd name="T0" fmla="*/ 110 w 123"/>
                <a:gd name="T1" fmla="*/ 14 h 90"/>
                <a:gd name="T2" fmla="*/ 111 w 123"/>
                <a:gd name="T3" fmla="*/ 22 h 90"/>
                <a:gd name="T4" fmla="*/ 115 w 123"/>
                <a:gd name="T5" fmla="*/ 27 h 90"/>
                <a:gd name="T6" fmla="*/ 116 w 123"/>
                <a:gd name="T7" fmla="*/ 33 h 90"/>
                <a:gd name="T8" fmla="*/ 108 w 123"/>
                <a:gd name="T9" fmla="*/ 35 h 90"/>
                <a:gd name="T10" fmla="*/ 114 w 123"/>
                <a:gd name="T11" fmla="*/ 43 h 90"/>
                <a:gd name="T12" fmla="*/ 115 w 123"/>
                <a:gd name="T13" fmla="*/ 50 h 90"/>
                <a:gd name="T14" fmla="*/ 123 w 123"/>
                <a:gd name="T15" fmla="*/ 63 h 90"/>
                <a:gd name="T16" fmla="*/ 123 w 123"/>
                <a:gd name="T17" fmla="*/ 66 h 90"/>
                <a:gd name="T18" fmla="*/ 116 w 123"/>
                <a:gd name="T19" fmla="*/ 69 h 90"/>
                <a:gd name="T20" fmla="*/ 107 w 123"/>
                <a:gd name="T21" fmla="*/ 82 h 90"/>
                <a:gd name="T22" fmla="*/ 111 w 123"/>
                <a:gd name="T23" fmla="*/ 90 h 90"/>
                <a:gd name="T24" fmla="*/ 108 w 123"/>
                <a:gd name="T25" fmla="*/ 89 h 90"/>
                <a:gd name="T26" fmla="*/ 95 w 123"/>
                <a:gd name="T27" fmla="*/ 82 h 90"/>
                <a:gd name="T28" fmla="*/ 88 w 123"/>
                <a:gd name="T29" fmla="*/ 85 h 90"/>
                <a:gd name="T30" fmla="*/ 81 w 123"/>
                <a:gd name="T31" fmla="*/ 83 h 90"/>
                <a:gd name="T32" fmla="*/ 75 w 123"/>
                <a:gd name="T33" fmla="*/ 86 h 90"/>
                <a:gd name="T34" fmla="*/ 68 w 123"/>
                <a:gd name="T35" fmla="*/ 81 h 90"/>
                <a:gd name="T36" fmla="*/ 64 w 123"/>
                <a:gd name="T37" fmla="*/ 83 h 90"/>
                <a:gd name="T38" fmla="*/ 63 w 123"/>
                <a:gd name="T39" fmla="*/ 82 h 90"/>
                <a:gd name="T40" fmla="*/ 56 w 123"/>
                <a:gd name="T41" fmla="*/ 74 h 90"/>
                <a:gd name="T42" fmla="*/ 47 w 123"/>
                <a:gd name="T43" fmla="*/ 73 h 90"/>
                <a:gd name="T44" fmla="*/ 46 w 123"/>
                <a:gd name="T45" fmla="*/ 68 h 90"/>
                <a:gd name="T46" fmla="*/ 37 w 123"/>
                <a:gd name="T47" fmla="*/ 66 h 90"/>
                <a:gd name="T48" fmla="*/ 36 w 123"/>
                <a:gd name="T49" fmla="*/ 70 h 90"/>
                <a:gd name="T50" fmla="*/ 29 w 123"/>
                <a:gd name="T51" fmla="*/ 68 h 90"/>
                <a:gd name="T52" fmla="*/ 29 w 123"/>
                <a:gd name="T53" fmla="*/ 63 h 90"/>
                <a:gd name="T54" fmla="*/ 20 w 123"/>
                <a:gd name="T55" fmla="*/ 61 h 90"/>
                <a:gd name="T56" fmla="*/ 13 w 123"/>
                <a:gd name="T57" fmla="*/ 57 h 90"/>
                <a:gd name="T58" fmla="*/ 8 w 123"/>
                <a:gd name="T59" fmla="*/ 47 h 90"/>
                <a:gd name="T60" fmla="*/ 8 w 123"/>
                <a:gd name="T61" fmla="*/ 42 h 90"/>
                <a:gd name="T62" fmla="*/ 4 w 123"/>
                <a:gd name="T63" fmla="*/ 34 h 90"/>
                <a:gd name="T64" fmla="*/ 0 w 123"/>
                <a:gd name="T65" fmla="*/ 29 h 90"/>
                <a:gd name="T66" fmla="*/ 3 w 123"/>
                <a:gd name="T67" fmla="*/ 25 h 90"/>
                <a:gd name="T68" fmla="*/ 0 w 123"/>
                <a:gd name="T69" fmla="*/ 17 h 90"/>
                <a:gd name="T70" fmla="*/ 7 w 123"/>
                <a:gd name="T71" fmla="*/ 13 h 90"/>
                <a:gd name="T72" fmla="*/ 25 w 123"/>
                <a:gd name="T73" fmla="*/ 5 h 90"/>
                <a:gd name="T74" fmla="*/ 38 w 123"/>
                <a:gd name="T75" fmla="*/ 0 h 90"/>
                <a:gd name="T76" fmla="*/ 51 w 123"/>
                <a:gd name="T77" fmla="*/ 3 h 90"/>
                <a:gd name="T78" fmla="*/ 52 w 123"/>
                <a:gd name="T79" fmla="*/ 7 h 90"/>
                <a:gd name="T80" fmla="*/ 64 w 123"/>
                <a:gd name="T81" fmla="*/ 7 h 90"/>
                <a:gd name="T82" fmla="*/ 78 w 123"/>
                <a:gd name="T83" fmla="*/ 9 h 90"/>
                <a:gd name="T84" fmla="*/ 99 w 123"/>
                <a:gd name="T85" fmla="*/ 8 h 90"/>
                <a:gd name="T86" fmla="*/ 106 w 123"/>
                <a:gd name="T87" fmla="*/ 11 h 90"/>
                <a:gd name="T88" fmla="*/ 110 w 123"/>
                <a:gd name="T89" fmla="*/ 14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23" h="90">
                  <a:moveTo>
                    <a:pt x="110" y="14"/>
                  </a:moveTo>
                  <a:lnTo>
                    <a:pt x="111" y="22"/>
                  </a:lnTo>
                  <a:lnTo>
                    <a:pt x="115" y="27"/>
                  </a:lnTo>
                  <a:lnTo>
                    <a:pt x="116" y="33"/>
                  </a:lnTo>
                  <a:lnTo>
                    <a:pt x="108" y="35"/>
                  </a:lnTo>
                  <a:lnTo>
                    <a:pt x="114" y="43"/>
                  </a:lnTo>
                  <a:lnTo>
                    <a:pt x="115" y="50"/>
                  </a:lnTo>
                  <a:lnTo>
                    <a:pt x="123" y="63"/>
                  </a:lnTo>
                  <a:lnTo>
                    <a:pt x="123" y="66"/>
                  </a:lnTo>
                  <a:lnTo>
                    <a:pt x="116" y="69"/>
                  </a:lnTo>
                  <a:lnTo>
                    <a:pt x="107" y="82"/>
                  </a:lnTo>
                  <a:lnTo>
                    <a:pt x="111" y="90"/>
                  </a:lnTo>
                  <a:lnTo>
                    <a:pt x="108" y="89"/>
                  </a:lnTo>
                  <a:lnTo>
                    <a:pt x="95" y="82"/>
                  </a:lnTo>
                  <a:lnTo>
                    <a:pt x="88" y="85"/>
                  </a:lnTo>
                  <a:lnTo>
                    <a:pt x="81" y="83"/>
                  </a:lnTo>
                  <a:lnTo>
                    <a:pt x="75" y="86"/>
                  </a:lnTo>
                  <a:lnTo>
                    <a:pt x="68" y="81"/>
                  </a:lnTo>
                  <a:lnTo>
                    <a:pt x="64" y="83"/>
                  </a:lnTo>
                  <a:lnTo>
                    <a:pt x="63" y="82"/>
                  </a:lnTo>
                  <a:lnTo>
                    <a:pt x="56" y="74"/>
                  </a:lnTo>
                  <a:lnTo>
                    <a:pt x="47" y="73"/>
                  </a:lnTo>
                  <a:lnTo>
                    <a:pt x="46" y="68"/>
                  </a:lnTo>
                  <a:lnTo>
                    <a:pt x="37" y="66"/>
                  </a:lnTo>
                  <a:lnTo>
                    <a:pt x="36" y="70"/>
                  </a:lnTo>
                  <a:lnTo>
                    <a:pt x="29" y="68"/>
                  </a:lnTo>
                  <a:lnTo>
                    <a:pt x="29" y="63"/>
                  </a:lnTo>
                  <a:lnTo>
                    <a:pt x="20" y="61"/>
                  </a:lnTo>
                  <a:lnTo>
                    <a:pt x="13" y="57"/>
                  </a:lnTo>
                  <a:lnTo>
                    <a:pt x="8" y="47"/>
                  </a:lnTo>
                  <a:lnTo>
                    <a:pt x="8" y="42"/>
                  </a:lnTo>
                  <a:lnTo>
                    <a:pt x="4" y="34"/>
                  </a:lnTo>
                  <a:lnTo>
                    <a:pt x="0" y="29"/>
                  </a:lnTo>
                  <a:lnTo>
                    <a:pt x="3" y="25"/>
                  </a:lnTo>
                  <a:lnTo>
                    <a:pt x="0" y="17"/>
                  </a:lnTo>
                  <a:lnTo>
                    <a:pt x="7" y="13"/>
                  </a:lnTo>
                  <a:lnTo>
                    <a:pt x="25" y="5"/>
                  </a:lnTo>
                  <a:lnTo>
                    <a:pt x="38" y="0"/>
                  </a:lnTo>
                  <a:lnTo>
                    <a:pt x="51" y="3"/>
                  </a:lnTo>
                  <a:lnTo>
                    <a:pt x="52" y="7"/>
                  </a:lnTo>
                  <a:lnTo>
                    <a:pt x="64" y="7"/>
                  </a:lnTo>
                  <a:lnTo>
                    <a:pt x="78" y="9"/>
                  </a:lnTo>
                  <a:lnTo>
                    <a:pt x="99" y="8"/>
                  </a:lnTo>
                  <a:lnTo>
                    <a:pt x="106" y="11"/>
                  </a:lnTo>
                  <a:lnTo>
                    <a:pt x="110" y="14"/>
                  </a:lnTo>
                  <a:close/>
                </a:path>
              </a:pathLst>
            </a:custGeom>
            <a:solidFill>
              <a:srgbClr val="BBE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9" name="Freeform 125">
              <a:extLst>
                <a:ext uri="{FF2B5EF4-FFF2-40B4-BE49-F238E27FC236}">
                  <a16:creationId xmlns:a16="http://schemas.microsoft.com/office/drawing/2014/main" id="{AD78AE8A-248C-4520-4E92-4D3BCB4DED6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1201" y="1720850"/>
              <a:ext cx="142875" cy="63500"/>
            </a:xfrm>
            <a:custGeom>
              <a:avLst/>
              <a:gdLst>
                <a:gd name="T0" fmla="*/ 90 w 90"/>
                <a:gd name="T1" fmla="*/ 14 h 40"/>
                <a:gd name="T2" fmla="*/ 90 w 90"/>
                <a:gd name="T3" fmla="*/ 20 h 40"/>
                <a:gd name="T4" fmla="*/ 83 w 90"/>
                <a:gd name="T5" fmla="*/ 20 h 40"/>
                <a:gd name="T6" fmla="*/ 86 w 90"/>
                <a:gd name="T7" fmla="*/ 23 h 40"/>
                <a:gd name="T8" fmla="*/ 82 w 90"/>
                <a:gd name="T9" fmla="*/ 33 h 40"/>
                <a:gd name="T10" fmla="*/ 81 w 90"/>
                <a:gd name="T11" fmla="*/ 35 h 40"/>
                <a:gd name="T12" fmla="*/ 70 w 90"/>
                <a:gd name="T13" fmla="*/ 36 h 40"/>
                <a:gd name="T14" fmla="*/ 64 w 90"/>
                <a:gd name="T15" fmla="*/ 40 h 40"/>
                <a:gd name="T16" fmla="*/ 53 w 90"/>
                <a:gd name="T17" fmla="*/ 39 h 40"/>
                <a:gd name="T18" fmla="*/ 35 w 90"/>
                <a:gd name="T19" fmla="*/ 35 h 40"/>
                <a:gd name="T20" fmla="*/ 33 w 90"/>
                <a:gd name="T21" fmla="*/ 29 h 40"/>
                <a:gd name="T22" fmla="*/ 20 w 90"/>
                <a:gd name="T23" fmla="*/ 32 h 40"/>
                <a:gd name="T24" fmla="*/ 20 w 90"/>
                <a:gd name="T25" fmla="*/ 35 h 40"/>
                <a:gd name="T26" fmla="*/ 12 w 90"/>
                <a:gd name="T27" fmla="*/ 33 h 40"/>
                <a:gd name="T28" fmla="*/ 5 w 90"/>
                <a:gd name="T29" fmla="*/ 32 h 40"/>
                <a:gd name="T30" fmla="*/ 0 w 90"/>
                <a:gd name="T31" fmla="*/ 29 h 40"/>
                <a:gd name="T32" fmla="*/ 1 w 90"/>
                <a:gd name="T33" fmla="*/ 26 h 40"/>
                <a:gd name="T34" fmla="*/ 0 w 90"/>
                <a:gd name="T35" fmla="*/ 23 h 40"/>
                <a:gd name="T36" fmla="*/ 4 w 90"/>
                <a:gd name="T37" fmla="*/ 22 h 40"/>
                <a:gd name="T38" fmla="*/ 12 w 90"/>
                <a:gd name="T39" fmla="*/ 27 h 40"/>
                <a:gd name="T40" fmla="*/ 13 w 90"/>
                <a:gd name="T41" fmla="*/ 23 h 40"/>
                <a:gd name="T42" fmla="*/ 22 w 90"/>
                <a:gd name="T43" fmla="*/ 23 h 40"/>
                <a:gd name="T44" fmla="*/ 31 w 90"/>
                <a:gd name="T45" fmla="*/ 20 h 40"/>
                <a:gd name="T46" fmla="*/ 38 w 90"/>
                <a:gd name="T47" fmla="*/ 20 h 40"/>
                <a:gd name="T48" fmla="*/ 42 w 90"/>
                <a:gd name="T49" fmla="*/ 24 h 40"/>
                <a:gd name="T50" fmla="*/ 43 w 90"/>
                <a:gd name="T51" fmla="*/ 22 h 40"/>
                <a:gd name="T52" fmla="*/ 40 w 90"/>
                <a:gd name="T53" fmla="*/ 11 h 40"/>
                <a:gd name="T54" fmla="*/ 46 w 90"/>
                <a:gd name="T55" fmla="*/ 9 h 40"/>
                <a:gd name="T56" fmla="*/ 49 w 90"/>
                <a:gd name="T57" fmla="*/ 2 h 40"/>
                <a:gd name="T58" fmla="*/ 57 w 90"/>
                <a:gd name="T59" fmla="*/ 6 h 40"/>
                <a:gd name="T60" fmla="*/ 64 w 90"/>
                <a:gd name="T61" fmla="*/ 1 h 40"/>
                <a:gd name="T62" fmla="*/ 69 w 90"/>
                <a:gd name="T63" fmla="*/ 0 h 40"/>
                <a:gd name="T64" fmla="*/ 79 w 90"/>
                <a:gd name="T65" fmla="*/ 3 h 40"/>
                <a:gd name="T66" fmla="*/ 83 w 90"/>
                <a:gd name="T67" fmla="*/ 3 h 40"/>
                <a:gd name="T68" fmla="*/ 90 w 90"/>
                <a:gd name="T69" fmla="*/ 6 h 40"/>
                <a:gd name="T70" fmla="*/ 88 w 90"/>
                <a:gd name="T71" fmla="*/ 7 h 40"/>
                <a:gd name="T72" fmla="*/ 90 w 90"/>
                <a:gd name="T73" fmla="*/ 14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0" h="40">
                  <a:moveTo>
                    <a:pt x="90" y="14"/>
                  </a:moveTo>
                  <a:lnTo>
                    <a:pt x="90" y="20"/>
                  </a:lnTo>
                  <a:lnTo>
                    <a:pt x="83" y="20"/>
                  </a:lnTo>
                  <a:lnTo>
                    <a:pt x="86" y="23"/>
                  </a:lnTo>
                  <a:lnTo>
                    <a:pt x="82" y="33"/>
                  </a:lnTo>
                  <a:lnTo>
                    <a:pt x="81" y="35"/>
                  </a:lnTo>
                  <a:lnTo>
                    <a:pt x="70" y="36"/>
                  </a:lnTo>
                  <a:lnTo>
                    <a:pt x="64" y="40"/>
                  </a:lnTo>
                  <a:lnTo>
                    <a:pt x="53" y="39"/>
                  </a:lnTo>
                  <a:lnTo>
                    <a:pt x="35" y="35"/>
                  </a:lnTo>
                  <a:lnTo>
                    <a:pt x="33" y="29"/>
                  </a:lnTo>
                  <a:lnTo>
                    <a:pt x="20" y="32"/>
                  </a:lnTo>
                  <a:lnTo>
                    <a:pt x="20" y="35"/>
                  </a:lnTo>
                  <a:lnTo>
                    <a:pt x="12" y="33"/>
                  </a:lnTo>
                  <a:lnTo>
                    <a:pt x="5" y="32"/>
                  </a:lnTo>
                  <a:lnTo>
                    <a:pt x="0" y="29"/>
                  </a:lnTo>
                  <a:lnTo>
                    <a:pt x="1" y="26"/>
                  </a:lnTo>
                  <a:lnTo>
                    <a:pt x="0" y="23"/>
                  </a:lnTo>
                  <a:lnTo>
                    <a:pt x="4" y="22"/>
                  </a:lnTo>
                  <a:lnTo>
                    <a:pt x="12" y="27"/>
                  </a:lnTo>
                  <a:lnTo>
                    <a:pt x="13" y="23"/>
                  </a:lnTo>
                  <a:lnTo>
                    <a:pt x="22" y="23"/>
                  </a:lnTo>
                  <a:lnTo>
                    <a:pt x="31" y="20"/>
                  </a:lnTo>
                  <a:lnTo>
                    <a:pt x="38" y="20"/>
                  </a:lnTo>
                  <a:lnTo>
                    <a:pt x="42" y="24"/>
                  </a:lnTo>
                  <a:lnTo>
                    <a:pt x="43" y="22"/>
                  </a:lnTo>
                  <a:lnTo>
                    <a:pt x="40" y="11"/>
                  </a:lnTo>
                  <a:lnTo>
                    <a:pt x="46" y="9"/>
                  </a:lnTo>
                  <a:lnTo>
                    <a:pt x="49" y="2"/>
                  </a:lnTo>
                  <a:lnTo>
                    <a:pt x="57" y="6"/>
                  </a:lnTo>
                  <a:lnTo>
                    <a:pt x="64" y="1"/>
                  </a:lnTo>
                  <a:lnTo>
                    <a:pt x="69" y="0"/>
                  </a:lnTo>
                  <a:lnTo>
                    <a:pt x="79" y="3"/>
                  </a:lnTo>
                  <a:lnTo>
                    <a:pt x="83" y="3"/>
                  </a:lnTo>
                  <a:lnTo>
                    <a:pt x="90" y="6"/>
                  </a:lnTo>
                  <a:lnTo>
                    <a:pt x="88" y="7"/>
                  </a:lnTo>
                  <a:lnTo>
                    <a:pt x="90" y="14"/>
                  </a:lnTo>
                  <a:close/>
                </a:path>
              </a:pathLst>
            </a:custGeom>
            <a:solidFill>
              <a:srgbClr val="FCD7B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0" name="Freeform 126">
              <a:extLst>
                <a:ext uri="{FF2B5EF4-FFF2-40B4-BE49-F238E27FC236}">
                  <a16:creationId xmlns:a16="http://schemas.microsoft.com/office/drawing/2014/main" id="{B8366B1C-5074-CF88-AFBA-DD6B1CD72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51376" y="1730375"/>
              <a:ext cx="125413" cy="69850"/>
            </a:xfrm>
            <a:custGeom>
              <a:avLst/>
              <a:gdLst>
                <a:gd name="T0" fmla="*/ 70 w 79"/>
                <a:gd name="T1" fmla="*/ 3 h 44"/>
                <a:gd name="T2" fmla="*/ 78 w 79"/>
                <a:gd name="T3" fmla="*/ 7 h 44"/>
                <a:gd name="T4" fmla="*/ 79 w 79"/>
                <a:gd name="T5" fmla="*/ 12 h 44"/>
                <a:gd name="T6" fmla="*/ 71 w 79"/>
                <a:gd name="T7" fmla="*/ 14 h 44"/>
                <a:gd name="T8" fmla="*/ 68 w 79"/>
                <a:gd name="T9" fmla="*/ 26 h 44"/>
                <a:gd name="T10" fmla="*/ 61 w 79"/>
                <a:gd name="T11" fmla="*/ 35 h 44"/>
                <a:gd name="T12" fmla="*/ 52 w 79"/>
                <a:gd name="T13" fmla="*/ 38 h 44"/>
                <a:gd name="T14" fmla="*/ 43 w 79"/>
                <a:gd name="T15" fmla="*/ 38 h 44"/>
                <a:gd name="T16" fmla="*/ 34 w 79"/>
                <a:gd name="T17" fmla="*/ 42 h 44"/>
                <a:gd name="T18" fmla="*/ 31 w 79"/>
                <a:gd name="T19" fmla="*/ 44 h 44"/>
                <a:gd name="T20" fmla="*/ 19 w 79"/>
                <a:gd name="T21" fmla="*/ 40 h 44"/>
                <a:gd name="T22" fmla="*/ 9 w 79"/>
                <a:gd name="T23" fmla="*/ 34 h 44"/>
                <a:gd name="T24" fmla="*/ 5 w 79"/>
                <a:gd name="T25" fmla="*/ 33 h 44"/>
                <a:gd name="T26" fmla="*/ 3 w 79"/>
                <a:gd name="T27" fmla="*/ 27 h 44"/>
                <a:gd name="T28" fmla="*/ 0 w 79"/>
                <a:gd name="T29" fmla="*/ 27 h 44"/>
                <a:gd name="T30" fmla="*/ 4 w 79"/>
                <a:gd name="T31" fmla="*/ 17 h 44"/>
                <a:gd name="T32" fmla="*/ 1 w 79"/>
                <a:gd name="T33" fmla="*/ 14 h 44"/>
                <a:gd name="T34" fmla="*/ 8 w 79"/>
                <a:gd name="T35" fmla="*/ 14 h 44"/>
                <a:gd name="T36" fmla="*/ 8 w 79"/>
                <a:gd name="T37" fmla="*/ 8 h 44"/>
                <a:gd name="T38" fmla="*/ 16 w 79"/>
                <a:gd name="T39" fmla="*/ 12 h 44"/>
                <a:gd name="T40" fmla="*/ 19 w 79"/>
                <a:gd name="T41" fmla="*/ 13 h 44"/>
                <a:gd name="T42" fmla="*/ 31 w 79"/>
                <a:gd name="T43" fmla="*/ 12 h 44"/>
                <a:gd name="T44" fmla="*/ 31 w 79"/>
                <a:gd name="T45" fmla="*/ 8 h 44"/>
                <a:gd name="T46" fmla="*/ 35 w 79"/>
                <a:gd name="T47" fmla="*/ 8 h 44"/>
                <a:gd name="T48" fmla="*/ 42 w 79"/>
                <a:gd name="T49" fmla="*/ 5 h 44"/>
                <a:gd name="T50" fmla="*/ 43 w 79"/>
                <a:gd name="T51" fmla="*/ 7 h 44"/>
                <a:gd name="T52" fmla="*/ 48 w 79"/>
                <a:gd name="T53" fmla="*/ 4 h 44"/>
                <a:gd name="T54" fmla="*/ 51 w 79"/>
                <a:gd name="T55" fmla="*/ 0 h 44"/>
                <a:gd name="T56" fmla="*/ 55 w 79"/>
                <a:gd name="T57" fmla="*/ 0 h 44"/>
                <a:gd name="T58" fmla="*/ 68 w 79"/>
                <a:gd name="T59" fmla="*/ 4 h 44"/>
                <a:gd name="T60" fmla="*/ 70 w 79"/>
                <a:gd name="T61" fmla="*/ 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9" h="44">
                  <a:moveTo>
                    <a:pt x="70" y="3"/>
                  </a:moveTo>
                  <a:lnTo>
                    <a:pt x="78" y="7"/>
                  </a:lnTo>
                  <a:lnTo>
                    <a:pt x="79" y="12"/>
                  </a:lnTo>
                  <a:lnTo>
                    <a:pt x="71" y="14"/>
                  </a:lnTo>
                  <a:lnTo>
                    <a:pt x="68" y="26"/>
                  </a:lnTo>
                  <a:lnTo>
                    <a:pt x="61" y="35"/>
                  </a:lnTo>
                  <a:lnTo>
                    <a:pt x="52" y="38"/>
                  </a:lnTo>
                  <a:lnTo>
                    <a:pt x="43" y="38"/>
                  </a:lnTo>
                  <a:lnTo>
                    <a:pt x="34" y="42"/>
                  </a:lnTo>
                  <a:lnTo>
                    <a:pt x="31" y="44"/>
                  </a:lnTo>
                  <a:lnTo>
                    <a:pt x="19" y="40"/>
                  </a:lnTo>
                  <a:lnTo>
                    <a:pt x="9" y="34"/>
                  </a:lnTo>
                  <a:lnTo>
                    <a:pt x="5" y="33"/>
                  </a:lnTo>
                  <a:lnTo>
                    <a:pt x="3" y="27"/>
                  </a:lnTo>
                  <a:lnTo>
                    <a:pt x="0" y="27"/>
                  </a:lnTo>
                  <a:lnTo>
                    <a:pt x="4" y="17"/>
                  </a:lnTo>
                  <a:lnTo>
                    <a:pt x="1" y="14"/>
                  </a:lnTo>
                  <a:lnTo>
                    <a:pt x="8" y="14"/>
                  </a:lnTo>
                  <a:lnTo>
                    <a:pt x="8" y="8"/>
                  </a:lnTo>
                  <a:lnTo>
                    <a:pt x="16" y="12"/>
                  </a:lnTo>
                  <a:lnTo>
                    <a:pt x="19" y="13"/>
                  </a:lnTo>
                  <a:lnTo>
                    <a:pt x="31" y="12"/>
                  </a:lnTo>
                  <a:lnTo>
                    <a:pt x="31" y="8"/>
                  </a:lnTo>
                  <a:lnTo>
                    <a:pt x="35" y="8"/>
                  </a:lnTo>
                  <a:lnTo>
                    <a:pt x="42" y="5"/>
                  </a:lnTo>
                  <a:lnTo>
                    <a:pt x="43" y="7"/>
                  </a:lnTo>
                  <a:lnTo>
                    <a:pt x="48" y="4"/>
                  </a:lnTo>
                  <a:lnTo>
                    <a:pt x="51" y="0"/>
                  </a:lnTo>
                  <a:lnTo>
                    <a:pt x="55" y="0"/>
                  </a:lnTo>
                  <a:lnTo>
                    <a:pt x="68" y="4"/>
                  </a:lnTo>
                  <a:lnTo>
                    <a:pt x="70" y="3"/>
                  </a:lnTo>
                  <a:close/>
                </a:path>
              </a:pathLst>
            </a:custGeom>
            <a:solidFill>
              <a:srgbClr val="BB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1" name="Freeform 127">
              <a:extLst>
                <a:ext uri="{FF2B5EF4-FFF2-40B4-BE49-F238E27FC236}">
                  <a16:creationId xmlns:a16="http://schemas.microsoft.com/office/drawing/2014/main" id="{309A9AF6-8E7B-0A09-5E7D-75324C335A5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1401" y="1731963"/>
              <a:ext cx="71438" cy="74613"/>
            </a:xfrm>
            <a:custGeom>
              <a:avLst/>
              <a:gdLst>
                <a:gd name="T0" fmla="*/ 0 w 45"/>
                <a:gd name="T1" fmla="*/ 4 h 47"/>
                <a:gd name="T2" fmla="*/ 3 w 45"/>
                <a:gd name="T3" fmla="*/ 3 h 47"/>
                <a:gd name="T4" fmla="*/ 10 w 45"/>
                <a:gd name="T5" fmla="*/ 0 h 47"/>
                <a:gd name="T6" fmla="*/ 21 w 45"/>
                <a:gd name="T7" fmla="*/ 6 h 47"/>
                <a:gd name="T8" fmla="*/ 26 w 45"/>
                <a:gd name="T9" fmla="*/ 7 h 47"/>
                <a:gd name="T10" fmla="*/ 31 w 45"/>
                <a:gd name="T11" fmla="*/ 11 h 47"/>
                <a:gd name="T12" fmla="*/ 31 w 45"/>
                <a:gd name="T13" fmla="*/ 16 h 47"/>
                <a:gd name="T14" fmla="*/ 36 w 45"/>
                <a:gd name="T15" fmla="*/ 19 h 47"/>
                <a:gd name="T16" fmla="*/ 39 w 45"/>
                <a:gd name="T17" fmla="*/ 25 h 47"/>
                <a:gd name="T18" fmla="*/ 44 w 45"/>
                <a:gd name="T19" fmla="*/ 29 h 47"/>
                <a:gd name="T20" fmla="*/ 43 w 45"/>
                <a:gd name="T21" fmla="*/ 30 h 47"/>
                <a:gd name="T22" fmla="*/ 45 w 45"/>
                <a:gd name="T23" fmla="*/ 33 h 47"/>
                <a:gd name="T24" fmla="*/ 43 w 45"/>
                <a:gd name="T25" fmla="*/ 34 h 47"/>
                <a:gd name="T26" fmla="*/ 35 w 45"/>
                <a:gd name="T27" fmla="*/ 33 h 47"/>
                <a:gd name="T28" fmla="*/ 34 w 45"/>
                <a:gd name="T29" fmla="*/ 30 h 47"/>
                <a:gd name="T30" fmla="*/ 31 w 45"/>
                <a:gd name="T31" fmla="*/ 32 h 47"/>
                <a:gd name="T32" fmla="*/ 32 w 45"/>
                <a:gd name="T33" fmla="*/ 35 h 47"/>
                <a:gd name="T34" fmla="*/ 30 w 45"/>
                <a:gd name="T35" fmla="*/ 41 h 47"/>
                <a:gd name="T36" fmla="*/ 30 w 45"/>
                <a:gd name="T37" fmla="*/ 46 h 47"/>
                <a:gd name="T38" fmla="*/ 26 w 45"/>
                <a:gd name="T39" fmla="*/ 47 h 47"/>
                <a:gd name="T40" fmla="*/ 23 w 45"/>
                <a:gd name="T41" fmla="*/ 41 h 47"/>
                <a:gd name="T42" fmla="*/ 23 w 45"/>
                <a:gd name="T43" fmla="*/ 33 h 47"/>
                <a:gd name="T44" fmla="*/ 22 w 45"/>
                <a:gd name="T45" fmla="*/ 28 h 47"/>
                <a:gd name="T46" fmla="*/ 13 w 45"/>
                <a:gd name="T47" fmla="*/ 19 h 47"/>
                <a:gd name="T48" fmla="*/ 8 w 45"/>
                <a:gd name="T49" fmla="*/ 11 h 47"/>
                <a:gd name="T50" fmla="*/ 4 w 45"/>
                <a:gd name="T51" fmla="*/ 7 h 47"/>
                <a:gd name="T52" fmla="*/ 0 w 45"/>
                <a:gd name="T53" fmla="*/ 4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5" h="47">
                  <a:moveTo>
                    <a:pt x="0" y="4"/>
                  </a:moveTo>
                  <a:lnTo>
                    <a:pt x="3" y="3"/>
                  </a:lnTo>
                  <a:lnTo>
                    <a:pt x="10" y="0"/>
                  </a:lnTo>
                  <a:lnTo>
                    <a:pt x="21" y="6"/>
                  </a:lnTo>
                  <a:lnTo>
                    <a:pt x="26" y="7"/>
                  </a:lnTo>
                  <a:lnTo>
                    <a:pt x="31" y="11"/>
                  </a:lnTo>
                  <a:lnTo>
                    <a:pt x="31" y="16"/>
                  </a:lnTo>
                  <a:lnTo>
                    <a:pt x="36" y="19"/>
                  </a:lnTo>
                  <a:lnTo>
                    <a:pt x="39" y="25"/>
                  </a:lnTo>
                  <a:lnTo>
                    <a:pt x="44" y="29"/>
                  </a:lnTo>
                  <a:lnTo>
                    <a:pt x="43" y="30"/>
                  </a:lnTo>
                  <a:lnTo>
                    <a:pt x="45" y="33"/>
                  </a:lnTo>
                  <a:lnTo>
                    <a:pt x="43" y="34"/>
                  </a:lnTo>
                  <a:lnTo>
                    <a:pt x="35" y="33"/>
                  </a:lnTo>
                  <a:lnTo>
                    <a:pt x="34" y="30"/>
                  </a:lnTo>
                  <a:lnTo>
                    <a:pt x="31" y="32"/>
                  </a:lnTo>
                  <a:lnTo>
                    <a:pt x="32" y="35"/>
                  </a:lnTo>
                  <a:lnTo>
                    <a:pt x="30" y="41"/>
                  </a:lnTo>
                  <a:lnTo>
                    <a:pt x="30" y="46"/>
                  </a:lnTo>
                  <a:lnTo>
                    <a:pt x="26" y="47"/>
                  </a:lnTo>
                  <a:lnTo>
                    <a:pt x="23" y="41"/>
                  </a:lnTo>
                  <a:lnTo>
                    <a:pt x="23" y="33"/>
                  </a:lnTo>
                  <a:lnTo>
                    <a:pt x="22" y="28"/>
                  </a:lnTo>
                  <a:lnTo>
                    <a:pt x="13" y="19"/>
                  </a:lnTo>
                  <a:lnTo>
                    <a:pt x="8" y="11"/>
                  </a:lnTo>
                  <a:lnTo>
                    <a:pt x="4" y="7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B3FCE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2" name="Freeform 128">
              <a:extLst>
                <a:ext uri="{FF2B5EF4-FFF2-40B4-BE49-F238E27FC236}">
                  <a16:creationId xmlns:a16="http://schemas.microsoft.com/office/drawing/2014/main" id="{A6DDFB0C-E8E2-ACBC-138B-159851A918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3926" y="1738313"/>
              <a:ext cx="187325" cy="114300"/>
            </a:xfrm>
            <a:custGeom>
              <a:avLst/>
              <a:gdLst>
                <a:gd name="T0" fmla="*/ 100 w 118"/>
                <a:gd name="T1" fmla="*/ 43 h 72"/>
                <a:gd name="T2" fmla="*/ 105 w 118"/>
                <a:gd name="T3" fmla="*/ 46 h 72"/>
                <a:gd name="T4" fmla="*/ 110 w 118"/>
                <a:gd name="T5" fmla="*/ 43 h 72"/>
                <a:gd name="T6" fmla="*/ 117 w 118"/>
                <a:gd name="T7" fmla="*/ 47 h 72"/>
                <a:gd name="T8" fmla="*/ 118 w 118"/>
                <a:gd name="T9" fmla="*/ 51 h 72"/>
                <a:gd name="T10" fmla="*/ 113 w 118"/>
                <a:gd name="T11" fmla="*/ 54 h 72"/>
                <a:gd name="T12" fmla="*/ 108 w 118"/>
                <a:gd name="T13" fmla="*/ 52 h 72"/>
                <a:gd name="T14" fmla="*/ 108 w 118"/>
                <a:gd name="T15" fmla="*/ 71 h 72"/>
                <a:gd name="T16" fmla="*/ 101 w 118"/>
                <a:gd name="T17" fmla="*/ 69 h 72"/>
                <a:gd name="T18" fmla="*/ 91 w 118"/>
                <a:gd name="T19" fmla="*/ 63 h 72"/>
                <a:gd name="T20" fmla="*/ 75 w 118"/>
                <a:gd name="T21" fmla="*/ 67 h 72"/>
                <a:gd name="T22" fmla="*/ 71 w 118"/>
                <a:gd name="T23" fmla="*/ 72 h 72"/>
                <a:gd name="T24" fmla="*/ 52 w 118"/>
                <a:gd name="T25" fmla="*/ 71 h 72"/>
                <a:gd name="T26" fmla="*/ 42 w 118"/>
                <a:gd name="T27" fmla="*/ 68 h 72"/>
                <a:gd name="T28" fmla="*/ 38 w 118"/>
                <a:gd name="T29" fmla="*/ 69 h 72"/>
                <a:gd name="T30" fmla="*/ 34 w 118"/>
                <a:gd name="T31" fmla="*/ 63 h 72"/>
                <a:gd name="T32" fmla="*/ 30 w 118"/>
                <a:gd name="T33" fmla="*/ 60 h 72"/>
                <a:gd name="T34" fmla="*/ 34 w 118"/>
                <a:gd name="T35" fmla="*/ 56 h 72"/>
                <a:gd name="T36" fmla="*/ 30 w 118"/>
                <a:gd name="T37" fmla="*/ 55 h 72"/>
                <a:gd name="T38" fmla="*/ 26 w 118"/>
                <a:gd name="T39" fmla="*/ 59 h 72"/>
                <a:gd name="T40" fmla="*/ 18 w 118"/>
                <a:gd name="T41" fmla="*/ 55 h 72"/>
                <a:gd name="T42" fmla="*/ 16 w 118"/>
                <a:gd name="T43" fmla="*/ 48 h 72"/>
                <a:gd name="T44" fmla="*/ 9 w 118"/>
                <a:gd name="T45" fmla="*/ 44 h 72"/>
                <a:gd name="T46" fmla="*/ 8 w 118"/>
                <a:gd name="T47" fmla="*/ 39 h 72"/>
                <a:gd name="T48" fmla="*/ 0 w 118"/>
                <a:gd name="T49" fmla="*/ 33 h 72"/>
                <a:gd name="T50" fmla="*/ 9 w 118"/>
                <a:gd name="T51" fmla="*/ 30 h 72"/>
                <a:gd name="T52" fmla="*/ 16 w 118"/>
                <a:gd name="T53" fmla="*/ 21 h 72"/>
                <a:gd name="T54" fmla="*/ 19 w 118"/>
                <a:gd name="T55" fmla="*/ 9 h 72"/>
                <a:gd name="T56" fmla="*/ 27 w 118"/>
                <a:gd name="T57" fmla="*/ 7 h 72"/>
                <a:gd name="T58" fmla="*/ 32 w 118"/>
                <a:gd name="T59" fmla="*/ 3 h 72"/>
                <a:gd name="T60" fmla="*/ 40 w 118"/>
                <a:gd name="T61" fmla="*/ 4 h 72"/>
                <a:gd name="T62" fmla="*/ 47 w 118"/>
                <a:gd name="T63" fmla="*/ 4 h 72"/>
                <a:gd name="T64" fmla="*/ 53 w 118"/>
                <a:gd name="T65" fmla="*/ 8 h 72"/>
                <a:gd name="T66" fmla="*/ 57 w 118"/>
                <a:gd name="T67" fmla="*/ 7 h 72"/>
                <a:gd name="T68" fmla="*/ 68 w 118"/>
                <a:gd name="T69" fmla="*/ 4 h 72"/>
                <a:gd name="T70" fmla="*/ 70 w 118"/>
                <a:gd name="T71" fmla="*/ 0 h 72"/>
                <a:gd name="T72" fmla="*/ 74 w 118"/>
                <a:gd name="T73" fmla="*/ 0 h 72"/>
                <a:gd name="T74" fmla="*/ 78 w 118"/>
                <a:gd name="T75" fmla="*/ 3 h 72"/>
                <a:gd name="T76" fmla="*/ 82 w 118"/>
                <a:gd name="T77" fmla="*/ 7 h 72"/>
                <a:gd name="T78" fmla="*/ 87 w 118"/>
                <a:gd name="T79" fmla="*/ 15 h 72"/>
                <a:gd name="T80" fmla="*/ 96 w 118"/>
                <a:gd name="T81" fmla="*/ 24 h 72"/>
                <a:gd name="T82" fmla="*/ 97 w 118"/>
                <a:gd name="T83" fmla="*/ 29 h 72"/>
                <a:gd name="T84" fmla="*/ 97 w 118"/>
                <a:gd name="T85" fmla="*/ 37 h 72"/>
                <a:gd name="T86" fmla="*/ 100 w 118"/>
                <a:gd name="T87" fmla="*/ 43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8" h="72">
                  <a:moveTo>
                    <a:pt x="100" y="43"/>
                  </a:moveTo>
                  <a:lnTo>
                    <a:pt x="105" y="46"/>
                  </a:lnTo>
                  <a:lnTo>
                    <a:pt x="110" y="43"/>
                  </a:lnTo>
                  <a:lnTo>
                    <a:pt x="117" y="47"/>
                  </a:lnTo>
                  <a:lnTo>
                    <a:pt x="118" y="51"/>
                  </a:lnTo>
                  <a:lnTo>
                    <a:pt x="113" y="54"/>
                  </a:lnTo>
                  <a:lnTo>
                    <a:pt x="108" y="52"/>
                  </a:lnTo>
                  <a:lnTo>
                    <a:pt x="108" y="71"/>
                  </a:lnTo>
                  <a:lnTo>
                    <a:pt x="101" y="69"/>
                  </a:lnTo>
                  <a:lnTo>
                    <a:pt x="91" y="63"/>
                  </a:lnTo>
                  <a:lnTo>
                    <a:pt x="75" y="67"/>
                  </a:lnTo>
                  <a:lnTo>
                    <a:pt x="71" y="72"/>
                  </a:lnTo>
                  <a:lnTo>
                    <a:pt x="52" y="71"/>
                  </a:lnTo>
                  <a:lnTo>
                    <a:pt x="42" y="68"/>
                  </a:lnTo>
                  <a:lnTo>
                    <a:pt x="38" y="69"/>
                  </a:lnTo>
                  <a:lnTo>
                    <a:pt x="34" y="63"/>
                  </a:lnTo>
                  <a:lnTo>
                    <a:pt x="30" y="60"/>
                  </a:lnTo>
                  <a:lnTo>
                    <a:pt x="34" y="56"/>
                  </a:lnTo>
                  <a:lnTo>
                    <a:pt x="30" y="55"/>
                  </a:lnTo>
                  <a:lnTo>
                    <a:pt x="26" y="59"/>
                  </a:lnTo>
                  <a:lnTo>
                    <a:pt x="18" y="55"/>
                  </a:lnTo>
                  <a:lnTo>
                    <a:pt x="16" y="48"/>
                  </a:lnTo>
                  <a:lnTo>
                    <a:pt x="9" y="44"/>
                  </a:lnTo>
                  <a:lnTo>
                    <a:pt x="8" y="39"/>
                  </a:lnTo>
                  <a:lnTo>
                    <a:pt x="0" y="33"/>
                  </a:lnTo>
                  <a:lnTo>
                    <a:pt x="9" y="30"/>
                  </a:lnTo>
                  <a:lnTo>
                    <a:pt x="16" y="21"/>
                  </a:lnTo>
                  <a:lnTo>
                    <a:pt x="19" y="9"/>
                  </a:lnTo>
                  <a:lnTo>
                    <a:pt x="27" y="7"/>
                  </a:lnTo>
                  <a:lnTo>
                    <a:pt x="32" y="3"/>
                  </a:lnTo>
                  <a:lnTo>
                    <a:pt x="40" y="4"/>
                  </a:lnTo>
                  <a:lnTo>
                    <a:pt x="47" y="4"/>
                  </a:lnTo>
                  <a:lnTo>
                    <a:pt x="53" y="8"/>
                  </a:lnTo>
                  <a:lnTo>
                    <a:pt x="57" y="7"/>
                  </a:lnTo>
                  <a:lnTo>
                    <a:pt x="68" y="4"/>
                  </a:lnTo>
                  <a:lnTo>
                    <a:pt x="70" y="0"/>
                  </a:lnTo>
                  <a:lnTo>
                    <a:pt x="74" y="0"/>
                  </a:lnTo>
                  <a:lnTo>
                    <a:pt x="78" y="3"/>
                  </a:lnTo>
                  <a:lnTo>
                    <a:pt x="82" y="7"/>
                  </a:lnTo>
                  <a:lnTo>
                    <a:pt x="87" y="15"/>
                  </a:lnTo>
                  <a:lnTo>
                    <a:pt x="96" y="24"/>
                  </a:lnTo>
                  <a:lnTo>
                    <a:pt x="97" y="29"/>
                  </a:lnTo>
                  <a:lnTo>
                    <a:pt x="97" y="37"/>
                  </a:lnTo>
                  <a:lnTo>
                    <a:pt x="100" y="43"/>
                  </a:lnTo>
                  <a:close/>
                </a:path>
              </a:pathLst>
            </a:custGeom>
            <a:solidFill>
              <a:srgbClr val="FCB3F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3" name="Freeform 129">
              <a:extLst>
                <a:ext uri="{FF2B5EF4-FFF2-40B4-BE49-F238E27FC236}">
                  <a16:creationId xmlns:a16="http://schemas.microsoft.com/office/drawing/2014/main" id="{FA0E0B97-90CA-9BC4-DC3C-5C23C0D91024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1544638"/>
              <a:ext cx="104775" cy="57150"/>
            </a:xfrm>
            <a:custGeom>
              <a:avLst/>
              <a:gdLst>
                <a:gd name="T0" fmla="*/ 64 w 66"/>
                <a:gd name="T1" fmla="*/ 12 h 36"/>
                <a:gd name="T2" fmla="*/ 66 w 66"/>
                <a:gd name="T3" fmla="*/ 18 h 36"/>
                <a:gd name="T4" fmla="*/ 57 w 66"/>
                <a:gd name="T5" fmla="*/ 22 h 36"/>
                <a:gd name="T6" fmla="*/ 56 w 66"/>
                <a:gd name="T7" fmla="*/ 31 h 36"/>
                <a:gd name="T8" fmla="*/ 45 w 66"/>
                <a:gd name="T9" fmla="*/ 36 h 36"/>
                <a:gd name="T10" fmla="*/ 34 w 66"/>
                <a:gd name="T11" fmla="*/ 36 h 36"/>
                <a:gd name="T12" fmla="*/ 30 w 66"/>
                <a:gd name="T13" fmla="*/ 33 h 36"/>
                <a:gd name="T14" fmla="*/ 23 w 66"/>
                <a:gd name="T15" fmla="*/ 30 h 36"/>
                <a:gd name="T16" fmla="*/ 22 w 66"/>
                <a:gd name="T17" fmla="*/ 26 h 36"/>
                <a:gd name="T18" fmla="*/ 22 w 66"/>
                <a:gd name="T19" fmla="*/ 22 h 36"/>
                <a:gd name="T20" fmla="*/ 18 w 66"/>
                <a:gd name="T21" fmla="*/ 20 h 36"/>
                <a:gd name="T22" fmla="*/ 5 w 66"/>
                <a:gd name="T23" fmla="*/ 18 h 36"/>
                <a:gd name="T24" fmla="*/ 0 w 66"/>
                <a:gd name="T25" fmla="*/ 5 h 36"/>
                <a:gd name="T26" fmla="*/ 13 w 66"/>
                <a:gd name="T27" fmla="*/ 0 h 36"/>
                <a:gd name="T28" fmla="*/ 32 w 66"/>
                <a:gd name="T29" fmla="*/ 1 h 36"/>
                <a:gd name="T30" fmla="*/ 44 w 66"/>
                <a:gd name="T31" fmla="*/ 0 h 36"/>
                <a:gd name="T32" fmla="*/ 47 w 66"/>
                <a:gd name="T33" fmla="*/ 3 h 36"/>
                <a:gd name="T34" fmla="*/ 52 w 66"/>
                <a:gd name="T35" fmla="*/ 4 h 36"/>
                <a:gd name="T36" fmla="*/ 64 w 66"/>
                <a:gd name="T37" fmla="*/ 12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6" h="36">
                  <a:moveTo>
                    <a:pt x="64" y="12"/>
                  </a:moveTo>
                  <a:lnTo>
                    <a:pt x="66" y="18"/>
                  </a:lnTo>
                  <a:lnTo>
                    <a:pt x="57" y="22"/>
                  </a:lnTo>
                  <a:lnTo>
                    <a:pt x="56" y="31"/>
                  </a:lnTo>
                  <a:lnTo>
                    <a:pt x="45" y="36"/>
                  </a:lnTo>
                  <a:lnTo>
                    <a:pt x="34" y="36"/>
                  </a:lnTo>
                  <a:lnTo>
                    <a:pt x="30" y="33"/>
                  </a:lnTo>
                  <a:lnTo>
                    <a:pt x="23" y="30"/>
                  </a:lnTo>
                  <a:lnTo>
                    <a:pt x="22" y="26"/>
                  </a:lnTo>
                  <a:lnTo>
                    <a:pt x="22" y="22"/>
                  </a:lnTo>
                  <a:lnTo>
                    <a:pt x="18" y="20"/>
                  </a:lnTo>
                  <a:lnTo>
                    <a:pt x="5" y="18"/>
                  </a:lnTo>
                  <a:lnTo>
                    <a:pt x="0" y="5"/>
                  </a:lnTo>
                  <a:lnTo>
                    <a:pt x="13" y="0"/>
                  </a:lnTo>
                  <a:lnTo>
                    <a:pt x="32" y="1"/>
                  </a:lnTo>
                  <a:lnTo>
                    <a:pt x="44" y="0"/>
                  </a:lnTo>
                  <a:lnTo>
                    <a:pt x="47" y="3"/>
                  </a:lnTo>
                  <a:lnTo>
                    <a:pt x="52" y="4"/>
                  </a:lnTo>
                  <a:lnTo>
                    <a:pt x="64" y="12"/>
                  </a:lnTo>
                  <a:close/>
                </a:path>
              </a:pathLst>
            </a:custGeom>
            <a:solidFill>
              <a:srgbClr val="CE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4" name="Freeform 130">
              <a:extLst>
                <a:ext uri="{FF2B5EF4-FFF2-40B4-BE49-F238E27FC236}">
                  <a16:creationId xmlns:a16="http://schemas.microsoft.com/office/drawing/2014/main" id="{30B84990-3D46-CA5A-05BE-F2D3F96F3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8051" y="1508125"/>
              <a:ext cx="131763" cy="55563"/>
            </a:xfrm>
            <a:custGeom>
              <a:avLst/>
              <a:gdLst>
                <a:gd name="T0" fmla="*/ 70 w 83"/>
                <a:gd name="T1" fmla="*/ 7 h 35"/>
                <a:gd name="T2" fmla="*/ 76 w 83"/>
                <a:gd name="T3" fmla="*/ 11 h 35"/>
                <a:gd name="T4" fmla="*/ 79 w 83"/>
                <a:gd name="T5" fmla="*/ 17 h 35"/>
                <a:gd name="T6" fmla="*/ 83 w 83"/>
                <a:gd name="T7" fmla="*/ 26 h 35"/>
                <a:gd name="T8" fmla="*/ 72 w 83"/>
                <a:gd name="T9" fmla="*/ 32 h 35"/>
                <a:gd name="T10" fmla="*/ 65 w 83"/>
                <a:gd name="T11" fmla="*/ 35 h 35"/>
                <a:gd name="T12" fmla="*/ 53 w 83"/>
                <a:gd name="T13" fmla="*/ 27 h 35"/>
                <a:gd name="T14" fmla="*/ 48 w 83"/>
                <a:gd name="T15" fmla="*/ 26 h 35"/>
                <a:gd name="T16" fmla="*/ 45 w 83"/>
                <a:gd name="T17" fmla="*/ 23 h 35"/>
                <a:gd name="T18" fmla="*/ 33 w 83"/>
                <a:gd name="T19" fmla="*/ 24 h 35"/>
                <a:gd name="T20" fmla="*/ 14 w 83"/>
                <a:gd name="T21" fmla="*/ 23 h 35"/>
                <a:gd name="T22" fmla="*/ 1 w 83"/>
                <a:gd name="T23" fmla="*/ 28 h 35"/>
                <a:gd name="T24" fmla="*/ 0 w 83"/>
                <a:gd name="T25" fmla="*/ 17 h 35"/>
                <a:gd name="T26" fmla="*/ 5 w 83"/>
                <a:gd name="T27" fmla="*/ 9 h 35"/>
                <a:gd name="T28" fmla="*/ 15 w 83"/>
                <a:gd name="T29" fmla="*/ 4 h 35"/>
                <a:gd name="T30" fmla="*/ 24 w 83"/>
                <a:gd name="T31" fmla="*/ 14 h 35"/>
                <a:gd name="T32" fmla="*/ 35 w 83"/>
                <a:gd name="T33" fmla="*/ 13 h 35"/>
                <a:gd name="T34" fmla="*/ 35 w 83"/>
                <a:gd name="T35" fmla="*/ 2 h 35"/>
                <a:gd name="T36" fmla="*/ 44 w 83"/>
                <a:gd name="T37" fmla="*/ 0 h 35"/>
                <a:gd name="T38" fmla="*/ 50 w 83"/>
                <a:gd name="T39" fmla="*/ 2 h 35"/>
                <a:gd name="T40" fmla="*/ 59 w 83"/>
                <a:gd name="T41" fmla="*/ 7 h 35"/>
                <a:gd name="T42" fmla="*/ 70 w 83"/>
                <a:gd name="T43" fmla="*/ 7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3" h="35">
                  <a:moveTo>
                    <a:pt x="70" y="7"/>
                  </a:moveTo>
                  <a:lnTo>
                    <a:pt x="76" y="11"/>
                  </a:lnTo>
                  <a:lnTo>
                    <a:pt x="79" y="17"/>
                  </a:lnTo>
                  <a:lnTo>
                    <a:pt x="83" y="26"/>
                  </a:lnTo>
                  <a:lnTo>
                    <a:pt x="72" y="32"/>
                  </a:lnTo>
                  <a:lnTo>
                    <a:pt x="65" y="35"/>
                  </a:lnTo>
                  <a:lnTo>
                    <a:pt x="53" y="27"/>
                  </a:lnTo>
                  <a:lnTo>
                    <a:pt x="48" y="26"/>
                  </a:lnTo>
                  <a:lnTo>
                    <a:pt x="45" y="23"/>
                  </a:lnTo>
                  <a:lnTo>
                    <a:pt x="33" y="24"/>
                  </a:lnTo>
                  <a:lnTo>
                    <a:pt x="14" y="23"/>
                  </a:lnTo>
                  <a:lnTo>
                    <a:pt x="1" y="28"/>
                  </a:lnTo>
                  <a:lnTo>
                    <a:pt x="0" y="17"/>
                  </a:lnTo>
                  <a:lnTo>
                    <a:pt x="5" y="9"/>
                  </a:lnTo>
                  <a:lnTo>
                    <a:pt x="15" y="4"/>
                  </a:lnTo>
                  <a:lnTo>
                    <a:pt x="24" y="14"/>
                  </a:lnTo>
                  <a:lnTo>
                    <a:pt x="35" y="13"/>
                  </a:lnTo>
                  <a:lnTo>
                    <a:pt x="35" y="2"/>
                  </a:lnTo>
                  <a:lnTo>
                    <a:pt x="44" y="0"/>
                  </a:lnTo>
                  <a:lnTo>
                    <a:pt x="50" y="2"/>
                  </a:lnTo>
                  <a:lnTo>
                    <a:pt x="59" y="7"/>
                  </a:lnTo>
                  <a:lnTo>
                    <a:pt x="70" y="7"/>
                  </a:lnTo>
                  <a:close/>
                </a:path>
              </a:pathLst>
            </a:custGeom>
            <a:solidFill>
              <a:srgbClr val="BBFCD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5" name="Freeform 131">
              <a:extLst>
                <a:ext uri="{FF2B5EF4-FFF2-40B4-BE49-F238E27FC236}">
                  <a16:creationId xmlns:a16="http://schemas.microsoft.com/office/drawing/2014/main" id="{F4D41729-9A17-FFBC-3A54-E470A48133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9801" y="1470025"/>
              <a:ext cx="85725" cy="49213"/>
            </a:xfrm>
            <a:custGeom>
              <a:avLst/>
              <a:gdLst>
                <a:gd name="T0" fmla="*/ 51 w 54"/>
                <a:gd name="T1" fmla="*/ 3 h 31"/>
                <a:gd name="T2" fmla="*/ 54 w 54"/>
                <a:gd name="T3" fmla="*/ 4 h 31"/>
                <a:gd name="T4" fmla="*/ 47 w 54"/>
                <a:gd name="T5" fmla="*/ 12 h 31"/>
                <a:gd name="T6" fmla="*/ 54 w 54"/>
                <a:gd name="T7" fmla="*/ 26 h 31"/>
                <a:gd name="T8" fmla="*/ 50 w 54"/>
                <a:gd name="T9" fmla="*/ 31 h 31"/>
                <a:gd name="T10" fmla="*/ 39 w 54"/>
                <a:gd name="T11" fmla="*/ 31 h 31"/>
                <a:gd name="T12" fmla="*/ 30 w 54"/>
                <a:gd name="T13" fmla="*/ 26 h 31"/>
                <a:gd name="T14" fmla="*/ 24 w 54"/>
                <a:gd name="T15" fmla="*/ 24 h 31"/>
                <a:gd name="T16" fmla="*/ 15 w 54"/>
                <a:gd name="T17" fmla="*/ 26 h 31"/>
                <a:gd name="T18" fmla="*/ 15 w 54"/>
                <a:gd name="T19" fmla="*/ 17 h 31"/>
                <a:gd name="T20" fmla="*/ 11 w 54"/>
                <a:gd name="T21" fmla="*/ 20 h 31"/>
                <a:gd name="T22" fmla="*/ 2 w 54"/>
                <a:gd name="T23" fmla="*/ 15 h 31"/>
                <a:gd name="T24" fmla="*/ 0 w 54"/>
                <a:gd name="T25" fmla="*/ 5 h 31"/>
                <a:gd name="T26" fmla="*/ 13 w 54"/>
                <a:gd name="T27" fmla="*/ 3 h 31"/>
                <a:gd name="T28" fmla="*/ 28 w 54"/>
                <a:gd name="T29" fmla="*/ 0 h 31"/>
                <a:gd name="T30" fmla="*/ 39 w 54"/>
                <a:gd name="T31" fmla="*/ 3 h 31"/>
                <a:gd name="T32" fmla="*/ 51 w 54"/>
                <a:gd name="T33" fmla="*/ 3 h 31"/>
                <a:gd name="T34" fmla="*/ 51 w 54"/>
                <a:gd name="T35" fmla="*/ 3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31">
                  <a:moveTo>
                    <a:pt x="51" y="3"/>
                  </a:moveTo>
                  <a:lnTo>
                    <a:pt x="54" y="4"/>
                  </a:lnTo>
                  <a:lnTo>
                    <a:pt x="47" y="12"/>
                  </a:lnTo>
                  <a:lnTo>
                    <a:pt x="54" y="26"/>
                  </a:lnTo>
                  <a:lnTo>
                    <a:pt x="50" y="31"/>
                  </a:lnTo>
                  <a:lnTo>
                    <a:pt x="39" y="31"/>
                  </a:lnTo>
                  <a:lnTo>
                    <a:pt x="30" y="26"/>
                  </a:lnTo>
                  <a:lnTo>
                    <a:pt x="24" y="24"/>
                  </a:lnTo>
                  <a:lnTo>
                    <a:pt x="15" y="26"/>
                  </a:lnTo>
                  <a:lnTo>
                    <a:pt x="15" y="17"/>
                  </a:lnTo>
                  <a:lnTo>
                    <a:pt x="11" y="20"/>
                  </a:lnTo>
                  <a:lnTo>
                    <a:pt x="2" y="15"/>
                  </a:lnTo>
                  <a:lnTo>
                    <a:pt x="0" y="5"/>
                  </a:lnTo>
                  <a:lnTo>
                    <a:pt x="13" y="3"/>
                  </a:lnTo>
                  <a:lnTo>
                    <a:pt x="28" y="0"/>
                  </a:lnTo>
                  <a:lnTo>
                    <a:pt x="39" y="3"/>
                  </a:lnTo>
                  <a:lnTo>
                    <a:pt x="51" y="3"/>
                  </a:lnTo>
                  <a:lnTo>
                    <a:pt x="51" y="3"/>
                  </a:lnTo>
                  <a:close/>
                </a:path>
              </a:pathLst>
            </a:custGeom>
            <a:solidFill>
              <a:srgbClr val="B3FCC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6" name="Freeform 132">
              <a:extLst>
                <a:ext uri="{FF2B5EF4-FFF2-40B4-BE49-F238E27FC236}">
                  <a16:creationId xmlns:a16="http://schemas.microsoft.com/office/drawing/2014/main" id="{A1C85EC4-F4BA-E093-D67A-2EA28E705BA5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9763" y="1577975"/>
              <a:ext cx="169863" cy="185738"/>
            </a:xfrm>
            <a:custGeom>
              <a:avLst/>
              <a:gdLst>
                <a:gd name="T0" fmla="*/ 94 w 107"/>
                <a:gd name="T1" fmla="*/ 18 h 117"/>
                <a:gd name="T2" fmla="*/ 97 w 107"/>
                <a:gd name="T3" fmla="*/ 26 h 117"/>
                <a:gd name="T4" fmla="*/ 94 w 107"/>
                <a:gd name="T5" fmla="*/ 30 h 117"/>
                <a:gd name="T6" fmla="*/ 98 w 107"/>
                <a:gd name="T7" fmla="*/ 35 h 117"/>
                <a:gd name="T8" fmla="*/ 102 w 107"/>
                <a:gd name="T9" fmla="*/ 43 h 117"/>
                <a:gd name="T10" fmla="*/ 102 w 107"/>
                <a:gd name="T11" fmla="*/ 48 h 117"/>
                <a:gd name="T12" fmla="*/ 107 w 107"/>
                <a:gd name="T13" fmla="*/ 58 h 117"/>
                <a:gd name="T14" fmla="*/ 102 w 107"/>
                <a:gd name="T15" fmla="*/ 60 h 117"/>
                <a:gd name="T16" fmla="*/ 98 w 107"/>
                <a:gd name="T17" fmla="*/ 58 h 117"/>
                <a:gd name="T18" fmla="*/ 96 w 107"/>
                <a:gd name="T19" fmla="*/ 61 h 117"/>
                <a:gd name="T20" fmla="*/ 88 w 107"/>
                <a:gd name="T21" fmla="*/ 64 h 117"/>
                <a:gd name="T22" fmla="*/ 84 w 107"/>
                <a:gd name="T23" fmla="*/ 67 h 117"/>
                <a:gd name="T24" fmla="*/ 75 w 107"/>
                <a:gd name="T25" fmla="*/ 70 h 117"/>
                <a:gd name="T26" fmla="*/ 78 w 107"/>
                <a:gd name="T27" fmla="*/ 75 h 117"/>
                <a:gd name="T28" fmla="*/ 80 w 107"/>
                <a:gd name="T29" fmla="*/ 82 h 117"/>
                <a:gd name="T30" fmla="*/ 87 w 107"/>
                <a:gd name="T31" fmla="*/ 86 h 117"/>
                <a:gd name="T32" fmla="*/ 94 w 107"/>
                <a:gd name="T33" fmla="*/ 92 h 117"/>
                <a:gd name="T34" fmla="*/ 91 w 107"/>
                <a:gd name="T35" fmla="*/ 99 h 117"/>
                <a:gd name="T36" fmla="*/ 85 w 107"/>
                <a:gd name="T37" fmla="*/ 101 h 117"/>
                <a:gd name="T38" fmla="*/ 88 w 107"/>
                <a:gd name="T39" fmla="*/ 112 h 117"/>
                <a:gd name="T40" fmla="*/ 87 w 107"/>
                <a:gd name="T41" fmla="*/ 114 h 117"/>
                <a:gd name="T42" fmla="*/ 83 w 107"/>
                <a:gd name="T43" fmla="*/ 110 h 117"/>
                <a:gd name="T44" fmla="*/ 76 w 107"/>
                <a:gd name="T45" fmla="*/ 110 h 117"/>
                <a:gd name="T46" fmla="*/ 67 w 107"/>
                <a:gd name="T47" fmla="*/ 113 h 117"/>
                <a:gd name="T48" fmla="*/ 58 w 107"/>
                <a:gd name="T49" fmla="*/ 113 h 117"/>
                <a:gd name="T50" fmla="*/ 57 w 107"/>
                <a:gd name="T51" fmla="*/ 117 h 117"/>
                <a:gd name="T52" fmla="*/ 49 w 107"/>
                <a:gd name="T53" fmla="*/ 112 h 117"/>
                <a:gd name="T54" fmla="*/ 45 w 107"/>
                <a:gd name="T55" fmla="*/ 113 h 117"/>
                <a:gd name="T56" fmla="*/ 33 w 107"/>
                <a:gd name="T57" fmla="*/ 108 h 117"/>
                <a:gd name="T58" fmla="*/ 31 w 107"/>
                <a:gd name="T59" fmla="*/ 112 h 117"/>
                <a:gd name="T60" fmla="*/ 20 w 107"/>
                <a:gd name="T61" fmla="*/ 112 h 117"/>
                <a:gd name="T62" fmla="*/ 20 w 107"/>
                <a:gd name="T63" fmla="*/ 100 h 117"/>
                <a:gd name="T64" fmla="*/ 27 w 107"/>
                <a:gd name="T65" fmla="*/ 91 h 117"/>
                <a:gd name="T66" fmla="*/ 9 w 107"/>
                <a:gd name="T67" fmla="*/ 87 h 117"/>
                <a:gd name="T68" fmla="*/ 2 w 107"/>
                <a:gd name="T69" fmla="*/ 83 h 117"/>
                <a:gd name="T70" fmla="*/ 4 w 107"/>
                <a:gd name="T71" fmla="*/ 77 h 117"/>
                <a:gd name="T72" fmla="*/ 2 w 107"/>
                <a:gd name="T73" fmla="*/ 73 h 117"/>
                <a:gd name="T74" fmla="*/ 2 w 107"/>
                <a:gd name="T75" fmla="*/ 62 h 117"/>
                <a:gd name="T76" fmla="*/ 0 w 107"/>
                <a:gd name="T77" fmla="*/ 47 h 117"/>
                <a:gd name="T78" fmla="*/ 6 w 107"/>
                <a:gd name="T79" fmla="*/ 47 h 117"/>
                <a:gd name="T80" fmla="*/ 9 w 107"/>
                <a:gd name="T81" fmla="*/ 41 h 117"/>
                <a:gd name="T82" fmla="*/ 11 w 107"/>
                <a:gd name="T83" fmla="*/ 28 h 117"/>
                <a:gd name="T84" fmla="*/ 9 w 107"/>
                <a:gd name="T85" fmla="*/ 22 h 117"/>
                <a:gd name="T86" fmla="*/ 11 w 107"/>
                <a:gd name="T87" fmla="*/ 19 h 117"/>
                <a:gd name="T88" fmla="*/ 22 w 107"/>
                <a:gd name="T89" fmla="*/ 18 h 117"/>
                <a:gd name="T90" fmla="*/ 24 w 107"/>
                <a:gd name="T91" fmla="*/ 22 h 117"/>
                <a:gd name="T92" fmla="*/ 32 w 107"/>
                <a:gd name="T93" fmla="*/ 14 h 117"/>
                <a:gd name="T94" fmla="*/ 28 w 107"/>
                <a:gd name="T95" fmla="*/ 9 h 117"/>
                <a:gd name="T96" fmla="*/ 28 w 107"/>
                <a:gd name="T97" fmla="*/ 0 h 117"/>
                <a:gd name="T98" fmla="*/ 36 w 107"/>
                <a:gd name="T99" fmla="*/ 1 h 117"/>
                <a:gd name="T100" fmla="*/ 43 w 107"/>
                <a:gd name="T101" fmla="*/ 0 h 117"/>
                <a:gd name="T102" fmla="*/ 44 w 107"/>
                <a:gd name="T103" fmla="*/ 5 h 117"/>
                <a:gd name="T104" fmla="*/ 57 w 107"/>
                <a:gd name="T105" fmla="*/ 9 h 117"/>
                <a:gd name="T106" fmla="*/ 57 w 107"/>
                <a:gd name="T107" fmla="*/ 14 h 117"/>
                <a:gd name="T108" fmla="*/ 67 w 107"/>
                <a:gd name="T109" fmla="*/ 12 h 117"/>
                <a:gd name="T110" fmla="*/ 74 w 107"/>
                <a:gd name="T111" fmla="*/ 8 h 117"/>
                <a:gd name="T112" fmla="*/ 88 w 107"/>
                <a:gd name="T113" fmla="*/ 13 h 117"/>
                <a:gd name="T114" fmla="*/ 94 w 107"/>
                <a:gd name="T115" fmla="*/ 18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07" h="117">
                  <a:moveTo>
                    <a:pt x="94" y="18"/>
                  </a:moveTo>
                  <a:lnTo>
                    <a:pt x="97" y="26"/>
                  </a:lnTo>
                  <a:lnTo>
                    <a:pt x="94" y="30"/>
                  </a:lnTo>
                  <a:lnTo>
                    <a:pt x="98" y="35"/>
                  </a:lnTo>
                  <a:lnTo>
                    <a:pt x="102" y="43"/>
                  </a:lnTo>
                  <a:lnTo>
                    <a:pt x="102" y="48"/>
                  </a:lnTo>
                  <a:lnTo>
                    <a:pt x="107" y="58"/>
                  </a:lnTo>
                  <a:lnTo>
                    <a:pt x="102" y="60"/>
                  </a:lnTo>
                  <a:lnTo>
                    <a:pt x="98" y="58"/>
                  </a:lnTo>
                  <a:lnTo>
                    <a:pt x="96" y="61"/>
                  </a:lnTo>
                  <a:lnTo>
                    <a:pt x="88" y="64"/>
                  </a:lnTo>
                  <a:lnTo>
                    <a:pt x="84" y="67"/>
                  </a:lnTo>
                  <a:lnTo>
                    <a:pt x="75" y="70"/>
                  </a:lnTo>
                  <a:lnTo>
                    <a:pt x="78" y="75"/>
                  </a:lnTo>
                  <a:lnTo>
                    <a:pt x="80" y="82"/>
                  </a:lnTo>
                  <a:lnTo>
                    <a:pt x="87" y="86"/>
                  </a:lnTo>
                  <a:lnTo>
                    <a:pt x="94" y="92"/>
                  </a:lnTo>
                  <a:lnTo>
                    <a:pt x="91" y="99"/>
                  </a:lnTo>
                  <a:lnTo>
                    <a:pt x="85" y="101"/>
                  </a:lnTo>
                  <a:lnTo>
                    <a:pt x="88" y="112"/>
                  </a:lnTo>
                  <a:lnTo>
                    <a:pt x="87" y="114"/>
                  </a:lnTo>
                  <a:lnTo>
                    <a:pt x="83" y="110"/>
                  </a:lnTo>
                  <a:lnTo>
                    <a:pt x="76" y="110"/>
                  </a:lnTo>
                  <a:lnTo>
                    <a:pt x="67" y="113"/>
                  </a:lnTo>
                  <a:lnTo>
                    <a:pt x="58" y="113"/>
                  </a:lnTo>
                  <a:lnTo>
                    <a:pt x="57" y="117"/>
                  </a:lnTo>
                  <a:lnTo>
                    <a:pt x="49" y="112"/>
                  </a:lnTo>
                  <a:lnTo>
                    <a:pt x="45" y="113"/>
                  </a:lnTo>
                  <a:lnTo>
                    <a:pt x="33" y="108"/>
                  </a:lnTo>
                  <a:lnTo>
                    <a:pt x="31" y="112"/>
                  </a:lnTo>
                  <a:lnTo>
                    <a:pt x="20" y="112"/>
                  </a:lnTo>
                  <a:lnTo>
                    <a:pt x="20" y="100"/>
                  </a:lnTo>
                  <a:lnTo>
                    <a:pt x="27" y="91"/>
                  </a:lnTo>
                  <a:lnTo>
                    <a:pt x="9" y="87"/>
                  </a:lnTo>
                  <a:lnTo>
                    <a:pt x="2" y="83"/>
                  </a:lnTo>
                  <a:lnTo>
                    <a:pt x="4" y="77"/>
                  </a:lnTo>
                  <a:lnTo>
                    <a:pt x="2" y="73"/>
                  </a:lnTo>
                  <a:lnTo>
                    <a:pt x="2" y="62"/>
                  </a:lnTo>
                  <a:lnTo>
                    <a:pt x="0" y="47"/>
                  </a:lnTo>
                  <a:lnTo>
                    <a:pt x="6" y="47"/>
                  </a:lnTo>
                  <a:lnTo>
                    <a:pt x="9" y="41"/>
                  </a:lnTo>
                  <a:lnTo>
                    <a:pt x="11" y="28"/>
                  </a:lnTo>
                  <a:lnTo>
                    <a:pt x="9" y="22"/>
                  </a:lnTo>
                  <a:lnTo>
                    <a:pt x="11" y="19"/>
                  </a:lnTo>
                  <a:lnTo>
                    <a:pt x="22" y="18"/>
                  </a:lnTo>
                  <a:lnTo>
                    <a:pt x="24" y="22"/>
                  </a:lnTo>
                  <a:lnTo>
                    <a:pt x="32" y="14"/>
                  </a:lnTo>
                  <a:lnTo>
                    <a:pt x="28" y="9"/>
                  </a:lnTo>
                  <a:lnTo>
                    <a:pt x="28" y="0"/>
                  </a:lnTo>
                  <a:lnTo>
                    <a:pt x="36" y="1"/>
                  </a:lnTo>
                  <a:lnTo>
                    <a:pt x="43" y="0"/>
                  </a:lnTo>
                  <a:lnTo>
                    <a:pt x="44" y="5"/>
                  </a:lnTo>
                  <a:lnTo>
                    <a:pt x="57" y="9"/>
                  </a:lnTo>
                  <a:lnTo>
                    <a:pt x="57" y="14"/>
                  </a:lnTo>
                  <a:lnTo>
                    <a:pt x="67" y="12"/>
                  </a:lnTo>
                  <a:lnTo>
                    <a:pt x="74" y="8"/>
                  </a:lnTo>
                  <a:lnTo>
                    <a:pt x="88" y="13"/>
                  </a:lnTo>
                  <a:lnTo>
                    <a:pt x="94" y="18"/>
                  </a:lnTo>
                  <a:close/>
                </a:path>
              </a:pathLst>
            </a:custGeom>
            <a:solidFill>
              <a:srgbClr val="FCCFE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7" name="Freeform 133">
              <a:extLst>
                <a:ext uri="{FF2B5EF4-FFF2-40B4-BE49-F238E27FC236}">
                  <a16:creationId xmlns:a16="http://schemas.microsoft.com/office/drawing/2014/main" id="{A6346E48-9B8C-10E2-C58F-D126BD6DB822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1551" y="1838325"/>
              <a:ext cx="123825" cy="74613"/>
            </a:xfrm>
            <a:custGeom>
              <a:avLst/>
              <a:gdLst>
                <a:gd name="T0" fmla="*/ 4 w 78"/>
                <a:gd name="T1" fmla="*/ 0 h 47"/>
                <a:gd name="T2" fmla="*/ 8 w 78"/>
                <a:gd name="T3" fmla="*/ 6 h 47"/>
                <a:gd name="T4" fmla="*/ 12 w 78"/>
                <a:gd name="T5" fmla="*/ 5 h 47"/>
                <a:gd name="T6" fmla="*/ 22 w 78"/>
                <a:gd name="T7" fmla="*/ 8 h 47"/>
                <a:gd name="T8" fmla="*/ 41 w 78"/>
                <a:gd name="T9" fmla="*/ 9 h 47"/>
                <a:gd name="T10" fmla="*/ 45 w 78"/>
                <a:gd name="T11" fmla="*/ 4 h 47"/>
                <a:gd name="T12" fmla="*/ 61 w 78"/>
                <a:gd name="T13" fmla="*/ 0 h 47"/>
                <a:gd name="T14" fmla="*/ 71 w 78"/>
                <a:gd name="T15" fmla="*/ 6 h 47"/>
                <a:gd name="T16" fmla="*/ 78 w 78"/>
                <a:gd name="T17" fmla="*/ 8 h 47"/>
                <a:gd name="T18" fmla="*/ 73 w 78"/>
                <a:gd name="T19" fmla="*/ 14 h 47"/>
                <a:gd name="T20" fmla="*/ 70 w 78"/>
                <a:gd name="T21" fmla="*/ 24 h 47"/>
                <a:gd name="T22" fmla="*/ 74 w 78"/>
                <a:gd name="T23" fmla="*/ 34 h 47"/>
                <a:gd name="T24" fmla="*/ 63 w 78"/>
                <a:gd name="T25" fmla="*/ 32 h 47"/>
                <a:gd name="T26" fmla="*/ 51 w 78"/>
                <a:gd name="T27" fmla="*/ 37 h 47"/>
                <a:gd name="T28" fmla="*/ 51 w 78"/>
                <a:gd name="T29" fmla="*/ 45 h 47"/>
                <a:gd name="T30" fmla="*/ 40 w 78"/>
                <a:gd name="T31" fmla="*/ 47 h 47"/>
                <a:gd name="T32" fmla="*/ 31 w 78"/>
                <a:gd name="T33" fmla="*/ 41 h 47"/>
                <a:gd name="T34" fmla="*/ 21 w 78"/>
                <a:gd name="T35" fmla="*/ 45 h 47"/>
                <a:gd name="T36" fmla="*/ 12 w 78"/>
                <a:gd name="T37" fmla="*/ 45 h 47"/>
                <a:gd name="T38" fmla="*/ 10 w 78"/>
                <a:gd name="T39" fmla="*/ 35 h 47"/>
                <a:gd name="T40" fmla="*/ 2 w 78"/>
                <a:gd name="T41" fmla="*/ 30 h 47"/>
                <a:gd name="T42" fmla="*/ 5 w 78"/>
                <a:gd name="T43" fmla="*/ 27 h 47"/>
                <a:gd name="T44" fmla="*/ 2 w 78"/>
                <a:gd name="T45" fmla="*/ 24 h 47"/>
                <a:gd name="T46" fmla="*/ 5 w 78"/>
                <a:gd name="T47" fmla="*/ 21 h 47"/>
                <a:gd name="T48" fmla="*/ 9 w 78"/>
                <a:gd name="T49" fmla="*/ 15 h 47"/>
                <a:gd name="T50" fmla="*/ 2 w 78"/>
                <a:gd name="T51" fmla="*/ 9 h 47"/>
                <a:gd name="T52" fmla="*/ 0 w 78"/>
                <a:gd name="T53" fmla="*/ 4 h 47"/>
                <a:gd name="T54" fmla="*/ 4 w 78"/>
                <a:gd name="T55" fmla="*/ 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78" h="47">
                  <a:moveTo>
                    <a:pt x="4" y="0"/>
                  </a:moveTo>
                  <a:lnTo>
                    <a:pt x="8" y="6"/>
                  </a:lnTo>
                  <a:lnTo>
                    <a:pt x="12" y="5"/>
                  </a:lnTo>
                  <a:lnTo>
                    <a:pt x="22" y="8"/>
                  </a:lnTo>
                  <a:lnTo>
                    <a:pt x="41" y="9"/>
                  </a:lnTo>
                  <a:lnTo>
                    <a:pt x="45" y="4"/>
                  </a:lnTo>
                  <a:lnTo>
                    <a:pt x="61" y="0"/>
                  </a:lnTo>
                  <a:lnTo>
                    <a:pt x="71" y="6"/>
                  </a:lnTo>
                  <a:lnTo>
                    <a:pt x="78" y="8"/>
                  </a:lnTo>
                  <a:lnTo>
                    <a:pt x="73" y="14"/>
                  </a:lnTo>
                  <a:lnTo>
                    <a:pt x="70" y="24"/>
                  </a:lnTo>
                  <a:lnTo>
                    <a:pt x="74" y="34"/>
                  </a:lnTo>
                  <a:lnTo>
                    <a:pt x="63" y="32"/>
                  </a:lnTo>
                  <a:lnTo>
                    <a:pt x="51" y="37"/>
                  </a:lnTo>
                  <a:lnTo>
                    <a:pt x="51" y="45"/>
                  </a:lnTo>
                  <a:lnTo>
                    <a:pt x="40" y="47"/>
                  </a:lnTo>
                  <a:lnTo>
                    <a:pt x="31" y="41"/>
                  </a:lnTo>
                  <a:lnTo>
                    <a:pt x="21" y="45"/>
                  </a:lnTo>
                  <a:lnTo>
                    <a:pt x="12" y="45"/>
                  </a:lnTo>
                  <a:lnTo>
                    <a:pt x="10" y="35"/>
                  </a:lnTo>
                  <a:lnTo>
                    <a:pt x="2" y="30"/>
                  </a:lnTo>
                  <a:lnTo>
                    <a:pt x="5" y="27"/>
                  </a:lnTo>
                  <a:lnTo>
                    <a:pt x="2" y="24"/>
                  </a:lnTo>
                  <a:lnTo>
                    <a:pt x="5" y="21"/>
                  </a:lnTo>
                  <a:lnTo>
                    <a:pt x="9" y="15"/>
                  </a:lnTo>
                  <a:lnTo>
                    <a:pt x="2" y="9"/>
                  </a:lnTo>
                  <a:lnTo>
                    <a:pt x="0" y="4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CFFCE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8" name="Freeform 134">
              <a:extLst>
                <a:ext uri="{FF2B5EF4-FFF2-40B4-BE49-F238E27FC236}">
                  <a16:creationId xmlns:a16="http://schemas.microsoft.com/office/drawing/2014/main" id="{A5A68ADF-7B09-CAD1-B82B-FF5487CBFAB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748213" y="1897063"/>
              <a:ext cx="133350" cy="171450"/>
            </a:xfrm>
            <a:custGeom>
              <a:avLst/>
              <a:gdLst>
                <a:gd name="T0" fmla="*/ 84 w 84"/>
                <a:gd name="T1" fmla="*/ 103 h 108"/>
                <a:gd name="T2" fmla="*/ 83 w 84"/>
                <a:gd name="T3" fmla="*/ 107 h 108"/>
                <a:gd name="T4" fmla="*/ 64 w 84"/>
                <a:gd name="T5" fmla="*/ 108 h 108"/>
                <a:gd name="T6" fmla="*/ 64 w 84"/>
                <a:gd name="T7" fmla="*/ 106 h 108"/>
                <a:gd name="T8" fmla="*/ 48 w 84"/>
                <a:gd name="T9" fmla="*/ 103 h 108"/>
                <a:gd name="T10" fmla="*/ 49 w 84"/>
                <a:gd name="T11" fmla="*/ 97 h 108"/>
                <a:gd name="T12" fmla="*/ 59 w 84"/>
                <a:gd name="T13" fmla="*/ 102 h 108"/>
                <a:gd name="T14" fmla="*/ 68 w 84"/>
                <a:gd name="T15" fmla="*/ 101 h 108"/>
                <a:gd name="T16" fmla="*/ 78 w 84"/>
                <a:gd name="T17" fmla="*/ 102 h 108"/>
                <a:gd name="T18" fmla="*/ 77 w 84"/>
                <a:gd name="T19" fmla="*/ 104 h 108"/>
                <a:gd name="T20" fmla="*/ 84 w 84"/>
                <a:gd name="T21" fmla="*/ 103 h 108"/>
                <a:gd name="T22" fmla="*/ 33 w 84"/>
                <a:gd name="T23" fmla="*/ 8 h 108"/>
                <a:gd name="T24" fmla="*/ 42 w 84"/>
                <a:gd name="T25" fmla="*/ 8 h 108"/>
                <a:gd name="T26" fmla="*/ 52 w 84"/>
                <a:gd name="T27" fmla="*/ 4 h 108"/>
                <a:gd name="T28" fmla="*/ 61 w 84"/>
                <a:gd name="T29" fmla="*/ 10 h 108"/>
                <a:gd name="T30" fmla="*/ 72 w 84"/>
                <a:gd name="T31" fmla="*/ 8 h 108"/>
                <a:gd name="T32" fmla="*/ 72 w 84"/>
                <a:gd name="T33" fmla="*/ 0 h 108"/>
                <a:gd name="T34" fmla="*/ 78 w 84"/>
                <a:gd name="T35" fmla="*/ 4 h 108"/>
                <a:gd name="T36" fmla="*/ 75 w 84"/>
                <a:gd name="T37" fmla="*/ 15 h 108"/>
                <a:gd name="T38" fmla="*/ 73 w 84"/>
                <a:gd name="T39" fmla="*/ 16 h 108"/>
                <a:gd name="T40" fmla="*/ 64 w 84"/>
                <a:gd name="T41" fmla="*/ 16 h 108"/>
                <a:gd name="T42" fmla="*/ 59 w 84"/>
                <a:gd name="T43" fmla="*/ 15 h 108"/>
                <a:gd name="T44" fmla="*/ 43 w 84"/>
                <a:gd name="T45" fmla="*/ 17 h 108"/>
                <a:gd name="T46" fmla="*/ 53 w 84"/>
                <a:gd name="T47" fmla="*/ 26 h 108"/>
                <a:gd name="T48" fmla="*/ 47 w 84"/>
                <a:gd name="T49" fmla="*/ 29 h 108"/>
                <a:gd name="T50" fmla="*/ 39 w 84"/>
                <a:gd name="T51" fmla="*/ 29 h 108"/>
                <a:gd name="T52" fmla="*/ 33 w 84"/>
                <a:gd name="T53" fmla="*/ 21 h 108"/>
                <a:gd name="T54" fmla="*/ 30 w 84"/>
                <a:gd name="T55" fmla="*/ 24 h 108"/>
                <a:gd name="T56" fmla="*/ 33 w 84"/>
                <a:gd name="T57" fmla="*/ 34 h 108"/>
                <a:gd name="T58" fmla="*/ 40 w 84"/>
                <a:gd name="T59" fmla="*/ 42 h 108"/>
                <a:gd name="T60" fmla="*/ 35 w 84"/>
                <a:gd name="T61" fmla="*/ 46 h 108"/>
                <a:gd name="T62" fmla="*/ 44 w 84"/>
                <a:gd name="T63" fmla="*/ 51 h 108"/>
                <a:gd name="T64" fmla="*/ 51 w 84"/>
                <a:gd name="T65" fmla="*/ 56 h 108"/>
                <a:gd name="T66" fmla="*/ 52 w 84"/>
                <a:gd name="T67" fmla="*/ 65 h 108"/>
                <a:gd name="T68" fmla="*/ 39 w 84"/>
                <a:gd name="T69" fmla="*/ 62 h 108"/>
                <a:gd name="T70" fmla="*/ 44 w 84"/>
                <a:gd name="T71" fmla="*/ 69 h 108"/>
                <a:gd name="T72" fmla="*/ 35 w 84"/>
                <a:gd name="T73" fmla="*/ 71 h 108"/>
                <a:gd name="T74" fmla="*/ 42 w 84"/>
                <a:gd name="T75" fmla="*/ 85 h 108"/>
                <a:gd name="T76" fmla="*/ 33 w 84"/>
                <a:gd name="T77" fmla="*/ 85 h 108"/>
                <a:gd name="T78" fmla="*/ 22 w 84"/>
                <a:gd name="T79" fmla="*/ 78 h 108"/>
                <a:gd name="T80" fmla="*/ 16 w 84"/>
                <a:gd name="T81" fmla="*/ 65 h 108"/>
                <a:gd name="T82" fmla="*/ 13 w 84"/>
                <a:gd name="T83" fmla="*/ 55 h 108"/>
                <a:gd name="T84" fmla="*/ 7 w 84"/>
                <a:gd name="T85" fmla="*/ 49 h 108"/>
                <a:gd name="T86" fmla="*/ 0 w 84"/>
                <a:gd name="T87" fmla="*/ 39 h 108"/>
                <a:gd name="T88" fmla="*/ 0 w 84"/>
                <a:gd name="T89" fmla="*/ 34 h 108"/>
                <a:gd name="T90" fmla="*/ 4 w 84"/>
                <a:gd name="T91" fmla="*/ 26 h 108"/>
                <a:gd name="T92" fmla="*/ 4 w 84"/>
                <a:gd name="T93" fmla="*/ 21 h 108"/>
                <a:gd name="T94" fmla="*/ 8 w 84"/>
                <a:gd name="T95" fmla="*/ 19 h 108"/>
                <a:gd name="T96" fmla="*/ 8 w 84"/>
                <a:gd name="T97" fmla="*/ 16 h 108"/>
                <a:gd name="T98" fmla="*/ 17 w 84"/>
                <a:gd name="T99" fmla="*/ 15 h 108"/>
                <a:gd name="T100" fmla="*/ 21 w 84"/>
                <a:gd name="T101" fmla="*/ 11 h 108"/>
                <a:gd name="T102" fmla="*/ 29 w 84"/>
                <a:gd name="T103" fmla="*/ 11 h 108"/>
                <a:gd name="T104" fmla="*/ 30 w 84"/>
                <a:gd name="T105" fmla="*/ 8 h 108"/>
                <a:gd name="T106" fmla="*/ 33 w 84"/>
                <a:gd name="T107" fmla="*/ 8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84" h="108">
                  <a:moveTo>
                    <a:pt x="84" y="103"/>
                  </a:moveTo>
                  <a:lnTo>
                    <a:pt x="83" y="107"/>
                  </a:lnTo>
                  <a:lnTo>
                    <a:pt x="64" y="108"/>
                  </a:lnTo>
                  <a:lnTo>
                    <a:pt x="64" y="106"/>
                  </a:lnTo>
                  <a:lnTo>
                    <a:pt x="48" y="103"/>
                  </a:lnTo>
                  <a:lnTo>
                    <a:pt x="49" y="97"/>
                  </a:lnTo>
                  <a:lnTo>
                    <a:pt x="59" y="102"/>
                  </a:lnTo>
                  <a:lnTo>
                    <a:pt x="68" y="101"/>
                  </a:lnTo>
                  <a:lnTo>
                    <a:pt x="78" y="102"/>
                  </a:lnTo>
                  <a:lnTo>
                    <a:pt x="77" y="104"/>
                  </a:lnTo>
                  <a:lnTo>
                    <a:pt x="84" y="103"/>
                  </a:lnTo>
                  <a:close/>
                  <a:moveTo>
                    <a:pt x="33" y="8"/>
                  </a:moveTo>
                  <a:lnTo>
                    <a:pt x="42" y="8"/>
                  </a:lnTo>
                  <a:lnTo>
                    <a:pt x="52" y="4"/>
                  </a:lnTo>
                  <a:lnTo>
                    <a:pt x="61" y="10"/>
                  </a:lnTo>
                  <a:lnTo>
                    <a:pt x="72" y="8"/>
                  </a:lnTo>
                  <a:lnTo>
                    <a:pt x="72" y="0"/>
                  </a:lnTo>
                  <a:lnTo>
                    <a:pt x="78" y="4"/>
                  </a:lnTo>
                  <a:lnTo>
                    <a:pt x="75" y="15"/>
                  </a:lnTo>
                  <a:lnTo>
                    <a:pt x="73" y="16"/>
                  </a:lnTo>
                  <a:lnTo>
                    <a:pt x="64" y="16"/>
                  </a:lnTo>
                  <a:lnTo>
                    <a:pt x="59" y="15"/>
                  </a:lnTo>
                  <a:lnTo>
                    <a:pt x="43" y="17"/>
                  </a:lnTo>
                  <a:lnTo>
                    <a:pt x="53" y="26"/>
                  </a:lnTo>
                  <a:lnTo>
                    <a:pt x="47" y="29"/>
                  </a:lnTo>
                  <a:lnTo>
                    <a:pt x="39" y="29"/>
                  </a:lnTo>
                  <a:lnTo>
                    <a:pt x="33" y="21"/>
                  </a:lnTo>
                  <a:lnTo>
                    <a:pt x="30" y="24"/>
                  </a:lnTo>
                  <a:lnTo>
                    <a:pt x="33" y="34"/>
                  </a:lnTo>
                  <a:lnTo>
                    <a:pt x="40" y="42"/>
                  </a:lnTo>
                  <a:lnTo>
                    <a:pt x="35" y="46"/>
                  </a:lnTo>
                  <a:lnTo>
                    <a:pt x="44" y="51"/>
                  </a:lnTo>
                  <a:lnTo>
                    <a:pt x="51" y="56"/>
                  </a:lnTo>
                  <a:lnTo>
                    <a:pt x="52" y="65"/>
                  </a:lnTo>
                  <a:lnTo>
                    <a:pt x="39" y="62"/>
                  </a:lnTo>
                  <a:lnTo>
                    <a:pt x="44" y="69"/>
                  </a:lnTo>
                  <a:lnTo>
                    <a:pt x="35" y="71"/>
                  </a:lnTo>
                  <a:lnTo>
                    <a:pt x="42" y="85"/>
                  </a:lnTo>
                  <a:lnTo>
                    <a:pt x="33" y="85"/>
                  </a:lnTo>
                  <a:lnTo>
                    <a:pt x="22" y="78"/>
                  </a:lnTo>
                  <a:lnTo>
                    <a:pt x="16" y="65"/>
                  </a:lnTo>
                  <a:lnTo>
                    <a:pt x="13" y="55"/>
                  </a:lnTo>
                  <a:lnTo>
                    <a:pt x="7" y="49"/>
                  </a:lnTo>
                  <a:lnTo>
                    <a:pt x="0" y="39"/>
                  </a:lnTo>
                  <a:lnTo>
                    <a:pt x="0" y="34"/>
                  </a:lnTo>
                  <a:lnTo>
                    <a:pt x="4" y="26"/>
                  </a:lnTo>
                  <a:lnTo>
                    <a:pt x="4" y="21"/>
                  </a:lnTo>
                  <a:lnTo>
                    <a:pt x="8" y="19"/>
                  </a:lnTo>
                  <a:lnTo>
                    <a:pt x="8" y="16"/>
                  </a:lnTo>
                  <a:lnTo>
                    <a:pt x="17" y="15"/>
                  </a:lnTo>
                  <a:lnTo>
                    <a:pt x="21" y="11"/>
                  </a:lnTo>
                  <a:lnTo>
                    <a:pt x="29" y="11"/>
                  </a:lnTo>
                  <a:lnTo>
                    <a:pt x="30" y="8"/>
                  </a:lnTo>
                  <a:lnTo>
                    <a:pt x="33" y="8"/>
                  </a:lnTo>
                  <a:close/>
                </a:path>
              </a:pathLst>
            </a:custGeom>
            <a:solidFill>
              <a:srgbClr val="FCCE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9" name="Freeform 135">
              <a:extLst>
                <a:ext uri="{FF2B5EF4-FFF2-40B4-BE49-F238E27FC236}">
                  <a16:creationId xmlns:a16="http://schemas.microsoft.com/office/drawing/2014/main" id="{76932E9D-4B9B-3A66-5D51-F37A2FD61B4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862513" y="1889125"/>
              <a:ext cx="395288" cy="157163"/>
            </a:xfrm>
            <a:custGeom>
              <a:avLst/>
              <a:gdLst>
                <a:gd name="T0" fmla="*/ 244 w 249"/>
                <a:gd name="T1" fmla="*/ 81 h 99"/>
                <a:gd name="T2" fmla="*/ 223 w 249"/>
                <a:gd name="T3" fmla="*/ 74 h 99"/>
                <a:gd name="T4" fmla="*/ 203 w 249"/>
                <a:gd name="T5" fmla="*/ 80 h 99"/>
                <a:gd name="T6" fmla="*/ 181 w 249"/>
                <a:gd name="T7" fmla="*/ 85 h 99"/>
                <a:gd name="T8" fmla="*/ 165 w 249"/>
                <a:gd name="T9" fmla="*/ 83 h 99"/>
                <a:gd name="T10" fmla="*/ 146 w 249"/>
                <a:gd name="T11" fmla="*/ 85 h 99"/>
                <a:gd name="T12" fmla="*/ 144 w 249"/>
                <a:gd name="T13" fmla="*/ 95 h 99"/>
                <a:gd name="T14" fmla="*/ 135 w 249"/>
                <a:gd name="T15" fmla="*/ 91 h 99"/>
                <a:gd name="T16" fmla="*/ 131 w 249"/>
                <a:gd name="T17" fmla="*/ 87 h 99"/>
                <a:gd name="T18" fmla="*/ 113 w 249"/>
                <a:gd name="T19" fmla="*/ 93 h 99"/>
                <a:gd name="T20" fmla="*/ 81 w 249"/>
                <a:gd name="T21" fmla="*/ 86 h 99"/>
                <a:gd name="T22" fmla="*/ 64 w 249"/>
                <a:gd name="T23" fmla="*/ 93 h 99"/>
                <a:gd name="T24" fmla="*/ 42 w 249"/>
                <a:gd name="T25" fmla="*/ 85 h 99"/>
                <a:gd name="T26" fmla="*/ 19 w 249"/>
                <a:gd name="T27" fmla="*/ 70 h 99"/>
                <a:gd name="T28" fmla="*/ 14 w 249"/>
                <a:gd name="T29" fmla="*/ 50 h 99"/>
                <a:gd name="T30" fmla="*/ 18 w 249"/>
                <a:gd name="T31" fmla="*/ 26 h 99"/>
                <a:gd name="T32" fmla="*/ 41 w 249"/>
                <a:gd name="T33" fmla="*/ 15 h 99"/>
                <a:gd name="T34" fmla="*/ 79 w 249"/>
                <a:gd name="T35" fmla="*/ 7 h 99"/>
                <a:gd name="T36" fmla="*/ 115 w 249"/>
                <a:gd name="T37" fmla="*/ 2 h 99"/>
                <a:gd name="T38" fmla="*/ 157 w 249"/>
                <a:gd name="T39" fmla="*/ 20 h 99"/>
                <a:gd name="T40" fmla="*/ 183 w 249"/>
                <a:gd name="T41" fmla="*/ 18 h 99"/>
                <a:gd name="T42" fmla="*/ 210 w 249"/>
                <a:gd name="T43" fmla="*/ 9 h 99"/>
                <a:gd name="T44" fmla="*/ 227 w 249"/>
                <a:gd name="T45" fmla="*/ 22 h 99"/>
                <a:gd name="T46" fmla="*/ 237 w 249"/>
                <a:gd name="T47" fmla="*/ 34 h 99"/>
                <a:gd name="T48" fmla="*/ 236 w 249"/>
                <a:gd name="T49" fmla="*/ 43 h 99"/>
                <a:gd name="T50" fmla="*/ 241 w 249"/>
                <a:gd name="T51" fmla="*/ 65 h 99"/>
                <a:gd name="T52" fmla="*/ 249 w 249"/>
                <a:gd name="T53" fmla="*/ 78 h 99"/>
                <a:gd name="T54" fmla="*/ 12 w 249"/>
                <a:gd name="T55" fmla="*/ 0 h 99"/>
                <a:gd name="T56" fmla="*/ 25 w 249"/>
                <a:gd name="T57" fmla="*/ 8 h 99"/>
                <a:gd name="T58" fmla="*/ 35 w 249"/>
                <a:gd name="T59" fmla="*/ 17 h 99"/>
                <a:gd name="T60" fmla="*/ 15 w 249"/>
                <a:gd name="T61" fmla="*/ 22 h 99"/>
                <a:gd name="T62" fmla="*/ 1 w 249"/>
                <a:gd name="T63" fmla="*/ 24 h 99"/>
                <a:gd name="T64" fmla="*/ 3 w 249"/>
                <a:gd name="T65" fmla="*/ 20 h 99"/>
                <a:gd name="T66" fmla="*/ 0 w 249"/>
                <a:gd name="T67" fmla="*/ 5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49" h="99">
                  <a:moveTo>
                    <a:pt x="249" y="78"/>
                  </a:moveTo>
                  <a:lnTo>
                    <a:pt x="244" y="81"/>
                  </a:lnTo>
                  <a:lnTo>
                    <a:pt x="239" y="77"/>
                  </a:lnTo>
                  <a:lnTo>
                    <a:pt x="223" y="74"/>
                  </a:lnTo>
                  <a:lnTo>
                    <a:pt x="218" y="77"/>
                  </a:lnTo>
                  <a:lnTo>
                    <a:pt x="203" y="80"/>
                  </a:lnTo>
                  <a:lnTo>
                    <a:pt x="197" y="80"/>
                  </a:lnTo>
                  <a:lnTo>
                    <a:pt x="181" y="85"/>
                  </a:lnTo>
                  <a:lnTo>
                    <a:pt x="172" y="85"/>
                  </a:lnTo>
                  <a:lnTo>
                    <a:pt x="165" y="83"/>
                  </a:lnTo>
                  <a:lnTo>
                    <a:pt x="150" y="86"/>
                  </a:lnTo>
                  <a:lnTo>
                    <a:pt x="146" y="85"/>
                  </a:lnTo>
                  <a:lnTo>
                    <a:pt x="148" y="93"/>
                  </a:lnTo>
                  <a:lnTo>
                    <a:pt x="144" y="95"/>
                  </a:lnTo>
                  <a:lnTo>
                    <a:pt x="141" y="99"/>
                  </a:lnTo>
                  <a:lnTo>
                    <a:pt x="135" y="91"/>
                  </a:lnTo>
                  <a:lnTo>
                    <a:pt x="139" y="86"/>
                  </a:lnTo>
                  <a:lnTo>
                    <a:pt x="131" y="87"/>
                  </a:lnTo>
                  <a:lnTo>
                    <a:pt x="119" y="85"/>
                  </a:lnTo>
                  <a:lnTo>
                    <a:pt x="113" y="93"/>
                  </a:lnTo>
                  <a:lnTo>
                    <a:pt x="92" y="95"/>
                  </a:lnTo>
                  <a:lnTo>
                    <a:pt x="81" y="86"/>
                  </a:lnTo>
                  <a:lnTo>
                    <a:pt x="67" y="85"/>
                  </a:lnTo>
                  <a:lnTo>
                    <a:pt x="64" y="93"/>
                  </a:lnTo>
                  <a:lnTo>
                    <a:pt x="55" y="94"/>
                  </a:lnTo>
                  <a:lnTo>
                    <a:pt x="42" y="85"/>
                  </a:lnTo>
                  <a:lnTo>
                    <a:pt x="28" y="86"/>
                  </a:lnTo>
                  <a:lnTo>
                    <a:pt x="19" y="70"/>
                  </a:lnTo>
                  <a:lnTo>
                    <a:pt x="9" y="61"/>
                  </a:lnTo>
                  <a:lnTo>
                    <a:pt x="14" y="50"/>
                  </a:lnTo>
                  <a:lnTo>
                    <a:pt x="5" y="42"/>
                  </a:lnTo>
                  <a:lnTo>
                    <a:pt x="18" y="26"/>
                  </a:lnTo>
                  <a:lnTo>
                    <a:pt x="36" y="26"/>
                  </a:lnTo>
                  <a:lnTo>
                    <a:pt x="41" y="15"/>
                  </a:lnTo>
                  <a:lnTo>
                    <a:pt x="64" y="17"/>
                  </a:lnTo>
                  <a:lnTo>
                    <a:pt x="79" y="7"/>
                  </a:lnTo>
                  <a:lnTo>
                    <a:pt x="93" y="2"/>
                  </a:lnTo>
                  <a:lnTo>
                    <a:pt x="115" y="2"/>
                  </a:lnTo>
                  <a:lnTo>
                    <a:pt x="139" y="13"/>
                  </a:lnTo>
                  <a:lnTo>
                    <a:pt x="157" y="20"/>
                  </a:lnTo>
                  <a:lnTo>
                    <a:pt x="172" y="17"/>
                  </a:lnTo>
                  <a:lnTo>
                    <a:pt x="183" y="18"/>
                  </a:lnTo>
                  <a:lnTo>
                    <a:pt x="197" y="9"/>
                  </a:lnTo>
                  <a:lnTo>
                    <a:pt x="210" y="9"/>
                  </a:lnTo>
                  <a:lnTo>
                    <a:pt x="223" y="17"/>
                  </a:lnTo>
                  <a:lnTo>
                    <a:pt x="227" y="22"/>
                  </a:lnTo>
                  <a:lnTo>
                    <a:pt x="227" y="29"/>
                  </a:lnTo>
                  <a:lnTo>
                    <a:pt x="237" y="34"/>
                  </a:lnTo>
                  <a:lnTo>
                    <a:pt x="242" y="38"/>
                  </a:lnTo>
                  <a:lnTo>
                    <a:pt x="236" y="43"/>
                  </a:lnTo>
                  <a:lnTo>
                    <a:pt x="241" y="60"/>
                  </a:lnTo>
                  <a:lnTo>
                    <a:pt x="241" y="65"/>
                  </a:lnTo>
                  <a:lnTo>
                    <a:pt x="249" y="78"/>
                  </a:lnTo>
                  <a:lnTo>
                    <a:pt x="249" y="78"/>
                  </a:lnTo>
                  <a:close/>
                  <a:moveTo>
                    <a:pt x="0" y="5"/>
                  </a:moveTo>
                  <a:lnTo>
                    <a:pt x="12" y="0"/>
                  </a:lnTo>
                  <a:lnTo>
                    <a:pt x="23" y="2"/>
                  </a:lnTo>
                  <a:lnTo>
                    <a:pt x="25" y="8"/>
                  </a:lnTo>
                  <a:lnTo>
                    <a:pt x="37" y="13"/>
                  </a:lnTo>
                  <a:lnTo>
                    <a:pt x="35" y="17"/>
                  </a:lnTo>
                  <a:lnTo>
                    <a:pt x="20" y="18"/>
                  </a:lnTo>
                  <a:lnTo>
                    <a:pt x="15" y="22"/>
                  </a:lnTo>
                  <a:lnTo>
                    <a:pt x="6" y="31"/>
                  </a:lnTo>
                  <a:lnTo>
                    <a:pt x="1" y="24"/>
                  </a:lnTo>
                  <a:lnTo>
                    <a:pt x="1" y="21"/>
                  </a:lnTo>
                  <a:lnTo>
                    <a:pt x="3" y="20"/>
                  </a:lnTo>
                  <a:lnTo>
                    <a:pt x="6" y="9"/>
                  </a:lnTo>
                  <a:lnTo>
                    <a:pt x="0" y="5"/>
                  </a:lnTo>
                  <a:close/>
                </a:path>
              </a:pathLst>
            </a:custGeom>
            <a:solidFill>
              <a:srgbClr val="FCE2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0" name="Freeform 136">
              <a:extLst>
                <a:ext uri="{FF2B5EF4-FFF2-40B4-BE49-F238E27FC236}">
                  <a16:creationId xmlns:a16="http://schemas.microsoft.com/office/drawing/2014/main" id="{D4CE0EC9-C1D1-1462-367E-E7B1D16BA74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1874838"/>
              <a:ext cx="38100" cy="76200"/>
            </a:xfrm>
            <a:custGeom>
              <a:avLst/>
              <a:gdLst>
                <a:gd name="T0" fmla="*/ 24 w 24"/>
                <a:gd name="T1" fmla="*/ 30 h 48"/>
                <a:gd name="T2" fmla="*/ 24 w 24"/>
                <a:gd name="T3" fmla="*/ 33 h 48"/>
                <a:gd name="T4" fmla="*/ 20 w 24"/>
                <a:gd name="T5" fmla="*/ 35 h 48"/>
                <a:gd name="T6" fmla="*/ 20 w 24"/>
                <a:gd name="T7" fmla="*/ 40 h 48"/>
                <a:gd name="T8" fmla="*/ 16 w 24"/>
                <a:gd name="T9" fmla="*/ 48 h 48"/>
                <a:gd name="T10" fmla="*/ 13 w 24"/>
                <a:gd name="T11" fmla="*/ 47 h 48"/>
                <a:gd name="T12" fmla="*/ 12 w 24"/>
                <a:gd name="T13" fmla="*/ 44 h 48"/>
                <a:gd name="T14" fmla="*/ 4 w 24"/>
                <a:gd name="T15" fmla="*/ 38 h 48"/>
                <a:gd name="T16" fmla="*/ 3 w 24"/>
                <a:gd name="T17" fmla="*/ 31 h 48"/>
                <a:gd name="T18" fmla="*/ 3 w 24"/>
                <a:gd name="T19" fmla="*/ 21 h 48"/>
                <a:gd name="T20" fmla="*/ 4 w 24"/>
                <a:gd name="T21" fmla="*/ 16 h 48"/>
                <a:gd name="T22" fmla="*/ 2 w 24"/>
                <a:gd name="T23" fmla="*/ 13 h 48"/>
                <a:gd name="T24" fmla="*/ 0 w 24"/>
                <a:gd name="T25" fmla="*/ 8 h 48"/>
                <a:gd name="T26" fmla="*/ 6 w 24"/>
                <a:gd name="T27" fmla="*/ 0 h 48"/>
                <a:gd name="T28" fmla="*/ 7 w 24"/>
                <a:gd name="T29" fmla="*/ 3 h 48"/>
                <a:gd name="T30" fmla="*/ 10 w 24"/>
                <a:gd name="T31" fmla="*/ 1 h 48"/>
                <a:gd name="T32" fmla="*/ 13 w 24"/>
                <a:gd name="T33" fmla="*/ 7 h 48"/>
                <a:gd name="T34" fmla="*/ 16 w 24"/>
                <a:gd name="T35" fmla="*/ 8 h 48"/>
                <a:gd name="T36" fmla="*/ 17 w 24"/>
                <a:gd name="T37" fmla="*/ 13 h 48"/>
                <a:gd name="T38" fmla="*/ 17 w 24"/>
                <a:gd name="T39" fmla="*/ 20 h 48"/>
                <a:gd name="T40" fmla="*/ 19 w 24"/>
                <a:gd name="T41" fmla="*/ 26 h 48"/>
                <a:gd name="T42" fmla="*/ 24 w 24"/>
                <a:gd name="T43" fmla="*/ 3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24" h="48">
                  <a:moveTo>
                    <a:pt x="24" y="30"/>
                  </a:moveTo>
                  <a:lnTo>
                    <a:pt x="24" y="33"/>
                  </a:lnTo>
                  <a:lnTo>
                    <a:pt x="20" y="35"/>
                  </a:lnTo>
                  <a:lnTo>
                    <a:pt x="20" y="40"/>
                  </a:lnTo>
                  <a:lnTo>
                    <a:pt x="16" y="48"/>
                  </a:lnTo>
                  <a:lnTo>
                    <a:pt x="13" y="47"/>
                  </a:lnTo>
                  <a:lnTo>
                    <a:pt x="12" y="44"/>
                  </a:lnTo>
                  <a:lnTo>
                    <a:pt x="4" y="38"/>
                  </a:lnTo>
                  <a:lnTo>
                    <a:pt x="3" y="31"/>
                  </a:lnTo>
                  <a:lnTo>
                    <a:pt x="3" y="21"/>
                  </a:lnTo>
                  <a:lnTo>
                    <a:pt x="4" y="16"/>
                  </a:lnTo>
                  <a:lnTo>
                    <a:pt x="2" y="13"/>
                  </a:lnTo>
                  <a:lnTo>
                    <a:pt x="0" y="8"/>
                  </a:lnTo>
                  <a:lnTo>
                    <a:pt x="6" y="0"/>
                  </a:lnTo>
                  <a:lnTo>
                    <a:pt x="7" y="3"/>
                  </a:lnTo>
                  <a:lnTo>
                    <a:pt x="10" y="1"/>
                  </a:lnTo>
                  <a:lnTo>
                    <a:pt x="13" y="7"/>
                  </a:lnTo>
                  <a:lnTo>
                    <a:pt x="16" y="8"/>
                  </a:lnTo>
                  <a:lnTo>
                    <a:pt x="17" y="13"/>
                  </a:lnTo>
                  <a:lnTo>
                    <a:pt x="17" y="20"/>
                  </a:lnTo>
                  <a:lnTo>
                    <a:pt x="19" y="26"/>
                  </a:lnTo>
                  <a:lnTo>
                    <a:pt x="24" y="30"/>
                  </a:lnTo>
                  <a:close/>
                </a:path>
              </a:pathLst>
            </a:custGeom>
            <a:solidFill>
              <a:srgbClr val="E6BD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1" name="Freeform 137">
              <a:extLst>
                <a:ext uri="{FF2B5EF4-FFF2-40B4-BE49-F238E27FC236}">
                  <a16:creationId xmlns:a16="http://schemas.microsoft.com/office/drawing/2014/main" id="{E1434022-93B7-1516-4F8D-3EF2C54286B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1782763"/>
              <a:ext cx="115888" cy="98425"/>
            </a:xfrm>
            <a:custGeom>
              <a:avLst/>
              <a:gdLst>
                <a:gd name="T0" fmla="*/ 35 w 73"/>
                <a:gd name="T1" fmla="*/ 0 h 62"/>
                <a:gd name="T2" fmla="*/ 39 w 73"/>
                <a:gd name="T3" fmla="*/ 1 h 62"/>
                <a:gd name="T4" fmla="*/ 49 w 73"/>
                <a:gd name="T5" fmla="*/ 7 h 62"/>
                <a:gd name="T6" fmla="*/ 61 w 73"/>
                <a:gd name="T7" fmla="*/ 11 h 62"/>
                <a:gd name="T8" fmla="*/ 64 w 73"/>
                <a:gd name="T9" fmla="*/ 9 h 62"/>
                <a:gd name="T10" fmla="*/ 68 w 73"/>
                <a:gd name="T11" fmla="*/ 15 h 62"/>
                <a:gd name="T12" fmla="*/ 73 w 73"/>
                <a:gd name="T13" fmla="*/ 19 h 62"/>
                <a:gd name="T14" fmla="*/ 68 w 73"/>
                <a:gd name="T15" fmla="*/ 26 h 62"/>
                <a:gd name="T16" fmla="*/ 61 w 73"/>
                <a:gd name="T17" fmla="*/ 22 h 62"/>
                <a:gd name="T18" fmla="*/ 53 w 73"/>
                <a:gd name="T19" fmla="*/ 22 h 62"/>
                <a:gd name="T20" fmla="*/ 43 w 73"/>
                <a:gd name="T21" fmla="*/ 19 h 62"/>
                <a:gd name="T22" fmla="*/ 36 w 73"/>
                <a:gd name="T23" fmla="*/ 20 h 62"/>
                <a:gd name="T24" fmla="*/ 34 w 73"/>
                <a:gd name="T25" fmla="*/ 23 h 62"/>
                <a:gd name="T26" fmla="*/ 30 w 73"/>
                <a:gd name="T27" fmla="*/ 19 h 62"/>
                <a:gd name="T28" fmla="*/ 29 w 73"/>
                <a:gd name="T29" fmla="*/ 26 h 62"/>
                <a:gd name="T30" fmla="*/ 34 w 73"/>
                <a:gd name="T31" fmla="*/ 32 h 62"/>
                <a:gd name="T32" fmla="*/ 36 w 73"/>
                <a:gd name="T33" fmla="*/ 37 h 62"/>
                <a:gd name="T34" fmla="*/ 43 w 73"/>
                <a:gd name="T35" fmla="*/ 44 h 62"/>
                <a:gd name="T36" fmla="*/ 49 w 73"/>
                <a:gd name="T37" fmla="*/ 48 h 62"/>
                <a:gd name="T38" fmla="*/ 55 w 73"/>
                <a:gd name="T39" fmla="*/ 54 h 62"/>
                <a:gd name="T40" fmla="*/ 65 w 73"/>
                <a:gd name="T41" fmla="*/ 58 h 62"/>
                <a:gd name="T42" fmla="*/ 64 w 73"/>
                <a:gd name="T43" fmla="*/ 62 h 62"/>
                <a:gd name="T44" fmla="*/ 52 w 73"/>
                <a:gd name="T45" fmla="*/ 57 h 62"/>
                <a:gd name="T46" fmla="*/ 44 w 73"/>
                <a:gd name="T47" fmla="*/ 50 h 62"/>
                <a:gd name="T48" fmla="*/ 33 w 73"/>
                <a:gd name="T49" fmla="*/ 46 h 62"/>
                <a:gd name="T50" fmla="*/ 21 w 73"/>
                <a:gd name="T51" fmla="*/ 35 h 62"/>
                <a:gd name="T52" fmla="*/ 23 w 73"/>
                <a:gd name="T53" fmla="*/ 33 h 62"/>
                <a:gd name="T54" fmla="*/ 17 w 73"/>
                <a:gd name="T55" fmla="*/ 27 h 62"/>
                <a:gd name="T56" fmla="*/ 17 w 73"/>
                <a:gd name="T57" fmla="*/ 22 h 62"/>
                <a:gd name="T58" fmla="*/ 8 w 73"/>
                <a:gd name="T59" fmla="*/ 19 h 62"/>
                <a:gd name="T60" fmla="*/ 5 w 73"/>
                <a:gd name="T61" fmla="*/ 27 h 62"/>
                <a:gd name="T62" fmla="*/ 0 w 73"/>
                <a:gd name="T63" fmla="*/ 22 h 62"/>
                <a:gd name="T64" fmla="*/ 0 w 73"/>
                <a:gd name="T65" fmla="*/ 15 h 62"/>
                <a:gd name="T66" fmla="*/ 1 w 73"/>
                <a:gd name="T67" fmla="*/ 15 h 62"/>
                <a:gd name="T68" fmla="*/ 10 w 73"/>
                <a:gd name="T69" fmla="*/ 15 h 62"/>
                <a:gd name="T70" fmla="*/ 12 w 73"/>
                <a:gd name="T71" fmla="*/ 13 h 62"/>
                <a:gd name="T72" fmla="*/ 17 w 73"/>
                <a:gd name="T73" fmla="*/ 15 h 62"/>
                <a:gd name="T74" fmla="*/ 22 w 73"/>
                <a:gd name="T75" fmla="*/ 16 h 62"/>
                <a:gd name="T76" fmla="*/ 22 w 73"/>
                <a:gd name="T77" fmla="*/ 11 h 62"/>
                <a:gd name="T78" fmla="*/ 26 w 73"/>
                <a:gd name="T79" fmla="*/ 10 h 62"/>
                <a:gd name="T80" fmla="*/ 26 w 73"/>
                <a:gd name="T81" fmla="*/ 3 h 62"/>
                <a:gd name="T82" fmla="*/ 35 w 73"/>
                <a:gd name="T83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73" h="62">
                  <a:moveTo>
                    <a:pt x="35" y="0"/>
                  </a:moveTo>
                  <a:lnTo>
                    <a:pt x="39" y="1"/>
                  </a:lnTo>
                  <a:lnTo>
                    <a:pt x="49" y="7"/>
                  </a:lnTo>
                  <a:lnTo>
                    <a:pt x="61" y="11"/>
                  </a:lnTo>
                  <a:lnTo>
                    <a:pt x="64" y="9"/>
                  </a:lnTo>
                  <a:lnTo>
                    <a:pt x="68" y="15"/>
                  </a:lnTo>
                  <a:lnTo>
                    <a:pt x="73" y="19"/>
                  </a:lnTo>
                  <a:lnTo>
                    <a:pt x="68" y="26"/>
                  </a:lnTo>
                  <a:lnTo>
                    <a:pt x="61" y="22"/>
                  </a:lnTo>
                  <a:lnTo>
                    <a:pt x="53" y="22"/>
                  </a:lnTo>
                  <a:lnTo>
                    <a:pt x="43" y="19"/>
                  </a:lnTo>
                  <a:lnTo>
                    <a:pt x="36" y="20"/>
                  </a:lnTo>
                  <a:lnTo>
                    <a:pt x="34" y="23"/>
                  </a:lnTo>
                  <a:lnTo>
                    <a:pt x="30" y="19"/>
                  </a:lnTo>
                  <a:lnTo>
                    <a:pt x="29" y="26"/>
                  </a:lnTo>
                  <a:lnTo>
                    <a:pt x="34" y="32"/>
                  </a:lnTo>
                  <a:lnTo>
                    <a:pt x="36" y="37"/>
                  </a:lnTo>
                  <a:lnTo>
                    <a:pt x="43" y="44"/>
                  </a:lnTo>
                  <a:lnTo>
                    <a:pt x="49" y="48"/>
                  </a:lnTo>
                  <a:lnTo>
                    <a:pt x="55" y="54"/>
                  </a:lnTo>
                  <a:lnTo>
                    <a:pt x="65" y="58"/>
                  </a:lnTo>
                  <a:lnTo>
                    <a:pt x="64" y="62"/>
                  </a:lnTo>
                  <a:lnTo>
                    <a:pt x="52" y="57"/>
                  </a:lnTo>
                  <a:lnTo>
                    <a:pt x="44" y="50"/>
                  </a:lnTo>
                  <a:lnTo>
                    <a:pt x="33" y="46"/>
                  </a:lnTo>
                  <a:lnTo>
                    <a:pt x="21" y="35"/>
                  </a:lnTo>
                  <a:lnTo>
                    <a:pt x="23" y="33"/>
                  </a:lnTo>
                  <a:lnTo>
                    <a:pt x="17" y="27"/>
                  </a:lnTo>
                  <a:lnTo>
                    <a:pt x="17" y="22"/>
                  </a:lnTo>
                  <a:lnTo>
                    <a:pt x="8" y="19"/>
                  </a:lnTo>
                  <a:lnTo>
                    <a:pt x="5" y="27"/>
                  </a:lnTo>
                  <a:lnTo>
                    <a:pt x="0" y="22"/>
                  </a:lnTo>
                  <a:lnTo>
                    <a:pt x="0" y="15"/>
                  </a:lnTo>
                  <a:lnTo>
                    <a:pt x="1" y="15"/>
                  </a:lnTo>
                  <a:lnTo>
                    <a:pt x="10" y="15"/>
                  </a:lnTo>
                  <a:lnTo>
                    <a:pt x="12" y="13"/>
                  </a:lnTo>
                  <a:lnTo>
                    <a:pt x="17" y="15"/>
                  </a:lnTo>
                  <a:lnTo>
                    <a:pt x="22" y="16"/>
                  </a:lnTo>
                  <a:lnTo>
                    <a:pt x="22" y="11"/>
                  </a:lnTo>
                  <a:lnTo>
                    <a:pt x="26" y="10"/>
                  </a:lnTo>
                  <a:lnTo>
                    <a:pt x="26" y="3"/>
                  </a:lnTo>
                  <a:lnTo>
                    <a:pt x="35" y="0"/>
                  </a:lnTo>
                  <a:close/>
                </a:path>
              </a:pathLst>
            </a:custGeom>
            <a:solidFill>
              <a:srgbClr val="D6FCC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2" name="Freeform 138">
              <a:extLst>
                <a:ext uri="{FF2B5EF4-FFF2-40B4-BE49-F238E27FC236}">
                  <a16:creationId xmlns:a16="http://schemas.microsoft.com/office/drawing/2014/main" id="{1C840405-86F9-CBE2-D052-B6CBD3AC9F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2938" y="1749425"/>
              <a:ext cx="87313" cy="50800"/>
            </a:xfrm>
            <a:custGeom>
              <a:avLst/>
              <a:gdLst>
                <a:gd name="T0" fmla="*/ 43 w 55"/>
                <a:gd name="T1" fmla="*/ 5 h 32"/>
                <a:gd name="T2" fmla="*/ 44 w 55"/>
                <a:gd name="T3" fmla="*/ 8 h 32"/>
                <a:gd name="T4" fmla="*/ 43 w 55"/>
                <a:gd name="T5" fmla="*/ 11 h 32"/>
                <a:gd name="T6" fmla="*/ 48 w 55"/>
                <a:gd name="T7" fmla="*/ 14 h 32"/>
                <a:gd name="T8" fmla="*/ 55 w 55"/>
                <a:gd name="T9" fmla="*/ 15 h 32"/>
                <a:gd name="T10" fmla="*/ 55 w 55"/>
                <a:gd name="T11" fmla="*/ 21 h 32"/>
                <a:gd name="T12" fmla="*/ 48 w 55"/>
                <a:gd name="T13" fmla="*/ 23 h 32"/>
                <a:gd name="T14" fmla="*/ 39 w 55"/>
                <a:gd name="T15" fmla="*/ 21 h 32"/>
                <a:gd name="T16" fmla="*/ 37 w 55"/>
                <a:gd name="T17" fmla="*/ 27 h 32"/>
                <a:gd name="T18" fmla="*/ 31 w 55"/>
                <a:gd name="T19" fmla="*/ 28 h 32"/>
                <a:gd name="T20" fmla="*/ 30 w 55"/>
                <a:gd name="T21" fmla="*/ 26 h 32"/>
                <a:gd name="T22" fmla="*/ 22 w 55"/>
                <a:gd name="T23" fmla="*/ 31 h 32"/>
                <a:gd name="T24" fmla="*/ 16 w 55"/>
                <a:gd name="T25" fmla="*/ 32 h 32"/>
                <a:gd name="T26" fmla="*/ 11 w 55"/>
                <a:gd name="T27" fmla="*/ 28 h 32"/>
                <a:gd name="T28" fmla="*/ 5 w 55"/>
                <a:gd name="T29" fmla="*/ 22 h 32"/>
                <a:gd name="T30" fmla="*/ 0 w 55"/>
                <a:gd name="T31" fmla="*/ 23 h 32"/>
                <a:gd name="T32" fmla="*/ 0 w 55"/>
                <a:gd name="T33" fmla="*/ 17 h 32"/>
                <a:gd name="T34" fmla="*/ 9 w 55"/>
                <a:gd name="T35" fmla="*/ 9 h 32"/>
                <a:gd name="T36" fmla="*/ 8 w 55"/>
                <a:gd name="T37" fmla="*/ 5 h 32"/>
                <a:gd name="T38" fmla="*/ 15 w 55"/>
                <a:gd name="T39" fmla="*/ 6 h 32"/>
                <a:gd name="T40" fmla="*/ 18 w 55"/>
                <a:gd name="T41" fmla="*/ 4 h 32"/>
                <a:gd name="T42" fmla="*/ 29 w 55"/>
                <a:gd name="T43" fmla="*/ 4 h 32"/>
                <a:gd name="T44" fmla="*/ 31 w 55"/>
                <a:gd name="T45" fmla="*/ 0 h 32"/>
                <a:gd name="T46" fmla="*/ 43 w 55"/>
                <a:gd name="T47" fmla="*/ 5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5" h="32">
                  <a:moveTo>
                    <a:pt x="43" y="5"/>
                  </a:moveTo>
                  <a:lnTo>
                    <a:pt x="44" y="8"/>
                  </a:lnTo>
                  <a:lnTo>
                    <a:pt x="43" y="11"/>
                  </a:lnTo>
                  <a:lnTo>
                    <a:pt x="48" y="14"/>
                  </a:lnTo>
                  <a:lnTo>
                    <a:pt x="55" y="15"/>
                  </a:lnTo>
                  <a:lnTo>
                    <a:pt x="55" y="21"/>
                  </a:lnTo>
                  <a:lnTo>
                    <a:pt x="48" y="23"/>
                  </a:lnTo>
                  <a:lnTo>
                    <a:pt x="39" y="21"/>
                  </a:lnTo>
                  <a:lnTo>
                    <a:pt x="37" y="27"/>
                  </a:lnTo>
                  <a:lnTo>
                    <a:pt x="31" y="28"/>
                  </a:lnTo>
                  <a:lnTo>
                    <a:pt x="30" y="26"/>
                  </a:lnTo>
                  <a:lnTo>
                    <a:pt x="22" y="31"/>
                  </a:lnTo>
                  <a:lnTo>
                    <a:pt x="16" y="32"/>
                  </a:lnTo>
                  <a:lnTo>
                    <a:pt x="11" y="28"/>
                  </a:lnTo>
                  <a:lnTo>
                    <a:pt x="5" y="22"/>
                  </a:lnTo>
                  <a:lnTo>
                    <a:pt x="0" y="23"/>
                  </a:lnTo>
                  <a:lnTo>
                    <a:pt x="0" y="17"/>
                  </a:lnTo>
                  <a:lnTo>
                    <a:pt x="9" y="9"/>
                  </a:lnTo>
                  <a:lnTo>
                    <a:pt x="8" y="5"/>
                  </a:lnTo>
                  <a:lnTo>
                    <a:pt x="15" y="6"/>
                  </a:lnTo>
                  <a:lnTo>
                    <a:pt x="18" y="4"/>
                  </a:lnTo>
                  <a:lnTo>
                    <a:pt x="29" y="4"/>
                  </a:lnTo>
                  <a:lnTo>
                    <a:pt x="31" y="0"/>
                  </a:lnTo>
                  <a:lnTo>
                    <a:pt x="43" y="5"/>
                  </a:lnTo>
                  <a:close/>
                </a:path>
              </a:pathLst>
            </a:custGeom>
            <a:solidFill>
              <a:srgbClr val="FC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3" name="Freeform 139">
              <a:extLst>
                <a:ext uri="{FF2B5EF4-FFF2-40B4-BE49-F238E27FC236}">
                  <a16:creationId xmlns:a16="http://schemas.microsoft.com/office/drawing/2014/main" id="{AAE3B3C2-01E7-B926-E7B5-CA8DDEA07A4C}"/>
                </a:ext>
              </a:extLst>
            </p:cNvPr>
            <p:cNvSpPr>
              <a:spLocks/>
            </p:cNvSpPr>
            <p:nvPr/>
          </p:nvSpPr>
          <p:spPr bwMode="auto">
            <a:xfrm>
              <a:off x="4445001" y="1693863"/>
              <a:ext cx="11113" cy="15875"/>
            </a:xfrm>
            <a:custGeom>
              <a:avLst/>
              <a:gdLst>
                <a:gd name="T0" fmla="*/ 5 w 7"/>
                <a:gd name="T1" fmla="*/ 0 h 10"/>
                <a:gd name="T2" fmla="*/ 7 w 7"/>
                <a:gd name="T3" fmla="*/ 4 h 10"/>
                <a:gd name="T4" fmla="*/ 5 w 7"/>
                <a:gd name="T5" fmla="*/ 10 h 10"/>
                <a:gd name="T6" fmla="*/ 3 w 7"/>
                <a:gd name="T7" fmla="*/ 10 h 10"/>
                <a:gd name="T8" fmla="*/ 0 w 7"/>
                <a:gd name="T9" fmla="*/ 9 h 10"/>
                <a:gd name="T10" fmla="*/ 1 w 7"/>
                <a:gd name="T11" fmla="*/ 1 h 10"/>
                <a:gd name="T12" fmla="*/ 5 w 7"/>
                <a:gd name="T13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7" h="10">
                  <a:moveTo>
                    <a:pt x="5" y="0"/>
                  </a:moveTo>
                  <a:lnTo>
                    <a:pt x="7" y="4"/>
                  </a:lnTo>
                  <a:lnTo>
                    <a:pt x="5" y="10"/>
                  </a:lnTo>
                  <a:lnTo>
                    <a:pt x="3" y="10"/>
                  </a:lnTo>
                  <a:lnTo>
                    <a:pt x="0" y="9"/>
                  </a:lnTo>
                  <a:lnTo>
                    <a:pt x="1" y="1"/>
                  </a:lnTo>
                  <a:lnTo>
                    <a:pt x="5" y="0"/>
                  </a:lnTo>
                  <a:close/>
                </a:path>
              </a:pathLst>
            </a:custGeom>
            <a:solidFill>
              <a:srgbClr val="FCCAD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4" name="Freeform 140">
              <a:extLst>
                <a:ext uri="{FF2B5EF4-FFF2-40B4-BE49-F238E27FC236}">
                  <a16:creationId xmlns:a16="http://schemas.microsoft.com/office/drawing/2014/main" id="{B0F520A9-C146-2039-C874-C16C5F7F83E2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3088" y="1662113"/>
              <a:ext cx="69850" cy="46038"/>
            </a:xfrm>
            <a:custGeom>
              <a:avLst/>
              <a:gdLst>
                <a:gd name="T0" fmla="*/ 44 w 44"/>
                <a:gd name="T1" fmla="*/ 9 h 29"/>
                <a:gd name="T2" fmla="*/ 44 w 44"/>
                <a:gd name="T3" fmla="*/ 20 h 29"/>
                <a:gd name="T4" fmla="*/ 40 w 44"/>
                <a:gd name="T5" fmla="*/ 21 h 29"/>
                <a:gd name="T6" fmla="*/ 39 w 44"/>
                <a:gd name="T7" fmla="*/ 29 h 29"/>
                <a:gd name="T8" fmla="*/ 29 w 44"/>
                <a:gd name="T9" fmla="*/ 22 h 29"/>
                <a:gd name="T10" fmla="*/ 22 w 44"/>
                <a:gd name="T11" fmla="*/ 24 h 29"/>
                <a:gd name="T12" fmla="*/ 13 w 44"/>
                <a:gd name="T13" fmla="*/ 16 h 29"/>
                <a:gd name="T14" fmla="*/ 8 w 44"/>
                <a:gd name="T15" fmla="*/ 9 h 29"/>
                <a:gd name="T16" fmla="*/ 3 w 44"/>
                <a:gd name="T17" fmla="*/ 9 h 29"/>
                <a:gd name="T18" fmla="*/ 0 w 44"/>
                <a:gd name="T19" fmla="*/ 5 h 29"/>
                <a:gd name="T20" fmla="*/ 10 w 44"/>
                <a:gd name="T21" fmla="*/ 1 h 29"/>
                <a:gd name="T22" fmla="*/ 18 w 44"/>
                <a:gd name="T23" fmla="*/ 3 h 29"/>
                <a:gd name="T24" fmla="*/ 30 w 44"/>
                <a:gd name="T25" fmla="*/ 0 h 29"/>
                <a:gd name="T26" fmla="*/ 38 w 44"/>
                <a:gd name="T27" fmla="*/ 7 h 29"/>
                <a:gd name="T28" fmla="*/ 44 w 44"/>
                <a:gd name="T29" fmla="*/ 9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4" h="29">
                  <a:moveTo>
                    <a:pt x="44" y="9"/>
                  </a:moveTo>
                  <a:lnTo>
                    <a:pt x="44" y="20"/>
                  </a:lnTo>
                  <a:lnTo>
                    <a:pt x="40" y="21"/>
                  </a:lnTo>
                  <a:lnTo>
                    <a:pt x="39" y="29"/>
                  </a:lnTo>
                  <a:lnTo>
                    <a:pt x="29" y="22"/>
                  </a:lnTo>
                  <a:lnTo>
                    <a:pt x="22" y="24"/>
                  </a:lnTo>
                  <a:lnTo>
                    <a:pt x="13" y="16"/>
                  </a:lnTo>
                  <a:lnTo>
                    <a:pt x="8" y="9"/>
                  </a:lnTo>
                  <a:lnTo>
                    <a:pt x="3" y="9"/>
                  </a:lnTo>
                  <a:lnTo>
                    <a:pt x="0" y="5"/>
                  </a:lnTo>
                  <a:lnTo>
                    <a:pt x="10" y="1"/>
                  </a:lnTo>
                  <a:lnTo>
                    <a:pt x="18" y="3"/>
                  </a:lnTo>
                  <a:lnTo>
                    <a:pt x="30" y="0"/>
                  </a:lnTo>
                  <a:lnTo>
                    <a:pt x="38" y="7"/>
                  </a:lnTo>
                  <a:lnTo>
                    <a:pt x="44" y="9"/>
                  </a:lnTo>
                  <a:close/>
                </a:path>
              </a:pathLst>
            </a:custGeom>
            <a:solidFill>
              <a:srgbClr val="E5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5" name="Freeform 141">
              <a:extLst>
                <a:ext uri="{FF2B5EF4-FFF2-40B4-BE49-F238E27FC236}">
                  <a16:creationId xmlns:a16="http://schemas.microsoft.com/office/drawing/2014/main" id="{1B46F643-2B9C-00BE-89A9-A31ADCE5FB1D}"/>
                </a:ext>
              </a:extLst>
            </p:cNvPr>
            <p:cNvSpPr>
              <a:spLocks/>
            </p:cNvSpPr>
            <p:nvPr/>
          </p:nvSpPr>
          <p:spPr bwMode="auto">
            <a:xfrm>
              <a:off x="4398963" y="1612900"/>
              <a:ext cx="68263" cy="63500"/>
            </a:xfrm>
            <a:custGeom>
              <a:avLst/>
              <a:gdLst>
                <a:gd name="T0" fmla="*/ 41 w 43"/>
                <a:gd name="T1" fmla="*/ 0 h 40"/>
                <a:gd name="T2" fmla="*/ 43 w 43"/>
                <a:gd name="T3" fmla="*/ 6 h 40"/>
                <a:gd name="T4" fmla="*/ 41 w 43"/>
                <a:gd name="T5" fmla="*/ 19 h 40"/>
                <a:gd name="T6" fmla="*/ 38 w 43"/>
                <a:gd name="T7" fmla="*/ 25 h 40"/>
                <a:gd name="T8" fmla="*/ 32 w 43"/>
                <a:gd name="T9" fmla="*/ 25 h 40"/>
                <a:gd name="T10" fmla="*/ 34 w 43"/>
                <a:gd name="T11" fmla="*/ 40 h 40"/>
                <a:gd name="T12" fmla="*/ 28 w 43"/>
                <a:gd name="T13" fmla="*/ 38 h 40"/>
                <a:gd name="T14" fmla="*/ 20 w 43"/>
                <a:gd name="T15" fmla="*/ 31 h 40"/>
                <a:gd name="T16" fmla="*/ 8 w 43"/>
                <a:gd name="T17" fmla="*/ 34 h 40"/>
                <a:gd name="T18" fmla="*/ 0 w 43"/>
                <a:gd name="T19" fmla="*/ 32 h 40"/>
                <a:gd name="T20" fmla="*/ 6 w 43"/>
                <a:gd name="T21" fmla="*/ 29 h 40"/>
                <a:gd name="T22" fmla="*/ 16 w 43"/>
                <a:gd name="T23" fmla="*/ 6 h 40"/>
                <a:gd name="T24" fmla="*/ 32 w 43"/>
                <a:gd name="T25" fmla="*/ 0 h 40"/>
                <a:gd name="T26" fmla="*/ 41 w 43"/>
                <a:gd name="T27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3" h="40">
                  <a:moveTo>
                    <a:pt x="41" y="0"/>
                  </a:moveTo>
                  <a:lnTo>
                    <a:pt x="43" y="6"/>
                  </a:lnTo>
                  <a:lnTo>
                    <a:pt x="41" y="19"/>
                  </a:lnTo>
                  <a:lnTo>
                    <a:pt x="38" y="25"/>
                  </a:lnTo>
                  <a:lnTo>
                    <a:pt x="32" y="25"/>
                  </a:lnTo>
                  <a:lnTo>
                    <a:pt x="34" y="40"/>
                  </a:lnTo>
                  <a:lnTo>
                    <a:pt x="28" y="38"/>
                  </a:lnTo>
                  <a:lnTo>
                    <a:pt x="20" y="31"/>
                  </a:lnTo>
                  <a:lnTo>
                    <a:pt x="8" y="34"/>
                  </a:lnTo>
                  <a:lnTo>
                    <a:pt x="0" y="32"/>
                  </a:lnTo>
                  <a:lnTo>
                    <a:pt x="6" y="29"/>
                  </a:lnTo>
                  <a:lnTo>
                    <a:pt x="16" y="6"/>
                  </a:lnTo>
                  <a:lnTo>
                    <a:pt x="32" y="0"/>
                  </a:lnTo>
                  <a:lnTo>
                    <a:pt x="41" y="0"/>
                  </a:lnTo>
                  <a:close/>
                </a:path>
              </a:pathLst>
            </a:custGeom>
            <a:solidFill>
              <a:srgbClr val="D2FCD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6" name="Freeform 142">
              <a:extLst>
                <a:ext uri="{FF2B5EF4-FFF2-40B4-BE49-F238E27FC236}">
                  <a16:creationId xmlns:a16="http://schemas.microsoft.com/office/drawing/2014/main" id="{82785BA3-2662-FAD7-A68F-5447FEFB66C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1788" y="1885950"/>
              <a:ext cx="63500" cy="134938"/>
            </a:xfrm>
            <a:custGeom>
              <a:avLst/>
              <a:gdLst>
                <a:gd name="T0" fmla="*/ 8 w 40"/>
                <a:gd name="T1" fmla="*/ 6 h 85"/>
                <a:gd name="T2" fmla="*/ 12 w 40"/>
                <a:gd name="T3" fmla="*/ 2 h 85"/>
                <a:gd name="T4" fmla="*/ 17 w 40"/>
                <a:gd name="T5" fmla="*/ 0 h 85"/>
                <a:gd name="T6" fmla="*/ 21 w 40"/>
                <a:gd name="T7" fmla="*/ 7 h 85"/>
                <a:gd name="T8" fmla="*/ 29 w 40"/>
                <a:gd name="T9" fmla="*/ 7 h 85"/>
                <a:gd name="T10" fmla="*/ 30 w 40"/>
                <a:gd name="T11" fmla="*/ 6 h 85"/>
                <a:gd name="T12" fmla="*/ 38 w 40"/>
                <a:gd name="T13" fmla="*/ 6 h 85"/>
                <a:gd name="T14" fmla="*/ 40 w 40"/>
                <a:gd name="T15" fmla="*/ 14 h 85"/>
                <a:gd name="T16" fmla="*/ 35 w 40"/>
                <a:gd name="T17" fmla="*/ 19 h 85"/>
                <a:gd name="T18" fmla="*/ 35 w 40"/>
                <a:gd name="T19" fmla="*/ 30 h 85"/>
                <a:gd name="T20" fmla="*/ 33 w 40"/>
                <a:gd name="T21" fmla="*/ 32 h 85"/>
                <a:gd name="T22" fmla="*/ 31 w 40"/>
                <a:gd name="T23" fmla="*/ 40 h 85"/>
                <a:gd name="T24" fmla="*/ 26 w 40"/>
                <a:gd name="T25" fmla="*/ 41 h 85"/>
                <a:gd name="T26" fmla="*/ 31 w 40"/>
                <a:gd name="T27" fmla="*/ 52 h 85"/>
                <a:gd name="T28" fmla="*/ 27 w 40"/>
                <a:gd name="T29" fmla="*/ 61 h 85"/>
                <a:gd name="T30" fmla="*/ 31 w 40"/>
                <a:gd name="T31" fmla="*/ 66 h 85"/>
                <a:gd name="T32" fmla="*/ 30 w 40"/>
                <a:gd name="T33" fmla="*/ 70 h 85"/>
                <a:gd name="T34" fmla="*/ 25 w 40"/>
                <a:gd name="T35" fmla="*/ 76 h 85"/>
                <a:gd name="T36" fmla="*/ 26 w 40"/>
                <a:gd name="T37" fmla="*/ 82 h 85"/>
                <a:gd name="T38" fmla="*/ 20 w 40"/>
                <a:gd name="T39" fmla="*/ 85 h 85"/>
                <a:gd name="T40" fmla="*/ 13 w 40"/>
                <a:gd name="T41" fmla="*/ 84 h 85"/>
                <a:gd name="T42" fmla="*/ 7 w 40"/>
                <a:gd name="T43" fmla="*/ 85 h 85"/>
                <a:gd name="T44" fmla="*/ 9 w 40"/>
                <a:gd name="T45" fmla="*/ 72 h 85"/>
                <a:gd name="T46" fmla="*/ 9 w 40"/>
                <a:gd name="T47" fmla="*/ 62 h 85"/>
                <a:gd name="T48" fmla="*/ 3 w 40"/>
                <a:gd name="T49" fmla="*/ 61 h 85"/>
                <a:gd name="T50" fmla="*/ 0 w 40"/>
                <a:gd name="T51" fmla="*/ 56 h 85"/>
                <a:gd name="T52" fmla="*/ 1 w 40"/>
                <a:gd name="T53" fmla="*/ 45 h 85"/>
                <a:gd name="T54" fmla="*/ 7 w 40"/>
                <a:gd name="T55" fmla="*/ 40 h 85"/>
                <a:gd name="T56" fmla="*/ 8 w 40"/>
                <a:gd name="T57" fmla="*/ 33 h 85"/>
                <a:gd name="T58" fmla="*/ 9 w 40"/>
                <a:gd name="T59" fmla="*/ 24 h 85"/>
                <a:gd name="T60" fmla="*/ 9 w 40"/>
                <a:gd name="T61" fmla="*/ 18 h 85"/>
                <a:gd name="T62" fmla="*/ 9 w 40"/>
                <a:gd name="T63" fmla="*/ 11 h 85"/>
                <a:gd name="T64" fmla="*/ 8 w 40"/>
                <a:gd name="T65" fmla="*/ 6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40" h="85">
                  <a:moveTo>
                    <a:pt x="8" y="6"/>
                  </a:moveTo>
                  <a:lnTo>
                    <a:pt x="12" y="2"/>
                  </a:lnTo>
                  <a:lnTo>
                    <a:pt x="17" y="0"/>
                  </a:lnTo>
                  <a:lnTo>
                    <a:pt x="21" y="7"/>
                  </a:lnTo>
                  <a:lnTo>
                    <a:pt x="29" y="7"/>
                  </a:lnTo>
                  <a:lnTo>
                    <a:pt x="30" y="6"/>
                  </a:lnTo>
                  <a:lnTo>
                    <a:pt x="38" y="6"/>
                  </a:lnTo>
                  <a:lnTo>
                    <a:pt x="40" y="14"/>
                  </a:lnTo>
                  <a:lnTo>
                    <a:pt x="35" y="19"/>
                  </a:lnTo>
                  <a:lnTo>
                    <a:pt x="35" y="30"/>
                  </a:lnTo>
                  <a:lnTo>
                    <a:pt x="33" y="32"/>
                  </a:lnTo>
                  <a:lnTo>
                    <a:pt x="31" y="40"/>
                  </a:lnTo>
                  <a:lnTo>
                    <a:pt x="26" y="41"/>
                  </a:lnTo>
                  <a:lnTo>
                    <a:pt x="31" y="52"/>
                  </a:lnTo>
                  <a:lnTo>
                    <a:pt x="27" y="61"/>
                  </a:lnTo>
                  <a:lnTo>
                    <a:pt x="31" y="66"/>
                  </a:lnTo>
                  <a:lnTo>
                    <a:pt x="30" y="70"/>
                  </a:lnTo>
                  <a:lnTo>
                    <a:pt x="25" y="76"/>
                  </a:lnTo>
                  <a:lnTo>
                    <a:pt x="26" y="82"/>
                  </a:lnTo>
                  <a:lnTo>
                    <a:pt x="20" y="85"/>
                  </a:lnTo>
                  <a:lnTo>
                    <a:pt x="13" y="84"/>
                  </a:lnTo>
                  <a:lnTo>
                    <a:pt x="7" y="85"/>
                  </a:lnTo>
                  <a:lnTo>
                    <a:pt x="9" y="72"/>
                  </a:lnTo>
                  <a:lnTo>
                    <a:pt x="9" y="62"/>
                  </a:lnTo>
                  <a:lnTo>
                    <a:pt x="3" y="61"/>
                  </a:lnTo>
                  <a:lnTo>
                    <a:pt x="0" y="56"/>
                  </a:lnTo>
                  <a:lnTo>
                    <a:pt x="1" y="45"/>
                  </a:lnTo>
                  <a:lnTo>
                    <a:pt x="7" y="40"/>
                  </a:lnTo>
                  <a:lnTo>
                    <a:pt x="8" y="33"/>
                  </a:lnTo>
                  <a:lnTo>
                    <a:pt x="9" y="24"/>
                  </a:lnTo>
                  <a:lnTo>
                    <a:pt x="9" y="18"/>
                  </a:lnTo>
                  <a:lnTo>
                    <a:pt x="9" y="11"/>
                  </a:lnTo>
                  <a:lnTo>
                    <a:pt x="8" y="6"/>
                  </a:lnTo>
                  <a:close/>
                </a:path>
              </a:pathLst>
            </a:custGeom>
            <a:solidFill>
              <a:srgbClr val="DDB8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7" name="Freeform 143">
              <a:extLst>
                <a:ext uri="{FF2B5EF4-FFF2-40B4-BE49-F238E27FC236}">
                  <a16:creationId xmlns:a16="http://schemas.microsoft.com/office/drawing/2014/main" id="{39E12621-2630-83DB-BFC3-D81ED332770B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8138" y="1851025"/>
              <a:ext cx="249238" cy="193675"/>
            </a:xfrm>
            <a:custGeom>
              <a:avLst/>
              <a:gdLst>
                <a:gd name="T0" fmla="*/ 22 w 157"/>
                <a:gd name="T1" fmla="*/ 104 h 122"/>
                <a:gd name="T2" fmla="*/ 21 w 157"/>
                <a:gd name="T3" fmla="*/ 98 h 122"/>
                <a:gd name="T4" fmla="*/ 26 w 157"/>
                <a:gd name="T5" fmla="*/ 92 h 122"/>
                <a:gd name="T6" fmla="*/ 27 w 157"/>
                <a:gd name="T7" fmla="*/ 88 h 122"/>
                <a:gd name="T8" fmla="*/ 23 w 157"/>
                <a:gd name="T9" fmla="*/ 83 h 122"/>
                <a:gd name="T10" fmla="*/ 27 w 157"/>
                <a:gd name="T11" fmla="*/ 74 h 122"/>
                <a:gd name="T12" fmla="*/ 22 w 157"/>
                <a:gd name="T13" fmla="*/ 63 h 122"/>
                <a:gd name="T14" fmla="*/ 27 w 157"/>
                <a:gd name="T15" fmla="*/ 62 h 122"/>
                <a:gd name="T16" fmla="*/ 29 w 157"/>
                <a:gd name="T17" fmla="*/ 54 h 122"/>
                <a:gd name="T18" fmla="*/ 31 w 157"/>
                <a:gd name="T19" fmla="*/ 52 h 122"/>
                <a:gd name="T20" fmla="*/ 31 w 157"/>
                <a:gd name="T21" fmla="*/ 41 h 122"/>
                <a:gd name="T22" fmla="*/ 36 w 157"/>
                <a:gd name="T23" fmla="*/ 36 h 122"/>
                <a:gd name="T24" fmla="*/ 34 w 157"/>
                <a:gd name="T25" fmla="*/ 28 h 122"/>
                <a:gd name="T26" fmla="*/ 26 w 157"/>
                <a:gd name="T27" fmla="*/ 28 h 122"/>
                <a:gd name="T28" fmla="*/ 25 w 157"/>
                <a:gd name="T29" fmla="*/ 29 h 122"/>
                <a:gd name="T30" fmla="*/ 17 w 157"/>
                <a:gd name="T31" fmla="*/ 29 h 122"/>
                <a:gd name="T32" fmla="*/ 13 w 157"/>
                <a:gd name="T33" fmla="*/ 22 h 122"/>
                <a:gd name="T34" fmla="*/ 8 w 157"/>
                <a:gd name="T35" fmla="*/ 24 h 122"/>
                <a:gd name="T36" fmla="*/ 4 w 157"/>
                <a:gd name="T37" fmla="*/ 28 h 122"/>
                <a:gd name="T38" fmla="*/ 5 w 157"/>
                <a:gd name="T39" fmla="*/ 16 h 122"/>
                <a:gd name="T40" fmla="*/ 0 w 157"/>
                <a:gd name="T41" fmla="*/ 11 h 122"/>
                <a:gd name="T42" fmla="*/ 18 w 157"/>
                <a:gd name="T43" fmla="*/ 0 h 122"/>
                <a:gd name="T44" fmla="*/ 34 w 157"/>
                <a:gd name="T45" fmla="*/ 2 h 122"/>
                <a:gd name="T46" fmla="*/ 51 w 157"/>
                <a:gd name="T47" fmla="*/ 2 h 122"/>
                <a:gd name="T48" fmla="*/ 64 w 157"/>
                <a:gd name="T49" fmla="*/ 5 h 122"/>
                <a:gd name="T50" fmla="*/ 74 w 157"/>
                <a:gd name="T51" fmla="*/ 3 h 122"/>
                <a:gd name="T52" fmla="*/ 95 w 157"/>
                <a:gd name="T53" fmla="*/ 5 h 122"/>
                <a:gd name="T54" fmla="*/ 99 w 157"/>
                <a:gd name="T55" fmla="*/ 11 h 122"/>
                <a:gd name="T56" fmla="*/ 123 w 157"/>
                <a:gd name="T57" fmla="*/ 16 h 122"/>
                <a:gd name="T58" fmla="*/ 127 w 157"/>
                <a:gd name="T59" fmla="*/ 15 h 122"/>
                <a:gd name="T60" fmla="*/ 142 w 157"/>
                <a:gd name="T61" fmla="*/ 20 h 122"/>
                <a:gd name="T62" fmla="*/ 156 w 157"/>
                <a:gd name="T63" fmla="*/ 19 h 122"/>
                <a:gd name="T64" fmla="*/ 157 w 157"/>
                <a:gd name="T65" fmla="*/ 28 h 122"/>
                <a:gd name="T66" fmla="*/ 144 w 157"/>
                <a:gd name="T67" fmla="*/ 39 h 122"/>
                <a:gd name="T68" fmla="*/ 129 w 157"/>
                <a:gd name="T69" fmla="*/ 42 h 122"/>
                <a:gd name="T70" fmla="*/ 129 w 157"/>
                <a:gd name="T71" fmla="*/ 46 h 122"/>
                <a:gd name="T72" fmla="*/ 119 w 157"/>
                <a:gd name="T73" fmla="*/ 55 h 122"/>
                <a:gd name="T74" fmla="*/ 114 w 157"/>
                <a:gd name="T75" fmla="*/ 68 h 122"/>
                <a:gd name="T76" fmla="*/ 119 w 157"/>
                <a:gd name="T77" fmla="*/ 78 h 122"/>
                <a:gd name="T78" fmla="*/ 112 w 157"/>
                <a:gd name="T79" fmla="*/ 84 h 122"/>
                <a:gd name="T80" fmla="*/ 109 w 157"/>
                <a:gd name="T81" fmla="*/ 94 h 122"/>
                <a:gd name="T82" fmla="*/ 99 w 157"/>
                <a:gd name="T83" fmla="*/ 98 h 122"/>
                <a:gd name="T84" fmla="*/ 91 w 157"/>
                <a:gd name="T85" fmla="*/ 109 h 122"/>
                <a:gd name="T86" fmla="*/ 73 w 157"/>
                <a:gd name="T87" fmla="*/ 110 h 122"/>
                <a:gd name="T88" fmla="*/ 62 w 157"/>
                <a:gd name="T89" fmla="*/ 109 h 122"/>
                <a:gd name="T90" fmla="*/ 53 w 157"/>
                <a:gd name="T91" fmla="*/ 115 h 122"/>
                <a:gd name="T92" fmla="*/ 48 w 157"/>
                <a:gd name="T93" fmla="*/ 122 h 122"/>
                <a:gd name="T94" fmla="*/ 42 w 157"/>
                <a:gd name="T95" fmla="*/ 120 h 122"/>
                <a:gd name="T96" fmla="*/ 36 w 157"/>
                <a:gd name="T97" fmla="*/ 114 h 122"/>
                <a:gd name="T98" fmla="*/ 34 w 157"/>
                <a:gd name="T99" fmla="*/ 106 h 122"/>
                <a:gd name="T100" fmla="*/ 22 w 157"/>
                <a:gd name="T101" fmla="*/ 104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57" h="122">
                  <a:moveTo>
                    <a:pt x="22" y="104"/>
                  </a:moveTo>
                  <a:lnTo>
                    <a:pt x="21" y="98"/>
                  </a:lnTo>
                  <a:lnTo>
                    <a:pt x="26" y="92"/>
                  </a:lnTo>
                  <a:lnTo>
                    <a:pt x="27" y="88"/>
                  </a:lnTo>
                  <a:lnTo>
                    <a:pt x="23" y="83"/>
                  </a:lnTo>
                  <a:lnTo>
                    <a:pt x="27" y="74"/>
                  </a:lnTo>
                  <a:lnTo>
                    <a:pt x="22" y="63"/>
                  </a:lnTo>
                  <a:lnTo>
                    <a:pt x="27" y="62"/>
                  </a:lnTo>
                  <a:lnTo>
                    <a:pt x="29" y="54"/>
                  </a:lnTo>
                  <a:lnTo>
                    <a:pt x="31" y="52"/>
                  </a:lnTo>
                  <a:lnTo>
                    <a:pt x="31" y="41"/>
                  </a:lnTo>
                  <a:lnTo>
                    <a:pt x="36" y="36"/>
                  </a:lnTo>
                  <a:lnTo>
                    <a:pt x="34" y="28"/>
                  </a:lnTo>
                  <a:lnTo>
                    <a:pt x="26" y="28"/>
                  </a:lnTo>
                  <a:lnTo>
                    <a:pt x="25" y="29"/>
                  </a:lnTo>
                  <a:lnTo>
                    <a:pt x="17" y="29"/>
                  </a:lnTo>
                  <a:lnTo>
                    <a:pt x="13" y="22"/>
                  </a:lnTo>
                  <a:lnTo>
                    <a:pt x="8" y="24"/>
                  </a:lnTo>
                  <a:lnTo>
                    <a:pt x="4" y="28"/>
                  </a:lnTo>
                  <a:lnTo>
                    <a:pt x="5" y="16"/>
                  </a:lnTo>
                  <a:lnTo>
                    <a:pt x="0" y="11"/>
                  </a:lnTo>
                  <a:lnTo>
                    <a:pt x="18" y="0"/>
                  </a:lnTo>
                  <a:lnTo>
                    <a:pt x="34" y="2"/>
                  </a:lnTo>
                  <a:lnTo>
                    <a:pt x="51" y="2"/>
                  </a:lnTo>
                  <a:lnTo>
                    <a:pt x="64" y="5"/>
                  </a:lnTo>
                  <a:lnTo>
                    <a:pt x="74" y="3"/>
                  </a:lnTo>
                  <a:lnTo>
                    <a:pt x="95" y="5"/>
                  </a:lnTo>
                  <a:lnTo>
                    <a:pt x="99" y="11"/>
                  </a:lnTo>
                  <a:lnTo>
                    <a:pt x="123" y="16"/>
                  </a:lnTo>
                  <a:lnTo>
                    <a:pt x="127" y="15"/>
                  </a:lnTo>
                  <a:lnTo>
                    <a:pt x="142" y="20"/>
                  </a:lnTo>
                  <a:lnTo>
                    <a:pt x="156" y="19"/>
                  </a:lnTo>
                  <a:lnTo>
                    <a:pt x="157" y="28"/>
                  </a:lnTo>
                  <a:lnTo>
                    <a:pt x="144" y="39"/>
                  </a:lnTo>
                  <a:lnTo>
                    <a:pt x="129" y="42"/>
                  </a:lnTo>
                  <a:lnTo>
                    <a:pt x="129" y="46"/>
                  </a:lnTo>
                  <a:lnTo>
                    <a:pt x="119" y="55"/>
                  </a:lnTo>
                  <a:lnTo>
                    <a:pt x="114" y="68"/>
                  </a:lnTo>
                  <a:lnTo>
                    <a:pt x="119" y="78"/>
                  </a:lnTo>
                  <a:lnTo>
                    <a:pt x="112" y="84"/>
                  </a:lnTo>
                  <a:lnTo>
                    <a:pt x="109" y="94"/>
                  </a:lnTo>
                  <a:lnTo>
                    <a:pt x="99" y="98"/>
                  </a:lnTo>
                  <a:lnTo>
                    <a:pt x="91" y="109"/>
                  </a:lnTo>
                  <a:lnTo>
                    <a:pt x="73" y="110"/>
                  </a:lnTo>
                  <a:lnTo>
                    <a:pt x="62" y="109"/>
                  </a:lnTo>
                  <a:lnTo>
                    <a:pt x="53" y="115"/>
                  </a:lnTo>
                  <a:lnTo>
                    <a:pt x="48" y="122"/>
                  </a:lnTo>
                  <a:lnTo>
                    <a:pt x="42" y="120"/>
                  </a:lnTo>
                  <a:lnTo>
                    <a:pt x="36" y="114"/>
                  </a:lnTo>
                  <a:lnTo>
                    <a:pt x="34" y="106"/>
                  </a:lnTo>
                  <a:lnTo>
                    <a:pt x="22" y="104"/>
                  </a:lnTo>
                  <a:close/>
                </a:path>
              </a:pathLst>
            </a:custGeom>
            <a:solidFill>
              <a:srgbClr val="FCF4C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8" name="Freeform 144">
              <a:extLst>
                <a:ext uri="{FF2B5EF4-FFF2-40B4-BE49-F238E27FC236}">
                  <a16:creationId xmlns:a16="http://schemas.microsoft.com/office/drawing/2014/main" id="{2E500F4E-9BD0-5278-FBB9-DF48C5CDE4B2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8138" y="1576388"/>
              <a:ext cx="74613" cy="79375"/>
            </a:xfrm>
            <a:custGeom>
              <a:avLst/>
              <a:gdLst>
                <a:gd name="T0" fmla="*/ 45 w 47"/>
                <a:gd name="T1" fmla="*/ 18 h 50"/>
                <a:gd name="T2" fmla="*/ 47 w 47"/>
                <a:gd name="T3" fmla="*/ 28 h 50"/>
                <a:gd name="T4" fmla="*/ 38 w 47"/>
                <a:gd name="T5" fmla="*/ 41 h 50"/>
                <a:gd name="T6" fmla="*/ 16 w 47"/>
                <a:gd name="T7" fmla="*/ 50 h 50"/>
                <a:gd name="T8" fmla="*/ 0 w 47"/>
                <a:gd name="T9" fmla="*/ 49 h 50"/>
                <a:gd name="T10" fmla="*/ 9 w 47"/>
                <a:gd name="T11" fmla="*/ 32 h 50"/>
                <a:gd name="T12" fmla="*/ 5 w 47"/>
                <a:gd name="T13" fmla="*/ 18 h 50"/>
                <a:gd name="T14" fmla="*/ 21 w 47"/>
                <a:gd name="T15" fmla="*/ 5 h 50"/>
                <a:gd name="T16" fmla="*/ 31 w 47"/>
                <a:gd name="T17" fmla="*/ 0 h 50"/>
                <a:gd name="T18" fmla="*/ 32 w 47"/>
                <a:gd name="T19" fmla="*/ 6 h 50"/>
                <a:gd name="T20" fmla="*/ 30 w 47"/>
                <a:gd name="T21" fmla="*/ 15 h 50"/>
                <a:gd name="T22" fmla="*/ 36 w 47"/>
                <a:gd name="T23" fmla="*/ 14 h 50"/>
                <a:gd name="T24" fmla="*/ 45 w 47"/>
                <a:gd name="T25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50">
                  <a:moveTo>
                    <a:pt x="45" y="18"/>
                  </a:moveTo>
                  <a:lnTo>
                    <a:pt x="47" y="28"/>
                  </a:lnTo>
                  <a:lnTo>
                    <a:pt x="38" y="41"/>
                  </a:lnTo>
                  <a:lnTo>
                    <a:pt x="16" y="50"/>
                  </a:lnTo>
                  <a:lnTo>
                    <a:pt x="0" y="49"/>
                  </a:lnTo>
                  <a:lnTo>
                    <a:pt x="9" y="32"/>
                  </a:lnTo>
                  <a:lnTo>
                    <a:pt x="5" y="18"/>
                  </a:lnTo>
                  <a:lnTo>
                    <a:pt x="21" y="5"/>
                  </a:lnTo>
                  <a:lnTo>
                    <a:pt x="31" y="0"/>
                  </a:lnTo>
                  <a:lnTo>
                    <a:pt x="32" y="6"/>
                  </a:lnTo>
                  <a:lnTo>
                    <a:pt x="30" y="15"/>
                  </a:lnTo>
                  <a:lnTo>
                    <a:pt x="36" y="14"/>
                  </a:lnTo>
                  <a:lnTo>
                    <a:pt x="45" y="18"/>
                  </a:lnTo>
                  <a:close/>
                </a:path>
              </a:pathLst>
            </a:custGeom>
            <a:solidFill>
              <a:srgbClr val="FCF7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9" name="Freeform 145">
              <a:extLst>
                <a:ext uri="{FF2B5EF4-FFF2-40B4-BE49-F238E27FC236}">
                  <a16:creationId xmlns:a16="http://schemas.microsoft.com/office/drawing/2014/main" id="{AD4B4A49-76AF-C37C-7C98-5E9D24A1365E}"/>
                </a:ext>
              </a:extLst>
            </p:cNvPr>
            <p:cNvSpPr>
              <a:spLocks/>
            </p:cNvSpPr>
            <p:nvPr/>
          </p:nvSpPr>
          <p:spPr bwMode="auto">
            <a:xfrm>
              <a:off x="7891463" y="3444875"/>
              <a:ext cx="53975" cy="58738"/>
            </a:xfrm>
            <a:custGeom>
              <a:avLst/>
              <a:gdLst>
                <a:gd name="T0" fmla="*/ 20 w 34"/>
                <a:gd name="T1" fmla="*/ 15 h 37"/>
                <a:gd name="T2" fmla="*/ 29 w 34"/>
                <a:gd name="T3" fmla="*/ 25 h 37"/>
                <a:gd name="T4" fmla="*/ 34 w 34"/>
                <a:gd name="T5" fmla="*/ 33 h 37"/>
                <a:gd name="T6" fmla="*/ 27 w 34"/>
                <a:gd name="T7" fmla="*/ 37 h 37"/>
                <a:gd name="T8" fmla="*/ 21 w 34"/>
                <a:gd name="T9" fmla="*/ 32 h 37"/>
                <a:gd name="T10" fmla="*/ 13 w 34"/>
                <a:gd name="T11" fmla="*/ 25 h 37"/>
                <a:gd name="T12" fmla="*/ 7 w 34"/>
                <a:gd name="T13" fmla="*/ 16 h 37"/>
                <a:gd name="T14" fmla="*/ 0 w 34"/>
                <a:gd name="T15" fmla="*/ 6 h 37"/>
                <a:gd name="T16" fmla="*/ 0 w 34"/>
                <a:gd name="T17" fmla="*/ 0 h 37"/>
                <a:gd name="T18" fmla="*/ 5 w 34"/>
                <a:gd name="T19" fmla="*/ 0 h 37"/>
                <a:gd name="T20" fmla="*/ 12 w 34"/>
                <a:gd name="T21" fmla="*/ 6 h 37"/>
                <a:gd name="T22" fmla="*/ 16 w 34"/>
                <a:gd name="T23" fmla="*/ 12 h 37"/>
                <a:gd name="T24" fmla="*/ 20 w 34"/>
                <a:gd name="T25" fmla="*/ 15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37">
                  <a:moveTo>
                    <a:pt x="20" y="15"/>
                  </a:moveTo>
                  <a:lnTo>
                    <a:pt x="29" y="25"/>
                  </a:lnTo>
                  <a:lnTo>
                    <a:pt x="34" y="33"/>
                  </a:lnTo>
                  <a:lnTo>
                    <a:pt x="27" y="37"/>
                  </a:lnTo>
                  <a:lnTo>
                    <a:pt x="21" y="32"/>
                  </a:lnTo>
                  <a:lnTo>
                    <a:pt x="13" y="25"/>
                  </a:lnTo>
                  <a:lnTo>
                    <a:pt x="7" y="16"/>
                  </a:lnTo>
                  <a:lnTo>
                    <a:pt x="0" y="6"/>
                  </a:lnTo>
                  <a:lnTo>
                    <a:pt x="0" y="0"/>
                  </a:lnTo>
                  <a:lnTo>
                    <a:pt x="5" y="0"/>
                  </a:lnTo>
                  <a:lnTo>
                    <a:pt x="12" y="6"/>
                  </a:lnTo>
                  <a:lnTo>
                    <a:pt x="16" y="12"/>
                  </a:lnTo>
                  <a:lnTo>
                    <a:pt x="20" y="15"/>
                  </a:lnTo>
                  <a:close/>
                </a:path>
              </a:pathLst>
            </a:custGeom>
            <a:solidFill>
              <a:srgbClr val="CAD6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0" name="Freeform 146">
              <a:extLst>
                <a:ext uri="{FF2B5EF4-FFF2-40B4-BE49-F238E27FC236}">
                  <a16:creationId xmlns:a16="http://schemas.microsoft.com/office/drawing/2014/main" id="{BA6EA11D-1908-DDE3-C07C-8944412232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80338" y="3106738"/>
              <a:ext cx="122238" cy="107950"/>
            </a:xfrm>
            <a:custGeom>
              <a:avLst/>
              <a:gdLst>
                <a:gd name="T0" fmla="*/ 73 w 77"/>
                <a:gd name="T1" fmla="*/ 61 h 68"/>
                <a:gd name="T2" fmla="*/ 77 w 77"/>
                <a:gd name="T3" fmla="*/ 68 h 68"/>
                <a:gd name="T4" fmla="*/ 66 w 77"/>
                <a:gd name="T5" fmla="*/ 68 h 68"/>
                <a:gd name="T6" fmla="*/ 62 w 77"/>
                <a:gd name="T7" fmla="*/ 57 h 68"/>
                <a:gd name="T8" fmla="*/ 70 w 77"/>
                <a:gd name="T9" fmla="*/ 61 h 68"/>
                <a:gd name="T10" fmla="*/ 73 w 77"/>
                <a:gd name="T11" fmla="*/ 61 h 68"/>
                <a:gd name="T12" fmla="*/ 69 w 77"/>
                <a:gd name="T13" fmla="*/ 47 h 68"/>
                <a:gd name="T14" fmla="*/ 66 w 77"/>
                <a:gd name="T15" fmla="*/ 51 h 68"/>
                <a:gd name="T16" fmla="*/ 57 w 77"/>
                <a:gd name="T17" fmla="*/ 37 h 68"/>
                <a:gd name="T18" fmla="*/ 55 w 77"/>
                <a:gd name="T19" fmla="*/ 28 h 68"/>
                <a:gd name="T20" fmla="*/ 60 w 77"/>
                <a:gd name="T21" fmla="*/ 28 h 68"/>
                <a:gd name="T22" fmla="*/ 64 w 77"/>
                <a:gd name="T23" fmla="*/ 39 h 68"/>
                <a:gd name="T24" fmla="*/ 69 w 77"/>
                <a:gd name="T25" fmla="*/ 47 h 68"/>
                <a:gd name="T26" fmla="*/ 56 w 77"/>
                <a:gd name="T27" fmla="*/ 52 h 68"/>
                <a:gd name="T28" fmla="*/ 52 w 77"/>
                <a:gd name="T29" fmla="*/ 52 h 68"/>
                <a:gd name="T30" fmla="*/ 43 w 77"/>
                <a:gd name="T31" fmla="*/ 51 h 68"/>
                <a:gd name="T32" fmla="*/ 40 w 77"/>
                <a:gd name="T33" fmla="*/ 48 h 68"/>
                <a:gd name="T34" fmla="*/ 42 w 77"/>
                <a:gd name="T35" fmla="*/ 42 h 68"/>
                <a:gd name="T36" fmla="*/ 51 w 77"/>
                <a:gd name="T37" fmla="*/ 44 h 68"/>
                <a:gd name="T38" fmla="*/ 55 w 77"/>
                <a:gd name="T39" fmla="*/ 47 h 68"/>
                <a:gd name="T40" fmla="*/ 56 w 77"/>
                <a:gd name="T41" fmla="*/ 52 h 68"/>
                <a:gd name="T42" fmla="*/ 43 w 77"/>
                <a:gd name="T43" fmla="*/ 22 h 68"/>
                <a:gd name="T44" fmla="*/ 45 w 77"/>
                <a:gd name="T45" fmla="*/ 28 h 68"/>
                <a:gd name="T46" fmla="*/ 45 w 77"/>
                <a:gd name="T47" fmla="*/ 31 h 68"/>
                <a:gd name="T48" fmla="*/ 35 w 77"/>
                <a:gd name="T49" fmla="*/ 25 h 68"/>
                <a:gd name="T50" fmla="*/ 29 w 77"/>
                <a:gd name="T51" fmla="*/ 18 h 68"/>
                <a:gd name="T52" fmla="*/ 23 w 77"/>
                <a:gd name="T53" fmla="*/ 13 h 68"/>
                <a:gd name="T54" fmla="*/ 26 w 77"/>
                <a:gd name="T55" fmla="*/ 11 h 68"/>
                <a:gd name="T56" fmla="*/ 31 w 77"/>
                <a:gd name="T57" fmla="*/ 16 h 68"/>
                <a:gd name="T58" fmla="*/ 43 w 77"/>
                <a:gd name="T59" fmla="*/ 22 h 68"/>
                <a:gd name="T60" fmla="*/ 9 w 77"/>
                <a:gd name="T61" fmla="*/ 7 h 68"/>
                <a:gd name="T62" fmla="*/ 14 w 77"/>
                <a:gd name="T63" fmla="*/ 12 h 68"/>
                <a:gd name="T64" fmla="*/ 12 w 77"/>
                <a:gd name="T65" fmla="*/ 13 h 68"/>
                <a:gd name="T66" fmla="*/ 5 w 77"/>
                <a:gd name="T67" fmla="*/ 9 h 68"/>
                <a:gd name="T68" fmla="*/ 0 w 77"/>
                <a:gd name="T69" fmla="*/ 3 h 68"/>
                <a:gd name="T70" fmla="*/ 1 w 77"/>
                <a:gd name="T71" fmla="*/ 0 h 68"/>
                <a:gd name="T72" fmla="*/ 9 w 77"/>
                <a:gd name="T73" fmla="*/ 7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7" h="68">
                  <a:moveTo>
                    <a:pt x="73" y="61"/>
                  </a:moveTo>
                  <a:lnTo>
                    <a:pt x="77" y="68"/>
                  </a:lnTo>
                  <a:lnTo>
                    <a:pt x="66" y="68"/>
                  </a:lnTo>
                  <a:lnTo>
                    <a:pt x="62" y="57"/>
                  </a:lnTo>
                  <a:lnTo>
                    <a:pt x="70" y="61"/>
                  </a:lnTo>
                  <a:lnTo>
                    <a:pt x="73" y="61"/>
                  </a:lnTo>
                  <a:close/>
                  <a:moveTo>
                    <a:pt x="69" y="47"/>
                  </a:moveTo>
                  <a:lnTo>
                    <a:pt x="66" y="51"/>
                  </a:lnTo>
                  <a:lnTo>
                    <a:pt x="57" y="37"/>
                  </a:lnTo>
                  <a:lnTo>
                    <a:pt x="55" y="28"/>
                  </a:lnTo>
                  <a:lnTo>
                    <a:pt x="60" y="28"/>
                  </a:lnTo>
                  <a:lnTo>
                    <a:pt x="64" y="39"/>
                  </a:lnTo>
                  <a:lnTo>
                    <a:pt x="69" y="47"/>
                  </a:lnTo>
                  <a:close/>
                  <a:moveTo>
                    <a:pt x="56" y="52"/>
                  </a:moveTo>
                  <a:lnTo>
                    <a:pt x="52" y="52"/>
                  </a:lnTo>
                  <a:lnTo>
                    <a:pt x="43" y="51"/>
                  </a:lnTo>
                  <a:lnTo>
                    <a:pt x="40" y="48"/>
                  </a:lnTo>
                  <a:lnTo>
                    <a:pt x="42" y="42"/>
                  </a:lnTo>
                  <a:lnTo>
                    <a:pt x="51" y="44"/>
                  </a:lnTo>
                  <a:lnTo>
                    <a:pt x="55" y="47"/>
                  </a:lnTo>
                  <a:lnTo>
                    <a:pt x="56" y="52"/>
                  </a:lnTo>
                  <a:close/>
                  <a:moveTo>
                    <a:pt x="43" y="22"/>
                  </a:moveTo>
                  <a:lnTo>
                    <a:pt x="45" y="28"/>
                  </a:lnTo>
                  <a:lnTo>
                    <a:pt x="45" y="31"/>
                  </a:lnTo>
                  <a:lnTo>
                    <a:pt x="35" y="25"/>
                  </a:lnTo>
                  <a:lnTo>
                    <a:pt x="29" y="18"/>
                  </a:lnTo>
                  <a:lnTo>
                    <a:pt x="23" y="13"/>
                  </a:lnTo>
                  <a:lnTo>
                    <a:pt x="26" y="11"/>
                  </a:lnTo>
                  <a:lnTo>
                    <a:pt x="31" y="16"/>
                  </a:lnTo>
                  <a:lnTo>
                    <a:pt x="43" y="22"/>
                  </a:lnTo>
                  <a:close/>
                  <a:moveTo>
                    <a:pt x="9" y="7"/>
                  </a:moveTo>
                  <a:lnTo>
                    <a:pt x="14" y="12"/>
                  </a:lnTo>
                  <a:lnTo>
                    <a:pt x="12" y="13"/>
                  </a:lnTo>
                  <a:lnTo>
                    <a:pt x="5" y="9"/>
                  </a:lnTo>
                  <a:lnTo>
                    <a:pt x="0" y="3"/>
                  </a:lnTo>
                  <a:lnTo>
                    <a:pt x="1" y="0"/>
                  </a:lnTo>
                  <a:lnTo>
                    <a:pt x="9" y="7"/>
                  </a:lnTo>
                  <a:close/>
                </a:path>
              </a:pathLst>
            </a:custGeom>
            <a:solidFill>
              <a:srgbClr val="B6D7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1" name="Freeform 147">
              <a:extLst>
                <a:ext uri="{FF2B5EF4-FFF2-40B4-BE49-F238E27FC236}">
                  <a16:creationId xmlns:a16="http://schemas.microsoft.com/office/drawing/2014/main" id="{5AFB1008-B7F6-5C38-B7D2-F811C8C603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608888" y="3805238"/>
              <a:ext cx="398463" cy="300038"/>
            </a:xfrm>
            <a:custGeom>
              <a:avLst/>
              <a:gdLst>
                <a:gd name="T0" fmla="*/ 194 w 251"/>
                <a:gd name="T1" fmla="*/ 96 h 189"/>
                <a:gd name="T2" fmla="*/ 163 w 251"/>
                <a:gd name="T3" fmla="*/ 113 h 189"/>
                <a:gd name="T4" fmla="*/ 161 w 251"/>
                <a:gd name="T5" fmla="*/ 106 h 189"/>
                <a:gd name="T6" fmla="*/ 181 w 251"/>
                <a:gd name="T7" fmla="*/ 85 h 189"/>
                <a:gd name="T8" fmla="*/ 174 w 251"/>
                <a:gd name="T9" fmla="*/ 72 h 189"/>
                <a:gd name="T10" fmla="*/ 198 w 251"/>
                <a:gd name="T11" fmla="*/ 56 h 189"/>
                <a:gd name="T12" fmla="*/ 205 w 251"/>
                <a:gd name="T13" fmla="*/ 35 h 189"/>
                <a:gd name="T14" fmla="*/ 205 w 251"/>
                <a:gd name="T15" fmla="*/ 26 h 189"/>
                <a:gd name="T16" fmla="*/ 205 w 251"/>
                <a:gd name="T17" fmla="*/ 1 h 189"/>
                <a:gd name="T18" fmla="*/ 213 w 251"/>
                <a:gd name="T19" fmla="*/ 7 h 189"/>
                <a:gd name="T20" fmla="*/ 216 w 251"/>
                <a:gd name="T21" fmla="*/ 26 h 189"/>
                <a:gd name="T22" fmla="*/ 222 w 251"/>
                <a:gd name="T23" fmla="*/ 32 h 189"/>
                <a:gd name="T24" fmla="*/ 220 w 251"/>
                <a:gd name="T25" fmla="*/ 48 h 189"/>
                <a:gd name="T26" fmla="*/ 234 w 251"/>
                <a:gd name="T27" fmla="*/ 54 h 189"/>
                <a:gd name="T28" fmla="*/ 251 w 251"/>
                <a:gd name="T29" fmla="*/ 50 h 189"/>
                <a:gd name="T30" fmla="*/ 227 w 251"/>
                <a:gd name="T31" fmla="*/ 72 h 189"/>
                <a:gd name="T32" fmla="*/ 212 w 251"/>
                <a:gd name="T33" fmla="*/ 78 h 189"/>
                <a:gd name="T34" fmla="*/ 204 w 251"/>
                <a:gd name="T35" fmla="*/ 87 h 189"/>
                <a:gd name="T36" fmla="*/ 88 w 251"/>
                <a:gd name="T37" fmla="*/ 134 h 189"/>
                <a:gd name="T38" fmla="*/ 116 w 251"/>
                <a:gd name="T39" fmla="*/ 114 h 189"/>
                <a:gd name="T40" fmla="*/ 131 w 251"/>
                <a:gd name="T41" fmla="*/ 101 h 189"/>
                <a:gd name="T42" fmla="*/ 144 w 251"/>
                <a:gd name="T43" fmla="*/ 100 h 189"/>
                <a:gd name="T44" fmla="*/ 157 w 251"/>
                <a:gd name="T45" fmla="*/ 100 h 189"/>
                <a:gd name="T46" fmla="*/ 151 w 251"/>
                <a:gd name="T47" fmla="*/ 114 h 189"/>
                <a:gd name="T48" fmla="*/ 122 w 251"/>
                <a:gd name="T49" fmla="*/ 132 h 189"/>
                <a:gd name="T50" fmla="*/ 109 w 251"/>
                <a:gd name="T51" fmla="*/ 147 h 189"/>
                <a:gd name="T52" fmla="*/ 85 w 251"/>
                <a:gd name="T53" fmla="*/ 153 h 189"/>
                <a:gd name="T54" fmla="*/ 52 w 251"/>
                <a:gd name="T55" fmla="*/ 178 h 189"/>
                <a:gd name="T56" fmla="*/ 27 w 251"/>
                <a:gd name="T57" fmla="*/ 189 h 189"/>
                <a:gd name="T58" fmla="*/ 12 w 251"/>
                <a:gd name="T59" fmla="*/ 184 h 189"/>
                <a:gd name="T60" fmla="*/ 3 w 251"/>
                <a:gd name="T61" fmla="*/ 178 h 189"/>
                <a:gd name="T62" fmla="*/ 46 w 251"/>
                <a:gd name="T63" fmla="*/ 150 h 189"/>
                <a:gd name="T64" fmla="*/ 70 w 251"/>
                <a:gd name="T65" fmla="*/ 141 h 1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51" h="189">
                  <a:moveTo>
                    <a:pt x="204" y="87"/>
                  </a:moveTo>
                  <a:lnTo>
                    <a:pt x="194" y="96"/>
                  </a:lnTo>
                  <a:lnTo>
                    <a:pt x="178" y="106"/>
                  </a:lnTo>
                  <a:lnTo>
                    <a:pt x="163" y="113"/>
                  </a:lnTo>
                  <a:lnTo>
                    <a:pt x="164" y="108"/>
                  </a:lnTo>
                  <a:lnTo>
                    <a:pt x="161" y="106"/>
                  </a:lnTo>
                  <a:lnTo>
                    <a:pt x="178" y="93"/>
                  </a:lnTo>
                  <a:lnTo>
                    <a:pt x="181" y="85"/>
                  </a:lnTo>
                  <a:lnTo>
                    <a:pt x="170" y="78"/>
                  </a:lnTo>
                  <a:lnTo>
                    <a:pt x="174" y="72"/>
                  </a:lnTo>
                  <a:lnTo>
                    <a:pt x="189" y="67"/>
                  </a:lnTo>
                  <a:lnTo>
                    <a:pt x="198" y="56"/>
                  </a:lnTo>
                  <a:lnTo>
                    <a:pt x="204" y="45"/>
                  </a:lnTo>
                  <a:lnTo>
                    <a:pt x="205" y="35"/>
                  </a:lnTo>
                  <a:lnTo>
                    <a:pt x="208" y="32"/>
                  </a:lnTo>
                  <a:lnTo>
                    <a:pt x="205" y="26"/>
                  </a:lnTo>
                  <a:lnTo>
                    <a:pt x="204" y="11"/>
                  </a:lnTo>
                  <a:lnTo>
                    <a:pt x="205" y="1"/>
                  </a:lnTo>
                  <a:lnTo>
                    <a:pt x="211" y="0"/>
                  </a:lnTo>
                  <a:lnTo>
                    <a:pt x="213" y="7"/>
                  </a:lnTo>
                  <a:lnTo>
                    <a:pt x="221" y="11"/>
                  </a:lnTo>
                  <a:lnTo>
                    <a:pt x="216" y="26"/>
                  </a:lnTo>
                  <a:lnTo>
                    <a:pt x="214" y="43"/>
                  </a:lnTo>
                  <a:lnTo>
                    <a:pt x="222" y="32"/>
                  </a:lnTo>
                  <a:lnTo>
                    <a:pt x="225" y="35"/>
                  </a:lnTo>
                  <a:lnTo>
                    <a:pt x="220" y="48"/>
                  </a:lnTo>
                  <a:lnTo>
                    <a:pt x="225" y="53"/>
                  </a:lnTo>
                  <a:lnTo>
                    <a:pt x="234" y="54"/>
                  </a:lnTo>
                  <a:lnTo>
                    <a:pt x="246" y="48"/>
                  </a:lnTo>
                  <a:lnTo>
                    <a:pt x="251" y="50"/>
                  </a:lnTo>
                  <a:lnTo>
                    <a:pt x="238" y="65"/>
                  </a:lnTo>
                  <a:lnTo>
                    <a:pt x="227" y="72"/>
                  </a:lnTo>
                  <a:lnTo>
                    <a:pt x="218" y="72"/>
                  </a:lnTo>
                  <a:lnTo>
                    <a:pt x="212" y="78"/>
                  </a:lnTo>
                  <a:lnTo>
                    <a:pt x="208" y="84"/>
                  </a:lnTo>
                  <a:lnTo>
                    <a:pt x="204" y="87"/>
                  </a:lnTo>
                  <a:close/>
                  <a:moveTo>
                    <a:pt x="70" y="141"/>
                  </a:moveTo>
                  <a:lnTo>
                    <a:pt x="88" y="134"/>
                  </a:lnTo>
                  <a:lnTo>
                    <a:pt x="101" y="126"/>
                  </a:lnTo>
                  <a:lnTo>
                    <a:pt x="116" y="114"/>
                  </a:lnTo>
                  <a:lnTo>
                    <a:pt x="125" y="110"/>
                  </a:lnTo>
                  <a:lnTo>
                    <a:pt x="131" y="101"/>
                  </a:lnTo>
                  <a:lnTo>
                    <a:pt x="147" y="95"/>
                  </a:lnTo>
                  <a:lnTo>
                    <a:pt x="144" y="100"/>
                  </a:lnTo>
                  <a:lnTo>
                    <a:pt x="143" y="106"/>
                  </a:lnTo>
                  <a:lnTo>
                    <a:pt x="157" y="100"/>
                  </a:lnTo>
                  <a:lnTo>
                    <a:pt x="156" y="108"/>
                  </a:lnTo>
                  <a:lnTo>
                    <a:pt x="151" y="114"/>
                  </a:lnTo>
                  <a:lnTo>
                    <a:pt x="139" y="122"/>
                  </a:lnTo>
                  <a:lnTo>
                    <a:pt x="122" y="132"/>
                  </a:lnTo>
                  <a:lnTo>
                    <a:pt x="111" y="139"/>
                  </a:lnTo>
                  <a:lnTo>
                    <a:pt x="109" y="147"/>
                  </a:lnTo>
                  <a:lnTo>
                    <a:pt x="100" y="147"/>
                  </a:lnTo>
                  <a:lnTo>
                    <a:pt x="85" y="153"/>
                  </a:lnTo>
                  <a:lnTo>
                    <a:pt x="72" y="162"/>
                  </a:lnTo>
                  <a:lnTo>
                    <a:pt x="52" y="178"/>
                  </a:lnTo>
                  <a:lnTo>
                    <a:pt x="38" y="186"/>
                  </a:lnTo>
                  <a:lnTo>
                    <a:pt x="27" y="189"/>
                  </a:lnTo>
                  <a:lnTo>
                    <a:pt x="16" y="189"/>
                  </a:lnTo>
                  <a:lnTo>
                    <a:pt x="12" y="184"/>
                  </a:lnTo>
                  <a:lnTo>
                    <a:pt x="0" y="183"/>
                  </a:lnTo>
                  <a:lnTo>
                    <a:pt x="3" y="178"/>
                  </a:lnTo>
                  <a:lnTo>
                    <a:pt x="18" y="165"/>
                  </a:lnTo>
                  <a:lnTo>
                    <a:pt x="46" y="150"/>
                  </a:lnTo>
                  <a:lnTo>
                    <a:pt x="57" y="148"/>
                  </a:lnTo>
                  <a:lnTo>
                    <a:pt x="70" y="141"/>
                  </a:lnTo>
                  <a:close/>
                </a:path>
              </a:pathLst>
            </a:custGeom>
            <a:solidFill>
              <a:srgbClr val="D2D2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2" name="Freeform 148">
              <a:extLst>
                <a:ext uri="{FF2B5EF4-FFF2-40B4-BE49-F238E27FC236}">
                  <a16:creationId xmlns:a16="http://schemas.microsoft.com/office/drawing/2014/main" id="{4206E980-967B-8E93-31C1-E1F841CAE43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737351" y="3209925"/>
              <a:ext cx="879475" cy="822325"/>
            </a:xfrm>
            <a:custGeom>
              <a:avLst/>
              <a:gdLst>
                <a:gd name="T0" fmla="*/ 359 w 554"/>
                <a:gd name="T1" fmla="*/ 499 h 518"/>
                <a:gd name="T2" fmla="*/ 331 w 554"/>
                <a:gd name="T3" fmla="*/ 516 h 518"/>
                <a:gd name="T4" fmla="*/ 331 w 554"/>
                <a:gd name="T5" fmla="*/ 479 h 518"/>
                <a:gd name="T6" fmla="*/ 359 w 554"/>
                <a:gd name="T7" fmla="*/ 476 h 518"/>
                <a:gd name="T8" fmla="*/ 128 w 554"/>
                <a:gd name="T9" fmla="*/ 350 h 518"/>
                <a:gd name="T10" fmla="*/ 94 w 554"/>
                <a:gd name="T11" fmla="*/ 367 h 518"/>
                <a:gd name="T12" fmla="*/ 54 w 554"/>
                <a:gd name="T13" fmla="*/ 376 h 518"/>
                <a:gd name="T14" fmla="*/ 24 w 554"/>
                <a:gd name="T15" fmla="*/ 382 h 518"/>
                <a:gd name="T16" fmla="*/ 3 w 554"/>
                <a:gd name="T17" fmla="*/ 360 h 518"/>
                <a:gd name="T18" fmla="*/ 22 w 554"/>
                <a:gd name="T19" fmla="*/ 338 h 518"/>
                <a:gd name="T20" fmla="*/ 26 w 554"/>
                <a:gd name="T21" fmla="*/ 295 h 518"/>
                <a:gd name="T22" fmla="*/ 22 w 554"/>
                <a:gd name="T23" fmla="*/ 262 h 518"/>
                <a:gd name="T24" fmla="*/ 20 w 554"/>
                <a:gd name="T25" fmla="*/ 234 h 518"/>
                <a:gd name="T26" fmla="*/ 26 w 554"/>
                <a:gd name="T27" fmla="*/ 225 h 518"/>
                <a:gd name="T28" fmla="*/ 29 w 554"/>
                <a:gd name="T29" fmla="*/ 202 h 518"/>
                <a:gd name="T30" fmla="*/ 40 w 554"/>
                <a:gd name="T31" fmla="*/ 186 h 518"/>
                <a:gd name="T32" fmla="*/ 79 w 554"/>
                <a:gd name="T33" fmla="*/ 158 h 518"/>
                <a:gd name="T34" fmla="*/ 110 w 554"/>
                <a:gd name="T35" fmla="*/ 151 h 518"/>
                <a:gd name="T36" fmla="*/ 139 w 554"/>
                <a:gd name="T37" fmla="*/ 141 h 518"/>
                <a:gd name="T38" fmla="*/ 163 w 554"/>
                <a:gd name="T39" fmla="*/ 112 h 518"/>
                <a:gd name="T40" fmla="*/ 187 w 554"/>
                <a:gd name="T41" fmla="*/ 100 h 518"/>
                <a:gd name="T42" fmla="*/ 198 w 554"/>
                <a:gd name="T43" fmla="*/ 77 h 518"/>
                <a:gd name="T44" fmla="*/ 218 w 554"/>
                <a:gd name="T45" fmla="*/ 56 h 518"/>
                <a:gd name="T46" fmla="*/ 239 w 554"/>
                <a:gd name="T47" fmla="*/ 48 h 518"/>
                <a:gd name="T48" fmla="*/ 272 w 554"/>
                <a:gd name="T49" fmla="*/ 67 h 518"/>
                <a:gd name="T50" fmla="*/ 283 w 554"/>
                <a:gd name="T51" fmla="*/ 38 h 518"/>
                <a:gd name="T52" fmla="*/ 318 w 554"/>
                <a:gd name="T53" fmla="*/ 22 h 518"/>
                <a:gd name="T54" fmla="*/ 326 w 554"/>
                <a:gd name="T55" fmla="*/ 11 h 518"/>
                <a:gd name="T56" fmla="*/ 356 w 554"/>
                <a:gd name="T57" fmla="*/ 25 h 518"/>
                <a:gd name="T58" fmla="*/ 378 w 554"/>
                <a:gd name="T59" fmla="*/ 26 h 518"/>
                <a:gd name="T60" fmla="*/ 363 w 554"/>
                <a:gd name="T61" fmla="*/ 47 h 518"/>
                <a:gd name="T62" fmla="*/ 362 w 554"/>
                <a:gd name="T63" fmla="*/ 76 h 518"/>
                <a:gd name="T64" fmla="*/ 389 w 554"/>
                <a:gd name="T65" fmla="*/ 96 h 518"/>
                <a:gd name="T66" fmla="*/ 419 w 554"/>
                <a:gd name="T67" fmla="*/ 104 h 518"/>
                <a:gd name="T68" fmla="*/ 437 w 554"/>
                <a:gd name="T69" fmla="*/ 68 h 518"/>
                <a:gd name="T70" fmla="*/ 441 w 554"/>
                <a:gd name="T71" fmla="*/ 34 h 518"/>
                <a:gd name="T72" fmla="*/ 452 w 554"/>
                <a:gd name="T73" fmla="*/ 9 h 518"/>
                <a:gd name="T74" fmla="*/ 462 w 554"/>
                <a:gd name="T75" fmla="*/ 17 h 518"/>
                <a:gd name="T76" fmla="*/ 467 w 554"/>
                <a:gd name="T77" fmla="*/ 42 h 518"/>
                <a:gd name="T78" fmla="*/ 483 w 554"/>
                <a:gd name="T79" fmla="*/ 61 h 518"/>
                <a:gd name="T80" fmla="*/ 487 w 554"/>
                <a:gd name="T81" fmla="*/ 96 h 518"/>
                <a:gd name="T82" fmla="*/ 491 w 554"/>
                <a:gd name="T83" fmla="*/ 129 h 518"/>
                <a:gd name="T84" fmla="*/ 515 w 554"/>
                <a:gd name="T85" fmla="*/ 156 h 518"/>
                <a:gd name="T86" fmla="*/ 532 w 554"/>
                <a:gd name="T87" fmla="*/ 187 h 518"/>
                <a:gd name="T88" fmla="*/ 547 w 554"/>
                <a:gd name="T89" fmla="*/ 217 h 518"/>
                <a:gd name="T90" fmla="*/ 547 w 554"/>
                <a:gd name="T91" fmla="*/ 260 h 518"/>
                <a:gd name="T92" fmla="*/ 527 w 554"/>
                <a:gd name="T93" fmla="*/ 310 h 518"/>
                <a:gd name="T94" fmla="*/ 492 w 554"/>
                <a:gd name="T95" fmla="*/ 351 h 518"/>
                <a:gd name="T96" fmla="*/ 452 w 554"/>
                <a:gd name="T97" fmla="*/ 393 h 518"/>
                <a:gd name="T98" fmla="*/ 422 w 554"/>
                <a:gd name="T99" fmla="*/ 427 h 518"/>
                <a:gd name="T100" fmla="*/ 370 w 554"/>
                <a:gd name="T101" fmla="*/ 446 h 518"/>
                <a:gd name="T102" fmla="*/ 356 w 554"/>
                <a:gd name="T103" fmla="*/ 432 h 518"/>
                <a:gd name="T104" fmla="*/ 317 w 554"/>
                <a:gd name="T105" fmla="*/ 434 h 518"/>
                <a:gd name="T106" fmla="*/ 307 w 554"/>
                <a:gd name="T107" fmla="*/ 401 h 518"/>
                <a:gd name="T108" fmla="*/ 304 w 554"/>
                <a:gd name="T109" fmla="*/ 373 h 518"/>
                <a:gd name="T110" fmla="*/ 296 w 554"/>
                <a:gd name="T111" fmla="*/ 369 h 518"/>
                <a:gd name="T112" fmla="*/ 280 w 554"/>
                <a:gd name="T113" fmla="*/ 368 h 518"/>
                <a:gd name="T114" fmla="*/ 265 w 554"/>
                <a:gd name="T115" fmla="*/ 354 h 518"/>
                <a:gd name="T116" fmla="*/ 241 w 554"/>
                <a:gd name="T117" fmla="*/ 336 h 518"/>
                <a:gd name="T118" fmla="*/ 171 w 554"/>
                <a:gd name="T119" fmla="*/ 340 h 5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54" h="518">
                  <a:moveTo>
                    <a:pt x="371" y="473"/>
                  </a:moveTo>
                  <a:lnTo>
                    <a:pt x="379" y="475"/>
                  </a:lnTo>
                  <a:lnTo>
                    <a:pt x="369" y="493"/>
                  </a:lnTo>
                  <a:lnTo>
                    <a:pt x="359" y="499"/>
                  </a:lnTo>
                  <a:lnTo>
                    <a:pt x="349" y="511"/>
                  </a:lnTo>
                  <a:lnTo>
                    <a:pt x="348" y="506"/>
                  </a:lnTo>
                  <a:lnTo>
                    <a:pt x="332" y="518"/>
                  </a:lnTo>
                  <a:lnTo>
                    <a:pt x="331" y="516"/>
                  </a:lnTo>
                  <a:lnTo>
                    <a:pt x="323" y="516"/>
                  </a:lnTo>
                  <a:lnTo>
                    <a:pt x="324" y="503"/>
                  </a:lnTo>
                  <a:lnTo>
                    <a:pt x="330" y="493"/>
                  </a:lnTo>
                  <a:lnTo>
                    <a:pt x="331" y="479"/>
                  </a:lnTo>
                  <a:lnTo>
                    <a:pt x="336" y="472"/>
                  </a:lnTo>
                  <a:lnTo>
                    <a:pt x="343" y="473"/>
                  </a:lnTo>
                  <a:lnTo>
                    <a:pt x="352" y="479"/>
                  </a:lnTo>
                  <a:lnTo>
                    <a:pt x="359" y="476"/>
                  </a:lnTo>
                  <a:lnTo>
                    <a:pt x="371" y="473"/>
                  </a:lnTo>
                  <a:close/>
                  <a:moveTo>
                    <a:pt x="158" y="340"/>
                  </a:moveTo>
                  <a:lnTo>
                    <a:pt x="141" y="347"/>
                  </a:lnTo>
                  <a:lnTo>
                    <a:pt x="128" y="350"/>
                  </a:lnTo>
                  <a:lnTo>
                    <a:pt x="122" y="359"/>
                  </a:lnTo>
                  <a:lnTo>
                    <a:pt x="115" y="366"/>
                  </a:lnTo>
                  <a:lnTo>
                    <a:pt x="103" y="366"/>
                  </a:lnTo>
                  <a:lnTo>
                    <a:pt x="94" y="367"/>
                  </a:lnTo>
                  <a:lnTo>
                    <a:pt x="85" y="364"/>
                  </a:lnTo>
                  <a:lnTo>
                    <a:pt x="75" y="366"/>
                  </a:lnTo>
                  <a:lnTo>
                    <a:pt x="64" y="367"/>
                  </a:lnTo>
                  <a:lnTo>
                    <a:pt x="54" y="376"/>
                  </a:lnTo>
                  <a:lnTo>
                    <a:pt x="50" y="375"/>
                  </a:lnTo>
                  <a:lnTo>
                    <a:pt x="42" y="379"/>
                  </a:lnTo>
                  <a:lnTo>
                    <a:pt x="33" y="384"/>
                  </a:lnTo>
                  <a:lnTo>
                    <a:pt x="24" y="382"/>
                  </a:lnTo>
                  <a:lnTo>
                    <a:pt x="15" y="382"/>
                  </a:lnTo>
                  <a:lnTo>
                    <a:pt x="5" y="373"/>
                  </a:lnTo>
                  <a:lnTo>
                    <a:pt x="0" y="371"/>
                  </a:lnTo>
                  <a:lnTo>
                    <a:pt x="3" y="360"/>
                  </a:lnTo>
                  <a:lnTo>
                    <a:pt x="11" y="359"/>
                  </a:lnTo>
                  <a:lnTo>
                    <a:pt x="14" y="355"/>
                  </a:lnTo>
                  <a:lnTo>
                    <a:pt x="16" y="349"/>
                  </a:lnTo>
                  <a:lnTo>
                    <a:pt x="22" y="338"/>
                  </a:lnTo>
                  <a:lnTo>
                    <a:pt x="23" y="329"/>
                  </a:lnTo>
                  <a:lnTo>
                    <a:pt x="22" y="314"/>
                  </a:lnTo>
                  <a:lnTo>
                    <a:pt x="23" y="304"/>
                  </a:lnTo>
                  <a:lnTo>
                    <a:pt x="26" y="295"/>
                  </a:lnTo>
                  <a:lnTo>
                    <a:pt x="23" y="285"/>
                  </a:lnTo>
                  <a:lnTo>
                    <a:pt x="24" y="281"/>
                  </a:lnTo>
                  <a:lnTo>
                    <a:pt x="20" y="275"/>
                  </a:lnTo>
                  <a:lnTo>
                    <a:pt x="22" y="262"/>
                  </a:lnTo>
                  <a:lnTo>
                    <a:pt x="16" y="250"/>
                  </a:lnTo>
                  <a:lnTo>
                    <a:pt x="16" y="243"/>
                  </a:lnTo>
                  <a:lnTo>
                    <a:pt x="20" y="250"/>
                  </a:lnTo>
                  <a:lnTo>
                    <a:pt x="20" y="234"/>
                  </a:lnTo>
                  <a:lnTo>
                    <a:pt x="26" y="239"/>
                  </a:lnTo>
                  <a:lnTo>
                    <a:pt x="27" y="246"/>
                  </a:lnTo>
                  <a:lnTo>
                    <a:pt x="29" y="238"/>
                  </a:lnTo>
                  <a:lnTo>
                    <a:pt x="26" y="225"/>
                  </a:lnTo>
                  <a:lnTo>
                    <a:pt x="26" y="221"/>
                  </a:lnTo>
                  <a:lnTo>
                    <a:pt x="23" y="216"/>
                  </a:lnTo>
                  <a:lnTo>
                    <a:pt x="26" y="207"/>
                  </a:lnTo>
                  <a:lnTo>
                    <a:pt x="29" y="202"/>
                  </a:lnTo>
                  <a:lnTo>
                    <a:pt x="33" y="194"/>
                  </a:lnTo>
                  <a:lnTo>
                    <a:pt x="33" y="186"/>
                  </a:lnTo>
                  <a:lnTo>
                    <a:pt x="41" y="174"/>
                  </a:lnTo>
                  <a:lnTo>
                    <a:pt x="40" y="186"/>
                  </a:lnTo>
                  <a:lnTo>
                    <a:pt x="48" y="176"/>
                  </a:lnTo>
                  <a:lnTo>
                    <a:pt x="59" y="169"/>
                  </a:lnTo>
                  <a:lnTo>
                    <a:pt x="67" y="163"/>
                  </a:lnTo>
                  <a:lnTo>
                    <a:pt x="79" y="158"/>
                  </a:lnTo>
                  <a:lnTo>
                    <a:pt x="85" y="156"/>
                  </a:lnTo>
                  <a:lnTo>
                    <a:pt x="88" y="159"/>
                  </a:lnTo>
                  <a:lnTo>
                    <a:pt x="101" y="152"/>
                  </a:lnTo>
                  <a:lnTo>
                    <a:pt x="110" y="151"/>
                  </a:lnTo>
                  <a:lnTo>
                    <a:pt x="113" y="147"/>
                  </a:lnTo>
                  <a:lnTo>
                    <a:pt x="116" y="146"/>
                  </a:lnTo>
                  <a:lnTo>
                    <a:pt x="123" y="146"/>
                  </a:lnTo>
                  <a:lnTo>
                    <a:pt x="139" y="141"/>
                  </a:lnTo>
                  <a:lnTo>
                    <a:pt x="148" y="134"/>
                  </a:lnTo>
                  <a:lnTo>
                    <a:pt x="152" y="126"/>
                  </a:lnTo>
                  <a:lnTo>
                    <a:pt x="162" y="119"/>
                  </a:lnTo>
                  <a:lnTo>
                    <a:pt x="163" y="112"/>
                  </a:lnTo>
                  <a:lnTo>
                    <a:pt x="165" y="103"/>
                  </a:lnTo>
                  <a:lnTo>
                    <a:pt x="178" y="90"/>
                  </a:lnTo>
                  <a:lnTo>
                    <a:pt x="181" y="103"/>
                  </a:lnTo>
                  <a:lnTo>
                    <a:pt x="187" y="100"/>
                  </a:lnTo>
                  <a:lnTo>
                    <a:pt x="183" y="94"/>
                  </a:lnTo>
                  <a:lnTo>
                    <a:pt x="188" y="85"/>
                  </a:lnTo>
                  <a:lnTo>
                    <a:pt x="194" y="89"/>
                  </a:lnTo>
                  <a:lnTo>
                    <a:pt x="198" y="77"/>
                  </a:lnTo>
                  <a:lnTo>
                    <a:pt x="207" y="68"/>
                  </a:lnTo>
                  <a:lnTo>
                    <a:pt x="211" y="63"/>
                  </a:lnTo>
                  <a:lnTo>
                    <a:pt x="218" y="60"/>
                  </a:lnTo>
                  <a:lnTo>
                    <a:pt x="218" y="56"/>
                  </a:lnTo>
                  <a:lnTo>
                    <a:pt x="224" y="57"/>
                  </a:lnTo>
                  <a:lnTo>
                    <a:pt x="226" y="54"/>
                  </a:lnTo>
                  <a:lnTo>
                    <a:pt x="232" y="51"/>
                  </a:lnTo>
                  <a:lnTo>
                    <a:pt x="239" y="48"/>
                  </a:lnTo>
                  <a:lnTo>
                    <a:pt x="248" y="56"/>
                  </a:lnTo>
                  <a:lnTo>
                    <a:pt x="254" y="65"/>
                  </a:lnTo>
                  <a:lnTo>
                    <a:pt x="263" y="65"/>
                  </a:lnTo>
                  <a:lnTo>
                    <a:pt x="272" y="67"/>
                  </a:lnTo>
                  <a:lnTo>
                    <a:pt x="270" y="59"/>
                  </a:lnTo>
                  <a:lnTo>
                    <a:pt x="278" y="46"/>
                  </a:lnTo>
                  <a:lnTo>
                    <a:pt x="284" y="42"/>
                  </a:lnTo>
                  <a:lnTo>
                    <a:pt x="283" y="38"/>
                  </a:lnTo>
                  <a:lnTo>
                    <a:pt x="291" y="29"/>
                  </a:lnTo>
                  <a:lnTo>
                    <a:pt x="300" y="24"/>
                  </a:lnTo>
                  <a:lnTo>
                    <a:pt x="306" y="25"/>
                  </a:lnTo>
                  <a:lnTo>
                    <a:pt x="318" y="22"/>
                  </a:lnTo>
                  <a:lnTo>
                    <a:pt x="319" y="15"/>
                  </a:lnTo>
                  <a:lnTo>
                    <a:pt x="309" y="8"/>
                  </a:lnTo>
                  <a:lnTo>
                    <a:pt x="317" y="7"/>
                  </a:lnTo>
                  <a:lnTo>
                    <a:pt x="326" y="11"/>
                  </a:lnTo>
                  <a:lnTo>
                    <a:pt x="332" y="17"/>
                  </a:lnTo>
                  <a:lnTo>
                    <a:pt x="343" y="21"/>
                  </a:lnTo>
                  <a:lnTo>
                    <a:pt x="348" y="20"/>
                  </a:lnTo>
                  <a:lnTo>
                    <a:pt x="356" y="25"/>
                  </a:lnTo>
                  <a:lnTo>
                    <a:pt x="365" y="20"/>
                  </a:lnTo>
                  <a:lnTo>
                    <a:pt x="369" y="21"/>
                  </a:lnTo>
                  <a:lnTo>
                    <a:pt x="372" y="18"/>
                  </a:lnTo>
                  <a:lnTo>
                    <a:pt x="378" y="26"/>
                  </a:lnTo>
                  <a:lnTo>
                    <a:pt x="372" y="34"/>
                  </a:lnTo>
                  <a:lnTo>
                    <a:pt x="367" y="41"/>
                  </a:lnTo>
                  <a:lnTo>
                    <a:pt x="363" y="41"/>
                  </a:lnTo>
                  <a:lnTo>
                    <a:pt x="363" y="47"/>
                  </a:lnTo>
                  <a:lnTo>
                    <a:pt x="358" y="56"/>
                  </a:lnTo>
                  <a:lnTo>
                    <a:pt x="352" y="64"/>
                  </a:lnTo>
                  <a:lnTo>
                    <a:pt x="352" y="67"/>
                  </a:lnTo>
                  <a:lnTo>
                    <a:pt x="362" y="76"/>
                  </a:lnTo>
                  <a:lnTo>
                    <a:pt x="371" y="81"/>
                  </a:lnTo>
                  <a:lnTo>
                    <a:pt x="378" y="87"/>
                  </a:lnTo>
                  <a:lnTo>
                    <a:pt x="385" y="96"/>
                  </a:lnTo>
                  <a:lnTo>
                    <a:pt x="389" y="96"/>
                  </a:lnTo>
                  <a:lnTo>
                    <a:pt x="397" y="99"/>
                  </a:lnTo>
                  <a:lnTo>
                    <a:pt x="398" y="104"/>
                  </a:lnTo>
                  <a:lnTo>
                    <a:pt x="409" y="111"/>
                  </a:lnTo>
                  <a:lnTo>
                    <a:pt x="419" y="104"/>
                  </a:lnTo>
                  <a:lnTo>
                    <a:pt x="424" y="96"/>
                  </a:lnTo>
                  <a:lnTo>
                    <a:pt x="428" y="90"/>
                  </a:lnTo>
                  <a:lnTo>
                    <a:pt x="431" y="81"/>
                  </a:lnTo>
                  <a:lnTo>
                    <a:pt x="437" y="68"/>
                  </a:lnTo>
                  <a:lnTo>
                    <a:pt x="436" y="61"/>
                  </a:lnTo>
                  <a:lnTo>
                    <a:pt x="437" y="56"/>
                  </a:lnTo>
                  <a:lnTo>
                    <a:pt x="437" y="47"/>
                  </a:lnTo>
                  <a:lnTo>
                    <a:pt x="441" y="34"/>
                  </a:lnTo>
                  <a:lnTo>
                    <a:pt x="445" y="33"/>
                  </a:lnTo>
                  <a:lnTo>
                    <a:pt x="443" y="28"/>
                  </a:lnTo>
                  <a:lnTo>
                    <a:pt x="448" y="18"/>
                  </a:lnTo>
                  <a:lnTo>
                    <a:pt x="452" y="9"/>
                  </a:lnTo>
                  <a:lnTo>
                    <a:pt x="453" y="4"/>
                  </a:lnTo>
                  <a:lnTo>
                    <a:pt x="458" y="0"/>
                  </a:lnTo>
                  <a:lnTo>
                    <a:pt x="462" y="7"/>
                  </a:lnTo>
                  <a:lnTo>
                    <a:pt x="462" y="17"/>
                  </a:lnTo>
                  <a:lnTo>
                    <a:pt x="463" y="18"/>
                  </a:lnTo>
                  <a:lnTo>
                    <a:pt x="463" y="26"/>
                  </a:lnTo>
                  <a:lnTo>
                    <a:pt x="467" y="34"/>
                  </a:lnTo>
                  <a:lnTo>
                    <a:pt x="467" y="42"/>
                  </a:lnTo>
                  <a:lnTo>
                    <a:pt x="466" y="48"/>
                  </a:lnTo>
                  <a:lnTo>
                    <a:pt x="469" y="61"/>
                  </a:lnTo>
                  <a:lnTo>
                    <a:pt x="479" y="55"/>
                  </a:lnTo>
                  <a:lnTo>
                    <a:pt x="483" y="61"/>
                  </a:lnTo>
                  <a:lnTo>
                    <a:pt x="488" y="67"/>
                  </a:lnTo>
                  <a:lnTo>
                    <a:pt x="485" y="74"/>
                  </a:lnTo>
                  <a:lnTo>
                    <a:pt x="487" y="89"/>
                  </a:lnTo>
                  <a:lnTo>
                    <a:pt x="487" y="96"/>
                  </a:lnTo>
                  <a:lnTo>
                    <a:pt x="491" y="96"/>
                  </a:lnTo>
                  <a:lnTo>
                    <a:pt x="491" y="111"/>
                  </a:lnTo>
                  <a:lnTo>
                    <a:pt x="488" y="120"/>
                  </a:lnTo>
                  <a:lnTo>
                    <a:pt x="491" y="129"/>
                  </a:lnTo>
                  <a:lnTo>
                    <a:pt x="502" y="138"/>
                  </a:lnTo>
                  <a:lnTo>
                    <a:pt x="510" y="146"/>
                  </a:lnTo>
                  <a:lnTo>
                    <a:pt x="519" y="152"/>
                  </a:lnTo>
                  <a:lnTo>
                    <a:pt x="515" y="156"/>
                  </a:lnTo>
                  <a:lnTo>
                    <a:pt x="522" y="165"/>
                  </a:lnTo>
                  <a:lnTo>
                    <a:pt x="523" y="184"/>
                  </a:lnTo>
                  <a:lnTo>
                    <a:pt x="528" y="180"/>
                  </a:lnTo>
                  <a:lnTo>
                    <a:pt x="532" y="187"/>
                  </a:lnTo>
                  <a:lnTo>
                    <a:pt x="536" y="185"/>
                  </a:lnTo>
                  <a:lnTo>
                    <a:pt x="535" y="200"/>
                  </a:lnTo>
                  <a:lnTo>
                    <a:pt x="541" y="211"/>
                  </a:lnTo>
                  <a:lnTo>
                    <a:pt x="547" y="217"/>
                  </a:lnTo>
                  <a:lnTo>
                    <a:pt x="554" y="229"/>
                  </a:lnTo>
                  <a:lnTo>
                    <a:pt x="554" y="242"/>
                  </a:lnTo>
                  <a:lnTo>
                    <a:pt x="552" y="251"/>
                  </a:lnTo>
                  <a:lnTo>
                    <a:pt x="547" y="260"/>
                  </a:lnTo>
                  <a:lnTo>
                    <a:pt x="549" y="275"/>
                  </a:lnTo>
                  <a:lnTo>
                    <a:pt x="543" y="288"/>
                  </a:lnTo>
                  <a:lnTo>
                    <a:pt x="537" y="295"/>
                  </a:lnTo>
                  <a:lnTo>
                    <a:pt x="527" y="310"/>
                  </a:lnTo>
                  <a:lnTo>
                    <a:pt x="524" y="317"/>
                  </a:lnTo>
                  <a:lnTo>
                    <a:pt x="517" y="329"/>
                  </a:lnTo>
                  <a:lnTo>
                    <a:pt x="504" y="345"/>
                  </a:lnTo>
                  <a:lnTo>
                    <a:pt x="492" y="351"/>
                  </a:lnTo>
                  <a:lnTo>
                    <a:pt x="480" y="364"/>
                  </a:lnTo>
                  <a:lnTo>
                    <a:pt x="471" y="372"/>
                  </a:lnTo>
                  <a:lnTo>
                    <a:pt x="462" y="385"/>
                  </a:lnTo>
                  <a:lnTo>
                    <a:pt x="452" y="393"/>
                  </a:lnTo>
                  <a:lnTo>
                    <a:pt x="443" y="406"/>
                  </a:lnTo>
                  <a:lnTo>
                    <a:pt x="435" y="415"/>
                  </a:lnTo>
                  <a:lnTo>
                    <a:pt x="432" y="420"/>
                  </a:lnTo>
                  <a:lnTo>
                    <a:pt x="422" y="427"/>
                  </a:lnTo>
                  <a:lnTo>
                    <a:pt x="407" y="427"/>
                  </a:lnTo>
                  <a:lnTo>
                    <a:pt x="392" y="433"/>
                  </a:lnTo>
                  <a:lnTo>
                    <a:pt x="383" y="440"/>
                  </a:lnTo>
                  <a:lnTo>
                    <a:pt x="370" y="446"/>
                  </a:lnTo>
                  <a:lnTo>
                    <a:pt x="365" y="440"/>
                  </a:lnTo>
                  <a:lnTo>
                    <a:pt x="358" y="437"/>
                  </a:lnTo>
                  <a:lnTo>
                    <a:pt x="365" y="428"/>
                  </a:lnTo>
                  <a:lnTo>
                    <a:pt x="356" y="432"/>
                  </a:lnTo>
                  <a:lnTo>
                    <a:pt x="337" y="442"/>
                  </a:lnTo>
                  <a:lnTo>
                    <a:pt x="330" y="438"/>
                  </a:lnTo>
                  <a:lnTo>
                    <a:pt x="323" y="436"/>
                  </a:lnTo>
                  <a:lnTo>
                    <a:pt x="317" y="434"/>
                  </a:lnTo>
                  <a:lnTo>
                    <a:pt x="306" y="431"/>
                  </a:lnTo>
                  <a:lnTo>
                    <a:pt x="304" y="420"/>
                  </a:lnTo>
                  <a:lnTo>
                    <a:pt x="306" y="408"/>
                  </a:lnTo>
                  <a:lnTo>
                    <a:pt x="307" y="401"/>
                  </a:lnTo>
                  <a:lnTo>
                    <a:pt x="305" y="394"/>
                  </a:lnTo>
                  <a:lnTo>
                    <a:pt x="293" y="392"/>
                  </a:lnTo>
                  <a:lnTo>
                    <a:pt x="301" y="384"/>
                  </a:lnTo>
                  <a:lnTo>
                    <a:pt x="304" y="373"/>
                  </a:lnTo>
                  <a:lnTo>
                    <a:pt x="292" y="384"/>
                  </a:lnTo>
                  <a:lnTo>
                    <a:pt x="278" y="386"/>
                  </a:lnTo>
                  <a:lnTo>
                    <a:pt x="289" y="379"/>
                  </a:lnTo>
                  <a:lnTo>
                    <a:pt x="296" y="369"/>
                  </a:lnTo>
                  <a:lnTo>
                    <a:pt x="305" y="362"/>
                  </a:lnTo>
                  <a:lnTo>
                    <a:pt x="307" y="349"/>
                  </a:lnTo>
                  <a:lnTo>
                    <a:pt x="292" y="363"/>
                  </a:lnTo>
                  <a:lnTo>
                    <a:pt x="280" y="368"/>
                  </a:lnTo>
                  <a:lnTo>
                    <a:pt x="271" y="380"/>
                  </a:lnTo>
                  <a:lnTo>
                    <a:pt x="263" y="375"/>
                  </a:lnTo>
                  <a:lnTo>
                    <a:pt x="267" y="366"/>
                  </a:lnTo>
                  <a:lnTo>
                    <a:pt x="265" y="354"/>
                  </a:lnTo>
                  <a:lnTo>
                    <a:pt x="259" y="349"/>
                  </a:lnTo>
                  <a:lnTo>
                    <a:pt x="263" y="346"/>
                  </a:lnTo>
                  <a:lnTo>
                    <a:pt x="250" y="336"/>
                  </a:lnTo>
                  <a:lnTo>
                    <a:pt x="241" y="336"/>
                  </a:lnTo>
                  <a:lnTo>
                    <a:pt x="231" y="328"/>
                  </a:lnTo>
                  <a:lnTo>
                    <a:pt x="207" y="329"/>
                  </a:lnTo>
                  <a:lnTo>
                    <a:pt x="187" y="334"/>
                  </a:lnTo>
                  <a:lnTo>
                    <a:pt x="171" y="340"/>
                  </a:lnTo>
                  <a:lnTo>
                    <a:pt x="158" y="340"/>
                  </a:lnTo>
                  <a:close/>
                </a:path>
              </a:pathLst>
            </a:custGeom>
            <a:solidFill>
              <a:srgbClr val="FCBBE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3" name="Freeform 149">
              <a:extLst>
                <a:ext uri="{FF2B5EF4-FFF2-40B4-BE49-F238E27FC236}">
                  <a16:creationId xmlns:a16="http://schemas.microsoft.com/office/drawing/2014/main" id="{06E74B18-77F3-627B-BDE6-34868FD8D8B2}"/>
                </a:ext>
              </a:extLst>
            </p:cNvPr>
            <p:cNvSpPr>
              <a:spLocks/>
            </p:cNvSpPr>
            <p:nvPr/>
          </p:nvSpPr>
          <p:spPr bwMode="auto">
            <a:xfrm>
              <a:off x="6089651" y="2697163"/>
              <a:ext cx="46038" cy="96838"/>
            </a:xfrm>
            <a:custGeom>
              <a:avLst/>
              <a:gdLst>
                <a:gd name="T0" fmla="*/ 29 w 29"/>
                <a:gd name="T1" fmla="*/ 36 h 61"/>
                <a:gd name="T2" fmla="*/ 28 w 29"/>
                <a:gd name="T3" fmla="*/ 52 h 61"/>
                <a:gd name="T4" fmla="*/ 23 w 29"/>
                <a:gd name="T5" fmla="*/ 57 h 61"/>
                <a:gd name="T6" fmla="*/ 10 w 29"/>
                <a:gd name="T7" fmla="*/ 61 h 61"/>
                <a:gd name="T8" fmla="*/ 2 w 29"/>
                <a:gd name="T9" fmla="*/ 48 h 61"/>
                <a:gd name="T10" fmla="*/ 0 w 29"/>
                <a:gd name="T11" fmla="*/ 26 h 61"/>
                <a:gd name="T12" fmla="*/ 3 w 29"/>
                <a:gd name="T13" fmla="*/ 0 h 61"/>
                <a:gd name="T14" fmla="*/ 15 w 29"/>
                <a:gd name="T15" fmla="*/ 9 h 61"/>
                <a:gd name="T16" fmla="*/ 22 w 29"/>
                <a:gd name="T17" fmla="*/ 19 h 61"/>
                <a:gd name="T18" fmla="*/ 29 w 29"/>
                <a:gd name="T19" fmla="*/ 36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" h="61">
                  <a:moveTo>
                    <a:pt x="29" y="36"/>
                  </a:moveTo>
                  <a:lnTo>
                    <a:pt x="28" y="52"/>
                  </a:lnTo>
                  <a:lnTo>
                    <a:pt x="23" y="57"/>
                  </a:lnTo>
                  <a:lnTo>
                    <a:pt x="10" y="61"/>
                  </a:lnTo>
                  <a:lnTo>
                    <a:pt x="2" y="48"/>
                  </a:lnTo>
                  <a:lnTo>
                    <a:pt x="0" y="26"/>
                  </a:lnTo>
                  <a:lnTo>
                    <a:pt x="3" y="0"/>
                  </a:lnTo>
                  <a:lnTo>
                    <a:pt x="15" y="9"/>
                  </a:lnTo>
                  <a:lnTo>
                    <a:pt x="22" y="19"/>
                  </a:lnTo>
                  <a:lnTo>
                    <a:pt x="29" y="36"/>
                  </a:lnTo>
                  <a:close/>
                </a:path>
              </a:pathLst>
            </a:custGeom>
            <a:solidFill>
              <a:srgbClr val="C4FCB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4" name="Freeform 150">
              <a:extLst>
                <a:ext uri="{FF2B5EF4-FFF2-40B4-BE49-F238E27FC236}">
                  <a16:creationId xmlns:a16="http://schemas.microsoft.com/office/drawing/2014/main" id="{F983E646-1112-8BC6-4D00-AF576D47A18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838826" y="1614488"/>
              <a:ext cx="1128713" cy="873125"/>
            </a:xfrm>
            <a:custGeom>
              <a:avLst/>
              <a:gdLst>
                <a:gd name="T0" fmla="*/ 543 w 711"/>
                <a:gd name="T1" fmla="*/ 524 h 550"/>
                <a:gd name="T2" fmla="*/ 564 w 711"/>
                <a:gd name="T3" fmla="*/ 533 h 550"/>
                <a:gd name="T4" fmla="*/ 64 w 711"/>
                <a:gd name="T5" fmla="*/ 162 h 550"/>
                <a:gd name="T6" fmla="*/ 77 w 711"/>
                <a:gd name="T7" fmla="*/ 121 h 550"/>
                <a:gd name="T8" fmla="*/ 98 w 711"/>
                <a:gd name="T9" fmla="*/ 76 h 550"/>
                <a:gd name="T10" fmla="*/ 125 w 711"/>
                <a:gd name="T11" fmla="*/ 73 h 550"/>
                <a:gd name="T12" fmla="*/ 177 w 711"/>
                <a:gd name="T13" fmla="*/ 117 h 550"/>
                <a:gd name="T14" fmla="*/ 238 w 711"/>
                <a:gd name="T15" fmla="*/ 138 h 550"/>
                <a:gd name="T16" fmla="*/ 284 w 711"/>
                <a:gd name="T17" fmla="*/ 164 h 550"/>
                <a:gd name="T18" fmla="*/ 364 w 711"/>
                <a:gd name="T19" fmla="*/ 177 h 550"/>
                <a:gd name="T20" fmla="*/ 415 w 711"/>
                <a:gd name="T21" fmla="*/ 168 h 550"/>
                <a:gd name="T22" fmla="*/ 458 w 711"/>
                <a:gd name="T23" fmla="*/ 149 h 550"/>
                <a:gd name="T24" fmla="*/ 454 w 711"/>
                <a:gd name="T25" fmla="*/ 129 h 550"/>
                <a:gd name="T26" fmla="*/ 495 w 711"/>
                <a:gd name="T27" fmla="*/ 107 h 550"/>
                <a:gd name="T28" fmla="*/ 528 w 711"/>
                <a:gd name="T29" fmla="*/ 98 h 550"/>
                <a:gd name="T30" fmla="*/ 476 w 711"/>
                <a:gd name="T31" fmla="*/ 85 h 550"/>
                <a:gd name="T32" fmla="*/ 463 w 711"/>
                <a:gd name="T33" fmla="*/ 54 h 550"/>
                <a:gd name="T34" fmla="*/ 486 w 711"/>
                <a:gd name="T35" fmla="*/ 28 h 550"/>
                <a:gd name="T36" fmla="*/ 478 w 711"/>
                <a:gd name="T37" fmla="*/ 3 h 550"/>
                <a:gd name="T38" fmla="*/ 542 w 711"/>
                <a:gd name="T39" fmla="*/ 9 h 550"/>
                <a:gd name="T40" fmla="*/ 595 w 711"/>
                <a:gd name="T41" fmla="*/ 56 h 550"/>
                <a:gd name="T42" fmla="*/ 676 w 711"/>
                <a:gd name="T43" fmla="*/ 86 h 550"/>
                <a:gd name="T44" fmla="*/ 702 w 711"/>
                <a:gd name="T45" fmla="*/ 95 h 550"/>
                <a:gd name="T46" fmla="*/ 685 w 711"/>
                <a:gd name="T47" fmla="*/ 130 h 550"/>
                <a:gd name="T48" fmla="*/ 706 w 711"/>
                <a:gd name="T49" fmla="*/ 169 h 550"/>
                <a:gd name="T50" fmla="*/ 684 w 711"/>
                <a:gd name="T51" fmla="*/ 184 h 550"/>
                <a:gd name="T52" fmla="*/ 651 w 711"/>
                <a:gd name="T53" fmla="*/ 197 h 550"/>
                <a:gd name="T54" fmla="*/ 612 w 711"/>
                <a:gd name="T55" fmla="*/ 224 h 550"/>
                <a:gd name="T56" fmla="*/ 605 w 711"/>
                <a:gd name="T57" fmla="*/ 193 h 550"/>
                <a:gd name="T58" fmla="*/ 571 w 711"/>
                <a:gd name="T59" fmla="*/ 220 h 550"/>
                <a:gd name="T60" fmla="*/ 595 w 711"/>
                <a:gd name="T61" fmla="*/ 247 h 550"/>
                <a:gd name="T62" fmla="*/ 640 w 711"/>
                <a:gd name="T63" fmla="*/ 247 h 550"/>
                <a:gd name="T64" fmla="*/ 617 w 711"/>
                <a:gd name="T65" fmla="*/ 276 h 550"/>
                <a:gd name="T66" fmla="*/ 658 w 711"/>
                <a:gd name="T67" fmla="*/ 325 h 550"/>
                <a:gd name="T68" fmla="*/ 675 w 711"/>
                <a:gd name="T69" fmla="*/ 362 h 550"/>
                <a:gd name="T70" fmla="*/ 679 w 711"/>
                <a:gd name="T71" fmla="*/ 393 h 550"/>
                <a:gd name="T72" fmla="*/ 645 w 711"/>
                <a:gd name="T73" fmla="*/ 464 h 550"/>
                <a:gd name="T74" fmla="*/ 599 w 711"/>
                <a:gd name="T75" fmla="*/ 481 h 550"/>
                <a:gd name="T76" fmla="*/ 560 w 711"/>
                <a:gd name="T77" fmla="*/ 515 h 550"/>
                <a:gd name="T78" fmla="*/ 530 w 711"/>
                <a:gd name="T79" fmla="*/ 494 h 550"/>
                <a:gd name="T80" fmla="*/ 503 w 711"/>
                <a:gd name="T81" fmla="*/ 477 h 550"/>
                <a:gd name="T82" fmla="*/ 460 w 711"/>
                <a:gd name="T83" fmla="*/ 479 h 550"/>
                <a:gd name="T84" fmla="*/ 439 w 711"/>
                <a:gd name="T85" fmla="*/ 503 h 550"/>
                <a:gd name="T86" fmla="*/ 420 w 711"/>
                <a:gd name="T87" fmla="*/ 497 h 550"/>
                <a:gd name="T88" fmla="*/ 397 w 711"/>
                <a:gd name="T89" fmla="*/ 472 h 550"/>
                <a:gd name="T90" fmla="*/ 385 w 711"/>
                <a:gd name="T91" fmla="*/ 428 h 550"/>
                <a:gd name="T92" fmla="*/ 367 w 711"/>
                <a:gd name="T93" fmla="*/ 390 h 550"/>
                <a:gd name="T94" fmla="*/ 338 w 711"/>
                <a:gd name="T95" fmla="*/ 372 h 550"/>
                <a:gd name="T96" fmla="*/ 295 w 711"/>
                <a:gd name="T97" fmla="*/ 397 h 550"/>
                <a:gd name="T98" fmla="*/ 260 w 711"/>
                <a:gd name="T99" fmla="*/ 390 h 550"/>
                <a:gd name="T100" fmla="*/ 237 w 711"/>
                <a:gd name="T101" fmla="*/ 397 h 550"/>
                <a:gd name="T102" fmla="*/ 182 w 711"/>
                <a:gd name="T103" fmla="*/ 383 h 550"/>
                <a:gd name="T104" fmla="*/ 139 w 711"/>
                <a:gd name="T105" fmla="*/ 357 h 550"/>
                <a:gd name="T106" fmla="*/ 91 w 711"/>
                <a:gd name="T107" fmla="*/ 323 h 550"/>
                <a:gd name="T108" fmla="*/ 91 w 711"/>
                <a:gd name="T109" fmla="*/ 295 h 550"/>
                <a:gd name="T110" fmla="*/ 30 w 711"/>
                <a:gd name="T111" fmla="*/ 253 h 550"/>
                <a:gd name="T112" fmla="*/ 11 w 711"/>
                <a:gd name="T113" fmla="*/ 228 h 550"/>
                <a:gd name="T114" fmla="*/ 0 w 711"/>
                <a:gd name="T115" fmla="*/ 208 h 550"/>
                <a:gd name="T116" fmla="*/ 33 w 711"/>
                <a:gd name="T117" fmla="*/ 190 h 550"/>
                <a:gd name="T118" fmla="*/ 68 w 711"/>
                <a:gd name="T119" fmla="*/ 169 h 5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711" h="550">
                  <a:moveTo>
                    <a:pt x="553" y="550"/>
                  </a:moveTo>
                  <a:lnTo>
                    <a:pt x="541" y="545"/>
                  </a:lnTo>
                  <a:lnTo>
                    <a:pt x="538" y="532"/>
                  </a:lnTo>
                  <a:lnTo>
                    <a:pt x="543" y="524"/>
                  </a:lnTo>
                  <a:lnTo>
                    <a:pt x="558" y="519"/>
                  </a:lnTo>
                  <a:lnTo>
                    <a:pt x="566" y="520"/>
                  </a:lnTo>
                  <a:lnTo>
                    <a:pt x="569" y="527"/>
                  </a:lnTo>
                  <a:lnTo>
                    <a:pt x="564" y="533"/>
                  </a:lnTo>
                  <a:lnTo>
                    <a:pt x="563" y="541"/>
                  </a:lnTo>
                  <a:lnTo>
                    <a:pt x="553" y="550"/>
                  </a:lnTo>
                  <a:close/>
                  <a:moveTo>
                    <a:pt x="68" y="169"/>
                  </a:moveTo>
                  <a:lnTo>
                    <a:pt x="64" y="162"/>
                  </a:lnTo>
                  <a:lnTo>
                    <a:pt x="72" y="158"/>
                  </a:lnTo>
                  <a:lnTo>
                    <a:pt x="50" y="130"/>
                  </a:lnTo>
                  <a:lnTo>
                    <a:pt x="72" y="124"/>
                  </a:lnTo>
                  <a:lnTo>
                    <a:pt x="77" y="121"/>
                  </a:lnTo>
                  <a:lnTo>
                    <a:pt x="74" y="93"/>
                  </a:lnTo>
                  <a:lnTo>
                    <a:pt x="100" y="98"/>
                  </a:lnTo>
                  <a:lnTo>
                    <a:pt x="104" y="91"/>
                  </a:lnTo>
                  <a:lnTo>
                    <a:pt x="98" y="76"/>
                  </a:lnTo>
                  <a:lnTo>
                    <a:pt x="108" y="73"/>
                  </a:lnTo>
                  <a:lnTo>
                    <a:pt x="113" y="64"/>
                  </a:lnTo>
                  <a:lnTo>
                    <a:pt x="117" y="63"/>
                  </a:lnTo>
                  <a:lnTo>
                    <a:pt x="125" y="73"/>
                  </a:lnTo>
                  <a:lnTo>
                    <a:pt x="139" y="81"/>
                  </a:lnTo>
                  <a:lnTo>
                    <a:pt x="159" y="87"/>
                  </a:lnTo>
                  <a:lnTo>
                    <a:pt x="173" y="100"/>
                  </a:lnTo>
                  <a:lnTo>
                    <a:pt x="177" y="117"/>
                  </a:lnTo>
                  <a:lnTo>
                    <a:pt x="185" y="125"/>
                  </a:lnTo>
                  <a:lnTo>
                    <a:pt x="200" y="128"/>
                  </a:lnTo>
                  <a:lnTo>
                    <a:pt x="219" y="130"/>
                  </a:lnTo>
                  <a:lnTo>
                    <a:pt x="238" y="138"/>
                  </a:lnTo>
                  <a:lnTo>
                    <a:pt x="247" y="141"/>
                  </a:lnTo>
                  <a:lnTo>
                    <a:pt x="258" y="155"/>
                  </a:lnTo>
                  <a:lnTo>
                    <a:pt x="271" y="164"/>
                  </a:lnTo>
                  <a:lnTo>
                    <a:pt x="284" y="164"/>
                  </a:lnTo>
                  <a:lnTo>
                    <a:pt x="312" y="167"/>
                  </a:lnTo>
                  <a:lnTo>
                    <a:pt x="326" y="164"/>
                  </a:lnTo>
                  <a:lnTo>
                    <a:pt x="341" y="167"/>
                  </a:lnTo>
                  <a:lnTo>
                    <a:pt x="364" y="177"/>
                  </a:lnTo>
                  <a:lnTo>
                    <a:pt x="378" y="177"/>
                  </a:lnTo>
                  <a:lnTo>
                    <a:pt x="386" y="182"/>
                  </a:lnTo>
                  <a:lnTo>
                    <a:pt x="398" y="173"/>
                  </a:lnTo>
                  <a:lnTo>
                    <a:pt x="415" y="168"/>
                  </a:lnTo>
                  <a:lnTo>
                    <a:pt x="434" y="167"/>
                  </a:lnTo>
                  <a:lnTo>
                    <a:pt x="446" y="163"/>
                  </a:lnTo>
                  <a:lnTo>
                    <a:pt x="451" y="154"/>
                  </a:lnTo>
                  <a:lnTo>
                    <a:pt x="458" y="149"/>
                  </a:lnTo>
                  <a:lnTo>
                    <a:pt x="452" y="143"/>
                  </a:lnTo>
                  <a:lnTo>
                    <a:pt x="445" y="137"/>
                  </a:lnTo>
                  <a:lnTo>
                    <a:pt x="446" y="128"/>
                  </a:lnTo>
                  <a:lnTo>
                    <a:pt x="454" y="129"/>
                  </a:lnTo>
                  <a:lnTo>
                    <a:pt x="468" y="133"/>
                  </a:lnTo>
                  <a:lnTo>
                    <a:pt x="476" y="124"/>
                  </a:lnTo>
                  <a:lnTo>
                    <a:pt x="493" y="117"/>
                  </a:lnTo>
                  <a:lnTo>
                    <a:pt x="495" y="107"/>
                  </a:lnTo>
                  <a:lnTo>
                    <a:pt x="501" y="103"/>
                  </a:lnTo>
                  <a:lnTo>
                    <a:pt x="517" y="102"/>
                  </a:lnTo>
                  <a:lnTo>
                    <a:pt x="529" y="102"/>
                  </a:lnTo>
                  <a:lnTo>
                    <a:pt x="528" y="98"/>
                  </a:lnTo>
                  <a:lnTo>
                    <a:pt x="508" y="86"/>
                  </a:lnTo>
                  <a:lnTo>
                    <a:pt x="497" y="81"/>
                  </a:lnTo>
                  <a:lnTo>
                    <a:pt x="490" y="87"/>
                  </a:lnTo>
                  <a:lnTo>
                    <a:pt x="476" y="85"/>
                  </a:lnTo>
                  <a:lnTo>
                    <a:pt x="471" y="87"/>
                  </a:lnTo>
                  <a:lnTo>
                    <a:pt x="464" y="81"/>
                  </a:lnTo>
                  <a:lnTo>
                    <a:pt x="464" y="65"/>
                  </a:lnTo>
                  <a:lnTo>
                    <a:pt x="463" y="54"/>
                  </a:lnTo>
                  <a:lnTo>
                    <a:pt x="480" y="60"/>
                  </a:lnTo>
                  <a:lnTo>
                    <a:pt x="491" y="50"/>
                  </a:lnTo>
                  <a:lnTo>
                    <a:pt x="486" y="43"/>
                  </a:lnTo>
                  <a:lnTo>
                    <a:pt x="486" y="28"/>
                  </a:lnTo>
                  <a:lnTo>
                    <a:pt x="489" y="22"/>
                  </a:lnTo>
                  <a:lnTo>
                    <a:pt x="482" y="13"/>
                  </a:lnTo>
                  <a:lnTo>
                    <a:pt x="473" y="9"/>
                  </a:lnTo>
                  <a:lnTo>
                    <a:pt x="478" y="3"/>
                  </a:lnTo>
                  <a:lnTo>
                    <a:pt x="491" y="0"/>
                  </a:lnTo>
                  <a:lnTo>
                    <a:pt x="506" y="0"/>
                  </a:lnTo>
                  <a:lnTo>
                    <a:pt x="528" y="4"/>
                  </a:lnTo>
                  <a:lnTo>
                    <a:pt x="542" y="9"/>
                  </a:lnTo>
                  <a:lnTo>
                    <a:pt x="560" y="25"/>
                  </a:lnTo>
                  <a:lnTo>
                    <a:pt x="569" y="31"/>
                  </a:lnTo>
                  <a:lnTo>
                    <a:pt x="581" y="41"/>
                  </a:lnTo>
                  <a:lnTo>
                    <a:pt x="595" y="56"/>
                  </a:lnTo>
                  <a:lnTo>
                    <a:pt x="621" y="61"/>
                  </a:lnTo>
                  <a:lnTo>
                    <a:pt x="642" y="70"/>
                  </a:lnTo>
                  <a:lnTo>
                    <a:pt x="656" y="86"/>
                  </a:lnTo>
                  <a:lnTo>
                    <a:pt x="676" y="86"/>
                  </a:lnTo>
                  <a:lnTo>
                    <a:pt x="682" y="80"/>
                  </a:lnTo>
                  <a:lnTo>
                    <a:pt x="699" y="74"/>
                  </a:lnTo>
                  <a:lnTo>
                    <a:pt x="702" y="89"/>
                  </a:lnTo>
                  <a:lnTo>
                    <a:pt x="702" y="95"/>
                  </a:lnTo>
                  <a:lnTo>
                    <a:pt x="708" y="111"/>
                  </a:lnTo>
                  <a:lnTo>
                    <a:pt x="711" y="126"/>
                  </a:lnTo>
                  <a:lnTo>
                    <a:pt x="693" y="124"/>
                  </a:lnTo>
                  <a:lnTo>
                    <a:pt x="685" y="130"/>
                  </a:lnTo>
                  <a:lnTo>
                    <a:pt x="698" y="142"/>
                  </a:lnTo>
                  <a:lnTo>
                    <a:pt x="707" y="162"/>
                  </a:lnTo>
                  <a:lnTo>
                    <a:pt x="701" y="162"/>
                  </a:lnTo>
                  <a:lnTo>
                    <a:pt x="706" y="169"/>
                  </a:lnTo>
                  <a:lnTo>
                    <a:pt x="692" y="160"/>
                  </a:lnTo>
                  <a:lnTo>
                    <a:pt x="692" y="168"/>
                  </a:lnTo>
                  <a:lnTo>
                    <a:pt x="677" y="176"/>
                  </a:lnTo>
                  <a:lnTo>
                    <a:pt x="684" y="184"/>
                  </a:lnTo>
                  <a:lnTo>
                    <a:pt x="672" y="184"/>
                  </a:lnTo>
                  <a:lnTo>
                    <a:pt x="663" y="178"/>
                  </a:lnTo>
                  <a:lnTo>
                    <a:pt x="660" y="190"/>
                  </a:lnTo>
                  <a:lnTo>
                    <a:pt x="651" y="197"/>
                  </a:lnTo>
                  <a:lnTo>
                    <a:pt x="646" y="207"/>
                  </a:lnTo>
                  <a:lnTo>
                    <a:pt x="630" y="212"/>
                  </a:lnTo>
                  <a:lnTo>
                    <a:pt x="624" y="220"/>
                  </a:lnTo>
                  <a:lnTo>
                    <a:pt x="612" y="224"/>
                  </a:lnTo>
                  <a:lnTo>
                    <a:pt x="616" y="217"/>
                  </a:lnTo>
                  <a:lnTo>
                    <a:pt x="610" y="211"/>
                  </a:lnTo>
                  <a:lnTo>
                    <a:pt x="615" y="199"/>
                  </a:lnTo>
                  <a:lnTo>
                    <a:pt x="605" y="193"/>
                  </a:lnTo>
                  <a:lnTo>
                    <a:pt x="595" y="197"/>
                  </a:lnTo>
                  <a:lnTo>
                    <a:pt x="588" y="208"/>
                  </a:lnTo>
                  <a:lnTo>
                    <a:pt x="584" y="219"/>
                  </a:lnTo>
                  <a:lnTo>
                    <a:pt x="571" y="220"/>
                  </a:lnTo>
                  <a:lnTo>
                    <a:pt x="568" y="227"/>
                  </a:lnTo>
                  <a:lnTo>
                    <a:pt x="580" y="237"/>
                  </a:lnTo>
                  <a:lnTo>
                    <a:pt x="592" y="240"/>
                  </a:lnTo>
                  <a:lnTo>
                    <a:pt x="595" y="247"/>
                  </a:lnTo>
                  <a:lnTo>
                    <a:pt x="607" y="251"/>
                  </a:lnTo>
                  <a:lnTo>
                    <a:pt x="617" y="240"/>
                  </a:lnTo>
                  <a:lnTo>
                    <a:pt x="630" y="246"/>
                  </a:lnTo>
                  <a:lnTo>
                    <a:pt x="640" y="247"/>
                  </a:lnTo>
                  <a:lnTo>
                    <a:pt x="646" y="255"/>
                  </a:lnTo>
                  <a:lnTo>
                    <a:pt x="629" y="259"/>
                  </a:lnTo>
                  <a:lnTo>
                    <a:pt x="627" y="267"/>
                  </a:lnTo>
                  <a:lnTo>
                    <a:pt x="617" y="276"/>
                  </a:lnTo>
                  <a:lnTo>
                    <a:pt x="616" y="288"/>
                  </a:lnTo>
                  <a:lnTo>
                    <a:pt x="633" y="295"/>
                  </a:lnTo>
                  <a:lnTo>
                    <a:pt x="645" y="311"/>
                  </a:lnTo>
                  <a:lnTo>
                    <a:pt x="658" y="325"/>
                  </a:lnTo>
                  <a:lnTo>
                    <a:pt x="671" y="337"/>
                  </a:lnTo>
                  <a:lnTo>
                    <a:pt x="675" y="350"/>
                  </a:lnTo>
                  <a:lnTo>
                    <a:pt x="668" y="353"/>
                  </a:lnTo>
                  <a:lnTo>
                    <a:pt x="675" y="362"/>
                  </a:lnTo>
                  <a:lnTo>
                    <a:pt x="684" y="367"/>
                  </a:lnTo>
                  <a:lnTo>
                    <a:pt x="685" y="380"/>
                  </a:lnTo>
                  <a:lnTo>
                    <a:pt x="685" y="392"/>
                  </a:lnTo>
                  <a:lnTo>
                    <a:pt x="679" y="393"/>
                  </a:lnTo>
                  <a:lnTo>
                    <a:pt x="673" y="411"/>
                  </a:lnTo>
                  <a:lnTo>
                    <a:pt x="668" y="431"/>
                  </a:lnTo>
                  <a:lnTo>
                    <a:pt x="659" y="449"/>
                  </a:lnTo>
                  <a:lnTo>
                    <a:pt x="645" y="464"/>
                  </a:lnTo>
                  <a:lnTo>
                    <a:pt x="627" y="477"/>
                  </a:lnTo>
                  <a:lnTo>
                    <a:pt x="612" y="479"/>
                  </a:lnTo>
                  <a:lnTo>
                    <a:pt x="606" y="487"/>
                  </a:lnTo>
                  <a:lnTo>
                    <a:pt x="599" y="481"/>
                  </a:lnTo>
                  <a:lnTo>
                    <a:pt x="593" y="489"/>
                  </a:lnTo>
                  <a:lnTo>
                    <a:pt x="576" y="497"/>
                  </a:lnTo>
                  <a:lnTo>
                    <a:pt x="562" y="500"/>
                  </a:lnTo>
                  <a:lnTo>
                    <a:pt x="560" y="515"/>
                  </a:lnTo>
                  <a:lnTo>
                    <a:pt x="554" y="516"/>
                  </a:lnTo>
                  <a:lnTo>
                    <a:pt x="547" y="506"/>
                  </a:lnTo>
                  <a:lnTo>
                    <a:pt x="550" y="500"/>
                  </a:lnTo>
                  <a:lnTo>
                    <a:pt x="530" y="494"/>
                  </a:lnTo>
                  <a:lnTo>
                    <a:pt x="525" y="497"/>
                  </a:lnTo>
                  <a:lnTo>
                    <a:pt x="510" y="493"/>
                  </a:lnTo>
                  <a:lnTo>
                    <a:pt x="502" y="487"/>
                  </a:lnTo>
                  <a:lnTo>
                    <a:pt x="503" y="477"/>
                  </a:lnTo>
                  <a:lnTo>
                    <a:pt x="490" y="475"/>
                  </a:lnTo>
                  <a:lnTo>
                    <a:pt x="482" y="468"/>
                  </a:lnTo>
                  <a:lnTo>
                    <a:pt x="472" y="476"/>
                  </a:lnTo>
                  <a:lnTo>
                    <a:pt x="460" y="479"/>
                  </a:lnTo>
                  <a:lnTo>
                    <a:pt x="449" y="479"/>
                  </a:lnTo>
                  <a:lnTo>
                    <a:pt x="442" y="483"/>
                  </a:lnTo>
                  <a:lnTo>
                    <a:pt x="436" y="485"/>
                  </a:lnTo>
                  <a:lnTo>
                    <a:pt x="439" y="503"/>
                  </a:lnTo>
                  <a:lnTo>
                    <a:pt x="433" y="503"/>
                  </a:lnTo>
                  <a:lnTo>
                    <a:pt x="432" y="500"/>
                  </a:lnTo>
                  <a:lnTo>
                    <a:pt x="430" y="492"/>
                  </a:lnTo>
                  <a:lnTo>
                    <a:pt x="420" y="497"/>
                  </a:lnTo>
                  <a:lnTo>
                    <a:pt x="414" y="494"/>
                  </a:lnTo>
                  <a:lnTo>
                    <a:pt x="403" y="488"/>
                  </a:lnTo>
                  <a:lnTo>
                    <a:pt x="406" y="476"/>
                  </a:lnTo>
                  <a:lnTo>
                    <a:pt x="397" y="472"/>
                  </a:lnTo>
                  <a:lnTo>
                    <a:pt x="390" y="457"/>
                  </a:lnTo>
                  <a:lnTo>
                    <a:pt x="376" y="461"/>
                  </a:lnTo>
                  <a:lnTo>
                    <a:pt x="375" y="442"/>
                  </a:lnTo>
                  <a:lnTo>
                    <a:pt x="385" y="428"/>
                  </a:lnTo>
                  <a:lnTo>
                    <a:pt x="382" y="415"/>
                  </a:lnTo>
                  <a:lnTo>
                    <a:pt x="380" y="403"/>
                  </a:lnTo>
                  <a:lnTo>
                    <a:pt x="373" y="399"/>
                  </a:lnTo>
                  <a:lnTo>
                    <a:pt x="367" y="390"/>
                  </a:lnTo>
                  <a:lnTo>
                    <a:pt x="359" y="392"/>
                  </a:lnTo>
                  <a:lnTo>
                    <a:pt x="343" y="389"/>
                  </a:lnTo>
                  <a:lnTo>
                    <a:pt x="346" y="383"/>
                  </a:lnTo>
                  <a:lnTo>
                    <a:pt x="338" y="372"/>
                  </a:lnTo>
                  <a:lnTo>
                    <a:pt x="330" y="380"/>
                  </a:lnTo>
                  <a:lnTo>
                    <a:pt x="317" y="376"/>
                  </a:lnTo>
                  <a:lnTo>
                    <a:pt x="306" y="385"/>
                  </a:lnTo>
                  <a:lnTo>
                    <a:pt x="295" y="397"/>
                  </a:lnTo>
                  <a:lnTo>
                    <a:pt x="285" y="399"/>
                  </a:lnTo>
                  <a:lnTo>
                    <a:pt x="278" y="394"/>
                  </a:lnTo>
                  <a:lnTo>
                    <a:pt x="272" y="394"/>
                  </a:lnTo>
                  <a:lnTo>
                    <a:pt x="260" y="390"/>
                  </a:lnTo>
                  <a:lnTo>
                    <a:pt x="254" y="394"/>
                  </a:lnTo>
                  <a:lnTo>
                    <a:pt x="249" y="407"/>
                  </a:lnTo>
                  <a:lnTo>
                    <a:pt x="245" y="394"/>
                  </a:lnTo>
                  <a:lnTo>
                    <a:pt x="237" y="397"/>
                  </a:lnTo>
                  <a:lnTo>
                    <a:pt x="220" y="396"/>
                  </a:lnTo>
                  <a:lnTo>
                    <a:pt x="204" y="392"/>
                  </a:lnTo>
                  <a:lnTo>
                    <a:pt x="191" y="385"/>
                  </a:lnTo>
                  <a:lnTo>
                    <a:pt x="182" y="383"/>
                  </a:lnTo>
                  <a:lnTo>
                    <a:pt x="176" y="375"/>
                  </a:lnTo>
                  <a:lnTo>
                    <a:pt x="167" y="372"/>
                  </a:lnTo>
                  <a:lnTo>
                    <a:pt x="152" y="362"/>
                  </a:lnTo>
                  <a:lnTo>
                    <a:pt x="139" y="357"/>
                  </a:lnTo>
                  <a:lnTo>
                    <a:pt x="135" y="360"/>
                  </a:lnTo>
                  <a:lnTo>
                    <a:pt x="115" y="350"/>
                  </a:lnTo>
                  <a:lnTo>
                    <a:pt x="98" y="340"/>
                  </a:lnTo>
                  <a:lnTo>
                    <a:pt x="91" y="323"/>
                  </a:lnTo>
                  <a:lnTo>
                    <a:pt x="100" y="324"/>
                  </a:lnTo>
                  <a:lnTo>
                    <a:pt x="99" y="318"/>
                  </a:lnTo>
                  <a:lnTo>
                    <a:pt x="93" y="308"/>
                  </a:lnTo>
                  <a:lnTo>
                    <a:pt x="91" y="295"/>
                  </a:lnTo>
                  <a:lnTo>
                    <a:pt x="71" y="277"/>
                  </a:lnTo>
                  <a:lnTo>
                    <a:pt x="48" y="271"/>
                  </a:lnTo>
                  <a:lnTo>
                    <a:pt x="41" y="258"/>
                  </a:lnTo>
                  <a:lnTo>
                    <a:pt x="30" y="253"/>
                  </a:lnTo>
                  <a:lnTo>
                    <a:pt x="26" y="247"/>
                  </a:lnTo>
                  <a:lnTo>
                    <a:pt x="21" y="238"/>
                  </a:lnTo>
                  <a:lnTo>
                    <a:pt x="20" y="232"/>
                  </a:lnTo>
                  <a:lnTo>
                    <a:pt x="11" y="228"/>
                  </a:lnTo>
                  <a:lnTo>
                    <a:pt x="7" y="229"/>
                  </a:lnTo>
                  <a:lnTo>
                    <a:pt x="0" y="216"/>
                  </a:lnTo>
                  <a:lnTo>
                    <a:pt x="2" y="212"/>
                  </a:lnTo>
                  <a:lnTo>
                    <a:pt x="0" y="208"/>
                  </a:lnTo>
                  <a:lnTo>
                    <a:pt x="9" y="201"/>
                  </a:lnTo>
                  <a:lnTo>
                    <a:pt x="17" y="198"/>
                  </a:lnTo>
                  <a:lnTo>
                    <a:pt x="32" y="199"/>
                  </a:lnTo>
                  <a:lnTo>
                    <a:pt x="33" y="190"/>
                  </a:lnTo>
                  <a:lnTo>
                    <a:pt x="48" y="189"/>
                  </a:lnTo>
                  <a:lnTo>
                    <a:pt x="51" y="182"/>
                  </a:lnTo>
                  <a:lnTo>
                    <a:pt x="68" y="173"/>
                  </a:lnTo>
                  <a:lnTo>
                    <a:pt x="68" y="169"/>
                  </a:lnTo>
                  <a:close/>
                </a:path>
              </a:pathLst>
            </a:custGeom>
            <a:solidFill>
              <a:srgbClr val="FCCCB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5" name="Freeform 151">
              <a:extLst>
                <a:ext uri="{FF2B5EF4-FFF2-40B4-BE49-F238E27FC236}">
                  <a16:creationId xmlns:a16="http://schemas.microsoft.com/office/drawing/2014/main" id="{5803CA22-55D7-FD82-FFEE-378F2BA1F7C7}"/>
                </a:ext>
              </a:extLst>
            </p:cNvPr>
            <p:cNvSpPr>
              <a:spLocks/>
            </p:cNvSpPr>
            <p:nvPr/>
          </p:nvSpPr>
          <p:spPr bwMode="auto">
            <a:xfrm>
              <a:off x="6921501" y="2309813"/>
              <a:ext cx="33338" cy="82550"/>
            </a:xfrm>
            <a:custGeom>
              <a:avLst/>
              <a:gdLst>
                <a:gd name="T0" fmla="*/ 20 w 21"/>
                <a:gd name="T1" fmla="*/ 13 h 52"/>
                <a:gd name="T2" fmla="*/ 17 w 21"/>
                <a:gd name="T3" fmla="*/ 39 h 52"/>
                <a:gd name="T4" fmla="*/ 13 w 21"/>
                <a:gd name="T5" fmla="*/ 52 h 52"/>
                <a:gd name="T6" fmla="*/ 4 w 21"/>
                <a:gd name="T7" fmla="*/ 38 h 52"/>
                <a:gd name="T8" fmla="*/ 0 w 21"/>
                <a:gd name="T9" fmla="*/ 28 h 52"/>
                <a:gd name="T10" fmla="*/ 4 w 21"/>
                <a:gd name="T11" fmla="*/ 11 h 52"/>
                <a:gd name="T12" fmla="*/ 13 w 21"/>
                <a:gd name="T13" fmla="*/ 0 h 52"/>
                <a:gd name="T14" fmla="*/ 21 w 21"/>
                <a:gd name="T15" fmla="*/ 6 h 52"/>
                <a:gd name="T16" fmla="*/ 20 w 21"/>
                <a:gd name="T17" fmla="*/ 13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1" h="52">
                  <a:moveTo>
                    <a:pt x="20" y="13"/>
                  </a:moveTo>
                  <a:lnTo>
                    <a:pt x="17" y="39"/>
                  </a:lnTo>
                  <a:lnTo>
                    <a:pt x="13" y="52"/>
                  </a:lnTo>
                  <a:lnTo>
                    <a:pt x="4" y="38"/>
                  </a:lnTo>
                  <a:lnTo>
                    <a:pt x="0" y="28"/>
                  </a:lnTo>
                  <a:lnTo>
                    <a:pt x="4" y="11"/>
                  </a:lnTo>
                  <a:lnTo>
                    <a:pt x="13" y="0"/>
                  </a:lnTo>
                  <a:lnTo>
                    <a:pt x="21" y="6"/>
                  </a:lnTo>
                  <a:lnTo>
                    <a:pt x="20" y="13"/>
                  </a:lnTo>
                  <a:close/>
                </a:path>
              </a:pathLst>
            </a:custGeom>
            <a:solidFill>
              <a:srgbClr val="C5FCF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6" name="Freeform 152">
              <a:extLst>
                <a:ext uri="{FF2B5EF4-FFF2-40B4-BE49-F238E27FC236}">
                  <a16:creationId xmlns:a16="http://schemas.microsoft.com/office/drawing/2014/main" id="{011F976D-7F59-EC0D-A4C2-4F598C1504A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70401" y="1766888"/>
              <a:ext cx="241300" cy="258763"/>
            </a:xfrm>
            <a:custGeom>
              <a:avLst/>
              <a:gdLst>
                <a:gd name="T0" fmla="*/ 52 w 152"/>
                <a:gd name="T1" fmla="*/ 6 h 163"/>
                <a:gd name="T2" fmla="*/ 65 w 152"/>
                <a:gd name="T3" fmla="*/ 0 h 163"/>
                <a:gd name="T4" fmla="*/ 85 w 152"/>
                <a:gd name="T5" fmla="*/ 10 h 163"/>
                <a:gd name="T6" fmla="*/ 88 w 152"/>
                <a:gd name="T7" fmla="*/ 24 h 163"/>
                <a:gd name="T8" fmla="*/ 69 w 152"/>
                <a:gd name="T9" fmla="*/ 26 h 163"/>
                <a:gd name="T10" fmla="*/ 69 w 152"/>
                <a:gd name="T11" fmla="*/ 38 h 163"/>
                <a:gd name="T12" fmla="*/ 84 w 152"/>
                <a:gd name="T13" fmla="*/ 55 h 163"/>
                <a:gd name="T14" fmla="*/ 107 w 152"/>
                <a:gd name="T15" fmla="*/ 80 h 163"/>
                <a:gd name="T16" fmla="*/ 120 w 152"/>
                <a:gd name="T17" fmla="*/ 84 h 163"/>
                <a:gd name="T18" fmla="*/ 128 w 152"/>
                <a:gd name="T19" fmla="*/ 93 h 163"/>
                <a:gd name="T20" fmla="*/ 150 w 152"/>
                <a:gd name="T21" fmla="*/ 105 h 163"/>
                <a:gd name="T22" fmla="*/ 149 w 152"/>
                <a:gd name="T23" fmla="*/ 114 h 163"/>
                <a:gd name="T24" fmla="*/ 131 w 152"/>
                <a:gd name="T25" fmla="*/ 103 h 163"/>
                <a:gd name="T26" fmla="*/ 136 w 152"/>
                <a:gd name="T27" fmla="*/ 120 h 163"/>
                <a:gd name="T28" fmla="*/ 130 w 152"/>
                <a:gd name="T29" fmla="*/ 129 h 163"/>
                <a:gd name="T30" fmla="*/ 118 w 152"/>
                <a:gd name="T31" fmla="*/ 144 h 163"/>
                <a:gd name="T32" fmla="*/ 119 w 152"/>
                <a:gd name="T33" fmla="*/ 131 h 163"/>
                <a:gd name="T34" fmla="*/ 117 w 152"/>
                <a:gd name="T35" fmla="*/ 118 h 163"/>
                <a:gd name="T36" fmla="*/ 107 w 152"/>
                <a:gd name="T37" fmla="*/ 107 h 163"/>
                <a:gd name="T38" fmla="*/ 94 w 152"/>
                <a:gd name="T39" fmla="*/ 99 h 163"/>
                <a:gd name="T40" fmla="*/ 80 w 152"/>
                <a:gd name="T41" fmla="*/ 92 h 163"/>
                <a:gd name="T42" fmla="*/ 57 w 152"/>
                <a:gd name="T43" fmla="*/ 73 h 163"/>
                <a:gd name="T44" fmla="*/ 44 w 152"/>
                <a:gd name="T45" fmla="*/ 50 h 163"/>
                <a:gd name="T46" fmla="*/ 26 w 152"/>
                <a:gd name="T47" fmla="*/ 42 h 163"/>
                <a:gd name="T48" fmla="*/ 14 w 152"/>
                <a:gd name="T49" fmla="*/ 53 h 163"/>
                <a:gd name="T50" fmla="*/ 10 w 152"/>
                <a:gd name="T51" fmla="*/ 46 h 163"/>
                <a:gd name="T52" fmla="*/ 0 w 152"/>
                <a:gd name="T53" fmla="*/ 33 h 163"/>
                <a:gd name="T54" fmla="*/ 0 w 152"/>
                <a:gd name="T55" fmla="*/ 21 h 163"/>
                <a:gd name="T56" fmla="*/ 5 w 152"/>
                <a:gd name="T57" fmla="*/ 21 h 163"/>
                <a:gd name="T58" fmla="*/ 19 w 152"/>
                <a:gd name="T59" fmla="*/ 15 h 163"/>
                <a:gd name="T60" fmla="*/ 26 w 152"/>
                <a:gd name="T61" fmla="*/ 16 h 163"/>
                <a:gd name="T62" fmla="*/ 37 w 152"/>
                <a:gd name="T63" fmla="*/ 12 h 163"/>
                <a:gd name="T64" fmla="*/ 44 w 152"/>
                <a:gd name="T65" fmla="*/ 4 h 163"/>
                <a:gd name="T66" fmla="*/ 115 w 152"/>
                <a:gd name="T67" fmla="*/ 138 h 163"/>
                <a:gd name="T68" fmla="*/ 114 w 152"/>
                <a:gd name="T69" fmla="*/ 157 h 163"/>
                <a:gd name="T70" fmla="*/ 101 w 152"/>
                <a:gd name="T71" fmla="*/ 158 h 163"/>
                <a:gd name="T72" fmla="*/ 76 w 152"/>
                <a:gd name="T73" fmla="*/ 149 h 163"/>
                <a:gd name="T74" fmla="*/ 93 w 152"/>
                <a:gd name="T75" fmla="*/ 141 h 163"/>
                <a:gd name="T76" fmla="*/ 26 w 152"/>
                <a:gd name="T77" fmla="*/ 97 h 163"/>
                <a:gd name="T78" fmla="*/ 41 w 152"/>
                <a:gd name="T79" fmla="*/ 102 h 163"/>
                <a:gd name="T80" fmla="*/ 33 w 152"/>
                <a:gd name="T81" fmla="*/ 123 h 163"/>
                <a:gd name="T82" fmla="*/ 23 w 152"/>
                <a:gd name="T83" fmla="*/ 124 h 163"/>
                <a:gd name="T84" fmla="*/ 20 w 152"/>
                <a:gd name="T85" fmla="*/ 97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52" h="163">
                  <a:moveTo>
                    <a:pt x="44" y="4"/>
                  </a:moveTo>
                  <a:lnTo>
                    <a:pt x="52" y="6"/>
                  </a:lnTo>
                  <a:lnTo>
                    <a:pt x="52" y="3"/>
                  </a:lnTo>
                  <a:lnTo>
                    <a:pt x="65" y="0"/>
                  </a:lnTo>
                  <a:lnTo>
                    <a:pt x="67" y="6"/>
                  </a:lnTo>
                  <a:lnTo>
                    <a:pt x="85" y="10"/>
                  </a:lnTo>
                  <a:lnTo>
                    <a:pt x="84" y="17"/>
                  </a:lnTo>
                  <a:lnTo>
                    <a:pt x="88" y="24"/>
                  </a:lnTo>
                  <a:lnTo>
                    <a:pt x="79" y="21"/>
                  </a:lnTo>
                  <a:lnTo>
                    <a:pt x="69" y="26"/>
                  </a:lnTo>
                  <a:lnTo>
                    <a:pt x="70" y="36"/>
                  </a:lnTo>
                  <a:lnTo>
                    <a:pt x="69" y="38"/>
                  </a:lnTo>
                  <a:lnTo>
                    <a:pt x="74" y="47"/>
                  </a:lnTo>
                  <a:lnTo>
                    <a:pt x="84" y="55"/>
                  </a:lnTo>
                  <a:lnTo>
                    <a:pt x="92" y="68"/>
                  </a:lnTo>
                  <a:lnTo>
                    <a:pt x="107" y="80"/>
                  </a:lnTo>
                  <a:lnTo>
                    <a:pt x="117" y="80"/>
                  </a:lnTo>
                  <a:lnTo>
                    <a:pt x="120" y="84"/>
                  </a:lnTo>
                  <a:lnTo>
                    <a:pt x="117" y="86"/>
                  </a:lnTo>
                  <a:lnTo>
                    <a:pt x="128" y="93"/>
                  </a:lnTo>
                  <a:lnTo>
                    <a:pt x="139" y="98"/>
                  </a:lnTo>
                  <a:lnTo>
                    <a:pt x="150" y="105"/>
                  </a:lnTo>
                  <a:lnTo>
                    <a:pt x="152" y="107"/>
                  </a:lnTo>
                  <a:lnTo>
                    <a:pt x="149" y="114"/>
                  </a:lnTo>
                  <a:lnTo>
                    <a:pt x="143" y="106"/>
                  </a:lnTo>
                  <a:lnTo>
                    <a:pt x="131" y="103"/>
                  </a:lnTo>
                  <a:lnTo>
                    <a:pt x="126" y="114"/>
                  </a:lnTo>
                  <a:lnTo>
                    <a:pt x="136" y="120"/>
                  </a:lnTo>
                  <a:lnTo>
                    <a:pt x="135" y="128"/>
                  </a:lnTo>
                  <a:lnTo>
                    <a:pt x="130" y="129"/>
                  </a:lnTo>
                  <a:lnTo>
                    <a:pt x="123" y="142"/>
                  </a:lnTo>
                  <a:lnTo>
                    <a:pt x="118" y="144"/>
                  </a:lnTo>
                  <a:lnTo>
                    <a:pt x="118" y="138"/>
                  </a:lnTo>
                  <a:lnTo>
                    <a:pt x="119" y="131"/>
                  </a:lnTo>
                  <a:lnTo>
                    <a:pt x="122" y="128"/>
                  </a:lnTo>
                  <a:lnTo>
                    <a:pt x="117" y="118"/>
                  </a:lnTo>
                  <a:lnTo>
                    <a:pt x="113" y="110"/>
                  </a:lnTo>
                  <a:lnTo>
                    <a:pt x="107" y="107"/>
                  </a:lnTo>
                  <a:lnTo>
                    <a:pt x="104" y="101"/>
                  </a:lnTo>
                  <a:lnTo>
                    <a:pt x="94" y="99"/>
                  </a:lnTo>
                  <a:lnTo>
                    <a:pt x="88" y="93"/>
                  </a:lnTo>
                  <a:lnTo>
                    <a:pt x="80" y="92"/>
                  </a:lnTo>
                  <a:lnTo>
                    <a:pt x="69" y="84"/>
                  </a:lnTo>
                  <a:lnTo>
                    <a:pt x="57" y="73"/>
                  </a:lnTo>
                  <a:lnTo>
                    <a:pt x="48" y="66"/>
                  </a:lnTo>
                  <a:lnTo>
                    <a:pt x="44" y="50"/>
                  </a:lnTo>
                  <a:lnTo>
                    <a:pt x="37" y="47"/>
                  </a:lnTo>
                  <a:lnTo>
                    <a:pt x="26" y="42"/>
                  </a:lnTo>
                  <a:lnTo>
                    <a:pt x="20" y="45"/>
                  </a:lnTo>
                  <a:lnTo>
                    <a:pt x="14" y="53"/>
                  </a:lnTo>
                  <a:lnTo>
                    <a:pt x="9" y="53"/>
                  </a:lnTo>
                  <a:lnTo>
                    <a:pt x="10" y="46"/>
                  </a:lnTo>
                  <a:lnTo>
                    <a:pt x="2" y="43"/>
                  </a:lnTo>
                  <a:lnTo>
                    <a:pt x="0" y="33"/>
                  </a:lnTo>
                  <a:lnTo>
                    <a:pt x="4" y="28"/>
                  </a:lnTo>
                  <a:lnTo>
                    <a:pt x="0" y="21"/>
                  </a:lnTo>
                  <a:lnTo>
                    <a:pt x="0" y="17"/>
                  </a:lnTo>
                  <a:lnTo>
                    <a:pt x="5" y="21"/>
                  </a:lnTo>
                  <a:lnTo>
                    <a:pt x="11" y="20"/>
                  </a:lnTo>
                  <a:lnTo>
                    <a:pt x="19" y="15"/>
                  </a:lnTo>
                  <a:lnTo>
                    <a:pt x="20" y="17"/>
                  </a:lnTo>
                  <a:lnTo>
                    <a:pt x="26" y="16"/>
                  </a:lnTo>
                  <a:lnTo>
                    <a:pt x="28" y="10"/>
                  </a:lnTo>
                  <a:lnTo>
                    <a:pt x="37" y="12"/>
                  </a:lnTo>
                  <a:lnTo>
                    <a:pt x="44" y="10"/>
                  </a:lnTo>
                  <a:lnTo>
                    <a:pt x="44" y="4"/>
                  </a:lnTo>
                  <a:close/>
                  <a:moveTo>
                    <a:pt x="106" y="140"/>
                  </a:moveTo>
                  <a:lnTo>
                    <a:pt x="115" y="138"/>
                  </a:lnTo>
                  <a:lnTo>
                    <a:pt x="113" y="151"/>
                  </a:lnTo>
                  <a:lnTo>
                    <a:pt x="114" y="157"/>
                  </a:lnTo>
                  <a:lnTo>
                    <a:pt x="113" y="163"/>
                  </a:lnTo>
                  <a:lnTo>
                    <a:pt x="101" y="158"/>
                  </a:lnTo>
                  <a:lnTo>
                    <a:pt x="94" y="157"/>
                  </a:lnTo>
                  <a:lnTo>
                    <a:pt x="76" y="149"/>
                  </a:lnTo>
                  <a:lnTo>
                    <a:pt x="78" y="140"/>
                  </a:lnTo>
                  <a:lnTo>
                    <a:pt x="93" y="141"/>
                  </a:lnTo>
                  <a:lnTo>
                    <a:pt x="106" y="140"/>
                  </a:lnTo>
                  <a:close/>
                  <a:moveTo>
                    <a:pt x="26" y="97"/>
                  </a:moveTo>
                  <a:lnTo>
                    <a:pt x="32" y="92"/>
                  </a:lnTo>
                  <a:lnTo>
                    <a:pt x="41" y="102"/>
                  </a:lnTo>
                  <a:lnTo>
                    <a:pt x="40" y="124"/>
                  </a:lnTo>
                  <a:lnTo>
                    <a:pt x="33" y="123"/>
                  </a:lnTo>
                  <a:lnTo>
                    <a:pt x="28" y="128"/>
                  </a:lnTo>
                  <a:lnTo>
                    <a:pt x="23" y="124"/>
                  </a:lnTo>
                  <a:lnTo>
                    <a:pt x="22" y="105"/>
                  </a:lnTo>
                  <a:lnTo>
                    <a:pt x="20" y="97"/>
                  </a:lnTo>
                  <a:lnTo>
                    <a:pt x="26" y="97"/>
                  </a:lnTo>
                  <a:close/>
                </a:path>
              </a:pathLst>
            </a:custGeom>
            <a:solidFill>
              <a:srgbClr val="FCC0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7" name="Freeform 153">
              <a:extLst>
                <a:ext uri="{FF2B5EF4-FFF2-40B4-BE49-F238E27FC236}">
                  <a16:creationId xmlns:a16="http://schemas.microsoft.com/office/drawing/2014/main" id="{84464CED-CAED-BC50-D2D6-81D4095992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81513" y="1514475"/>
              <a:ext cx="87313" cy="66675"/>
            </a:xfrm>
            <a:custGeom>
              <a:avLst/>
              <a:gdLst>
                <a:gd name="T0" fmla="*/ 23 w 55"/>
                <a:gd name="T1" fmla="*/ 40 h 42"/>
                <a:gd name="T2" fmla="*/ 16 w 55"/>
                <a:gd name="T3" fmla="*/ 41 h 42"/>
                <a:gd name="T4" fmla="*/ 8 w 55"/>
                <a:gd name="T5" fmla="*/ 40 h 42"/>
                <a:gd name="T6" fmla="*/ 2 w 55"/>
                <a:gd name="T7" fmla="*/ 32 h 42"/>
                <a:gd name="T8" fmla="*/ 0 w 55"/>
                <a:gd name="T9" fmla="*/ 16 h 42"/>
                <a:gd name="T10" fmla="*/ 3 w 55"/>
                <a:gd name="T11" fmla="*/ 13 h 42"/>
                <a:gd name="T12" fmla="*/ 6 w 55"/>
                <a:gd name="T13" fmla="*/ 7 h 42"/>
                <a:gd name="T14" fmla="*/ 15 w 55"/>
                <a:gd name="T15" fmla="*/ 7 h 42"/>
                <a:gd name="T16" fmla="*/ 19 w 55"/>
                <a:gd name="T17" fmla="*/ 3 h 42"/>
                <a:gd name="T18" fmla="*/ 28 w 55"/>
                <a:gd name="T19" fmla="*/ 0 h 42"/>
                <a:gd name="T20" fmla="*/ 28 w 55"/>
                <a:gd name="T21" fmla="*/ 7 h 42"/>
                <a:gd name="T22" fmla="*/ 25 w 55"/>
                <a:gd name="T23" fmla="*/ 11 h 42"/>
                <a:gd name="T24" fmla="*/ 26 w 55"/>
                <a:gd name="T25" fmla="*/ 15 h 42"/>
                <a:gd name="T26" fmla="*/ 33 w 55"/>
                <a:gd name="T27" fmla="*/ 18 h 42"/>
                <a:gd name="T28" fmla="*/ 32 w 55"/>
                <a:gd name="T29" fmla="*/ 23 h 42"/>
                <a:gd name="T30" fmla="*/ 28 w 55"/>
                <a:gd name="T31" fmla="*/ 22 h 42"/>
                <a:gd name="T32" fmla="*/ 20 w 55"/>
                <a:gd name="T33" fmla="*/ 33 h 42"/>
                <a:gd name="T34" fmla="*/ 23 w 55"/>
                <a:gd name="T35" fmla="*/ 40 h 42"/>
                <a:gd name="T36" fmla="*/ 50 w 55"/>
                <a:gd name="T37" fmla="*/ 23 h 42"/>
                <a:gd name="T38" fmla="*/ 55 w 55"/>
                <a:gd name="T39" fmla="*/ 31 h 42"/>
                <a:gd name="T40" fmla="*/ 49 w 55"/>
                <a:gd name="T41" fmla="*/ 42 h 42"/>
                <a:gd name="T42" fmla="*/ 37 w 55"/>
                <a:gd name="T43" fmla="*/ 35 h 42"/>
                <a:gd name="T44" fmla="*/ 34 w 55"/>
                <a:gd name="T45" fmla="*/ 28 h 42"/>
                <a:gd name="T46" fmla="*/ 50 w 55"/>
                <a:gd name="T47" fmla="*/ 23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5" h="42">
                  <a:moveTo>
                    <a:pt x="23" y="40"/>
                  </a:moveTo>
                  <a:lnTo>
                    <a:pt x="16" y="41"/>
                  </a:lnTo>
                  <a:lnTo>
                    <a:pt x="8" y="40"/>
                  </a:lnTo>
                  <a:lnTo>
                    <a:pt x="2" y="32"/>
                  </a:lnTo>
                  <a:lnTo>
                    <a:pt x="0" y="16"/>
                  </a:lnTo>
                  <a:lnTo>
                    <a:pt x="3" y="13"/>
                  </a:lnTo>
                  <a:lnTo>
                    <a:pt x="6" y="7"/>
                  </a:lnTo>
                  <a:lnTo>
                    <a:pt x="15" y="7"/>
                  </a:lnTo>
                  <a:lnTo>
                    <a:pt x="19" y="3"/>
                  </a:lnTo>
                  <a:lnTo>
                    <a:pt x="28" y="0"/>
                  </a:lnTo>
                  <a:lnTo>
                    <a:pt x="28" y="7"/>
                  </a:lnTo>
                  <a:lnTo>
                    <a:pt x="25" y="11"/>
                  </a:lnTo>
                  <a:lnTo>
                    <a:pt x="26" y="15"/>
                  </a:lnTo>
                  <a:lnTo>
                    <a:pt x="33" y="18"/>
                  </a:lnTo>
                  <a:lnTo>
                    <a:pt x="32" y="23"/>
                  </a:lnTo>
                  <a:lnTo>
                    <a:pt x="28" y="22"/>
                  </a:lnTo>
                  <a:lnTo>
                    <a:pt x="20" y="33"/>
                  </a:lnTo>
                  <a:lnTo>
                    <a:pt x="23" y="40"/>
                  </a:lnTo>
                  <a:close/>
                  <a:moveTo>
                    <a:pt x="50" y="23"/>
                  </a:moveTo>
                  <a:lnTo>
                    <a:pt x="55" y="31"/>
                  </a:lnTo>
                  <a:lnTo>
                    <a:pt x="49" y="42"/>
                  </a:lnTo>
                  <a:lnTo>
                    <a:pt x="37" y="35"/>
                  </a:lnTo>
                  <a:lnTo>
                    <a:pt x="34" y="28"/>
                  </a:lnTo>
                  <a:lnTo>
                    <a:pt x="50" y="23"/>
                  </a:lnTo>
                  <a:close/>
                </a:path>
              </a:pathLst>
            </a:custGeom>
            <a:solidFill>
              <a:srgbClr val="D7E5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8" name="Freeform 154">
              <a:extLst>
                <a:ext uri="{FF2B5EF4-FFF2-40B4-BE49-F238E27FC236}">
                  <a16:creationId xmlns:a16="http://schemas.microsoft.com/office/drawing/2014/main" id="{CA2BE89C-E480-9BFB-B86D-71B2EA95E81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195763" y="1490663"/>
              <a:ext cx="171450" cy="206375"/>
            </a:xfrm>
            <a:custGeom>
              <a:avLst/>
              <a:gdLst>
                <a:gd name="T0" fmla="*/ 15 w 108"/>
                <a:gd name="T1" fmla="*/ 72 h 130"/>
                <a:gd name="T2" fmla="*/ 6 w 108"/>
                <a:gd name="T3" fmla="*/ 68 h 130"/>
                <a:gd name="T4" fmla="*/ 0 w 108"/>
                <a:gd name="T5" fmla="*/ 69 h 130"/>
                <a:gd name="T6" fmla="*/ 2 w 108"/>
                <a:gd name="T7" fmla="*/ 60 h 130"/>
                <a:gd name="T8" fmla="*/ 1 w 108"/>
                <a:gd name="T9" fmla="*/ 54 h 130"/>
                <a:gd name="T10" fmla="*/ 10 w 108"/>
                <a:gd name="T11" fmla="*/ 52 h 130"/>
                <a:gd name="T12" fmla="*/ 22 w 108"/>
                <a:gd name="T13" fmla="*/ 61 h 130"/>
                <a:gd name="T14" fmla="*/ 15 w 108"/>
                <a:gd name="T15" fmla="*/ 72 h 130"/>
                <a:gd name="T16" fmla="*/ 52 w 108"/>
                <a:gd name="T17" fmla="*/ 78 h 130"/>
                <a:gd name="T18" fmla="*/ 53 w 108"/>
                <a:gd name="T19" fmla="*/ 69 h 130"/>
                <a:gd name="T20" fmla="*/ 45 w 108"/>
                <a:gd name="T21" fmla="*/ 60 h 130"/>
                <a:gd name="T22" fmla="*/ 32 w 108"/>
                <a:gd name="T23" fmla="*/ 57 h 130"/>
                <a:gd name="T24" fmla="*/ 30 w 108"/>
                <a:gd name="T25" fmla="*/ 54 h 130"/>
                <a:gd name="T26" fmla="*/ 34 w 108"/>
                <a:gd name="T27" fmla="*/ 47 h 130"/>
                <a:gd name="T28" fmla="*/ 30 w 108"/>
                <a:gd name="T29" fmla="*/ 43 h 130"/>
                <a:gd name="T30" fmla="*/ 23 w 108"/>
                <a:gd name="T31" fmla="*/ 51 h 130"/>
                <a:gd name="T32" fmla="*/ 23 w 108"/>
                <a:gd name="T33" fmla="*/ 35 h 130"/>
                <a:gd name="T34" fmla="*/ 18 w 108"/>
                <a:gd name="T35" fmla="*/ 28 h 130"/>
                <a:gd name="T36" fmla="*/ 23 w 108"/>
                <a:gd name="T37" fmla="*/ 13 h 130"/>
                <a:gd name="T38" fmla="*/ 32 w 108"/>
                <a:gd name="T39" fmla="*/ 2 h 130"/>
                <a:gd name="T40" fmla="*/ 40 w 108"/>
                <a:gd name="T41" fmla="*/ 2 h 130"/>
                <a:gd name="T42" fmla="*/ 54 w 108"/>
                <a:gd name="T43" fmla="*/ 0 h 130"/>
                <a:gd name="T44" fmla="*/ 41 w 108"/>
                <a:gd name="T45" fmla="*/ 17 h 130"/>
                <a:gd name="T46" fmla="*/ 53 w 108"/>
                <a:gd name="T47" fmla="*/ 16 h 130"/>
                <a:gd name="T48" fmla="*/ 66 w 108"/>
                <a:gd name="T49" fmla="*/ 16 h 130"/>
                <a:gd name="T50" fmla="*/ 64 w 108"/>
                <a:gd name="T51" fmla="*/ 26 h 130"/>
                <a:gd name="T52" fmla="*/ 52 w 108"/>
                <a:gd name="T53" fmla="*/ 41 h 130"/>
                <a:gd name="T54" fmla="*/ 65 w 108"/>
                <a:gd name="T55" fmla="*/ 42 h 130"/>
                <a:gd name="T56" fmla="*/ 66 w 108"/>
                <a:gd name="T57" fmla="*/ 43 h 130"/>
                <a:gd name="T58" fmla="*/ 75 w 108"/>
                <a:gd name="T59" fmla="*/ 60 h 130"/>
                <a:gd name="T60" fmla="*/ 83 w 108"/>
                <a:gd name="T61" fmla="*/ 63 h 130"/>
                <a:gd name="T62" fmla="*/ 91 w 108"/>
                <a:gd name="T63" fmla="*/ 80 h 130"/>
                <a:gd name="T64" fmla="*/ 95 w 108"/>
                <a:gd name="T65" fmla="*/ 85 h 130"/>
                <a:gd name="T66" fmla="*/ 108 w 108"/>
                <a:gd name="T67" fmla="*/ 87 h 130"/>
                <a:gd name="T68" fmla="*/ 106 w 108"/>
                <a:gd name="T69" fmla="*/ 98 h 130"/>
                <a:gd name="T70" fmla="*/ 100 w 108"/>
                <a:gd name="T71" fmla="*/ 103 h 130"/>
                <a:gd name="T72" fmla="*/ 105 w 108"/>
                <a:gd name="T73" fmla="*/ 111 h 130"/>
                <a:gd name="T74" fmla="*/ 95 w 108"/>
                <a:gd name="T75" fmla="*/ 117 h 130"/>
                <a:gd name="T76" fmla="*/ 79 w 108"/>
                <a:gd name="T77" fmla="*/ 117 h 130"/>
                <a:gd name="T78" fmla="*/ 58 w 108"/>
                <a:gd name="T79" fmla="*/ 122 h 130"/>
                <a:gd name="T80" fmla="*/ 53 w 108"/>
                <a:gd name="T81" fmla="*/ 119 h 130"/>
                <a:gd name="T82" fmla="*/ 44 w 108"/>
                <a:gd name="T83" fmla="*/ 126 h 130"/>
                <a:gd name="T84" fmla="*/ 34 w 108"/>
                <a:gd name="T85" fmla="*/ 124 h 130"/>
                <a:gd name="T86" fmla="*/ 25 w 108"/>
                <a:gd name="T87" fmla="*/ 130 h 130"/>
                <a:gd name="T88" fmla="*/ 18 w 108"/>
                <a:gd name="T89" fmla="*/ 128 h 130"/>
                <a:gd name="T90" fmla="*/ 38 w 108"/>
                <a:gd name="T91" fmla="*/ 112 h 130"/>
                <a:gd name="T92" fmla="*/ 47 w 108"/>
                <a:gd name="T93" fmla="*/ 108 h 130"/>
                <a:gd name="T94" fmla="*/ 28 w 108"/>
                <a:gd name="T95" fmla="*/ 106 h 130"/>
                <a:gd name="T96" fmla="*/ 26 w 108"/>
                <a:gd name="T97" fmla="*/ 99 h 130"/>
                <a:gd name="T98" fmla="*/ 38 w 108"/>
                <a:gd name="T99" fmla="*/ 95 h 130"/>
                <a:gd name="T100" fmla="*/ 32 w 108"/>
                <a:gd name="T101" fmla="*/ 86 h 130"/>
                <a:gd name="T102" fmla="*/ 35 w 108"/>
                <a:gd name="T103" fmla="*/ 77 h 130"/>
                <a:gd name="T104" fmla="*/ 52 w 108"/>
                <a:gd name="T105" fmla="*/ 78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08" h="130">
                  <a:moveTo>
                    <a:pt x="15" y="72"/>
                  </a:moveTo>
                  <a:lnTo>
                    <a:pt x="6" y="68"/>
                  </a:lnTo>
                  <a:lnTo>
                    <a:pt x="0" y="69"/>
                  </a:lnTo>
                  <a:lnTo>
                    <a:pt x="2" y="60"/>
                  </a:lnTo>
                  <a:lnTo>
                    <a:pt x="1" y="54"/>
                  </a:lnTo>
                  <a:lnTo>
                    <a:pt x="10" y="52"/>
                  </a:lnTo>
                  <a:lnTo>
                    <a:pt x="22" y="61"/>
                  </a:lnTo>
                  <a:lnTo>
                    <a:pt x="15" y="72"/>
                  </a:lnTo>
                  <a:close/>
                  <a:moveTo>
                    <a:pt x="52" y="78"/>
                  </a:moveTo>
                  <a:lnTo>
                    <a:pt x="53" y="69"/>
                  </a:lnTo>
                  <a:lnTo>
                    <a:pt x="45" y="60"/>
                  </a:lnTo>
                  <a:lnTo>
                    <a:pt x="32" y="57"/>
                  </a:lnTo>
                  <a:lnTo>
                    <a:pt x="30" y="54"/>
                  </a:lnTo>
                  <a:lnTo>
                    <a:pt x="34" y="47"/>
                  </a:lnTo>
                  <a:lnTo>
                    <a:pt x="30" y="43"/>
                  </a:lnTo>
                  <a:lnTo>
                    <a:pt x="23" y="51"/>
                  </a:lnTo>
                  <a:lnTo>
                    <a:pt x="23" y="35"/>
                  </a:lnTo>
                  <a:lnTo>
                    <a:pt x="18" y="28"/>
                  </a:lnTo>
                  <a:lnTo>
                    <a:pt x="23" y="13"/>
                  </a:lnTo>
                  <a:lnTo>
                    <a:pt x="32" y="2"/>
                  </a:lnTo>
                  <a:lnTo>
                    <a:pt x="40" y="2"/>
                  </a:lnTo>
                  <a:lnTo>
                    <a:pt x="54" y="0"/>
                  </a:lnTo>
                  <a:lnTo>
                    <a:pt x="41" y="17"/>
                  </a:lnTo>
                  <a:lnTo>
                    <a:pt x="53" y="16"/>
                  </a:lnTo>
                  <a:lnTo>
                    <a:pt x="66" y="16"/>
                  </a:lnTo>
                  <a:lnTo>
                    <a:pt x="64" y="26"/>
                  </a:lnTo>
                  <a:lnTo>
                    <a:pt x="52" y="41"/>
                  </a:lnTo>
                  <a:lnTo>
                    <a:pt x="65" y="42"/>
                  </a:lnTo>
                  <a:lnTo>
                    <a:pt x="66" y="43"/>
                  </a:lnTo>
                  <a:lnTo>
                    <a:pt x="75" y="60"/>
                  </a:lnTo>
                  <a:lnTo>
                    <a:pt x="83" y="63"/>
                  </a:lnTo>
                  <a:lnTo>
                    <a:pt x="91" y="80"/>
                  </a:lnTo>
                  <a:lnTo>
                    <a:pt x="95" y="85"/>
                  </a:lnTo>
                  <a:lnTo>
                    <a:pt x="108" y="87"/>
                  </a:lnTo>
                  <a:lnTo>
                    <a:pt x="106" y="98"/>
                  </a:lnTo>
                  <a:lnTo>
                    <a:pt x="100" y="103"/>
                  </a:lnTo>
                  <a:lnTo>
                    <a:pt x="105" y="111"/>
                  </a:lnTo>
                  <a:lnTo>
                    <a:pt x="95" y="117"/>
                  </a:lnTo>
                  <a:lnTo>
                    <a:pt x="79" y="117"/>
                  </a:lnTo>
                  <a:lnTo>
                    <a:pt x="58" y="122"/>
                  </a:lnTo>
                  <a:lnTo>
                    <a:pt x="53" y="119"/>
                  </a:lnTo>
                  <a:lnTo>
                    <a:pt x="44" y="126"/>
                  </a:lnTo>
                  <a:lnTo>
                    <a:pt x="34" y="124"/>
                  </a:lnTo>
                  <a:lnTo>
                    <a:pt x="25" y="130"/>
                  </a:lnTo>
                  <a:lnTo>
                    <a:pt x="18" y="128"/>
                  </a:lnTo>
                  <a:lnTo>
                    <a:pt x="38" y="112"/>
                  </a:lnTo>
                  <a:lnTo>
                    <a:pt x="47" y="108"/>
                  </a:lnTo>
                  <a:lnTo>
                    <a:pt x="28" y="106"/>
                  </a:lnTo>
                  <a:lnTo>
                    <a:pt x="26" y="99"/>
                  </a:lnTo>
                  <a:lnTo>
                    <a:pt x="38" y="95"/>
                  </a:lnTo>
                  <a:lnTo>
                    <a:pt x="32" y="86"/>
                  </a:lnTo>
                  <a:lnTo>
                    <a:pt x="35" y="77"/>
                  </a:lnTo>
                  <a:lnTo>
                    <a:pt x="52" y="78"/>
                  </a:lnTo>
                  <a:close/>
                </a:path>
              </a:pathLst>
            </a:custGeom>
            <a:solidFill>
              <a:srgbClr val="CCFCE0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9" name="Freeform 155">
              <a:extLst>
                <a:ext uri="{FF2B5EF4-FFF2-40B4-BE49-F238E27FC236}">
                  <a16:creationId xmlns:a16="http://schemas.microsoft.com/office/drawing/2014/main" id="{01934B48-1B21-77E6-B2D6-A77AF758826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9063" y="1316038"/>
              <a:ext cx="177800" cy="65088"/>
            </a:xfrm>
            <a:custGeom>
              <a:avLst/>
              <a:gdLst>
                <a:gd name="T0" fmla="*/ 105 w 112"/>
                <a:gd name="T1" fmla="*/ 1 h 41"/>
                <a:gd name="T2" fmla="*/ 102 w 112"/>
                <a:gd name="T3" fmla="*/ 9 h 41"/>
                <a:gd name="T4" fmla="*/ 112 w 112"/>
                <a:gd name="T5" fmla="*/ 19 h 41"/>
                <a:gd name="T6" fmla="*/ 98 w 112"/>
                <a:gd name="T7" fmla="*/ 30 h 41"/>
                <a:gd name="T8" fmla="*/ 65 w 112"/>
                <a:gd name="T9" fmla="*/ 39 h 41"/>
                <a:gd name="T10" fmla="*/ 56 w 112"/>
                <a:gd name="T11" fmla="*/ 41 h 41"/>
                <a:gd name="T12" fmla="*/ 43 w 112"/>
                <a:gd name="T13" fmla="*/ 39 h 41"/>
                <a:gd name="T14" fmla="*/ 13 w 112"/>
                <a:gd name="T15" fmla="*/ 36 h 41"/>
                <a:gd name="T16" fmla="*/ 25 w 112"/>
                <a:gd name="T17" fmla="*/ 30 h 41"/>
                <a:gd name="T18" fmla="*/ 3 w 112"/>
                <a:gd name="T19" fmla="*/ 22 h 41"/>
                <a:gd name="T20" fmla="*/ 21 w 112"/>
                <a:gd name="T21" fmla="*/ 19 h 41"/>
                <a:gd name="T22" fmla="*/ 22 w 112"/>
                <a:gd name="T23" fmla="*/ 15 h 41"/>
                <a:gd name="T24" fmla="*/ 0 w 112"/>
                <a:gd name="T25" fmla="*/ 11 h 41"/>
                <a:gd name="T26" fmla="*/ 11 w 112"/>
                <a:gd name="T27" fmla="*/ 4 h 41"/>
                <a:gd name="T28" fmla="*/ 25 w 112"/>
                <a:gd name="T29" fmla="*/ 1 h 41"/>
                <a:gd name="T30" fmla="*/ 41 w 112"/>
                <a:gd name="T31" fmla="*/ 10 h 41"/>
                <a:gd name="T32" fmla="*/ 57 w 112"/>
                <a:gd name="T33" fmla="*/ 4 h 41"/>
                <a:gd name="T34" fmla="*/ 70 w 112"/>
                <a:gd name="T35" fmla="*/ 8 h 41"/>
                <a:gd name="T36" fmla="*/ 87 w 112"/>
                <a:gd name="T37" fmla="*/ 0 h 41"/>
                <a:gd name="T38" fmla="*/ 105 w 112"/>
                <a:gd name="T39" fmla="*/ 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12" h="41">
                  <a:moveTo>
                    <a:pt x="105" y="1"/>
                  </a:moveTo>
                  <a:lnTo>
                    <a:pt x="102" y="9"/>
                  </a:lnTo>
                  <a:lnTo>
                    <a:pt x="112" y="19"/>
                  </a:lnTo>
                  <a:lnTo>
                    <a:pt x="98" y="30"/>
                  </a:lnTo>
                  <a:lnTo>
                    <a:pt x="65" y="39"/>
                  </a:lnTo>
                  <a:lnTo>
                    <a:pt x="56" y="41"/>
                  </a:lnTo>
                  <a:lnTo>
                    <a:pt x="43" y="39"/>
                  </a:lnTo>
                  <a:lnTo>
                    <a:pt x="13" y="36"/>
                  </a:lnTo>
                  <a:lnTo>
                    <a:pt x="25" y="30"/>
                  </a:lnTo>
                  <a:lnTo>
                    <a:pt x="3" y="22"/>
                  </a:lnTo>
                  <a:lnTo>
                    <a:pt x="21" y="19"/>
                  </a:lnTo>
                  <a:lnTo>
                    <a:pt x="22" y="15"/>
                  </a:lnTo>
                  <a:lnTo>
                    <a:pt x="0" y="11"/>
                  </a:lnTo>
                  <a:lnTo>
                    <a:pt x="11" y="4"/>
                  </a:lnTo>
                  <a:lnTo>
                    <a:pt x="25" y="1"/>
                  </a:lnTo>
                  <a:lnTo>
                    <a:pt x="41" y="10"/>
                  </a:lnTo>
                  <a:lnTo>
                    <a:pt x="57" y="4"/>
                  </a:lnTo>
                  <a:lnTo>
                    <a:pt x="70" y="8"/>
                  </a:lnTo>
                  <a:lnTo>
                    <a:pt x="87" y="0"/>
                  </a:lnTo>
                  <a:lnTo>
                    <a:pt x="105" y="1"/>
                  </a:lnTo>
                  <a:close/>
                </a:path>
              </a:pathLst>
            </a:custGeom>
            <a:solidFill>
              <a:srgbClr val="FCC0D9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0" name="Freeform 156">
              <a:extLst>
                <a:ext uri="{FF2B5EF4-FFF2-40B4-BE49-F238E27FC236}">
                  <a16:creationId xmlns:a16="http://schemas.microsoft.com/office/drawing/2014/main" id="{5646431B-7D3A-504B-3C78-37E81F4D6C1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245101" y="1895475"/>
              <a:ext cx="114300" cy="88900"/>
            </a:xfrm>
            <a:custGeom>
              <a:avLst/>
              <a:gdLst>
                <a:gd name="T0" fmla="*/ 16 w 72"/>
                <a:gd name="T1" fmla="*/ 0 h 56"/>
                <a:gd name="T2" fmla="*/ 20 w 72"/>
                <a:gd name="T3" fmla="*/ 1 h 56"/>
                <a:gd name="T4" fmla="*/ 31 w 72"/>
                <a:gd name="T5" fmla="*/ 11 h 56"/>
                <a:gd name="T6" fmla="*/ 35 w 72"/>
                <a:gd name="T7" fmla="*/ 12 h 56"/>
                <a:gd name="T8" fmla="*/ 37 w 72"/>
                <a:gd name="T9" fmla="*/ 8 h 56"/>
                <a:gd name="T10" fmla="*/ 43 w 72"/>
                <a:gd name="T11" fmla="*/ 1 h 56"/>
                <a:gd name="T12" fmla="*/ 52 w 72"/>
                <a:gd name="T13" fmla="*/ 11 h 56"/>
                <a:gd name="T14" fmla="*/ 61 w 72"/>
                <a:gd name="T15" fmla="*/ 20 h 56"/>
                <a:gd name="T16" fmla="*/ 66 w 72"/>
                <a:gd name="T17" fmla="*/ 21 h 56"/>
                <a:gd name="T18" fmla="*/ 72 w 72"/>
                <a:gd name="T19" fmla="*/ 25 h 56"/>
                <a:gd name="T20" fmla="*/ 63 w 72"/>
                <a:gd name="T21" fmla="*/ 26 h 56"/>
                <a:gd name="T22" fmla="*/ 63 w 72"/>
                <a:gd name="T23" fmla="*/ 39 h 56"/>
                <a:gd name="T24" fmla="*/ 61 w 72"/>
                <a:gd name="T25" fmla="*/ 46 h 56"/>
                <a:gd name="T26" fmla="*/ 57 w 72"/>
                <a:gd name="T27" fmla="*/ 48 h 56"/>
                <a:gd name="T28" fmla="*/ 59 w 72"/>
                <a:gd name="T29" fmla="*/ 56 h 56"/>
                <a:gd name="T30" fmla="*/ 56 w 72"/>
                <a:gd name="T31" fmla="*/ 56 h 56"/>
                <a:gd name="T32" fmla="*/ 46 w 72"/>
                <a:gd name="T33" fmla="*/ 50 h 56"/>
                <a:gd name="T34" fmla="*/ 50 w 72"/>
                <a:gd name="T35" fmla="*/ 42 h 56"/>
                <a:gd name="T36" fmla="*/ 44 w 72"/>
                <a:gd name="T37" fmla="*/ 37 h 56"/>
                <a:gd name="T38" fmla="*/ 39 w 72"/>
                <a:gd name="T39" fmla="*/ 38 h 56"/>
                <a:gd name="T40" fmla="*/ 27 w 72"/>
                <a:gd name="T41" fmla="*/ 50 h 56"/>
                <a:gd name="T42" fmla="*/ 25 w 72"/>
                <a:gd name="T43" fmla="*/ 38 h 56"/>
                <a:gd name="T44" fmla="*/ 18 w 72"/>
                <a:gd name="T45" fmla="*/ 35 h 56"/>
                <a:gd name="T46" fmla="*/ 12 w 72"/>
                <a:gd name="T47" fmla="*/ 31 h 56"/>
                <a:gd name="T48" fmla="*/ 14 w 72"/>
                <a:gd name="T49" fmla="*/ 26 h 56"/>
                <a:gd name="T50" fmla="*/ 7 w 72"/>
                <a:gd name="T51" fmla="*/ 21 h 56"/>
                <a:gd name="T52" fmla="*/ 8 w 72"/>
                <a:gd name="T53" fmla="*/ 17 h 56"/>
                <a:gd name="T54" fmla="*/ 3 w 72"/>
                <a:gd name="T55" fmla="*/ 14 h 56"/>
                <a:gd name="T56" fmla="*/ 0 w 72"/>
                <a:gd name="T57" fmla="*/ 11 h 56"/>
                <a:gd name="T58" fmla="*/ 1 w 72"/>
                <a:gd name="T59" fmla="*/ 8 h 56"/>
                <a:gd name="T60" fmla="*/ 13 w 72"/>
                <a:gd name="T61" fmla="*/ 13 h 56"/>
                <a:gd name="T62" fmla="*/ 20 w 72"/>
                <a:gd name="T63" fmla="*/ 13 h 56"/>
                <a:gd name="T64" fmla="*/ 21 w 72"/>
                <a:gd name="T65" fmla="*/ 12 h 56"/>
                <a:gd name="T66" fmla="*/ 13 w 72"/>
                <a:gd name="T67" fmla="*/ 3 h 56"/>
                <a:gd name="T68" fmla="*/ 16 w 72"/>
                <a:gd name="T69" fmla="*/ 0 h 56"/>
                <a:gd name="T70" fmla="*/ 22 w 72"/>
                <a:gd name="T71" fmla="*/ 50 h 56"/>
                <a:gd name="T72" fmla="*/ 13 w 72"/>
                <a:gd name="T73" fmla="*/ 48 h 56"/>
                <a:gd name="T74" fmla="*/ 4 w 72"/>
                <a:gd name="T75" fmla="*/ 40 h 56"/>
                <a:gd name="T76" fmla="*/ 1 w 72"/>
                <a:gd name="T77" fmla="*/ 34 h 56"/>
                <a:gd name="T78" fmla="*/ 4 w 72"/>
                <a:gd name="T79" fmla="*/ 34 h 56"/>
                <a:gd name="T80" fmla="*/ 9 w 72"/>
                <a:gd name="T81" fmla="*/ 38 h 56"/>
                <a:gd name="T82" fmla="*/ 14 w 72"/>
                <a:gd name="T83" fmla="*/ 38 h 56"/>
                <a:gd name="T84" fmla="*/ 16 w 72"/>
                <a:gd name="T85" fmla="*/ 40 h 56"/>
                <a:gd name="T86" fmla="*/ 22 w 72"/>
                <a:gd name="T87" fmla="*/ 50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72" h="56">
                  <a:moveTo>
                    <a:pt x="16" y="0"/>
                  </a:moveTo>
                  <a:lnTo>
                    <a:pt x="20" y="1"/>
                  </a:lnTo>
                  <a:lnTo>
                    <a:pt x="31" y="11"/>
                  </a:lnTo>
                  <a:lnTo>
                    <a:pt x="35" y="12"/>
                  </a:lnTo>
                  <a:lnTo>
                    <a:pt x="37" y="8"/>
                  </a:lnTo>
                  <a:lnTo>
                    <a:pt x="43" y="1"/>
                  </a:lnTo>
                  <a:lnTo>
                    <a:pt x="52" y="11"/>
                  </a:lnTo>
                  <a:lnTo>
                    <a:pt x="61" y="20"/>
                  </a:lnTo>
                  <a:lnTo>
                    <a:pt x="66" y="21"/>
                  </a:lnTo>
                  <a:lnTo>
                    <a:pt x="72" y="25"/>
                  </a:lnTo>
                  <a:lnTo>
                    <a:pt x="63" y="26"/>
                  </a:lnTo>
                  <a:lnTo>
                    <a:pt x="63" y="39"/>
                  </a:lnTo>
                  <a:lnTo>
                    <a:pt x="61" y="46"/>
                  </a:lnTo>
                  <a:lnTo>
                    <a:pt x="57" y="48"/>
                  </a:lnTo>
                  <a:lnTo>
                    <a:pt x="59" y="56"/>
                  </a:lnTo>
                  <a:lnTo>
                    <a:pt x="56" y="56"/>
                  </a:lnTo>
                  <a:lnTo>
                    <a:pt x="46" y="50"/>
                  </a:lnTo>
                  <a:lnTo>
                    <a:pt x="50" y="42"/>
                  </a:lnTo>
                  <a:lnTo>
                    <a:pt x="44" y="37"/>
                  </a:lnTo>
                  <a:lnTo>
                    <a:pt x="39" y="38"/>
                  </a:lnTo>
                  <a:lnTo>
                    <a:pt x="27" y="50"/>
                  </a:lnTo>
                  <a:lnTo>
                    <a:pt x="25" y="38"/>
                  </a:lnTo>
                  <a:lnTo>
                    <a:pt x="18" y="35"/>
                  </a:lnTo>
                  <a:lnTo>
                    <a:pt x="12" y="31"/>
                  </a:lnTo>
                  <a:lnTo>
                    <a:pt x="14" y="26"/>
                  </a:lnTo>
                  <a:lnTo>
                    <a:pt x="7" y="21"/>
                  </a:lnTo>
                  <a:lnTo>
                    <a:pt x="8" y="17"/>
                  </a:lnTo>
                  <a:lnTo>
                    <a:pt x="3" y="14"/>
                  </a:lnTo>
                  <a:lnTo>
                    <a:pt x="0" y="11"/>
                  </a:lnTo>
                  <a:lnTo>
                    <a:pt x="1" y="8"/>
                  </a:lnTo>
                  <a:lnTo>
                    <a:pt x="13" y="13"/>
                  </a:lnTo>
                  <a:lnTo>
                    <a:pt x="20" y="13"/>
                  </a:lnTo>
                  <a:lnTo>
                    <a:pt x="21" y="12"/>
                  </a:lnTo>
                  <a:lnTo>
                    <a:pt x="13" y="3"/>
                  </a:lnTo>
                  <a:lnTo>
                    <a:pt x="16" y="0"/>
                  </a:lnTo>
                  <a:close/>
                  <a:moveTo>
                    <a:pt x="22" y="50"/>
                  </a:moveTo>
                  <a:lnTo>
                    <a:pt x="13" y="48"/>
                  </a:lnTo>
                  <a:lnTo>
                    <a:pt x="4" y="40"/>
                  </a:lnTo>
                  <a:lnTo>
                    <a:pt x="1" y="34"/>
                  </a:lnTo>
                  <a:lnTo>
                    <a:pt x="4" y="34"/>
                  </a:lnTo>
                  <a:lnTo>
                    <a:pt x="9" y="38"/>
                  </a:lnTo>
                  <a:lnTo>
                    <a:pt x="14" y="38"/>
                  </a:lnTo>
                  <a:lnTo>
                    <a:pt x="16" y="40"/>
                  </a:lnTo>
                  <a:lnTo>
                    <a:pt x="22" y="50"/>
                  </a:lnTo>
                  <a:close/>
                </a:path>
              </a:pathLst>
            </a:custGeom>
            <a:solidFill>
              <a:srgbClr val="EBFCC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1" name="Freeform 157">
              <a:extLst>
                <a:ext uri="{FF2B5EF4-FFF2-40B4-BE49-F238E27FC236}">
                  <a16:creationId xmlns:a16="http://schemas.microsoft.com/office/drawing/2014/main" id="{171A1591-8FE9-3615-8538-DF5E833DE1E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33976" y="1854200"/>
              <a:ext cx="144463" cy="61913"/>
            </a:xfrm>
            <a:custGeom>
              <a:avLst/>
              <a:gdLst>
                <a:gd name="T0" fmla="*/ 0 w 91"/>
                <a:gd name="T1" fmla="*/ 3 h 39"/>
                <a:gd name="T2" fmla="*/ 1 w 91"/>
                <a:gd name="T3" fmla="*/ 0 h 39"/>
                <a:gd name="T4" fmla="*/ 12 w 91"/>
                <a:gd name="T5" fmla="*/ 3 h 39"/>
                <a:gd name="T6" fmla="*/ 31 w 91"/>
                <a:gd name="T7" fmla="*/ 5 h 39"/>
                <a:gd name="T8" fmla="*/ 49 w 91"/>
                <a:gd name="T9" fmla="*/ 13 h 39"/>
                <a:gd name="T10" fmla="*/ 52 w 91"/>
                <a:gd name="T11" fmla="*/ 16 h 39"/>
                <a:gd name="T12" fmla="*/ 60 w 91"/>
                <a:gd name="T13" fmla="*/ 13 h 39"/>
                <a:gd name="T14" fmla="*/ 71 w 91"/>
                <a:gd name="T15" fmla="*/ 16 h 39"/>
                <a:gd name="T16" fmla="*/ 77 w 91"/>
                <a:gd name="T17" fmla="*/ 22 h 39"/>
                <a:gd name="T18" fmla="*/ 86 w 91"/>
                <a:gd name="T19" fmla="*/ 26 h 39"/>
                <a:gd name="T20" fmla="*/ 83 w 91"/>
                <a:gd name="T21" fmla="*/ 29 h 39"/>
                <a:gd name="T22" fmla="*/ 91 w 91"/>
                <a:gd name="T23" fmla="*/ 38 h 39"/>
                <a:gd name="T24" fmla="*/ 90 w 91"/>
                <a:gd name="T25" fmla="*/ 39 h 39"/>
                <a:gd name="T26" fmla="*/ 83 w 91"/>
                <a:gd name="T27" fmla="*/ 39 h 39"/>
                <a:gd name="T28" fmla="*/ 71 w 91"/>
                <a:gd name="T29" fmla="*/ 34 h 39"/>
                <a:gd name="T30" fmla="*/ 70 w 91"/>
                <a:gd name="T31" fmla="*/ 37 h 39"/>
                <a:gd name="T32" fmla="*/ 52 w 91"/>
                <a:gd name="T33" fmla="*/ 39 h 39"/>
                <a:gd name="T34" fmla="*/ 39 w 91"/>
                <a:gd name="T35" fmla="*/ 31 h 39"/>
                <a:gd name="T36" fmla="*/ 26 w 91"/>
                <a:gd name="T37" fmla="*/ 31 h 39"/>
                <a:gd name="T38" fmla="*/ 26 w 91"/>
                <a:gd name="T39" fmla="*/ 25 h 39"/>
                <a:gd name="T40" fmla="*/ 21 w 91"/>
                <a:gd name="T41" fmla="*/ 14 h 39"/>
                <a:gd name="T42" fmla="*/ 12 w 91"/>
                <a:gd name="T43" fmla="*/ 9 h 39"/>
                <a:gd name="T44" fmla="*/ 5 w 91"/>
                <a:gd name="T45" fmla="*/ 8 h 39"/>
                <a:gd name="T46" fmla="*/ 0 w 91"/>
                <a:gd name="T47" fmla="*/ 3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91" h="39">
                  <a:moveTo>
                    <a:pt x="0" y="3"/>
                  </a:moveTo>
                  <a:lnTo>
                    <a:pt x="1" y="0"/>
                  </a:lnTo>
                  <a:lnTo>
                    <a:pt x="12" y="3"/>
                  </a:lnTo>
                  <a:lnTo>
                    <a:pt x="31" y="5"/>
                  </a:lnTo>
                  <a:lnTo>
                    <a:pt x="49" y="13"/>
                  </a:lnTo>
                  <a:lnTo>
                    <a:pt x="52" y="16"/>
                  </a:lnTo>
                  <a:lnTo>
                    <a:pt x="60" y="13"/>
                  </a:lnTo>
                  <a:lnTo>
                    <a:pt x="71" y="16"/>
                  </a:lnTo>
                  <a:lnTo>
                    <a:pt x="77" y="22"/>
                  </a:lnTo>
                  <a:lnTo>
                    <a:pt x="86" y="26"/>
                  </a:lnTo>
                  <a:lnTo>
                    <a:pt x="83" y="29"/>
                  </a:lnTo>
                  <a:lnTo>
                    <a:pt x="91" y="38"/>
                  </a:lnTo>
                  <a:lnTo>
                    <a:pt x="90" y="39"/>
                  </a:lnTo>
                  <a:lnTo>
                    <a:pt x="83" y="39"/>
                  </a:lnTo>
                  <a:lnTo>
                    <a:pt x="71" y="34"/>
                  </a:lnTo>
                  <a:lnTo>
                    <a:pt x="70" y="37"/>
                  </a:lnTo>
                  <a:lnTo>
                    <a:pt x="52" y="39"/>
                  </a:lnTo>
                  <a:lnTo>
                    <a:pt x="39" y="31"/>
                  </a:lnTo>
                  <a:lnTo>
                    <a:pt x="26" y="31"/>
                  </a:lnTo>
                  <a:lnTo>
                    <a:pt x="26" y="25"/>
                  </a:lnTo>
                  <a:lnTo>
                    <a:pt x="21" y="14"/>
                  </a:lnTo>
                  <a:lnTo>
                    <a:pt x="12" y="9"/>
                  </a:lnTo>
                  <a:lnTo>
                    <a:pt x="5" y="8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E5FCC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2" name="Freeform 158">
              <a:extLst>
                <a:ext uri="{FF2B5EF4-FFF2-40B4-BE49-F238E27FC236}">
                  <a16:creationId xmlns:a16="http://schemas.microsoft.com/office/drawing/2014/main" id="{D8362B7E-519D-CF83-F718-8D27171D5E3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913563" y="2479675"/>
              <a:ext cx="207963" cy="323850"/>
            </a:xfrm>
            <a:custGeom>
              <a:avLst/>
              <a:gdLst>
                <a:gd name="T0" fmla="*/ 35 w 131"/>
                <a:gd name="T1" fmla="*/ 79 h 204"/>
                <a:gd name="T2" fmla="*/ 52 w 131"/>
                <a:gd name="T3" fmla="*/ 86 h 204"/>
                <a:gd name="T4" fmla="*/ 43 w 131"/>
                <a:gd name="T5" fmla="*/ 91 h 204"/>
                <a:gd name="T6" fmla="*/ 76 w 131"/>
                <a:gd name="T7" fmla="*/ 130 h 204"/>
                <a:gd name="T8" fmla="*/ 83 w 131"/>
                <a:gd name="T9" fmla="*/ 120 h 204"/>
                <a:gd name="T10" fmla="*/ 91 w 131"/>
                <a:gd name="T11" fmla="*/ 114 h 204"/>
                <a:gd name="T12" fmla="*/ 87 w 131"/>
                <a:gd name="T13" fmla="*/ 135 h 204"/>
                <a:gd name="T14" fmla="*/ 80 w 131"/>
                <a:gd name="T15" fmla="*/ 150 h 204"/>
                <a:gd name="T16" fmla="*/ 72 w 131"/>
                <a:gd name="T17" fmla="*/ 134 h 204"/>
                <a:gd name="T18" fmla="*/ 130 w 131"/>
                <a:gd name="T19" fmla="*/ 169 h 204"/>
                <a:gd name="T20" fmla="*/ 128 w 131"/>
                <a:gd name="T21" fmla="*/ 192 h 204"/>
                <a:gd name="T22" fmla="*/ 115 w 131"/>
                <a:gd name="T23" fmla="*/ 183 h 204"/>
                <a:gd name="T24" fmla="*/ 116 w 131"/>
                <a:gd name="T25" fmla="*/ 204 h 204"/>
                <a:gd name="T26" fmla="*/ 95 w 131"/>
                <a:gd name="T27" fmla="*/ 182 h 204"/>
                <a:gd name="T28" fmla="*/ 90 w 131"/>
                <a:gd name="T29" fmla="*/ 168 h 204"/>
                <a:gd name="T30" fmla="*/ 78 w 131"/>
                <a:gd name="T31" fmla="*/ 174 h 204"/>
                <a:gd name="T32" fmla="*/ 68 w 131"/>
                <a:gd name="T33" fmla="*/ 178 h 204"/>
                <a:gd name="T34" fmla="*/ 80 w 131"/>
                <a:gd name="T35" fmla="*/ 160 h 204"/>
                <a:gd name="T36" fmla="*/ 93 w 131"/>
                <a:gd name="T37" fmla="*/ 161 h 204"/>
                <a:gd name="T38" fmla="*/ 104 w 131"/>
                <a:gd name="T39" fmla="*/ 151 h 204"/>
                <a:gd name="T40" fmla="*/ 112 w 131"/>
                <a:gd name="T41" fmla="*/ 138 h 204"/>
                <a:gd name="T42" fmla="*/ 126 w 131"/>
                <a:gd name="T43" fmla="*/ 152 h 204"/>
                <a:gd name="T44" fmla="*/ 17 w 131"/>
                <a:gd name="T45" fmla="*/ 146 h 204"/>
                <a:gd name="T46" fmla="*/ 7 w 131"/>
                <a:gd name="T47" fmla="*/ 150 h 204"/>
                <a:gd name="T48" fmla="*/ 22 w 131"/>
                <a:gd name="T49" fmla="*/ 127 h 204"/>
                <a:gd name="T50" fmla="*/ 31 w 131"/>
                <a:gd name="T51" fmla="*/ 125 h 204"/>
                <a:gd name="T52" fmla="*/ 17 w 131"/>
                <a:gd name="T53" fmla="*/ 146 h 204"/>
                <a:gd name="T54" fmla="*/ 51 w 131"/>
                <a:gd name="T55" fmla="*/ 10 h 204"/>
                <a:gd name="T56" fmla="*/ 56 w 131"/>
                <a:gd name="T57" fmla="*/ 35 h 204"/>
                <a:gd name="T58" fmla="*/ 48 w 131"/>
                <a:gd name="T59" fmla="*/ 53 h 204"/>
                <a:gd name="T60" fmla="*/ 61 w 131"/>
                <a:gd name="T61" fmla="*/ 68 h 204"/>
                <a:gd name="T62" fmla="*/ 85 w 131"/>
                <a:gd name="T63" fmla="*/ 74 h 204"/>
                <a:gd name="T64" fmla="*/ 90 w 131"/>
                <a:gd name="T65" fmla="*/ 87 h 204"/>
                <a:gd name="T66" fmla="*/ 77 w 131"/>
                <a:gd name="T67" fmla="*/ 87 h 204"/>
                <a:gd name="T68" fmla="*/ 69 w 131"/>
                <a:gd name="T69" fmla="*/ 85 h 204"/>
                <a:gd name="T70" fmla="*/ 46 w 131"/>
                <a:gd name="T71" fmla="*/ 77 h 204"/>
                <a:gd name="T72" fmla="*/ 39 w 131"/>
                <a:gd name="T73" fmla="*/ 66 h 204"/>
                <a:gd name="T74" fmla="*/ 38 w 131"/>
                <a:gd name="T75" fmla="*/ 59 h 204"/>
                <a:gd name="T76" fmla="*/ 29 w 131"/>
                <a:gd name="T77" fmla="*/ 56 h 204"/>
                <a:gd name="T78" fmla="*/ 22 w 131"/>
                <a:gd name="T79" fmla="*/ 34 h 204"/>
                <a:gd name="T80" fmla="*/ 28 w 131"/>
                <a:gd name="T81" fmla="*/ 14 h 204"/>
                <a:gd name="T82" fmla="*/ 38 w 131"/>
                <a:gd name="T83" fmla="*/ 0 h 204"/>
                <a:gd name="T84" fmla="*/ 50 w 131"/>
                <a:gd name="T85" fmla="*/ 0 h 204"/>
                <a:gd name="T86" fmla="*/ 63 w 131"/>
                <a:gd name="T87" fmla="*/ 112 h 204"/>
                <a:gd name="T88" fmla="*/ 69 w 131"/>
                <a:gd name="T89" fmla="*/ 109 h 204"/>
                <a:gd name="T90" fmla="*/ 77 w 131"/>
                <a:gd name="T91" fmla="*/ 116 h 204"/>
                <a:gd name="T92" fmla="*/ 64 w 131"/>
                <a:gd name="T93" fmla="*/ 126 h 204"/>
                <a:gd name="T94" fmla="*/ 63 w 131"/>
                <a:gd name="T95" fmla="*/ 112 h 204"/>
                <a:gd name="T96" fmla="*/ 115 w 131"/>
                <a:gd name="T97" fmla="*/ 118 h 204"/>
                <a:gd name="T98" fmla="*/ 104 w 131"/>
                <a:gd name="T99" fmla="*/ 120 h 204"/>
                <a:gd name="T100" fmla="*/ 103 w 131"/>
                <a:gd name="T101" fmla="*/ 131 h 204"/>
                <a:gd name="T102" fmla="*/ 98 w 131"/>
                <a:gd name="T103" fmla="*/ 120 h 204"/>
                <a:gd name="T104" fmla="*/ 102 w 131"/>
                <a:gd name="T105" fmla="*/ 112 h 204"/>
                <a:gd name="T106" fmla="*/ 91 w 131"/>
                <a:gd name="T107" fmla="*/ 94 h 204"/>
                <a:gd name="T108" fmla="*/ 109 w 131"/>
                <a:gd name="T109" fmla="*/ 100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131" h="204">
                  <a:moveTo>
                    <a:pt x="43" y="91"/>
                  </a:moveTo>
                  <a:lnTo>
                    <a:pt x="35" y="79"/>
                  </a:lnTo>
                  <a:lnTo>
                    <a:pt x="47" y="81"/>
                  </a:lnTo>
                  <a:lnTo>
                    <a:pt x="52" y="86"/>
                  </a:lnTo>
                  <a:lnTo>
                    <a:pt x="51" y="99"/>
                  </a:lnTo>
                  <a:lnTo>
                    <a:pt x="43" y="91"/>
                  </a:lnTo>
                  <a:close/>
                  <a:moveTo>
                    <a:pt x="72" y="134"/>
                  </a:moveTo>
                  <a:lnTo>
                    <a:pt x="76" y="130"/>
                  </a:lnTo>
                  <a:lnTo>
                    <a:pt x="76" y="120"/>
                  </a:lnTo>
                  <a:lnTo>
                    <a:pt x="83" y="120"/>
                  </a:lnTo>
                  <a:lnTo>
                    <a:pt x="82" y="130"/>
                  </a:lnTo>
                  <a:lnTo>
                    <a:pt x="91" y="114"/>
                  </a:lnTo>
                  <a:lnTo>
                    <a:pt x="91" y="129"/>
                  </a:lnTo>
                  <a:lnTo>
                    <a:pt x="87" y="135"/>
                  </a:lnTo>
                  <a:lnTo>
                    <a:pt x="83" y="146"/>
                  </a:lnTo>
                  <a:lnTo>
                    <a:pt x="80" y="150"/>
                  </a:lnTo>
                  <a:lnTo>
                    <a:pt x="70" y="139"/>
                  </a:lnTo>
                  <a:lnTo>
                    <a:pt x="72" y="134"/>
                  </a:lnTo>
                  <a:close/>
                  <a:moveTo>
                    <a:pt x="128" y="159"/>
                  </a:moveTo>
                  <a:lnTo>
                    <a:pt x="130" y="169"/>
                  </a:lnTo>
                  <a:lnTo>
                    <a:pt x="131" y="178"/>
                  </a:lnTo>
                  <a:lnTo>
                    <a:pt x="128" y="192"/>
                  </a:lnTo>
                  <a:lnTo>
                    <a:pt x="121" y="177"/>
                  </a:lnTo>
                  <a:lnTo>
                    <a:pt x="115" y="183"/>
                  </a:lnTo>
                  <a:lnTo>
                    <a:pt x="120" y="196"/>
                  </a:lnTo>
                  <a:lnTo>
                    <a:pt x="116" y="204"/>
                  </a:lnTo>
                  <a:lnTo>
                    <a:pt x="100" y="194"/>
                  </a:lnTo>
                  <a:lnTo>
                    <a:pt x="95" y="182"/>
                  </a:lnTo>
                  <a:lnTo>
                    <a:pt x="99" y="176"/>
                  </a:lnTo>
                  <a:lnTo>
                    <a:pt x="90" y="168"/>
                  </a:lnTo>
                  <a:lnTo>
                    <a:pt x="86" y="176"/>
                  </a:lnTo>
                  <a:lnTo>
                    <a:pt x="78" y="174"/>
                  </a:lnTo>
                  <a:lnTo>
                    <a:pt x="70" y="182"/>
                  </a:lnTo>
                  <a:lnTo>
                    <a:pt x="68" y="178"/>
                  </a:lnTo>
                  <a:lnTo>
                    <a:pt x="70" y="165"/>
                  </a:lnTo>
                  <a:lnTo>
                    <a:pt x="80" y="160"/>
                  </a:lnTo>
                  <a:lnTo>
                    <a:pt x="87" y="153"/>
                  </a:lnTo>
                  <a:lnTo>
                    <a:pt x="93" y="161"/>
                  </a:lnTo>
                  <a:lnTo>
                    <a:pt x="102" y="157"/>
                  </a:lnTo>
                  <a:lnTo>
                    <a:pt x="104" y="151"/>
                  </a:lnTo>
                  <a:lnTo>
                    <a:pt x="113" y="151"/>
                  </a:lnTo>
                  <a:lnTo>
                    <a:pt x="112" y="138"/>
                  </a:lnTo>
                  <a:lnTo>
                    <a:pt x="124" y="146"/>
                  </a:lnTo>
                  <a:lnTo>
                    <a:pt x="126" y="152"/>
                  </a:lnTo>
                  <a:lnTo>
                    <a:pt x="128" y="159"/>
                  </a:lnTo>
                  <a:close/>
                  <a:moveTo>
                    <a:pt x="17" y="146"/>
                  </a:moveTo>
                  <a:lnTo>
                    <a:pt x="0" y="160"/>
                  </a:lnTo>
                  <a:lnTo>
                    <a:pt x="7" y="150"/>
                  </a:lnTo>
                  <a:lnTo>
                    <a:pt x="15" y="139"/>
                  </a:lnTo>
                  <a:lnTo>
                    <a:pt x="22" y="127"/>
                  </a:lnTo>
                  <a:lnTo>
                    <a:pt x="28" y="113"/>
                  </a:lnTo>
                  <a:lnTo>
                    <a:pt x="31" y="125"/>
                  </a:lnTo>
                  <a:lnTo>
                    <a:pt x="24" y="134"/>
                  </a:lnTo>
                  <a:lnTo>
                    <a:pt x="17" y="146"/>
                  </a:lnTo>
                  <a:close/>
                  <a:moveTo>
                    <a:pt x="52" y="4"/>
                  </a:moveTo>
                  <a:lnTo>
                    <a:pt x="51" y="10"/>
                  </a:lnTo>
                  <a:lnTo>
                    <a:pt x="57" y="22"/>
                  </a:lnTo>
                  <a:lnTo>
                    <a:pt x="56" y="35"/>
                  </a:lnTo>
                  <a:lnTo>
                    <a:pt x="48" y="40"/>
                  </a:lnTo>
                  <a:lnTo>
                    <a:pt x="48" y="53"/>
                  </a:lnTo>
                  <a:lnTo>
                    <a:pt x="54" y="65"/>
                  </a:lnTo>
                  <a:lnTo>
                    <a:pt x="61" y="68"/>
                  </a:lnTo>
                  <a:lnTo>
                    <a:pt x="67" y="65"/>
                  </a:lnTo>
                  <a:lnTo>
                    <a:pt x="85" y="74"/>
                  </a:lnTo>
                  <a:lnTo>
                    <a:pt x="85" y="83"/>
                  </a:lnTo>
                  <a:lnTo>
                    <a:pt x="90" y="87"/>
                  </a:lnTo>
                  <a:lnTo>
                    <a:pt x="89" y="94"/>
                  </a:lnTo>
                  <a:lnTo>
                    <a:pt x="77" y="87"/>
                  </a:lnTo>
                  <a:lnTo>
                    <a:pt x="70" y="78"/>
                  </a:lnTo>
                  <a:lnTo>
                    <a:pt x="69" y="85"/>
                  </a:lnTo>
                  <a:lnTo>
                    <a:pt x="59" y="74"/>
                  </a:lnTo>
                  <a:lnTo>
                    <a:pt x="46" y="77"/>
                  </a:lnTo>
                  <a:lnTo>
                    <a:pt x="39" y="73"/>
                  </a:lnTo>
                  <a:lnTo>
                    <a:pt x="39" y="66"/>
                  </a:lnTo>
                  <a:lnTo>
                    <a:pt x="42" y="62"/>
                  </a:lnTo>
                  <a:lnTo>
                    <a:pt x="38" y="59"/>
                  </a:lnTo>
                  <a:lnTo>
                    <a:pt x="38" y="64"/>
                  </a:lnTo>
                  <a:lnTo>
                    <a:pt x="29" y="56"/>
                  </a:lnTo>
                  <a:lnTo>
                    <a:pt x="26" y="49"/>
                  </a:lnTo>
                  <a:lnTo>
                    <a:pt x="22" y="34"/>
                  </a:lnTo>
                  <a:lnTo>
                    <a:pt x="30" y="39"/>
                  </a:lnTo>
                  <a:lnTo>
                    <a:pt x="28" y="14"/>
                  </a:lnTo>
                  <a:lnTo>
                    <a:pt x="29" y="0"/>
                  </a:lnTo>
                  <a:lnTo>
                    <a:pt x="38" y="0"/>
                  </a:lnTo>
                  <a:lnTo>
                    <a:pt x="46" y="4"/>
                  </a:lnTo>
                  <a:lnTo>
                    <a:pt x="50" y="0"/>
                  </a:lnTo>
                  <a:lnTo>
                    <a:pt x="52" y="4"/>
                  </a:lnTo>
                  <a:close/>
                  <a:moveTo>
                    <a:pt x="63" y="112"/>
                  </a:moveTo>
                  <a:lnTo>
                    <a:pt x="60" y="104"/>
                  </a:lnTo>
                  <a:lnTo>
                    <a:pt x="69" y="109"/>
                  </a:lnTo>
                  <a:lnTo>
                    <a:pt x="77" y="109"/>
                  </a:lnTo>
                  <a:lnTo>
                    <a:pt x="77" y="116"/>
                  </a:lnTo>
                  <a:lnTo>
                    <a:pt x="72" y="122"/>
                  </a:lnTo>
                  <a:lnTo>
                    <a:pt x="64" y="126"/>
                  </a:lnTo>
                  <a:lnTo>
                    <a:pt x="63" y="120"/>
                  </a:lnTo>
                  <a:lnTo>
                    <a:pt x="63" y="112"/>
                  </a:lnTo>
                  <a:close/>
                  <a:moveTo>
                    <a:pt x="109" y="100"/>
                  </a:moveTo>
                  <a:lnTo>
                    <a:pt x="115" y="118"/>
                  </a:lnTo>
                  <a:lnTo>
                    <a:pt x="103" y="113"/>
                  </a:lnTo>
                  <a:lnTo>
                    <a:pt x="104" y="120"/>
                  </a:lnTo>
                  <a:lnTo>
                    <a:pt x="109" y="127"/>
                  </a:lnTo>
                  <a:lnTo>
                    <a:pt x="103" y="131"/>
                  </a:lnTo>
                  <a:lnTo>
                    <a:pt x="102" y="120"/>
                  </a:lnTo>
                  <a:lnTo>
                    <a:pt x="98" y="120"/>
                  </a:lnTo>
                  <a:lnTo>
                    <a:pt x="94" y="111"/>
                  </a:lnTo>
                  <a:lnTo>
                    <a:pt x="102" y="112"/>
                  </a:lnTo>
                  <a:lnTo>
                    <a:pt x="102" y="105"/>
                  </a:lnTo>
                  <a:lnTo>
                    <a:pt x="91" y="94"/>
                  </a:lnTo>
                  <a:lnTo>
                    <a:pt x="104" y="94"/>
                  </a:lnTo>
                  <a:lnTo>
                    <a:pt x="109" y="100"/>
                  </a:lnTo>
                  <a:close/>
                </a:path>
              </a:pathLst>
            </a:custGeom>
            <a:solidFill>
              <a:srgbClr val="FCF3BD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3" name="Freeform 159">
              <a:extLst>
                <a:ext uri="{FF2B5EF4-FFF2-40B4-BE49-F238E27FC236}">
                  <a16:creationId xmlns:a16="http://schemas.microsoft.com/office/drawing/2014/main" id="{CD5D7FFB-9146-6FDE-49B4-1AF4CE3992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38913" y="2768600"/>
              <a:ext cx="422275" cy="152400"/>
            </a:xfrm>
            <a:custGeom>
              <a:avLst/>
              <a:gdLst>
                <a:gd name="T0" fmla="*/ 0 w 266"/>
                <a:gd name="T1" fmla="*/ 8 h 96"/>
                <a:gd name="T2" fmla="*/ 2 w 266"/>
                <a:gd name="T3" fmla="*/ 4 h 96"/>
                <a:gd name="T4" fmla="*/ 14 w 266"/>
                <a:gd name="T5" fmla="*/ 12 h 96"/>
                <a:gd name="T6" fmla="*/ 17 w 266"/>
                <a:gd name="T7" fmla="*/ 20 h 96"/>
                <a:gd name="T8" fmla="*/ 26 w 266"/>
                <a:gd name="T9" fmla="*/ 18 h 96"/>
                <a:gd name="T10" fmla="*/ 28 w 266"/>
                <a:gd name="T11" fmla="*/ 12 h 96"/>
                <a:gd name="T12" fmla="*/ 32 w 266"/>
                <a:gd name="T13" fmla="*/ 13 h 96"/>
                <a:gd name="T14" fmla="*/ 41 w 266"/>
                <a:gd name="T15" fmla="*/ 22 h 96"/>
                <a:gd name="T16" fmla="*/ 48 w 266"/>
                <a:gd name="T17" fmla="*/ 33 h 96"/>
                <a:gd name="T18" fmla="*/ 49 w 266"/>
                <a:gd name="T19" fmla="*/ 43 h 96"/>
                <a:gd name="T20" fmla="*/ 48 w 266"/>
                <a:gd name="T21" fmla="*/ 51 h 96"/>
                <a:gd name="T22" fmla="*/ 49 w 266"/>
                <a:gd name="T23" fmla="*/ 56 h 96"/>
                <a:gd name="T24" fmla="*/ 50 w 266"/>
                <a:gd name="T25" fmla="*/ 65 h 96"/>
                <a:gd name="T26" fmla="*/ 56 w 266"/>
                <a:gd name="T27" fmla="*/ 69 h 96"/>
                <a:gd name="T28" fmla="*/ 61 w 266"/>
                <a:gd name="T29" fmla="*/ 85 h 96"/>
                <a:gd name="T30" fmla="*/ 61 w 266"/>
                <a:gd name="T31" fmla="*/ 90 h 96"/>
                <a:gd name="T32" fmla="*/ 52 w 266"/>
                <a:gd name="T33" fmla="*/ 91 h 96"/>
                <a:gd name="T34" fmla="*/ 37 w 266"/>
                <a:gd name="T35" fmla="*/ 78 h 96"/>
                <a:gd name="T36" fmla="*/ 22 w 266"/>
                <a:gd name="T37" fmla="*/ 65 h 96"/>
                <a:gd name="T38" fmla="*/ 19 w 266"/>
                <a:gd name="T39" fmla="*/ 59 h 96"/>
                <a:gd name="T40" fmla="*/ 11 w 266"/>
                <a:gd name="T41" fmla="*/ 47 h 96"/>
                <a:gd name="T42" fmla="*/ 9 w 266"/>
                <a:gd name="T43" fmla="*/ 34 h 96"/>
                <a:gd name="T44" fmla="*/ 2 w 266"/>
                <a:gd name="T45" fmla="*/ 26 h 96"/>
                <a:gd name="T46" fmla="*/ 4 w 266"/>
                <a:gd name="T47" fmla="*/ 14 h 96"/>
                <a:gd name="T48" fmla="*/ 0 w 266"/>
                <a:gd name="T49" fmla="*/ 8 h 96"/>
                <a:gd name="T50" fmla="*/ 249 w 266"/>
                <a:gd name="T51" fmla="*/ 44 h 96"/>
                <a:gd name="T52" fmla="*/ 238 w 266"/>
                <a:gd name="T53" fmla="*/ 42 h 96"/>
                <a:gd name="T54" fmla="*/ 221 w 266"/>
                <a:gd name="T55" fmla="*/ 42 h 96"/>
                <a:gd name="T56" fmla="*/ 217 w 266"/>
                <a:gd name="T57" fmla="*/ 60 h 96"/>
                <a:gd name="T58" fmla="*/ 213 w 266"/>
                <a:gd name="T59" fmla="*/ 65 h 96"/>
                <a:gd name="T60" fmla="*/ 206 w 266"/>
                <a:gd name="T61" fmla="*/ 87 h 96"/>
                <a:gd name="T62" fmla="*/ 195 w 266"/>
                <a:gd name="T63" fmla="*/ 91 h 96"/>
                <a:gd name="T64" fmla="*/ 182 w 266"/>
                <a:gd name="T65" fmla="*/ 86 h 96"/>
                <a:gd name="T66" fmla="*/ 175 w 266"/>
                <a:gd name="T67" fmla="*/ 87 h 96"/>
                <a:gd name="T68" fmla="*/ 166 w 266"/>
                <a:gd name="T69" fmla="*/ 95 h 96"/>
                <a:gd name="T70" fmla="*/ 157 w 266"/>
                <a:gd name="T71" fmla="*/ 94 h 96"/>
                <a:gd name="T72" fmla="*/ 149 w 266"/>
                <a:gd name="T73" fmla="*/ 96 h 96"/>
                <a:gd name="T74" fmla="*/ 139 w 266"/>
                <a:gd name="T75" fmla="*/ 88 h 96"/>
                <a:gd name="T76" fmla="*/ 136 w 266"/>
                <a:gd name="T77" fmla="*/ 78 h 96"/>
                <a:gd name="T78" fmla="*/ 147 w 266"/>
                <a:gd name="T79" fmla="*/ 83 h 96"/>
                <a:gd name="T80" fmla="*/ 157 w 266"/>
                <a:gd name="T81" fmla="*/ 81 h 96"/>
                <a:gd name="T82" fmla="*/ 160 w 266"/>
                <a:gd name="T83" fmla="*/ 66 h 96"/>
                <a:gd name="T84" fmla="*/ 166 w 266"/>
                <a:gd name="T85" fmla="*/ 64 h 96"/>
                <a:gd name="T86" fmla="*/ 182 w 266"/>
                <a:gd name="T87" fmla="*/ 61 h 96"/>
                <a:gd name="T88" fmla="*/ 192 w 266"/>
                <a:gd name="T89" fmla="*/ 48 h 96"/>
                <a:gd name="T90" fmla="*/ 199 w 266"/>
                <a:gd name="T91" fmla="*/ 38 h 96"/>
                <a:gd name="T92" fmla="*/ 205 w 266"/>
                <a:gd name="T93" fmla="*/ 47 h 96"/>
                <a:gd name="T94" fmla="*/ 208 w 266"/>
                <a:gd name="T95" fmla="*/ 40 h 96"/>
                <a:gd name="T96" fmla="*/ 213 w 266"/>
                <a:gd name="T97" fmla="*/ 42 h 96"/>
                <a:gd name="T98" fmla="*/ 214 w 266"/>
                <a:gd name="T99" fmla="*/ 31 h 96"/>
                <a:gd name="T100" fmla="*/ 214 w 266"/>
                <a:gd name="T101" fmla="*/ 23 h 96"/>
                <a:gd name="T102" fmla="*/ 225 w 266"/>
                <a:gd name="T103" fmla="*/ 13 h 96"/>
                <a:gd name="T104" fmla="*/ 231 w 266"/>
                <a:gd name="T105" fmla="*/ 0 h 96"/>
                <a:gd name="T106" fmla="*/ 238 w 266"/>
                <a:gd name="T107" fmla="*/ 0 h 96"/>
                <a:gd name="T108" fmla="*/ 244 w 266"/>
                <a:gd name="T109" fmla="*/ 8 h 96"/>
                <a:gd name="T110" fmla="*/ 244 w 266"/>
                <a:gd name="T111" fmla="*/ 16 h 96"/>
                <a:gd name="T112" fmla="*/ 254 w 266"/>
                <a:gd name="T113" fmla="*/ 20 h 96"/>
                <a:gd name="T114" fmla="*/ 266 w 266"/>
                <a:gd name="T115" fmla="*/ 25 h 96"/>
                <a:gd name="T116" fmla="*/ 266 w 266"/>
                <a:gd name="T117" fmla="*/ 31 h 96"/>
                <a:gd name="T118" fmla="*/ 256 w 266"/>
                <a:gd name="T119" fmla="*/ 31 h 96"/>
                <a:gd name="T120" fmla="*/ 260 w 266"/>
                <a:gd name="T121" fmla="*/ 39 h 96"/>
                <a:gd name="T122" fmla="*/ 249 w 266"/>
                <a:gd name="T123" fmla="*/ 44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66" h="96">
                  <a:moveTo>
                    <a:pt x="0" y="8"/>
                  </a:moveTo>
                  <a:lnTo>
                    <a:pt x="2" y="4"/>
                  </a:lnTo>
                  <a:lnTo>
                    <a:pt x="14" y="12"/>
                  </a:lnTo>
                  <a:lnTo>
                    <a:pt x="17" y="20"/>
                  </a:lnTo>
                  <a:lnTo>
                    <a:pt x="26" y="18"/>
                  </a:lnTo>
                  <a:lnTo>
                    <a:pt x="28" y="12"/>
                  </a:lnTo>
                  <a:lnTo>
                    <a:pt x="32" y="13"/>
                  </a:lnTo>
                  <a:lnTo>
                    <a:pt x="41" y="22"/>
                  </a:lnTo>
                  <a:lnTo>
                    <a:pt x="48" y="33"/>
                  </a:lnTo>
                  <a:lnTo>
                    <a:pt x="49" y="43"/>
                  </a:lnTo>
                  <a:lnTo>
                    <a:pt x="48" y="51"/>
                  </a:lnTo>
                  <a:lnTo>
                    <a:pt x="49" y="56"/>
                  </a:lnTo>
                  <a:lnTo>
                    <a:pt x="50" y="65"/>
                  </a:lnTo>
                  <a:lnTo>
                    <a:pt x="56" y="69"/>
                  </a:lnTo>
                  <a:lnTo>
                    <a:pt x="61" y="85"/>
                  </a:lnTo>
                  <a:lnTo>
                    <a:pt x="61" y="90"/>
                  </a:lnTo>
                  <a:lnTo>
                    <a:pt x="52" y="91"/>
                  </a:lnTo>
                  <a:lnTo>
                    <a:pt x="37" y="78"/>
                  </a:lnTo>
                  <a:lnTo>
                    <a:pt x="22" y="65"/>
                  </a:lnTo>
                  <a:lnTo>
                    <a:pt x="19" y="59"/>
                  </a:lnTo>
                  <a:lnTo>
                    <a:pt x="11" y="47"/>
                  </a:lnTo>
                  <a:lnTo>
                    <a:pt x="9" y="34"/>
                  </a:lnTo>
                  <a:lnTo>
                    <a:pt x="2" y="26"/>
                  </a:lnTo>
                  <a:lnTo>
                    <a:pt x="4" y="14"/>
                  </a:lnTo>
                  <a:lnTo>
                    <a:pt x="0" y="8"/>
                  </a:lnTo>
                  <a:close/>
                  <a:moveTo>
                    <a:pt x="249" y="44"/>
                  </a:moveTo>
                  <a:lnTo>
                    <a:pt x="238" y="42"/>
                  </a:lnTo>
                  <a:lnTo>
                    <a:pt x="221" y="42"/>
                  </a:lnTo>
                  <a:lnTo>
                    <a:pt x="217" y="60"/>
                  </a:lnTo>
                  <a:lnTo>
                    <a:pt x="213" y="65"/>
                  </a:lnTo>
                  <a:lnTo>
                    <a:pt x="206" y="87"/>
                  </a:lnTo>
                  <a:lnTo>
                    <a:pt x="195" y="91"/>
                  </a:lnTo>
                  <a:lnTo>
                    <a:pt x="182" y="86"/>
                  </a:lnTo>
                  <a:lnTo>
                    <a:pt x="175" y="87"/>
                  </a:lnTo>
                  <a:lnTo>
                    <a:pt x="166" y="95"/>
                  </a:lnTo>
                  <a:lnTo>
                    <a:pt x="157" y="94"/>
                  </a:lnTo>
                  <a:lnTo>
                    <a:pt x="149" y="96"/>
                  </a:lnTo>
                  <a:lnTo>
                    <a:pt x="139" y="88"/>
                  </a:lnTo>
                  <a:lnTo>
                    <a:pt x="136" y="78"/>
                  </a:lnTo>
                  <a:lnTo>
                    <a:pt x="147" y="83"/>
                  </a:lnTo>
                  <a:lnTo>
                    <a:pt x="157" y="81"/>
                  </a:lnTo>
                  <a:lnTo>
                    <a:pt x="160" y="66"/>
                  </a:lnTo>
                  <a:lnTo>
                    <a:pt x="166" y="64"/>
                  </a:lnTo>
                  <a:lnTo>
                    <a:pt x="182" y="61"/>
                  </a:lnTo>
                  <a:lnTo>
                    <a:pt x="192" y="48"/>
                  </a:lnTo>
                  <a:lnTo>
                    <a:pt x="199" y="38"/>
                  </a:lnTo>
                  <a:lnTo>
                    <a:pt x="205" y="47"/>
                  </a:lnTo>
                  <a:lnTo>
                    <a:pt x="208" y="40"/>
                  </a:lnTo>
                  <a:lnTo>
                    <a:pt x="213" y="42"/>
                  </a:lnTo>
                  <a:lnTo>
                    <a:pt x="214" y="31"/>
                  </a:lnTo>
                  <a:lnTo>
                    <a:pt x="214" y="23"/>
                  </a:lnTo>
                  <a:lnTo>
                    <a:pt x="225" y="13"/>
                  </a:lnTo>
                  <a:lnTo>
                    <a:pt x="231" y="0"/>
                  </a:lnTo>
                  <a:lnTo>
                    <a:pt x="238" y="0"/>
                  </a:lnTo>
                  <a:lnTo>
                    <a:pt x="244" y="8"/>
                  </a:lnTo>
                  <a:lnTo>
                    <a:pt x="244" y="16"/>
                  </a:lnTo>
                  <a:lnTo>
                    <a:pt x="254" y="20"/>
                  </a:lnTo>
                  <a:lnTo>
                    <a:pt x="266" y="25"/>
                  </a:lnTo>
                  <a:lnTo>
                    <a:pt x="266" y="31"/>
                  </a:lnTo>
                  <a:lnTo>
                    <a:pt x="256" y="31"/>
                  </a:lnTo>
                  <a:lnTo>
                    <a:pt x="260" y="39"/>
                  </a:lnTo>
                  <a:lnTo>
                    <a:pt x="249" y="44"/>
                  </a:lnTo>
                  <a:close/>
                </a:path>
              </a:pathLst>
            </a:custGeom>
            <a:solidFill>
              <a:srgbClr val="B3FCD2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4" name="Freeform 160">
              <a:extLst>
                <a:ext uri="{FF2B5EF4-FFF2-40B4-BE49-F238E27FC236}">
                  <a16:creationId xmlns:a16="http://schemas.microsoft.com/office/drawing/2014/main" id="{17161650-477C-EC13-DCE6-1A714BE26736}"/>
                </a:ext>
              </a:extLst>
            </p:cNvPr>
            <p:cNvSpPr>
              <a:spLocks/>
            </p:cNvSpPr>
            <p:nvPr/>
          </p:nvSpPr>
          <p:spPr bwMode="auto">
            <a:xfrm>
              <a:off x="6854826" y="2805113"/>
              <a:ext cx="23813" cy="38100"/>
            </a:xfrm>
            <a:custGeom>
              <a:avLst/>
              <a:gdLst>
                <a:gd name="T0" fmla="*/ 15 w 15"/>
                <a:gd name="T1" fmla="*/ 0 h 24"/>
                <a:gd name="T2" fmla="*/ 15 w 15"/>
                <a:gd name="T3" fmla="*/ 8 h 24"/>
                <a:gd name="T4" fmla="*/ 14 w 15"/>
                <a:gd name="T5" fmla="*/ 19 h 24"/>
                <a:gd name="T6" fmla="*/ 9 w 15"/>
                <a:gd name="T7" fmla="*/ 17 h 24"/>
                <a:gd name="T8" fmla="*/ 6 w 15"/>
                <a:gd name="T9" fmla="*/ 24 h 24"/>
                <a:gd name="T10" fmla="*/ 0 w 15"/>
                <a:gd name="T11" fmla="*/ 15 h 24"/>
                <a:gd name="T12" fmla="*/ 5 w 15"/>
                <a:gd name="T13" fmla="*/ 8 h 24"/>
                <a:gd name="T14" fmla="*/ 15 w 15"/>
                <a:gd name="T15" fmla="*/ 0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24">
                  <a:moveTo>
                    <a:pt x="15" y="0"/>
                  </a:moveTo>
                  <a:lnTo>
                    <a:pt x="15" y="8"/>
                  </a:lnTo>
                  <a:lnTo>
                    <a:pt x="14" y="19"/>
                  </a:lnTo>
                  <a:lnTo>
                    <a:pt x="9" y="17"/>
                  </a:lnTo>
                  <a:lnTo>
                    <a:pt x="6" y="24"/>
                  </a:lnTo>
                  <a:lnTo>
                    <a:pt x="0" y="15"/>
                  </a:lnTo>
                  <a:lnTo>
                    <a:pt x="5" y="8"/>
                  </a:lnTo>
                  <a:lnTo>
                    <a:pt x="15" y="0"/>
                  </a:lnTo>
                  <a:close/>
                </a:path>
              </a:pathLst>
            </a:custGeom>
            <a:solidFill>
              <a:srgbClr val="FC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5" name="Freeform 161">
              <a:extLst>
                <a:ext uri="{FF2B5EF4-FFF2-40B4-BE49-F238E27FC236}">
                  <a16:creationId xmlns:a16="http://schemas.microsoft.com/office/drawing/2014/main" id="{D2C239D2-6586-6C59-5810-90AC23A1010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03751" y="1773238"/>
              <a:ext cx="55563" cy="34925"/>
            </a:xfrm>
            <a:custGeom>
              <a:avLst/>
              <a:gdLst>
                <a:gd name="T0" fmla="*/ 1 w 35"/>
                <a:gd name="T1" fmla="*/ 6 h 22"/>
                <a:gd name="T2" fmla="*/ 12 w 35"/>
                <a:gd name="T3" fmla="*/ 7 h 22"/>
                <a:gd name="T4" fmla="*/ 18 w 35"/>
                <a:gd name="T5" fmla="*/ 3 h 22"/>
                <a:gd name="T6" fmla="*/ 29 w 35"/>
                <a:gd name="T7" fmla="*/ 2 h 22"/>
                <a:gd name="T8" fmla="*/ 30 w 35"/>
                <a:gd name="T9" fmla="*/ 0 h 22"/>
                <a:gd name="T10" fmla="*/ 33 w 35"/>
                <a:gd name="T11" fmla="*/ 0 h 22"/>
                <a:gd name="T12" fmla="*/ 35 w 35"/>
                <a:gd name="T13" fmla="*/ 6 h 22"/>
                <a:gd name="T14" fmla="*/ 26 w 35"/>
                <a:gd name="T15" fmla="*/ 9 h 22"/>
                <a:gd name="T16" fmla="*/ 26 w 35"/>
                <a:gd name="T17" fmla="*/ 16 h 22"/>
                <a:gd name="T18" fmla="*/ 22 w 35"/>
                <a:gd name="T19" fmla="*/ 17 h 22"/>
                <a:gd name="T20" fmla="*/ 22 w 35"/>
                <a:gd name="T21" fmla="*/ 22 h 22"/>
                <a:gd name="T22" fmla="*/ 17 w 35"/>
                <a:gd name="T23" fmla="*/ 21 h 22"/>
                <a:gd name="T24" fmla="*/ 12 w 35"/>
                <a:gd name="T25" fmla="*/ 19 h 22"/>
                <a:gd name="T26" fmla="*/ 10 w 35"/>
                <a:gd name="T27" fmla="*/ 21 h 22"/>
                <a:gd name="T28" fmla="*/ 1 w 35"/>
                <a:gd name="T29" fmla="*/ 21 h 22"/>
                <a:gd name="T30" fmla="*/ 4 w 35"/>
                <a:gd name="T31" fmla="*/ 20 h 22"/>
                <a:gd name="T32" fmla="*/ 0 w 35"/>
                <a:gd name="T33" fmla="*/ 13 h 22"/>
                <a:gd name="T34" fmla="*/ 1 w 35"/>
                <a:gd name="T35" fmla="*/ 6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5" h="22">
                  <a:moveTo>
                    <a:pt x="1" y="6"/>
                  </a:moveTo>
                  <a:lnTo>
                    <a:pt x="12" y="7"/>
                  </a:lnTo>
                  <a:lnTo>
                    <a:pt x="18" y="3"/>
                  </a:lnTo>
                  <a:lnTo>
                    <a:pt x="29" y="2"/>
                  </a:lnTo>
                  <a:lnTo>
                    <a:pt x="30" y="0"/>
                  </a:lnTo>
                  <a:lnTo>
                    <a:pt x="33" y="0"/>
                  </a:lnTo>
                  <a:lnTo>
                    <a:pt x="35" y="6"/>
                  </a:lnTo>
                  <a:lnTo>
                    <a:pt x="26" y="9"/>
                  </a:lnTo>
                  <a:lnTo>
                    <a:pt x="26" y="16"/>
                  </a:lnTo>
                  <a:lnTo>
                    <a:pt x="22" y="17"/>
                  </a:lnTo>
                  <a:lnTo>
                    <a:pt x="22" y="22"/>
                  </a:lnTo>
                  <a:lnTo>
                    <a:pt x="17" y="21"/>
                  </a:lnTo>
                  <a:lnTo>
                    <a:pt x="12" y="19"/>
                  </a:lnTo>
                  <a:lnTo>
                    <a:pt x="10" y="21"/>
                  </a:lnTo>
                  <a:lnTo>
                    <a:pt x="1" y="21"/>
                  </a:lnTo>
                  <a:lnTo>
                    <a:pt x="4" y="20"/>
                  </a:lnTo>
                  <a:lnTo>
                    <a:pt x="0" y="13"/>
                  </a:lnTo>
                  <a:lnTo>
                    <a:pt x="1" y="6"/>
                  </a:lnTo>
                  <a:close/>
                </a:path>
              </a:pathLst>
            </a:custGeom>
            <a:solidFill>
              <a:srgbClr val="FCBBD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6" name="Freeform 162">
              <a:extLst>
                <a:ext uri="{FF2B5EF4-FFF2-40B4-BE49-F238E27FC236}">
                  <a16:creationId xmlns:a16="http://schemas.microsoft.com/office/drawing/2014/main" id="{E821223C-DB16-1666-07FA-97185DCD173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1236663"/>
              <a:ext cx="211138" cy="227013"/>
            </a:xfrm>
            <a:custGeom>
              <a:avLst/>
              <a:gdLst>
                <a:gd name="T0" fmla="*/ 82 w 133"/>
                <a:gd name="T1" fmla="*/ 16 h 143"/>
                <a:gd name="T2" fmla="*/ 82 w 133"/>
                <a:gd name="T3" fmla="*/ 25 h 143"/>
                <a:gd name="T4" fmla="*/ 100 w 133"/>
                <a:gd name="T5" fmla="*/ 33 h 143"/>
                <a:gd name="T6" fmla="*/ 92 w 133"/>
                <a:gd name="T7" fmla="*/ 45 h 143"/>
                <a:gd name="T8" fmla="*/ 109 w 133"/>
                <a:gd name="T9" fmla="*/ 59 h 143"/>
                <a:gd name="T10" fmla="*/ 104 w 133"/>
                <a:gd name="T11" fmla="*/ 71 h 143"/>
                <a:gd name="T12" fmla="*/ 116 w 133"/>
                <a:gd name="T13" fmla="*/ 82 h 143"/>
                <a:gd name="T14" fmla="*/ 114 w 133"/>
                <a:gd name="T15" fmla="*/ 90 h 143"/>
                <a:gd name="T16" fmla="*/ 133 w 133"/>
                <a:gd name="T17" fmla="*/ 100 h 143"/>
                <a:gd name="T18" fmla="*/ 130 w 133"/>
                <a:gd name="T19" fmla="*/ 108 h 143"/>
                <a:gd name="T20" fmla="*/ 121 w 133"/>
                <a:gd name="T21" fmla="*/ 116 h 143"/>
                <a:gd name="T22" fmla="*/ 103 w 133"/>
                <a:gd name="T23" fmla="*/ 134 h 143"/>
                <a:gd name="T24" fmla="*/ 83 w 133"/>
                <a:gd name="T25" fmla="*/ 136 h 143"/>
                <a:gd name="T26" fmla="*/ 64 w 133"/>
                <a:gd name="T27" fmla="*/ 141 h 143"/>
                <a:gd name="T28" fmla="*/ 47 w 133"/>
                <a:gd name="T29" fmla="*/ 143 h 143"/>
                <a:gd name="T30" fmla="*/ 39 w 133"/>
                <a:gd name="T31" fmla="*/ 136 h 143"/>
                <a:gd name="T32" fmla="*/ 27 w 133"/>
                <a:gd name="T33" fmla="*/ 130 h 143"/>
                <a:gd name="T34" fmla="*/ 27 w 133"/>
                <a:gd name="T35" fmla="*/ 117 h 143"/>
                <a:gd name="T36" fmla="*/ 21 w 133"/>
                <a:gd name="T37" fmla="*/ 104 h 143"/>
                <a:gd name="T38" fmla="*/ 23 w 133"/>
                <a:gd name="T39" fmla="*/ 95 h 143"/>
                <a:gd name="T40" fmla="*/ 33 w 133"/>
                <a:gd name="T41" fmla="*/ 87 h 143"/>
                <a:gd name="T42" fmla="*/ 53 w 133"/>
                <a:gd name="T43" fmla="*/ 72 h 143"/>
                <a:gd name="T44" fmla="*/ 60 w 133"/>
                <a:gd name="T45" fmla="*/ 69 h 143"/>
                <a:gd name="T46" fmla="*/ 57 w 133"/>
                <a:gd name="T47" fmla="*/ 63 h 143"/>
                <a:gd name="T48" fmla="*/ 42 w 133"/>
                <a:gd name="T49" fmla="*/ 58 h 143"/>
                <a:gd name="T50" fmla="*/ 38 w 133"/>
                <a:gd name="T51" fmla="*/ 52 h 143"/>
                <a:gd name="T52" fmla="*/ 33 w 133"/>
                <a:gd name="T53" fmla="*/ 30 h 143"/>
                <a:gd name="T54" fmla="*/ 16 w 133"/>
                <a:gd name="T55" fmla="*/ 21 h 143"/>
                <a:gd name="T56" fmla="*/ 0 w 133"/>
                <a:gd name="T57" fmla="*/ 15 h 143"/>
                <a:gd name="T58" fmla="*/ 7 w 133"/>
                <a:gd name="T59" fmla="*/ 11 h 143"/>
                <a:gd name="T60" fmla="*/ 20 w 133"/>
                <a:gd name="T61" fmla="*/ 19 h 143"/>
                <a:gd name="T62" fmla="*/ 31 w 133"/>
                <a:gd name="T63" fmla="*/ 19 h 143"/>
                <a:gd name="T64" fmla="*/ 43 w 133"/>
                <a:gd name="T65" fmla="*/ 21 h 143"/>
                <a:gd name="T66" fmla="*/ 52 w 133"/>
                <a:gd name="T67" fmla="*/ 15 h 143"/>
                <a:gd name="T68" fmla="*/ 53 w 133"/>
                <a:gd name="T69" fmla="*/ 6 h 143"/>
                <a:gd name="T70" fmla="*/ 69 w 133"/>
                <a:gd name="T71" fmla="*/ 0 h 143"/>
                <a:gd name="T72" fmla="*/ 83 w 133"/>
                <a:gd name="T73" fmla="*/ 6 h 143"/>
                <a:gd name="T74" fmla="*/ 82 w 133"/>
                <a:gd name="T75" fmla="*/ 16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3" h="143">
                  <a:moveTo>
                    <a:pt x="82" y="16"/>
                  </a:moveTo>
                  <a:lnTo>
                    <a:pt x="82" y="25"/>
                  </a:lnTo>
                  <a:lnTo>
                    <a:pt x="100" y="33"/>
                  </a:lnTo>
                  <a:lnTo>
                    <a:pt x="92" y="45"/>
                  </a:lnTo>
                  <a:lnTo>
                    <a:pt x="109" y="59"/>
                  </a:lnTo>
                  <a:lnTo>
                    <a:pt x="104" y="71"/>
                  </a:lnTo>
                  <a:lnTo>
                    <a:pt x="116" y="82"/>
                  </a:lnTo>
                  <a:lnTo>
                    <a:pt x="114" y="90"/>
                  </a:lnTo>
                  <a:lnTo>
                    <a:pt x="133" y="100"/>
                  </a:lnTo>
                  <a:lnTo>
                    <a:pt x="130" y="108"/>
                  </a:lnTo>
                  <a:lnTo>
                    <a:pt x="121" y="116"/>
                  </a:lnTo>
                  <a:lnTo>
                    <a:pt x="103" y="134"/>
                  </a:lnTo>
                  <a:lnTo>
                    <a:pt x="83" y="136"/>
                  </a:lnTo>
                  <a:lnTo>
                    <a:pt x="64" y="141"/>
                  </a:lnTo>
                  <a:lnTo>
                    <a:pt x="47" y="143"/>
                  </a:lnTo>
                  <a:lnTo>
                    <a:pt x="39" y="136"/>
                  </a:lnTo>
                  <a:lnTo>
                    <a:pt x="27" y="130"/>
                  </a:lnTo>
                  <a:lnTo>
                    <a:pt x="27" y="117"/>
                  </a:lnTo>
                  <a:lnTo>
                    <a:pt x="21" y="104"/>
                  </a:lnTo>
                  <a:lnTo>
                    <a:pt x="23" y="95"/>
                  </a:lnTo>
                  <a:lnTo>
                    <a:pt x="33" y="87"/>
                  </a:lnTo>
                  <a:lnTo>
                    <a:pt x="53" y="72"/>
                  </a:lnTo>
                  <a:lnTo>
                    <a:pt x="60" y="69"/>
                  </a:lnTo>
                  <a:lnTo>
                    <a:pt x="57" y="63"/>
                  </a:lnTo>
                  <a:lnTo>
                    <a:pt x="42" y="58"/>
                  </a:lnTo>
                  <a:lnTo>
                    <a:pt x="38" y="52"/>
                  </a:lnTo>
                  <a:lnTo>
                    <a:pt x="33" y="30"/>
                  </a:lnTo>
                  <a:lnTo>
                    <a:pt x="16" y="21"/>
                  </a:lnTo>
                  <a:lnTo>
                    <a:pt x="0" y="15"/>
                  </a:lnTo>
                  <a:lnTo>
                    <a:pt x="7" y="11"/>
                  </a:lnTo>
                  <a:lnTo>
                    <a:pt x="20" y="19"/>
                  </a:lnTo>
                  <a:lnTo>
                    <a:pt x="31" y="19"/>
                  </a:lnTo>
                  <a:lnTo>
                    <a:pt x="43" y="21"/>
                  </a:lnTo>
                  <a:lnTo>
                    <a:pt x="52" y="15"/>
                  </a:lnTo>
                  <a:lnTo>
                    <a:pt x="53" y="6"/>
                  </a:lnTo>
                  <a:lnTo>
                    <a:pt x="69" y="0"/>
                  </a:lnTo>
                  <a:lnTo>
                    <a:pt x="83" y="6"/>
                  </a:lnTo>
                  <a:lnTo>
                    <a:pt x="82" y="16"/>
                  </a:lnTo>
                  <a:close/>
                </a:path>
              </a:pathLst>
            </a:custGeom>
            <a:solidFill>
              <a:srgbClr val="B6F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7" name="Freeform 163">
              <a:extLst>
                <a:ext uri="{FF2B5EF4-FFF2-40B4-BE49-F238E27FC236}">
                  <a16:creationId xmlns:a16="http://schemas.microsoft.com/office/drawing/2014/main" id="{94565CE0-BEF6-1F13-FF80-BA577EF2FF5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0901" y="1708150"/>
              <a:ext cx="109538" cy="42863"/>
            </a:xfrm>
            <a:custGeom>
              <a:avLst/>
              <a:gdLst>
                <a:gd name="T0" fmla="*/ 69 w 69"/>
                <a:gd name="T1" fmla="*/ 8 h 27"/>
                <a:gd name="T2" fmla="*/ 65 w 69"/>
                <a:gd name="T3" fmla="*/ 10 h 27"/>
                <a:gd name="T4" fmla="*/ 64 w 69"/>
                <a:gd name="T5" fmla="*/ 17 h 27"/>
                <a:gd name="T6" fmla="*/ 62 w 69"/>
                <a:gd name="T7" fmla="*/ 18 h 27"/>
                <a:gd name="T8" fmla="*/ 49 w 69"/>
                <a:gd name="T9" fmla="*/ 14 h 27"/>
                <a:gd name="T10" fmla="*/ 45 w 69"/>
                <a:gd name="T11" fmla="*/ 14 h 27"/>
                <a:gd name="T12" fmla="*/ 42 w 69"/>
                <a:gd name="T13" fmla="*/ 18 h 27"/>
                <a:gd name="T14" fmla="*/ 37 w 69"/>
                <a:gd name="T15" fmla="*/ 21 h 27"/>
                <a:gd name="T16" fmla="*/ 36 w 69"/>
                <a:gd name="T17" fmla="*/ 19 h 27"/>
                <a:gd name="T18" fmla="*/ 29 w 69"/>
                <a:gd name="T19" fmla="*/ 22 h 27"/>
                <a:gd name="T20" fmla="*/ 25 w 69"/>
                <a:gd name="T21" fmla="*/ 22 h 27"/>
                <a:gd name="T22" fmla="*/ 25 w 69"/>
                <a:gd name="T23" fmla="*/ 26 h 27"/>
                <a:gd name="T24" fmla="*/ 13 w 69"/>
                <a:gd name="T25" fmla="*/ 27 h 27"/>
                <a:gd name="T26" fmla="*/ 10 w 69"/>
                <a:gd name="T27" fmla="*/ 26 h 27"/>
                <a:gd name="T28" fmla="*/ 2 w 69"/>
                <a:gd name="T29" fmla="*/ 22 h 27"/>
                <a:gd name="T30" fmla="*/ 0 w 69"/>
                <a:gd name="T31" fmla="*/ 15 h 27"/>
                <a:gd name="T32" fmla="*/ 2 w 69"/>
                <a:gd name="T33" fmla="*/ 14 h 27"/>
                <a:gd name="T34" fmla="*/ 3 w 69"/>
                <a:gd name="T35" fmla="*/ 10 h 27"/>
                <a:gd name="T36" fmla="*/ 8 w 69"/>
                <a:gd name="T37" fmla="*/ 10 h 27"/>
                <a:gd name="T38" fmla="*/ 12 w 69"/>
                <a:gd name="T39" fmla="*/ 10 h 27"/>
                <a:gd name="T40" fmla="*/ 13 w 69"/>
                <a:gd name="T41" fmla="*/ 9 h 27"/>
                <a:gd name="T42" fmla="*/ 15 w 69"/>
                <a:gd name="T43" fmla="*/ 8 h 27"/>
                <a:gd name="T44" fmla="*/ 16 w 69"/>
                <a:gd name="T45" fmla="*/ 5 h 27"/>
                <a:gd name="T46" fmla="*/ 19 w 69"/>
                <a:gd name="T47" fmla="*/ 4 h 27"/>
                <a:gd name="T48" fmla="*/ 20 w 69"/>
                <a:gd name="T49" fmla="*/ 1 h 27"/>
                <a:gd name="T50" fmla="*/ 24 w 69"/>
                <a:gd name="T51" fmla="*/ 1 h 27"/>
                <a:gd name="T52" fmla="*/ 25 w 69"/>
                <a:gd name="T53" fmla="*/ 2 h 27"/>
                <a:gd name="T54" fmla="*/ 29 w 69"/>
                <a:gd name="T55" fmla="*/ 0 h 27"/>
                <a:gd name="T56" fmla="*/ 36 w 69"/>
                <a:gd name="T57" fmla="*/ 5 h 27"/>
                <a:gd name="T58" fmla="*/ 42 w 69"/>
                <a:gd name="T59" fmla="*/ 2 h 27"/>
                <a:gd name="T60" fmla="*/ 49 w 69"/>
                <a:gd name="T61" fmla="*/ 4 h 27"/>
                <a:gd name="T62" fmla="*/ 56 w 69"/>
                <a:gd name="T63" fmla="*/ 1 h 27"/>
                <a:gd name="T64" fmla="*/ 69 w 69"/>
                <a:gd name="T65" fmla="*/ 8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9" h="27">
                  <a:moveTo>
                    <a:pt x="69" y="8"/>
                  </a:moveTo>
                  <a:lnTo>
                    <a:pt x="65" y="10"/>
                  </a:lnTo>
                  <a:lnTo>
                    <a:pt x="64" y="17"/>
                  </a:lnTo>
                  <a:lnTo>
                    <a:pt x="62" y="18"/>
                  </a:lnTo>
                  <a:lnTo>
                    <a:pt x="49" y="14"/>
                  </a:lnTo>
                  <a:lnTo>
                    <a:pt x="45" y="14"/>
                  </a:lnTo>
                  <a:lnTo>
                    <a:pt x="42" y="18"/>
                  </a:lnTo>
                  <a:lnTo>
                    <a:pt x="37" y="21"/>
                  </a:lnTo>
                  <a:lnTo>
                    <a:pt x="36" y="19"/>
                  </a:lnTo>
                  <a:lnTo>
                    <a:pt x="29" y="22"/>
                  </a:lnTo>
                  <a:lnTo>
                    <a:pt x="25" y="22"/>
                  </a:lnTo>
                  <a:lnTo>
                    <a:pt x="25" y="26"/>
                  </a:lnTo>
                  <a:lnTo>
                    <a:pt x="13" y="27"/>
                  </a:lnTo>
                  <a:lnTo>
                    <a:pt x="10" y="26"/>
                  </a:lnTo>
                  <a:lnTo>
                    <a:pt x="2" y="22"/>
                  </a:lnTo>
                  <a:lnTo>
                    <a:pt x="0" y="15"/>
                  </a:lnTo>
                  <a:lnTo>
                    <a:pt x="2" y="14"/>
                  </a:lnTo>
                  <a:lnTo>
                    <a:pt x="3" y="10"/>
                  </a:lnTo>
                  <a:lnTo>
                    <a:pt x="8" y="10"/>
                  </a:lnTo>
                  <a:lnTo>
                    <a:pt x="12" y="10"/>
                  </a:lnTo>
                  <a:lnTo>
                    <a:pt x="13" y="9"/>
                  </a:lnTo>
                  <a:lnTo>
                    <a:pt x="15" y="8"/>
                  </a:lnTo>
                  <a:lnTo>
                    <a:pt x="16" y="5"/>
                  </a:lnTo>
                  <a:lnTo>
                    <a:pt x="19" y="4"/>
                  </a:lnTo>
                  <a:lnTo>
                    <a:pt x="20" y="1"/>
                  </a:lnTo>
                  <a:lnTo>
                    <a:pt x="24" y="1"/>
                  </a:lnTo>
                  <a:lnTo>
                    <a:pt x="25" y="2"/>
                  </a:lnTo>
                  <a:lnTo>
                    <a:pt x="29" y="0"/>
                  </a:lnTo>
                  <a:lnTo>
                    <a:pt x="36" y="5"/>
                  </a:lnTo>
                  <a:lnTo>
                    <a:pt x="42" y="2"/>
                  </a:lnTo>
                  <a:lnTo>
                    <a:pt x="49" y="4"/>
                  </a:lnTo>
                  <a:lnTo>
                    <a:pt x="56" y="1"/>
                  </a:lnTo>
                  <a:lnTo>
                    <a:pt x="69" y="8"/>
                  </a:lnTo>
                  <a:close/>
                </a:path>
              </a:pathLst>
            </a:custGeom>
            <a:solidFill>
              <a:srgbClr val="F0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8" name="Freeform 164">
              <a:extLst>
                <a:ext uri="{FF2B5EF4-FFF2-40B4-BE49-F238E27FC236}">
                  <a16:creationId xmlns:a16="http://schemas.microsoft.com/office/drawing/2014/main" id="{620ED66F-9EE9-27FC-FE0C-A08458324046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8826" y="1670050"/>
              <a:ext cx="130175" cy="60325"/>
            </a:xfrm>
            <a:custGeom>
              <a:avLst/>
              <a:gdLst>
                <a:gd name="T0" fmla="*/ 32 w 82"/>
                <a:gd name="T1" fmla="*/ 0 h 38"/>
                <a:gd name="T2" fmla="*/ 39 w 82"/>
                <a:gd name="T3" fmla="*/ 4 h 38"/>
                <a:gd name="T4" fmla="*/ 48 w 82"/>
                <a:gd name="T5" fmla="*/ 6 h 38"/>
                <a:gd name="T6" fmla="*/ 48 w 82"/>
                <a:gd name="T7" fmla="*/ 11 h 38"/>
                <a:gd name="T8" fmla="*/ 55 w 82"/>
                <a:gd name="T9" fmla="*/ 13 h 38"/>
                <a:gd name="T10" fmla="*/ 56 w 82"/>
                <a:gd name="T11" fmla="*/ 9 h 38"/>
                <a:gd name="T12" fmla="*/ 65 w 82"/>
                <a:gd name="T13" fmla="*/ 11 h 38"/>
                <a:gd name="T14" fmla="*/ 66 w 82"/>
                <a:gd name="T15" fmla="*/ 16 h 38"/>
                <a:gd name="T16" fmla="*/ 75 w 82"/>
                <a:gd name="T17" fmla="*/ 17 h 38"/>
                <a:gd name="T18" fmla="*/ 82 w 82"/>
                <a:gd name="T19" fmla="*/ 25 h 38"/>
                <a:gd name="T20" fmla="*/ 78 w 82"/>
                <a:gd name="T21" fmla="*/ 25 h 38"/>
                <a:gd name="T22" fmla="*/ 77 w 82"/>
                <a:gd name="T23" fmla="*/ 28 h 38"/>
                <a:gd name="T24" fmla="*/ 74 w 82"/>
                <a:gd name="T25" fmla="*/ 29 h 38"/>
                <a:gd name="T26" fmla="*/ 73 w 82"/>
                <a:gd name="T27" fmla="*/ 32 h 38"/>
                <a:gd name="T28" fmla="*/ 71 w 82"/>
                <a:gd name="T29" fmla="*/ 33 h 38"/>
                <a:gd name="T30" fmla="*/ 70 w 82"/>
                <a:gd name="T31" fmla="*/ 34 h 38"/>
                <a:gd name="T32" fmla="*/ 66 w 82"/>
                <a:gd name="T33" fmla="*/ 34 h 38"/>
                <a:gd name="T34" fmla="*/ 61 w 82"/>
                <a:gd name="T35" fmla="*/ 34 h 38"/>
                <a:gd name="T36" fmla="*/ 60 w 82"/>
                <a:gd name="T37" fmla="*/ 38 h 38"/>
                <a:gd name="T38" fmla="*/ 53 w 82"/>
                <a:gd name="T39" fmla="*/ 35 h 38"/>
                <a:gd name="T40" fmla="*/ 49 w 82"/>
                <a:gd name="T41" fmla="*/ 35 h 38"/>
                <a:gd name="T42" fmla="*/ 39 w 82"/>
                <a:gd name="T43" fmla="*/ 32 h 38"/>
                <a:gd name="T44" fmla="*/ 34 w 82"/>
                <a:gd name="T45" fmla="*/ 33 h 38"/>
                <a:gd name="T46" fmla="*/ 27 w 82"/>
                <a:gd name="T47" fmla="*/ 38 h 38"/>
                <a:gd name="T48" fmla="*/ 19 w 82"/>
                <a:gd name="T49" fmla="*/ 34 h 38"/>
                <a:gd name="T50" fmla="*/ 12 w 82"/>
                <a:gd name="T51" fmla="*/ 28 h 38"/>
                <a:gd name="T52" fmla="*/ 5 w 82"/>
                <a:gd name="T53" fmla="*/ 24 h 38"/>
                <a:gd name="T54" fmla="*/ 3 w 82"/>
                <a:gd name="T55" fmla="*/ 17 h 38"/>
                <a:gd name="T56" fmla="*/ 0 w 82"/>
                <a:gd name="T57" fmla="*/ 12 h 38"/>
                <a:gd name="T58" fmla="*/ 9 w 82"/>
                <a:gd name="T59" fmla="*/ 9 h 38"/>
                <a:gd name="T60" fmla="*/ 13 w 82"/>
                <a:gd name="T61" fmla="*/ 6 h 38"/>
                <a:gd name="T62" fmla="*/ 21 w 82"/>
                <a:gd name="T63" fmla="*/ 3 h 38"/>
                <a:gd name="T64" fmla="*/ 23 w 82"/>
                <a:gd name="T65" fmla="*/ 0 h 38"/>
                <a:gd name="T66" fmla="*/ 27 w 82"/>
                <a:gd name="T67" fmla="*/ 2 h 38"/>
                <a:gd name="T68" fmla="*/ 32 w 82"/>
                <a:gd name="T69" fmla="*/ 0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2" h="38">
                  <a:moveTo>
                    <a:pt x="32" y="0"/>
                  </a:moveTo>
                  <a:lnTo>
                    <a:pt x="39" y="4"/>
                  </a:lnTo>
                  <a:lnTo>
                    <a:pt x="48" y="6"/>
                  </a:lnTo>
                  <a:lnTo>
                    <a:pt x="48" y="11"/>
                  </a:lnTo>
                  <a:lnTo>
                    <a:pt x="55" y="13"/>
                  </a:lnTo>
                  <a:lnTo>
                    <a:pt x="56" y="9"/>
                  </a:lnTo>
                  <a:lnTo>
                    <a:pt x="65" y="11"/>
                  </a:lnTo>
                  <a:lnTo>
                    <a:pt x="66" y="16"/>
                  </a:lnTo>
                  <a:lnTo>
                    <a:pt x="75" y="17"/>
                  </a:lnTo>
                  <a:lnTo>
                    <a:pt x="82" y="25"/>
                  </a:lnTo>
                  <a:lnTo>
                    <a:pt x="78" y="25"/>
                  </a:lnTo>
                  <a:lnTo>
                    <a:pt x="77" y="28"/>
                  </a:lnTo>
                  <a:lnTo>
                    <a:pt x="74" y="29"/>
                  </a:lnTo>
                  <a:lnTo>
                    <a:pt x="73" y="32"/>
                  </a:lnTo>
                  <a:lnTo>
                    <a:pt x="71" y="33"/>
                  </a:lnTo>
                  <a:lnTo>
                    <a:pt x="70" y="34"/>
                  </a:lnTo>
                  <a:lnTo>
                    <a:pt x="66" y="34"/>
                  </a:lnTo>
                  <a:lnTo>
                    <a:pt x="61" y="34"/>
                  </a:lnTo>
                  <a:lnTo>
                    <a:pt x="60" y="38"/>
                  </a:lnTo>
                  <a:lnTo>
                    <a:pt x="53" y="35"/>
                  </a:lnTo>
                  <a:lnTo>
                    <a:pt x="49" y="35"/>
                  </a:lnTo>
                  <a:lnTo>
                    <a:pt x="39" y="32"/>
                  </a:lnTo>
                  <a:lnTo>
                    <a:pt x="34" y="33"/>
                  </a:lnTo>
                  <a:lnTo>
                    <a:pt x="27" y="38"/>
                  </a:lnTo>
                  <a:lnTo>
                    <a:pt x="19" y="34"/>
                  </a:lnTo>
                  <a:lnTo>
                    <a:pt x="12" y="28"/>
                  </a:lnTo>
                  <a:lnTo>
                    <a:pt x="5" y="24"/>
                  </a:lnTo>
                  <a:lnTo>
                    <a:pt x="3" y="17"/>
                  </a:lnTo>
                  <a:lnTo>
                    <a:pt x="0" y="12"/>
                  </a:lnTo>
                  <a:lnTo>
                    <a:pt x="9" y="9"/>
                  </a:lnTo>
                  <a:lnTo>
                    <a:pt x="13" y="6"/>
                  </a:lnTo>
                  <a:lnTo>
                    <a:pt x="21" y="3"/>
                  </a:lnTo>
                  <a:lnTo>
                    <a:pt x="23" y="0"/>
                  </a:lnTo>
                  <a:lnTo>
                    <a:pt x="27" y="2"/>
                  </a:lnTo>
                  <a:lnTo>
                    <a:pt x="32" y="0"/>
                  </a:lnTo>
                  <a:close/>
                </a:path>
              </a:pathLst>
            </a:custGeom>
            <a:solidFill>
              <a:srgbClr val="C3B3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9" name="Freeform 165">
              <a:extLst>
                <a:ext uri="{FF2B5EF4-FFF2-40B4-BE49-F238E27FC236}">
                  <a16:creationId xmlns:a16="http://schemas.microsoft.com/office/drawing/2014/main" id="{21AD99F6-5288-09FD-B40C-CC023E28C49F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9213" y="2492375"/>
              <a:ext cx="150813" cy="138113"/>
            </a:xfrm>
            <a:custGeom>
              <a:avLst/>
              <a:gdLst>
                <a:gd name="T0" fmla="*/ 2 w 95"/>
                <a:gd name="T1" fmla="*/ 56 h 87"/>
                <a:gd name="T2" fmla="*/ 0 w 95"/>
                <a:gd name="T3" fmla="*/ 49 h 87"/>
                <a:gd name="T4" fmla="*/ 6 w 95"/>
                <a:gd name="T5" fmla="*/ 27 h 87"/>
                <a:gd name="T6" fmla="*/ 7 w 95"/>
                <a:gd name="T7" fmla="*/ 17 h 87"/>
                <a:gd name="T8" fmla="*/ 11 w 95"/>
                <a:gd name="T9" fmla="*/ 12 h 87"/>
                <a:gd name="T10" fmla="*/ 20 w 95"/>
                <a:gd name="T11" fmla="*/ 9 h 87"/>
                <a:gd name="T12" fmla="*/ 26 w 95"/>
                <a:gd name="T13" fmla="*/ 0 h 87"/>
                <a:gd name="T14" fmla="*/ 35 w 95"/>
                <a:gd name="T15" fmla="*/ 18 h 87"/>
                <a:gd name="T16" fmla="*/ 41 w 95"/>
                <a:gd name="T17" fmla="*/ 32 h 87"/>
                <a:gd name="T18" fmla="*/ 47 w 95"/>
                <a:gd name="T19" fmla="*/ 40 h 87"/>
                <a:gd name="T20" fmla="*/ 68 w 95"/>
                <a:gd name="T21" fmla="*/ 54 h 87"/>
                <a:gd name="T22" fmla="*/ 74 w 95"/>
                <a:gd name="T23" fmla="*/ 64 h 87"/>
                <a:gd name="T24" fmla="*/ 84 w 95"/>
                <a:gd name="T25" fmla="*/ 74 h 87"/>
                <a:gd name="T26" fmla="*/ 87 w 95"/>
                <a:gd name="T27" fmla="*/ 79 h 87"/>
                <a:gd name="T28" fmla="*/ 95 w 95"/>
                <a:gd name="T29" fmla="*/ 83 h 87"/>
                <a:gd name="T30" fmla="*/ 91 w 95"/>
                <a:gd name="T31" fmla="*/ 87 h 87"/>
                <a:gd name="T32" fmla="*/ 85 w 95"/>
                <a:gd name="T33" fmla="*/ 86 h 87"/>
                <a:gd name="T34" fmla="*/ 80 w 95"/>
                <a:gd name="T35" fmla="*/ 80 h 87"/>
                <a:gd name="T36" fmla="*/ 73 w 95"/>
                <a:gd name="T37" fmla="*/ 71 h 87"/>
                <a:gd name="T38" fmla="*/ 68 w 95"/>
                <a:gd name="T39" fmla="*/ 66 h 87"/>
                <a:gd name="T40" fmla="*/ 64 w 95"/>
                <a:gd name="T41" fmla="*/ 61 h 87"/>
                <a:gd name="T42" fmla="*/ 51 w 95"/>
                <a:gd name="T43" fmla="*/ 54 h 87"/>
                <a:gd name="T44" fmla="*/ 42 w 95"/>
                <a:gd name="T45" fmla="*/ 54 h 87"/>
                <a:gd name="T46" fmla="*/ 39 w 95"/>
                <a:gd name="T47" fmla="*/ 51 h 87"/>
                <a:gd name="T48" fmla="*/ 30 w 95"/>
                <a:gd name="T49" fmla="*/ 54 h 87"/>
                <a:gd name="T50" fmla="*/ 21 w 95"/>
                <a:gd name="T51" fmla="*/ 48 h 87"/>
                <a:gd name="T52" fmla="*/ 17 w 95"/>
                <a:gd name="T53" fmla="*/ 60 h 87"/>
                <a:gd name="T54" fmla="*/ 2 w 95"/>
                <a:gd name="T55" fmla="*/ 56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95" h="87">
                  <a:moveTo>
                    <a:pt x="2" y="56"/>
                  </a:moveTo>
                  <a:lnTo>
                    <a:pt x="0" y="49"/>
                  </a:lnTo>
                  <a:lnTo>
                    <a:pt x="6" y="27"/>
                  </a:lnTo>
                  <a:lnTo>
                    <a:pt x="7" y="17"/>
                  </a:lnTo>
                  <a:lnTo>
                    <a:pt x="11" y="12"/>
                  </a:lnTo>
                  <a:lnTo>
                    <a:pt x="20" y="9"/>
                  </a:lnTo>
                  <a:lnTo>
                    <a:pt x="26" y="0"/>
                  </a:lnTo>
                  <a:lnTo>
                    <a:pt x="35" y="18"/>
                  </a:lnTo>
                  <a:lnTo>
                    <a:pt x="41" y="32"/>
                  </a:lnTo>
                  <a:lnTo>
                    <a:pt x="47" y="40"/>
                  </a:lnTo>
                  <a:lnTo>
                    <a:pt x="68" y="54"/>
                  </a:lnTo>
                  <a:lnTo>
                    <a:pt x="74" y="64"/>
                  </a:lnTo>
                  <a:lnTo>
                    <a:pt x="84" y="74"/>
                  </a:lnTo>
                  <a:lnTo>
                    <a:pt x="87" y="79"/>
                  </a:lnTo>
                  <a:lnTo>
                    <a:pt x="95" y="83"/>
                  </a:lnTo>
                  <a:lnTo>
                    <a:pt x="91" y="87"/>
                  </a:lnTo>
                  <a:lnTo>
                    <a:pt x="85" y="86"/>
                  </a:lnTo>
                  <a:lnTo>
                    <a:pt x="80" y="80"/>
                  </a:lnTo>
                  <a:lnTo>
                    <a:pt x="73" y="71"/>
                  </a:lnTo>
                  <a:lnTo>
                    <a:pt x="68" y="66"/>
                  </a:lnTo>
                  <a:lnTo>
                    <a:pt x="64" y="61"/>
                  </a:lnTo>
                  <a:lnTo>
                    <a:pt x="51" y="54"/>
                  </a:lnTo>
                  <a:lnTo>
                    <a:pt x="42" y="54"/>
                  </a:lnTo>
                  <a:lnTo>
                    <a:pt x="39" y="51"/>
                  </a:lnTo>
                  <a:lnTo>
                    <a:pt x="30" y="54"/>
                  </a:lnTo>
                  <a:lnTo>
                    <a:pt x="21" y="48"/>
                  </a:lnTo>
                  <a:lnTo>
                    <a:pt x="17" y="60"/>
                  </a:lnTo>
                  <a:lnTo>
                    <a:pt x="2" y="56"/>
                  </a:lnTo>
                  <a:close/>
                </a:path>
              </a:pathLst>
            </a:custGeom>
            <a:solidFill>
              <a:srgbClr val="D7FCE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0" name="Freeform 166">
              <a:extLst>
                <a:ext uri="{FF2B5EF4-FFF2-40B4-BE49-F238E27FC236}">
                  <a16:creationId xmlns:a16="http://schemas.microsoft.com/office/drawing/2014/main" id="{498287B5-F959-8E38-6E8A-8F52FEB8042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45326" y="1804988"/>
              <a:ext cx="209550" cy="363538"/>
            </a:xfrm>
            <a:custGeom>
              <a:avLst/>
              <a:gdLst>
                <a:gd name="T0" fmla="*/ 115 w 132"/>
                <a:gd name="T1" fmla="*/ 116 h 229"/>
                <a:gd name="T2" fmla="*/ 125 w 132"/>
                <a:gd name="T3" fmla="*/ 144 h 229"/>
                <a:gd name="T4" fmla="*/ 130 w 132"/>
                <a:gd name="T5" fmla="*/ 164 h 229"/>
                <a:gd name="T6" fmla="*/ 94 w 132"/>
                <a:gd name="T7" fmla="*/ 170 h 229"/>
                <a:gd name="T8" fmla="*/ 72 w 132"/>
                <a:gd name="T9" fmla="*/ 183 h 229"/>
                <a:gd name="T10" fmla="*/ 46 w 132"/>
                <a:gd name="T11" fmla="*/ 174 h 229"/>
                <a:gd name="T12" fmla="*/ 19 w 132"/>
                <a:gd name="T13" fmla="*/ 183 h 229"/>
                <a:gd name="T14" fmla="*/ 38 w 132"/>
                <a:gd name="T15" fmla="*/ 221 h 229"/>
                <a:gd name="T16" fmla="*/ 23 w 132"/>
                <a:gd name="T17" fmla="*/ 222 h 229"/>
                <a:gd name="T18" fmla="*/ 11 w 132"/>
                <a:gd name="T19" fmla="*/ 203 h 229"/>
                <a:gd name="T20" fmla="*/ 11 w 132"/>
                <a:gd name="T21" fmla="*/ 187 h 229"/>
                <a:gd name="T22" fmla="*/ 23 w 132"/>
                <a:gd name="T23" fmla="*/ 169 h 229"/>
                <a:gd name="T24" fmla="*/ 51 w 132"/>
                <a:gd name="T25" fmla="*/ 153 h 229"/>
                <a:gd name="T26" fmla="*/ 68 w 132"/>
                <a:gd name="T27" fmla="*/ 129 h 229"/>
                <a:gd name="T28" fmla="*/ 90 w 132"/>
                <a:gd name="T29" fmla="*/ 121 h 229"/>
                <a:gd name="T30" fmla="*/ 93 w 132"/>
                <a:gd name="T31" fmla="*/ 96 h 229"/>
                <a:gd name="T32" fmla="*/ 81 w 132"/>
                <a:gd name="T33" fmla="*/ 69 h 229"/>
                <a:gd name="T34" fmla="*/ 112 w 132"/>
                <a:gd name="T35" fmla="*/ 87 h 229"/>
                <a:gd name="T36" fmla="*/ 107 w 132"/>
                <a:gd name="T37" fmla="*/ 25 h 229"/>
                <a:gd name="T38" fmla="*/ 125 w 132"/>
                <a:gd name="T39" fmla="*/ 36 h 229"/>
                <a:gd name="T40" fmla="*/ 110 w 132"/>
                <a:gd name="T41" fmla="*/ 56 h 229"/>
                <a:gd name="T42" fmla="*/ 85 w 132"/>
                <a:gd name="T43" fmla="*/ 62 h 229"/>
                <a:gd name="T44" fmla="*/ 60 w 132"/>
                <a:gd name="T45" fmla="*/ 47 h 229"/>
                <a:gd name="T46" fmla="*/ 72 w 132"/>
                <a:gd name="T47" fmla="*/ 34 h 229"/>
                <a:gd name="T48" fmla="*/ 56 w 132"/>
                <a:gd name="T49" fmla="*/ 0 h 229"/>
                <a:gd name="T50" fmla="*/ 95 w 132"/>
                <a:gd name="T51" fmla="*/ 21 h 229"/>
                <a:gd name="T52" fmla="*/ 39 w 132"/>
                <a:gd name="T53" fmla="*/ 190 h 229"/>
                <a:gd name="T54" fmla="*/ 50 w 132"/>
                <a:gd name="T55" fmla="*/ 182 h 229"/>
                <a:gd name="T56" fmla="*/ 64 w 132"/>
                <a:gd name="T57" fmla="*/ 178 h 229"/>
                <a:gd name="T58" fmla="*/ 64 w 132"/>
                <a:gd name="T59" fmla="*/ 194 h 229"/>
                <a:gd name="T60" fmla="*/ 51 w 132"/>
                <a:gd name="T61" fmla="*/ 192 h 229"/>
                <a:gd name="T62" fmla="*/ 42 w 132"/>
                <a:gd name="T63" fmla="*/ 198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32" h="229">
                  <a:moveTo>
                    <a:pt x="117" y="100"/>
                  </a:moveTo>
                  <a:lnTo>
                    <a:pt x="115" y="116"/>
                  </a:lnTo>
                  <a:lnTo>
                    <a:pt x="124" y="133"/>
                  </a:lnTo>
                  <a:lnTo>
                    <a:pt x="125" y="144"/>
                  </a:lnTo>
                  <a:lnTo>
                    <a:pt x="132" y="152"/>
                  </a:lnTo>
                  <a:lnTo>
                    <a:pt x="130" y="164"/>
                  </a:lnTo>
                  <a:lnTo>
                    <a:pt x="116" y="170"/>
                  </a:lnTo>
                  <a:lnTo>
                    <a:pt x="94" y="170"/>
                  </a:lnTo>
                  <a:lnTo>
                    <a:pt x="84" y="190"/>
                  </a:lnTo>
                  <a:lnTo>
                    <a:pt x="72" y="183"/>
                  </a:lnTo>
                  <a:lnTo>
                    <a:pt x="67" y="172"/>
                  </a:lnTo>
                  <a:lnTo>
                    <a:pt x="46" y="174"/>
                  </a:lnTo>
                  <a:lnTo>
                    <a:pt x="33" y="182"/>
                  </a:lnTo>
                  <a:lnTo>
                    <a:pt x="19" y="183"/>
                  </a:lnTo>
                  <a:lnTo>
                    <a:pt x="35" y="195"/>
                  </a:lnTo>
                  <a:lnTo>
                    <a:pt x="38" y="221"/>
                  </a:lnTo>
                  <a:lnTo>
                    <a:pt x="32" y="229"/>
                  </a:lnTo>
                  <a:lnTo>
                    <a:pt x="23" y="222"/>
                  </a:lnTo>
                  <a:lnTo>
                    <a:pt x="20" y="207"/>
                  </a:lnTo>
                  <a:lnTo>
                    <a:pt x="11" y="203"/>
                  </a:lnTo>
                  <a:lnTo>
                    <a:pt x="0" y="192"/>
                  </a:lnTo>
                  <a:lnTo>
                    <a:pt x="11" y="187"/>
                  </a:lnTo>
                  <a:lnTo>
                    <a:pt x="15" y="177"/>
                  </a:lnTo>
                  <a:lnTo>
                    <a:pt x="23" y="169"/>
                  </a:lnTo>
                  <a:lnTo>
                    <a:pt x="28" y="159"/>
                  </a:lnTo>
                  <a:lnTo>
                    <a:pt x="51" y="153"/>
                  </a:lnTo>
                  <a:lnTo>
                    <a:pt x="68" y="157"/>
                  </a:lnTo>
                  <a:lnTo>
                    <a:pt x="68" y="129"/>
                  </a:lnTo>
                  <a:lnTo>
                    <a:pt x="81" y="136"/>
                  </a:lnTo>
                  <a:lnTo>
                    <a:pt x="90" y="121"/>
                  </a:lnTo>
                  <a:lnTo>
                    <a:pt x="95" y="114"/>
                  </a:lnTo>
                  <a:lnTo>
                    <a:pt x="93" y="96"/>
                  </a:lnTo>
                  <a:lnTo>
                    <a:pt x="81" y="78"/>
                  </a:lnTo>
                  <a:lnTo>
                    <a:pt x="81" y="69"/>
                  </a:lnTo>
                  <a:lnTo>
                    <a:pt x="91" y="65"/>
                  </a:lnTo>
                  <a:lnTo>
                    <a:pt x="112" y="87"/>
                  </a:lnTo>
                  <a:lnTo>
                    <a:pt x="117" y="100"/>
                  </a:lnTo>
                  <a:close/>
                  <a:moveTo>
                    <a:pt x="107" y="25"/>
                  </a:moveTo>
                  <a:lnTo>
                    <a:pt x="111" y="18"/>
                  </a:lnTo>
                  <a:lnTo>
                    <a:pt x="125" y="36"/>
                  </a:lnTo>
                  <a:lnTo>
                    <a:pt x="110" y="40"/>
                  </a:lnTo>
                  <a:lnTo>
                    <a:pt x="110" y="56"/>
                  </a:lnTo>
                  <a:lnTo>
                    <a:pt x="81" y="44"/>
                  </a:lnTo>
                  <a:lnTo>
                    <a:pt x="85" y="62"/>
                  </a:lnTo>
                  <a:lnTo>
                    <a:pt x="72" y="62"/>
                  </a:lnTo>
                  <a:lnTo>
                    <a:pt x="60" y="47"/>
                  </a:lnTo>
                  <a:lnTo>
                    <a:pt x="59" y="35"/>
                  </a:lnTo>
                  <a:lnTo>
                    <a:pt x="72" y="34"/>
                  </a:lnTo>
                  <a:lnTo>
                    <a:pt x="60" y="13"/>
                  </a:lnTo>
                  <a:lnTo>
                    <a:pt x="56" y="0"/>
                  </a:lnTo>
                  <a:lnTo>
                    <a:pt x="81" y="16"/>
                  </a:lnTo>
                  <a:lnTo>
                    <a:pt x="95" y="21"/>
                  </a:lnTo>
                  <a:lnTo>
                    <a:pt x="107" y="25"/>
                  </a:lnTo>
                  <a:close/>
                  <a:moveTo>
                    <a:pt x="39" y="190"/>
                  </a:moveTo>
                  <a:lnTo>
                    <a:pt x="42" y="179"/>
                  </a:lnTo>
                  <a:lnTo>
                    <a:pt x="50" y="182"/>
                  </a:lnTo>
                  <a:lnTo>
                    <a:pt x="52" y="174"/>
                  </a:lnTo>
                  <a:lnTo>
                    <a:pt x="64" y="178"/>
                  </a:lnTo>
                  <a:lnTo>
                    <a:pt x="68" y="185"/>
                  </a:lnTo>
                  <a:lnTo>
                    <a:pt x="64" y="194"/>
                  </a:lnTo>
                  <a:lnTo>
                    <a:pt x="56" y="188"/>
                  </a:lnTo>
                  <a:lnTo>
                    <a:pt x="51" y="192"/>
                  </a:lnTo>
                  <a:lnTo>
                    <a:pt x="51" y="200"/>
                  </a:lnTo>
                  <a:lnTo>
                    <a:pt x="42" y="198"/>
                  </a:lnTo>
                  <a:lnTo>
                    <a:pt x="39" y="190"/>
                  </a:lnTo>
                  <a:close/>
                </a:path>
              </a:pathLst>
            </a:custGeom>
            <a:solidFill>
              <a:srgbClr val="B3FCF3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1" name="Freeform 167">
              <a:extLst>
                <a:ext uri="{FF2B5EF4-FFF2-40B4-BE49-F238E27FC236}">
                  <a16:creationId xmlns:a16="http://schemas.microsoft.com/office/drawing/2014/main" id="{1D67AB05-AB6B-8612-B1B1-6FD46E10F5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2913" y="3424238"/>
              <a:ext cx="185738" cy="206375"/>
            </a:xfrm>
            <a:custGeom>
              <a:avLst/>
              <a:gdLst>
                <a:gd name="T0" fmla="*/ 58 w 117"/>
                <a:gd name="T1" fmla="*/ 15 h 130"/>
                <a:gd name="T2" fmla="*/ 62 w 117"/>
                <a:gd name="T3" fmla="*/ 24 h 130"/>
                <a:gd name="T4" fmla="*/ 64 w 117"/>
                <a:gd name="T5" fmla="*/ 45 h 130"/>
                <a:gd name="T6" fmla="*/ 79 w 117"/>
                <a:gd name="T7" fmla="*/ 47 h 130"/>
                <a:gd name="T8" fmla="*/ 84 w 117"/>
                <a:gd name="T9" fmla="*/ 45 h 130"/>
                <a:gd name="T10" fmla="*/ 93 w 117"/>
                <a:gd name="T11" fmla="*/ 49 h 130"/>
                <a:gd name="T12" fmla="*/ 96 w 117"/>
                <a:gd name="T13" fmla="*/ 54 h 130"/>
                <a:gd name="T14" fmla="*/ 99 w 117"/>
                <a:gd name="T15" fmla="*/ 68 h 130"/>
                <a:gd name="T16" fmla="*/ 101 w 117"/>
                <a:gd name="T17" fmla="*/ 73 h 130"/>
                <a:gd name="T18" fmla="*/ 106 w 117"/>
                <a:gd name="T19" fmla="*/ 75 h 130"/>
                <a:gd name="T20" fmla="*/ 112 w 117"/>
                <a:gd name="T21" fmla="*/ 72 h 130"/>
                <a:gd name="T22" fmla="*/ 117 w 117"/>
                <a:gd name="T23" fmla="*/ 75 h 130"/>
                <a:gd name="T24" fmla="*/ 117 w 117"/>
                <a:gd name="T25" fmla="*/ 84 h 130"/>
                <a:gd name="T26" fmla="*/ 117 w 117"/>
                <a:gd name="T27" fmla="*/ 93 h 130"/>
                <a:gd name="T28" fmla="*/ 116 w 117"/>
                <a:gd name="T29" fmla="*/ 102 h 130"/>
                <a:gd name="T30" fmla="*/ 114 w 117"/>
                <a:gd name="T31" fmla="*/ 116 h 130"/>
                <a:gd name="T32" fmla="*/ 104 w 117"/>
                <a:gd name="T33" fmla="*/ 128 h 130"/>
                <a:gd name="T34" fmla="*/ 92 w 117"/>
                <a:gd name="T35" fmla="*/ 130 h 130"/>
                <a:gd name="T36" fmla="*/ 78 w 117"/>
                <a:gd name="T37" fmla="*/ 128 h 130"/>
                <a:gd name="T38" fmla="*/ 64 w 117"/>
                <a:gd name="T39" fmla="*/ 123 h 130"/>
                <a:gd name="T40" fmla="*/ 74 w 117"/>
                <a:gd name="T41" fmla="*/ 99 h 130"/>
                <a:gd name="T42" fmla="*/ 71 w 117"/>
                <a:gd name="T43" fmla="*/ 93 h 130"/>
                <a:gd name="T44" fmla="*/ 56 w 117"/>
                <a:gd name="T45" fmla="*/ 88 h 130"/>
                <a:gd name="T46" fmla="*/ 39 w 117"/>
                <a:gd name="T47" fmla="*/ 75 h 130"/>
                <a:gd name="T48" fmla="*/ 27 w 117"/>
                <a:gd name="T49" fmla="*/ 72 h 130"/>
                <a:gd name="T50" fmla="*/ 0 w 117"/>
                <a:gd name="T51" fmla="*/ 47 h 130"/>
                <a:gd name="T52" fmla="*/ 2 w 117"/>
                <a:gd name="T53" fmla="*/ 28 h 130"/>
                <a:gd name="T54" fmla="*/ 2 w 117"/>
                <a:gd name="T55" fmla="*/ 20 h 130"/>
                <a:gd name="T56" fmla="*/ 8 w 117"/>
                <a:gd name="T57" fmla="*/ 6 h 130"/>
                <a:gd name="T58" fmla="*/ 31 w 117"/>
                <a:gd name="T59" fmla="*/ 0 h 130"/>
                <a:gd name="T60" fmla="*/ 44 w 117"/>
                <a:gd name="T61" fmla="*/ 0 h 130"/>
                <a:gd name="T62" fmla="*/ 57 w 117"/>
                <a:gd name="T63" fmla="*/ 10 h 130"/>
                <a:gd name="T64" fmla="*/ 58 w 117"/>
                <a:gd name="T65" fmla="*/ 15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17" h="130">
                  <a:moveTo>
                    <a:pt x="58" y="15"/>
                  </a:moveTo>
                  <a:lnTo>
                    <a:pt x="62" y="24"/>
                  </a:lnTo>
                  <a:lnTo>
                    <a:pt x="64" y="45"/>
                  </a:lnTo>
                  <a:lnTo>
                    <a:pt x="79" y="47"/>
                  </a:lnTo>
                  <a:lnTo>
                    <a:pt x="84" y="45"/>
                  </a:lnTo>
                  <a:lnTo>
                    <a:pt x="93" y="49"/>
                  </a:lnTo>
                  <a:lnTo>
                    <a:pt x="96" y="54"/>
                  </a:lnTo>
                  <a:lnTo>
                    <a:pt x="99" y="68"/>
                  </a:lnTo>
                  <a:lnTo>
                    <a:pt x="101" y="73"/>
                  </a:lnTo>
                  <a:lnTo>
                    <a:pt x="106" y="75"/>
                  </a:lnTo>
                  <a:lnTo>
                    <a:pt x="112" y="72"/>
                  </a:lnTo>
                  <a:lnTo>
                    <a:pt x="117" y="75"/>
                  </a:lnTo>
                  <a:lnTo>
                    <a:pt x="117" y="84"/>
                  </a:lnTo>
                  <a:lnTo>
                    <a:pt x="117" y="93"/>
                  </a:lnTo>
                  <a:lnTo>
                    <a:pt x="116" y="102"/>
                  </a:lnTo>
                  <a:lnTo>
                    <a:pt x="114" y="116"/>
                  </a:lnTo>
                  <a:lnTo>
                    <a:pt x="104" y="128"/>
                  </a:lnTo>
                  <a:lnTo>
                    <a:pt x="92" y="130"/>
                  </a:lnTo>
                  <a:lnTo>
                    <a:pt x="78" y="128"/>
                  </a:lnTo>
                  <a:lnTo>
                    <a:pt x="64" y="123"/>
                  </a:lnTo>
                  <a:lnTo>
                    <a:pt x="74" y="99"/>
                  </a:lnTo>
                  <a:lnTo>
                    <a:pt x="71" y="93"/>
                  </a:lnTo>
                  <a:lnTo>
                    <a:pt x="56" y="88"/>
                  </a:lnTo>
                  <a:lnTo>
                    <a:pt x="39" y="75"/>
                  </a:lnTo>
                  <a:lnTo>
                    <a:pt x="27" y="72"/>
                  </a:lnTo>
                  <a:lnTo>
                    <a:pt x="0" y="47"/>
                  </a:lnTo>
                  <a:lnTo>
                    <a:pt x="2" y="28"/>
                  </a:lnTo>
                  <a:lnTo>
                    <a:pt x="2" y="20"/>
                  </a:lnTo>
                  <a:lnTo>
                    <a:pt x="8" y="6"/>
                  </a:lnTo>
                  <a:lnTo>
                    <a:pt x="31" y="0"/>
                  </a:lnTo>
                  <a:lnTo>
                    <a:pt x="44" y="0"/>
                  </a:lnTo>
                  <a:lnTo>
                    <a:pt x="57" y="10"/>
                  </a:lnTo>
                  <a:lnTo>
                    <a:pt x="58" y="15"/>
                  </a:lnTo>
                  <a:close/>
                </a:path>
              </a:pathLst>
            </a:custGeom>
            <a:solidFill>
              <a:srgbClr val="D4D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2" name="Freeform 168">
              <a:extLst>
                <a:ext uri="{FF2B5EF4-FFF2-40B4-BE49-F238E27FC236}">
                  <a16:creationId xmlns:a16="http://schemas.microsoft.com/office/drawing/2014/main" id="{48D0FCBC-2CE3-B186-6579-C0AE61F8124D}"/>
                </a:ext>
              </a:extLst>
            </p:cNvPr>
            <p:cNvSpPr>
              <a:spLocks/>
            </p:cNvSpPr>
            <p:nvPr/>
          </p:nvSpPr>
          <p:spPr bwMode="auto">
            <a:xfrm>
              <a:off x="5265738" y="2466975"/>
              <a:ext cx="227013" cy="158750"/>
            </a:xfrm>
            <a:custGeom>
              <a:avLst/>
              <a:gdLst>
                <a:gd name="T0" fmla="*/ 125 w 143"/>
                <a:gd name="T1" fmla="*/ 0 h 100"/>
                <a:gd name="T2" fmla="*/ 139 w 143"/>
                <a:gd name="T3" fmla="*/ 26 h 100"/>
                <a:gd name="T4" fmla="*/ 143 w 143"/>
                <a:gd name="T5" fmla="*/ 37 h 100"/>
                <a:gd name="T6" fmla="*/ 134 w 143"/>
                <a:gd name="T7" fmla="*/ 41 h 100"/>
                <a:gd name="T8" fmla="*/ 131 w 143"/>
                <a:gd name="T9" fmla="*/ 48 h 100"/>
                <a:gd name="T10" fmla="*/ 131 w 143"/>
                <a:gd name="T11" fmla="*/ 54 h 100"/>
                <a:gd name="T12" fmla="*/ 118 w 143"/>
                <a:gd name="T13" fmla="*/ 61 h 100"/>
                <a:gd name="T14" fmla="*/ 96 w 143"/>
                <a:gd name="T15" fmla="*/ 68 h 100"/>
                <a:gd name="T16" fmla="*/ 85 w 143"/>
                <a:gd name="T17" fmla="*/ 78 h 100"/>
                <a:gd name="T18" fmla="*/ 79 w 143"/>
                <a:gd name="T19" fmla="*/ 80 h 100"/>
                <a:gd name="T20" fmla="*/ 76 w 143"/>
                <a:gd name="T21" fmla="*/ 78 h 100"/>
                <a:gd name="T22" fmla="*/ 68 w 143"/>
                <a:gd name="T23" fmla="*/ 86 h 100"/>
                <a:gd name="T24" fmla="*/ 59 w 143"/>
                <a:gd name="T25" fmla="*/ 89 h 100"/>
                <a:gd name="T26" fmla="*/ 47 w 143"/>
                <a:gd name="T27" fmla="*/ 90 h 100"/>
                <a:gd name="T28" fmla="*/ 44 w 143"/>
                <a:gd name="T29" fmla="*/ 90 h 100"/>
                <a:gd name="T30" fmla="*/ 40 w 143"/>
                <a:gd name="T31" fmla="*/ 95 h 100"/>
                <a:gd name="T32" fmla="*/ 38 w 143"/>
                <a:gd name="T33" fmla="*/ 96 h 100"/>
                <a:gd name="T34" fmla="*/ 35 w 143"/>
                <a:gd name="T35" fmla="*/ 99 h 100"/>
                <a:gd name="T36" fmla="*/ 27 w 143"/>
                <a:gd name="T37" fmla="*/ 99 h 100"/>
                <a:gd name="T38" fmla="*/ 24 w 143"/>
                <a:gd name="T39" fmla="*/ 100 h 100"/>
                <a:gd name="T40" fmla="*/ 14 w 143"/>
                <a:gd name="T41" fmla="*/ 100 h 100"/>
                <a:gd name="T42" fmla="*/ 11 w 143"/>
                <a:gd name="T43" fmla="*/ 91 h 100"/>
                <a:gd name="T44" fmla="*/ 11 w 143"/>
                <a:gd name="T45" fmla="*/ 82 h 100"/>
                <a:gd name="T46" fmla="*/ 8 w 143"/>
                <a:gd name="T47" fmla="*/ 78 h 100"/>
                <a:gd name="T48" fmla="*/ 5 w 143"/>
                <a:gd name="T49" fmla="*/ 65 h 100"/>
                <a:gd name="T50" fmla="*/ 0 w 143"/>
                <a:gd name="T51" fmla="*/ 60 h 100"/>
                <a:gd name="T52" fmla="*/ 3 w 143"/>
                <a:gd name="T53" fmla="*/ 60 h 100"/>
                <a:gd name="T54" fmla="*/ 1 w 143"/>
                <a:gd name="T55" fmla="*/ 52 h 100"/>
                <a:gd name="T56" fmla="*/ 3 w 143"/>
                <a:gd name="T57" fmla="*/ 48 h 100"/>
                <a:gd name="T58" fmla="*/ 1 w 143"/>
                <a:gd name="T59" fmla="*/ 42 h 100"/>
                <a:gd name="T60" fmla="*/ 8 w 143"/>
                <a:gd name="T61" fmla="*/ 37 h 100"/>
                <a:gd name="T62" fmla="*/ 5 w 143"/>
                <a:gd name="T63" fmla="*/ 30 h 100"/>
                <a:gd name="T64" fmla="*/ 9 w 143"/>
                <a:gd name="T65" fmla="*/ 22 h 100"/>
                <a:gd name="T66" fmla="*/ 16 w 143"/>
                <a:gd name="T67" fmla="*/ 28 h 100"/>
                <a:gd name="T68" fmla="*/ 18 w 143"/>
                <a:gd name="T69" fmla="*/ 25 h 100"/>
                <a:gd name="T70" fmla="*/ 34 w 143"/>
                <a:gd name="T71" fmla="*/ 25 h 100"/>
                <a:gd name="T72" fmla="*/ 37 w 143"/>
                <a:gd name="T73" fmla="*/ 26 h 100"/>
                <a:gd name="T74" fmla="*/ 50 w 143"/>
                <a:gd name="T75" fmla="*/ 29 h 100"/>
                <a:gd name="T76" fmla="*/ 55 w 143"/>
                <a:gd name="T77" fmla="*/ 28 h 100"/>
                <a:gd name="T78" fmla="*/ 59 w 143"/>
                <a:gd name="T79" fmla="*/ 33 h 100"/>
                <a:gd name="T80" fmla="*/ 65 w 143"/>
                <a:gd name="T81" fmla="*/ 30 h 100"/>
                <a:gd name="T82" fmla="*/ 74 w 143"/>
                <a:gd name="T83" fmla="*/ 13 h 100"/>
                <a:gd name="T84" fmla="*/ 86 w 143"/>
                <a:gd name="T85" fmla="*/ 5 h 100"/>
                <a:gd name="T86" fmla="*/ 125 w 143"/>
                <a:gd name="T87" fmla="*/ 0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43" h="100">
                  <a:moveTo>
                    <a:pt x="125" y="0"/>
                  </a:moveTo>
                  <a:lnTo>
                    <a:pt x="139" y="26"/>
                  </a:lnTo>
                  <a:lnTo>
                    <a:pt x="143" y="37"/>
                  </a:lnTo>
                  <a:lnTo>
                    <a:pt x="134" y="41"/>
                  </a:lnTo>
                  <a:lnTo>
                    <a:pt x="131" y="48"/>
                  </a:lnTo>
                  <a:lnTo>
                    <a:pt x="131" y="54"/>
                  </a:lnTo>
                  <a:lnTo>
                    <a:pt x="118" y="61"/>
                  </a:lnTo>
                  <a:lnTo>
                    <a:pt x="96" y="68"/>
                  </a:lnTo>
                  <a:lnTo>
                    <a:pt x="85" y="78"/>
                  </a:lnTo>
                  <a:lnTo>
                    <a:pt x="79" y="80"/>
                  </a:lnTo>
                  <a:lnTo>
                    <a:pt x="76" y="78"/>
                  </a:lnTo>
                  <a:lnTo>
                    <a:pt x="68" y="86"/>
                  </a:lnTo>
                  <a:lnTo>
                    <a:pt x="59" y="89"/>
                  </a:lnTo>
                  <a:lnTo>
                    <a:pt x="47" y="90"/>
                  </a:lnTo>
                  <a:lnTo>
                    <a:pt x="44" y="90"/>
                  </a:lnTo>
                  <a:lnTo>
                    <a:pt x="40" y="95"/>
                  </a:lnTo>
                  <a:lnTo>
                    <a:pt x="38" y="96"/>
                  </a:lnTo>
                  <a:lnTo>
                    <a:pt x="35" y="99"/>
                  </a:lnTo>
                  <a:lnTo>
                    <a:pt x="27" y="99"/>
                  </a:lnTo>
                  <a:lnTo>
                    <a:pt x="24" y="100"/>
                  </a:lnTo>
                  <a:lnTo>
                    <a:pt x="14" y="100"/>
                  </a:lnTo>
                  <a:lnTo>
                    <a:pt x="11" y="91"/>
                  </a:lnTo>
                  <a:lnTo>
                    <a:pt x="11" y="82"/>
                  </a:lnTo>
                  <a:lnTo>
                    <a:pt x="8" y="78"/>
                  </a:lnTo>
                  <a:lnTo>
                    <a:pt x="5" y="65"/>
                  </a:lnTo>
                  <a:lnTo>
                    <a:pt x="0" y="60"/>
                  </a:lnTo>
                  <a:lnTo>
                    <a:pt x="3" y="60"/>
                  </a:lnTo>
                  <a:lnTo>
                    <a:pt x="1" y="52"/>
                  </a:lnTo>
                  <a:lnTo>
                    <a:pt x="3" y="48"/>
                  </a:lnTo>
                  <a:lnTo>
                    <a:pt x="1" y="42"/>
                  </a:lnTo>
                  <a:lnTo>
                    <a:pt x="8" y="37"/>
                  </a:lnTo>
                  <a:lnTo>
                    <a:pt x="5" y="30"/>
                  </a:lnTo>
                  <a:lnTo>
                    <a:pt x="9" y="22"/>
                  </a:lnTo>
                  <a:lnTo>
                    <a:pt x="16" y="28"/>
                  </a:lnTo>
                  <a:lnTo>
                    <a:pt x="18" y="25"/>
                  </a:lnTo>
                  <a:lnTo>
                    <a:pt x="34" y="25"/>
                  </a:lnTo>
                  <a:lnTo>
                    <a:pt x="37" y="26"/>
                  </a:lnTo>
                  <a:lnTo>
                    <a:pt x="50" y="29"/>
                  </a:lnTo>
                  <a:lnTo>
                    <a:pt x="55" y="28"/>
                  </a:lnTo>
                  <a:lnTo>
                    <a:pt x="59" y="33"/>
                  </a:lnTo>
                  <a:lnTo>
                    <a:pt x="65" y="30"/>
                  </a:lnTo>
                  <a:lnTo>
                    <a:pt x="74" y="13"/>
                  </a:lnTo>
                  <a:lnTo>
                    <a:pt x="86" y="5"/>
                  </a:lnTo>
                  <a:lnTo>
                    <a:pt x="125" y="0"/>
                  </a:lnTo>
                  <a:close/>
                </a:path>
              </a:pathLst>
            </a:custGeom>
            <a:solidFill>
              <a:srgbClr val="FCD9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3" name="Freeform 169">
              <a:extLst>
                <a:ext uri="{FF2B5EF4-FFF2-40B4-BE49-F238E27FC236}">
                  <a16:creationId xmlns:a16="http://schemas.microsoft.com/office/drawing/2014/main" id="{8623DF08-D690-096E-2E6C-351E16BFCF4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3651" y="2136775"/>
              <a:ext cx="465138" cy="396875"/>
            </a:xfrm>
            <a:custGeom>
              <a:avLst/>
              <a:gdLst>
                <a:gd name="T0" fmla="*/ 17 w 293"/>
                <a:gd name="T1" fmla="*/ 48 h 250"/>
                <a:gd name="T2" fmla="*/ 25 w 293"/>
                <a:gd name="T3" fmla="*/ 37 h 250"/>
                <a:gd name="T4" fmla="*/ 38 w 293"/>
                <a:gd name="T5" fmla="*/ 29 h 250"/>
                <a:gd name="T6" fmla="*/ 26 w 293"/>
                <a:gd name="T7" fmla="*/ 12 h 250"/>
                <a:gd name="T8" fmla="*/ 54 w 293"/>
                <a:gd name="T9" fmla="*/ 0 h 250"/>
                <a:gd name="T10" fmla="*/ 93 w 293"/>
                <a:gd name="T11" fmla="*/ 17 h 250"/>
                <a:gd name="T12" fmla="*/ 159 w 293"/>
                <a:gd name="T13" fmla="*/ 50 h 250"/>
                <a:gd name="T14" fmla="*/ 174 w 293"/>
                <a:gd name="T15" fmla="*/ 57 h 250"/>
                <a:gd name="T16" fmla="*/ 191 w 293"/>
                <a:gd name="T17" fmla="*/ 72 h 250"/>
                <a:gd name="T18" fmla="*/ 202 w 293"/>
                <a:gd name="T19" fmla="*/ 81 h 250"/>
                <a:gd name="T20" fmla="*/ 212 w 293"/>
                <a:gd name="T21" fmla="*/ 94 h 250"/>
                <a:gd name="T22" fmla="*/ 213 w 293"/>
                <a:gd name="T23" fmla="*/ 104 h 250"/>
                <a:gd name="T24" fmla="*/ 221 w 293"/>
                <a:gd name="T25" fmla="*/ 115 h 250"/>
                <a:gd name="T26" fmla="*/ 228 w 293"/>
                <a:gd name="T27" fmla="*/ 120 h 250"/>
                <a:gd name="T28" fmla="*/ 233 w 293"/>
                <a:gd name="T29" fmla="*/ 125 h 250"/>
                <a:gd name="T30" fmla="*/ 241 w 293"/>
                <a:gd name="T31" fmla="*/ 146 h 250"/>
                <a:gd name="T32" fmla="*/ 286 w 293"/>
                <a:gd name="T33" fmla="*/ 150 h 250"/>
                <a:gd name="T34" fmla="*/ 286 w 293"/>
                <a:gd name="T35" fmla="*/ 193 h 250"/>
                <a:gd name="T36" fmla="*/ 207 w 293"/>
                <a:gd name="T37" fmla="*/ 213 h 250"/>
                <a:gd name="T38" fmla="*/ 186 w 293"/>
                <a:gd name="T39" fmla="*/ 238 h 250"/>
                <a:gd name="T40" fmla="*/ 176 w 293"/>
                <a:gd name="T41" fmla="*/ 236 h 250"/>
                <a:gd name="T42" fmla="*/ 158 w 293"/>
                <a:gd name="T43" fmla="*/ 234 h 250"/>
                <a:gd name="T44" fmla="*/ 139 w 293"/>
                <a:gd name="T45" fmla="*/ 233 h 250"/>
                <a:gd name="T46" fmla="*/ 130 w 293"/>
                <a:gd name="T47" fmla="*/ 230 h 250"/>
                <a:gd name="T48" fmla="*/ 129 w 293"/>
                <a:gd name="T49" fmla="*/ 245 h 250"/>
                <a:gd name="T50" fmla="*/ 121 w 293"/>
                <a:gd name="T51" fmla="*/ 242 h 250"/>
                <a:gd name="T52" fmla="*/ 115 w 293"/>
                <a:gd name="T53" fmla="*/ 233 h 250"/>
                <a:gd name="T54" fmla="*/ 99 w 293"/>
                <a:gd name="T55" fmla="*/ 213 h 250"/>
                <a:gd name="T56" fmla="*/ 85 w 293"/>
                <a:gd name="T57" fmla="*/ 190 h 250"/>
                <a:gd name="T58" fmla="*/ 69 w 293"/>
                <a:gd name="T59" fmla="*/ 172 h 250"/>
                <a:gd name="T60" fmla="*/ 67 w 293"/>
                <a:gd name="T61" fmla="*/ 151 h 250"/>
                <a:gd name="T62" fmla="*/ 50 w 293"/>
                <a:gd name="T63" fmla="*/ 128 h 250"/>
                <a:gd name="T64" fmla="*/ 38 w 293"/>
                <a:gd name="T65" fmla="*/ 116 h 250"/>
                <a:gd name="T66" fmla="*/ 34 w 293"/>
                <a:gd name="T67" fmla="*/ 104 h 250"/>
                <a:gd name="T68" fmla="*/ 24 w 293"/>
                <a:gd name="T69" fmla="*/ 89 h 250"/>
                <a:gd name="T70" fmla="*/ 7 w 293"/>
                <a:gd name="T71" fmla="*/ 65 h 250"/>
                <a:gd name="T72" fmla="*/ 2 w 293"/>
                <a:gd name="T73" fmla="*/ 56 h 250"/>
                <a:gd name="T74" fmla="*/ 3 w 293"/>
                <a:gd name="T75" fmla="*/ 46 h 2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93" h="250">
                  <a:moveTo>
                    <a:pt x="3" y="46"/>
                  </a:moveTo>
                  <a:lnTo>
                    <a:pt x="17" y="48"/>
                  </a:lnTo>
                  <a:lnTo>
                    <a:pt x="22" y="43"/>
                  </a:lnTo>
                  <a:lnTo>
                    <a:pt x="25" y="37"/>
                  </a:lnTo>
                  <a:lnTo>
                    <a:pt x="35" y="35"/>
                  </a:lnTo>
                  <a:lnTo>
                    <a:pt x="38" y="29"/>
                  </a:lnTo>
                  <a:lnTo>
                    <a:pt x="42" y="26"/>
                  </a:lnTo>
                  <a:lnTo>
                    <a:pt x="26" y="12"/>
                  </a:lnTo>
                  <a:lnTo>
                    <a:pt x="52" y="3"/>
                  </a:lnTo>
                  <a:lnTo>
                    <a:pt x="54" y="0"/>
                  </a:lnTo>
                  <a:lnTo>
                    <a:pt x="72" y="5"/>
                  </a:lnTo>
                  <a:lnTo>
                    <a:pt x="93" y="17"/>
                  </a:lnTo>
                  <a:lnTo>
                    <a:pt x="134" y="48"/>
                  </a:lnTo>
                  <a:lnTo>
                    <a:pt x="159" y="50"/>
                  </a:lnTo>
                  <a:lnTo>
                    <a:pt x="171" y="51"/>
                  </a:lnTo>
                  <a:lnTo>
                    <a:pt x="174" y="57"/>
                  </a:lnTo>
                  <a:lnTo>
                    <a:pt x="184" y="57"/>
                  </a:lnTo>
                  <a:lnTo>
                    <a:pt x="191" y="72"/>
                  </a:lnTo>
                  <a:lnTo>
                    <a:pt x="199" y="76"/>
                  </a:lnTo>
                  <a:lnTo>
                    <a:pt x="202" y="81"/>
                  </a:lnTo>
                  <a:lnTo>
                    <a:pt x="211" y="86"/>
                  </a:lnTo>
                  <a:lnTo>
                    <a:pt x="212" y="94"/>
                  </a:lnTo>
                  <a:lnTo>
                    <a:pt x="211" y="99"/>
                  </a:lnTo>
                  <a:lnTo>
                    <a:pt x="213" y="104"/>
                  </a:lnTo>
                  <a:lnTo>
                    <a:pt x="219" y="109"/>
                  </a:lnTo>
                  <a:lnTo>
                    <a:pt x="221" y="115"/>
                  </a:lnTo>
                  <a:lnTo>
                    <a:pt x="223" y="117"/>
                  </a:lnTo>
                  <a:lnTo>
                    <a:pt x="228" y="120"/>
                  </a:lnTo>
                  <a:lnTo>
                    <a:pt x="232" y="119"/>
                  </a:lnTo>
                  <a:lnTo>
                    <a:pt x="233" y="125"/>
                  </a:lnTo>
                  <a:lnTo>
                    <a:pt x="234" y="129"/>
                  </a:lnTo>
                  <a:lnTo>
                    <a:pt x="241" y="146"/>
                  </a:lnTo>
                  <a:lnTo>
                    <a:pt x="284" y="152"/>
                  </a:lnTo>
                  <a:lnTo>
                    <a:pt x="286" y="150"/>
                  </a:lnTo>
                  <a:lnTo>
                    <a:pt x="293" y="161"/>
                  </a:lnTo>
                  <a:lnTo>
                    <a:pt x="286" y="193"/>
                  </a:lnTo>
                  <a:lnTo>
                    <a:pt x="246" y="208"/>
                  </a:lnTo>
                  <a:lnTo>
                    <a:pt x="207" y="213"/>
                  </a:lnTo>
                  <a:lnTo>
                    <a:pt x="195" y="221"/>
                  </a:lnTo>
                  <a:lnTo>
                    <a:pt x="186" y="238"/>
                  </a:lnTo>
                  <a:lnTo>
                    <a:pt x="180" y="241"/>
                  </a:lnTo>
                  <a:lnTo>
                    <a:pt x="176" y="236"/>
                  </a:lnTo>
                  <a:lnTo>
                    <a:pt x="171" y="237"/>
                  </a:lnTo>
                  <a:lnTo>
                    <a:pt x="158" y="234"/>
                  </a:lnTo>
                  <a:lnTo>
                    <a:pt x="155" y="233"/>
                  </a:lnTo>
                  <a:lnTo>
                    <a:pt x="139" y="233"/>
                  </a:lnTo>
                  <a:lnTo>
                    <a:pt x="137" y="236"/>
                  </a:lnTo>
                  <a:lnTo>
                    <a:pt x="130" y="230"/>
                  </a:lnTo>
                  <a:lnTo>
                    <a:pt x="126" y="238"/>
                  </a:lnTo>
                  <a:lnTo>
                    <a:pt x="129" y="245"/>
                  </a:lnTo>
                  <a:lnTo>
                    <a:pt x="122" y="250"/>
                  </a:lnTo>
                  <a:lnTo>
                    <a:pt x="121" y="242"/>
                  </a:lnTo>
                  <a:lnTo>
                    <a:pt x="116" y="239"/>
                  </a:lnTo>
                  <a:lnTo>
                    <a:pt x="115" y="233"/>
                  </a:lnTo>
                  <a:lnTo>
                    <a:pt x="108" y="226"/>
                  </a:lnTo>
                  <a:lnTo>
                    <a:pt x="99" y="213"/>
                  </a:lnTo>
                  <a:lnTo>
                    <a:pt x="95" y="200"/>
                  </a:lnTo>
                  <a:lnTo>
                    <a:pt x="85" y="190"/>
                  </a:lnTo>
                  <a:lnTo>
                    <a:pt x="78" y="186"/>
                  </a:lnTo>
                  <a:lnTo>
                    <a:pt x="69" y="172"/>
                  </a:lnTo>
                  <a:lnTo>
                    <a:pt x="67" y="161"/>
                  </a:lnTo>
                  <a:lnTo>
                    <a:pt x="67" y="151"/>
                  </a:lnTo>
                  <a:lnTo>
                    <a:pt x="57" y="134"/>
                  </a:lnTo>
                  <a:lnTo>
                    <a:pt x="50" y="128"/>
                  </a:lnTo>
                  <a:lnTo>
                    <a:pt x="43" y="125"/>
                  </a:lnTo>
                  <a:lnTo>
                    <a:pt x="38" y="116"/>
                  </a:lnTo>
                  <a:lnTo>
                    <a:pt x="39" y="113"/>
                  </a:lnTo>
                  <a:lnTo>
                    <a:pt x="34" y="104"/>
                  </a:lnTo>
                  <a:lnTo>
                    <a:pt x="30" y="100"/>
                  </a:lnTo>
                  <a:lnTo>
                    <a:pt x="24" y="89"/>
                  </a:lnTo>
                  <a:lnTo>
                    <a:pt x="15" y="77"/>
                  </a:lnTo>
                  <a:lnTo>
                    <a:pt x="7" y="65"/>
                  </a:lnTo>
                  <a:lnTo>
                    <a:pt x="0" y="65"/>
                  </a:lnTo>
                  <a:lnTo>
                    <a:pt x="2" y="56"/>
                  </a:lnTo>
                  <a:lnTo>
                    <a:pt x="2" y="52"/>
                  </a:lnTo>
                  <a:lnTo>
                    <a:pt x="3" y="46"/>
                  </a:lnTo>
                  <a:close/>
                </a:path>
              </a:pathLst>
            </a:custGeom>
            <a:solidFill>
              <a:srgbClr val="D7F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4" name="Freeform 170">
              <a:extLst>
                <a:ext uri="{FF2B5EF4-FFF2-40B4-BE49-F238E27FC236}">
                  <a16:creationId xmlns:a16="http://schemas.microsoft.com/office/drawing/2014/main" id="{A0F837D8-FFDD-0CFB-0B16-E6DD6FCD267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030413" y="4497388"/>
              <a:ext cx="4964113" cy="460375"/>
            </a:xfrm>
            <a:custGeom>
              <a:avLst/>
              <a:gdLst>
                <a:gd name="T0" fmla="*/ 35 w 3127"/>
                <a:gd name="T1" fmla="*/ 264 h 290"/>
                <a:gd name="T2" fmla="*/ 88 w 3127"/>
                <a:gd name="T3" fmla="*/ 253 h 290"/>
                <a:gd name="T4" fmla="*/ 308 w 3127"/>
                <a:gd name="T5" fmla="*/ 257 h 290"/>
                <a:gd name="T6" fmla="*/ 122 w 3127"/>
                <a:gd name="T7" fmla="*/ 224 h 290"/>
                <a:gd name="T8" fmla="*/ 107 w 3127"/>
                <a:gd name="T9" fmla="*/ 205 h 290"/>
                <a:gd name="T10" fmla="*/ 87 w 3127"/>
                <a:gd name="T11" fmla="*/ 184 h 290"/>
                <a:gd name="T12" fmla="*/ 128 w 3127"/>
                <a:gd name="T13" fmla="*/ 157 h 290"/>
                <a:gd name="T14" fmla="*/ 241 w 3127"/>
                <a:gd name="T15" fmla="*/ 147 h 290"/>
                <a:gd name="T16" fmla="*/ 367 w 3127"/>
                <a:gd name="T17" fmla="*/ 140 h 290"/>
                <a:gd name="T18" fmla="*/ 499 w 3127"/>
                <a:gd name="T19" fmla="*/ 158 h 290"/>
                <a:gd name="T20" fmla="*/ 484 w 3127"/>
                <a:gd name="T21" fmla="*/ 128 h 290"/>
                <a:gd name="T22" fmla="*/ 601 w 3127"/>
                <a:gd name="T23" fmla="*/ 130 h 290"/>
                <a:gd name="T24" fmla="*/ 718 w 3127"/>
                <a:gd name="T25" fmla="*/ 138 h 290"/>
                <a:gd name="T26" fmla="*/ 793 w 3127"/>
                <a:gd name="T27" fmla="*/ 114 h 290"/>
                <a:gd name="T28" fmla="*/ 754 w 3127"/>
                <a:gd name="T29" fmla="*/ 56 h 290"/>
                <a:gd name="T30" fmla="*/ 805 w 3127"/>
                <a:gd name="T31" fmla="*/ 11 h 290"/>
                <a:gd name="T32" fmla="*/ 803 w 3127"/>
                <a:gd name="T33" fmla="*/ 17 h 290"/>
                <a:gd name="T34" fmla="*/ 780 w 3127"/>
                <a:gd name="T35" fmla="*/ 65 h 290"/>
                <a:gd name="T36" fmla="*/ 860 w 3127"/>
                <a:gd name="T37" fmla="*/ 123 h 290"/>
                <a:gd name="T38" fmla="*/ 821 w 3127"/>
                <a:gd name="T39" fmla="*/ 167 h 290"/>
                <a:gd name="T40" fmla="*/ 786 w 3127"/>
                <a:gd name="T41" fmla="*/ 193 h 290"/>
                <a:gd name="T42" fmla="*/ 875 w 3127"/>
                <a:gd name="T43" fmla="*/ 227 h 290"/>
                <a:gd name="T44" fmla="*/ 1034 w 3127"/>
                <a:gd name="T45" fmla="*/ 231 h 290"/>
                <a:gd name="T46" fmla="*/ 1208 w 3127"/>
                <a:gd name="T47" fmla="*/ 218 h 290"/>
                <a:gd name="T48" fmla="*/ 1162 w 3127"/>
                <a:gd name="T49" fmla="*/ 188 h 290"/>
                <a:gd name="T50" fmla="*/ 1277 w 3127"/>
                <a:gd name="T51" fmla="*/ 162 h 290"/>
                <a:gd name="T52" fmla="*/ 1339 w 3127"/>
                <a:gd name="T53" fmla="*/ 117 h 290"/>
                <a:gd name="T54" fmla="*/ 1422 w 3127"/>
                <a:gd name="T55" fmla="*/ 108 h 290"/>
                <a:gd name="T56" fmla="*/ 1529 w 3127"/>
                <a:gd name="T57" fmla="*/ 90 h 290"/>
                <a:gd name="T58" fmla="*/ 1622 w 3127"/>
                <a:gd name="T59" fmla="*/ 91 h 290"/>
                <a:gd name="T60" fmla="*/ 1732 w 3127"/>
                <a:gd name="T61" fmla="*/ 97 h 290"/>
                <a:gd name="T62" fmla="*/ 1828 w 3127"/>
                <a:gd name="T63" fmla="*/ 81 h 290"/>
                <a:gd name="T64" fmla="*/ 1930 w 3127"/>
                <a:gd name="T65" fmla="*/ 60 h 290"/>
                <a:gd name="T66" fmla="*/ 2032 w 3127"/>
                <a:gd name="T67" fmla="*/ 37 h 290"/>
                <a:gd name="T68" fmla="*/ 2112 w 3127"/>
                <a:gd name="T69" fmla="*/ 58 h 290"/>
                <a:gd name="T70" fmla="*/ 2125 w 3127"/>
                <a:gd name="T71" fmla="*/ 101 h 290"/>
                <a:gd name="T72" fmla="*/ 2176 w 3127"/>
                <a:gd name="T73" fmla="*/ 101 h 290"/>
                <a:gd name="T74" fmla="*/ 2280 w 3127"/>
                <a:gd name="T75" fmla="*/ 64 h 290"/>
                <a:gd name="T76" fmla="*/ 2371 w 3127"/>
                <a:gd name="T77" fmla="*/ 51 h 290"/>
                <a:gd name="T78" fmla="*/ 2471 w 3127"/>
                <a:gd name="T79" fmla="*/ 54 h 290"/>
                <a:gd name="T80" fmla="*/ 2570 w 3127"/>
                <a:gd name="T81" fmla="*/ 51 h 290"/>
                <a:gd name="T82" fmla="*/ 2667 w 3127"/>
                <a:gd name="T83" fmla="*/ 50 h 290"/>
                <a:gd name="T84" fmla="*/ 2779 w 3127"/>
                <a:gd name="T85" fmla="*/ 47 h 290"/>
                <a:gd name="T86" fmla="*/ 2871 w 3127"/>
                <a:gd name="T87" fmla="*/ 38 h 290"/>
                <a:gd name="T88" fmla="*/ 2959 w 3127"/>
                <a:gd name="T89" fmla="*/ 55 h 290"/>
                <a:gd name="T90" fmla="*/ 3024 w 3127"/>
                <a:gd name="T91" fmla="*/ 80 h 290"/>
                <a:gd name="T92" fmla="*/ 3107 w 3127"/>
                <a:gd name="T93" fmla="*/ 102 h 290"/>
                <a:gd name="T94" fmla="*/ 3037 w 3127"/>
                <a:gd name="T95" fmla="*/ 145 h 290"/>
                <a:gd name="T96" fmla="*/ 2920 w 3127"/>
                <a:gd name="T97" fmla="*/ 193 h 290"/>
                <a:gd name="T98" fmla="*/ 2810 w 3127"/>
                <a:gd name="T99" fmla="*/ 231 h 290"/>
                <a:gd name="T100" fmla="*/ 2883 w 3127"/>
                <a:gd name="T101" fmla="*/ 255 h 290"/>
                <a:gd name="T102" fmla="*/ 2793 w 3127"/>
                <a:gd name="T103" fmla="*/ 288 h 290"/>
                <a:gd name="T104" fmla="*/ 1055 w 3127"/>
                <a:gd name="T105" fmla="*/ 220 h 290"/>
                <a:gd name="T106" fmla="*/ 1018 w 3127"/>
                <a:gd name="T107" fmla="*/ 192 h 290"/>
                <a:gd name="T108" fmla="*/ 890 w 3127"/>
                <a:gd name="T109" fmla="*/ 220 h 290"/>
                <a:gd name="T110" fmla="*/ 754 w 3127"/>
                <a:gd name="T111" fmla="*/ 86 h 290"/>
                <a:gd name="T112" fmla="*/ 743 w 3127"/>
                <a:gd name="T113" fmla="*/ 121 h 290"/>
                <a:gd name="T114" fmla="*/ 522 w 3127"/>
                <a:gd name="T115" fmla="*/ 125 h 290"/>
                <a:gd name="T116" fmla="*/ 317 w 3127"/>
                <a:gd name="T117" fmla="*/ 136 h 290"/>
                <a:gd name="T118" fmla="*/ 236 w 3127"/>
                <a:gd name="T119" fmla="*/ 136 h 290"/>
                <a:gd name="T120" fmla="*/ 4 w 3127"/>
                <a:gd name="T121" fmla="*/ 197 h 2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127" h="290">
                  <a:moveTo>
                    <a:pt x="2784" y="290"/>
                  </a:moveTo>
                  <a:lnTo>
                    <a:pt x="120" y="290"/>
                  </a:lnTo>
                  <a:lnTo>
                    <a:pt x="111" y="288"/>
                  </a:lnTo>
                  <a:lnTo>
                    <a:pt x="102" y="287"/>
                  </a:lnTo>
                  <a:lnTo>
                    <a:pt x="93" y="284"/>
                  </a:lnTo>
                  <a:lnTo>
                    <a:pt x="85" y="281"/>
                  </a:lnTo>
                  <a:lnTo>
                    <a:pt x="75" y="279"/>
                  </a:lnTo>
                  <a:lnTo>
                    <a:pt x="65" y="275"/>
                  </a:lnTo>
                  <a:lnTo>
                    <a:pt x="55" y="272"/>
                  </a:lnTo>
                  <a:lnTo>
                    <a:pt x="45" y="268"/>
                  </a:lnTo>
                  <a:lnTo>
                    <a:pt x="35" y="264"/>
                  </a:lnTo>
                  <a:lnTo>
                    <a:pt x="26" y="262"/>
                  </a:lnTo>
                  <a:lnTo>
                    <a:pt x="14" y="258"/>
                  </a:lnTo>
                  <a:lnTo>
                    <a:pt x="7" y="254"/>
                  </a:lnTo>
                  <a:lnTo>
                    <a:pt x="30" y="255"/>
                  </a:lnTo>
                  <a:lnTo>
                    <a:pt x="31" y="253"/>
                  </a:lnTo>
                  <a:lnTo>
                    <a:pt x="31" y="253"/>
                  </a:lnTo>
                  <a:lnTo>
                    <a:pt x="32" y="253"/>
                  </a:lnTo>
                  <a:lnTo>
                    <a:pt x="54" y="255"/>
                  </a:lnTo>
                  <a:lnTo>
                    <a:pt x="55" y="253"/>
                  </a:lnTo>
                  <a:lnTo>
                    <a:pt x="75" y="251"/>
                  </a:lnTo>
                  <a:lnTo>
                    <a:pt x="88" y="253"/>
                  </a:lnTo>
                  <a:lnTo>
                    <a:pt x="94" y="254"/>
                  </a:lnTo>
                  <a:lnTo>
                    <a:pt x="114" y="257"/>
                  </a:lnTo>
                  <a:lnTo>
                    <a:pt x="143" y="258"/>
                  </a:lnTo>
                  <a:lnTo>
                    <a:pt x="167" y="261"/>
                  </a:lnTo>
                  <a:lnTo>
                    <a:pt x="202" y="263"/>
                  </a:lnTo>
                  <a:lnTo>
                    <a:pt x="219" y="261"/>
                  </a:lnTo>
                  <a:lnTo>
                    <a:pt x="257" y="262"/>
                  </a:lnTo>
                  <a:lnTo>
                    <a:pt x="282" y="264"/>
                  </a:lnTo>
                  <a:lnTo>
                    <a:pt x="297" y="262"/>
                  </a:lnTo>
                  <a:lnTo>
                    <a:pt x="314" y="261"/>
                  </a:lnTo>
                  <a:lnTo>
                    <a:pt x="308" y="257"/>
                  </a:lnTo>
                  <a:lnTo>
                    <a:pt x="275" y="255"/>
                  </a:lnTo>
                  <a:lnTo>
                    <a:pt x="245" y="255"/>
                  </a:lnTo>
                  <a:lnTo>
                    <a:pt x="230" y="251"/>
                  </a:lnTo>
                  <a:lnTo>
                    <a:pt x="204" y="250"/>
                  </a:lnTo>
                  <a:lnTo>
                    <a:pt x="196" y="245"/>
                  </a:lnTo>
                  <a:lnTo>
                    <a:pt x="189" y="241"/>
                  </a:lnTo>
                  <a:lnTo>
                    <a:pt x="187" y="238"/>
                  </a:lnTo>
                  <a:lnTo>
                    <a:pt x="175" y="233"/>
                  </a:lnTo>
                  <a:lnTo>
                    <a:pt x="156" y="231"/>
                  </a:lnTo>
                  <a:lnTo>
                    <a:pt x="141" y="228"/>
                  </a:lnTo>
                  <a:lnTo>
                    <a:pt x="122" y="224"/>
                  </a:lnTo>
                  <a:lnTo>
                    <a:pt x="144" y="225"/>
                  </a:lnTo>
                  <a:lnTo>
                    <a:pt x="159" y="224"/>
                  </a:lnTo>
                  <a:lnTo>
                    <a:pt x="179" y="227"/>
                  </a:lnTo>
                  <a:lnTo>
                    <a:pt x="188" y="224"/>
                  </a:lnTo>
                  <a:lnTo>
                    <a:pt x="195" y="222"/>
                  </a:lnTo>
                  <a:lnTo>
                    <a:pt x="195" y="218"/>
                  </a:lnTo>
                  <a:lnTo>
                    <a:pt x="183" y="212"/>
                  </a:lnTo>
                  <a:lnTo>
                    <a:pt x="165" y="210"/>
                  </a:lnTo>
                  <a:lnTo>
                    <a:pt x="146" y="206"/>
                  </a:lnTo>
                  <a:lnTo>
                    <a:pt x="126" y="206"/>
                  </a:lnTo>
                  <a:lnTo>
                    <a:pt x="107" y="205"/>
                  </a:lnTo>
                  <a:lnTo>
                    <a:pt x="89" y="203"/>
                  </a:lnTo>
                  <a:lnTo>
                    <a:pt x="74" y="198"/>
                  </a:lnTo>
                  <a:lnTo>
                    <a:pt x="55" y="194"/>
                  </a:lnTo>
                  <a:lnTo>
                    <a:pt x="40" y="192"/>
                  </a:lnTo>
                  <a:lnTo>
                    <a:pt x="11" y="179"/>
                  </a:lnTo>
                  <a:lnTo>
                    <a:pt x="18" y="180"/>
                  </a:lnTo>
                  <a:lnTo>
                    <a:pt x="33" y="183"/>
                  </a:lnTo>
                  <a:lnTo>
                    <a:pt x="46" y="183"/>
                  </a:lnTo>
                  <a:lnTo>
                    <a:pt x="58" y="180"/>
                  </a:lnTo>
                  <a:lnTo>
                    <a:pt x="74" y="185"/>
                  </a:lnTo>
                  <a:lnTo>
                    <a:pt x="87" y="184"/>
                  </a:lnTo>
                  <a:lnTo>
                    <a:pt x="93" y="181"/>
                  </a:lnTo>
                  <a:lnTo>
                    <a:pt x="100" y="179"/>
                  </a:lnTo>
                  <a:lnTo>
                    <a:pt x="102" y="175"/>
                  </a:lnTo>
                  <a:lnTo>
                    <a:pt x="115" y="173"/>
                  </a:lnTo>
                  <a:lnTo>
                    <a:pt x="106" y="168"/>
                  </a:lnTo>
                  <a:lnTo>
                    <a:pt x="96" y="164"/>
                  </a:lnTo>
                  <a:lnTo>
                    <a:pt x="92" y="160"/>
                  </a:lnTo>
                  <a:lnTo>
                    <a:pt x="100" y="158"/>
                  </a:lnTo>
                  <a:lnTo>
                    <a:pt x="113" y="162"/>
                  </a:lnTo>
                  <a:lnTo>
                    <a:pt x="123" y="160"/>
                  </a:lnTo>
                  <a:lnTo>
                    <a:pt x="128" y="157"/>
                  </a:lnTo>
                  <a:lnTo>
                    <a:pt x="141" y="157"/>
                  </a:lnTo>
                  <a:lnTo>
                    <a:pt x="153" y="155"/>
                  </a:lnTo>
                  <a:lnTo>
                    <a:pt x="159" y="153"/>
                  </a:lnTo>
                  <a:lnTo>
                    <a:pt x="166" y="150"/>
                  </a:lnTo>
                  <a:lnTo>
                    <a:pt x="175" y="147"/>
                  </a:lnTo>
                  <a:lnTo>
                    <a:pt x="183" y="147"/>
                  </a:lnTo>
                  <a:lnTo>
                    <a:pt x="191" y="149"/>
                  </a:lnTo>
                  <a:lnTo>
                    <a:pt x="202" y="147"/>
                  </a:lnTo>
                  <a:lnTo>
                    <a:pt x="218" y="149"/>
                  </a:lnTo>
                  <a:lnTo>
                    <a:pt x="231" y="149"/>
                  </a:lnTo>
                  <a:lnTo>
                    <a:pt x="241" y="147"/>
                  </a:lnTo>
                  <a:lnTo>
                    <a:pt x="254" y="149"/>
                  </a:lnTo>
                  <a:lnTo>
                    <a:pt x="271" y="150"/>
                  </a:lnTo>
                  <a:lnTo>
                    <a:pt x="283" y="149"/>
                  </a:lnTo>
                  <a:lnTo>
                    <a:pt x="297" y="149"/>
                  </a:lnTo>
                  <a:lnTo>
                    <a:pt x="311" y="150"/>
                  </a:lnTo>
                  <a:lnTo>
                    <a:pt x="323" y="149"/>
                  </a:lnTo>
                  <a:lnTo>
                    <a:pt x="328" y="145"/>
                  </a:lnTo>
                  <a:lnTo>
                    <a:pt x="339" y="144"/>
                  </a:lnTo>
                  <a:lnTo>
                    <a:pt x="353" y="146"/>
                  </a:lnTo>
                  <a:lnTo>
                    <a:pt x="362" y="144"/>
                  </a:lnTo>
                  <a:lnTo>
                    <a:pt x="367" y="140"/>
                  </a:lnTo>
                  <a:lnTo>
                    <a:pt x="376" y="144"/>
                  </a:lnTo>
                  <a:lnTo>
                    <a:pt x="386" y="147"/>
                  </a:lnTo>
                  <a:lnTo>
                    <a:pt x="397" y="153"/>
                  </a:lnTo>
                  <a:lnTo>
                    <a:pt x="402" y="149"/>
                  </a:lnTo>
                  <a:lnTo>
                    <a:pt x="419" y="153"/>
                  </a:lnTo>
                  <a:lnTo>
                    <a:pt x="434" y="155"/>
                  </a:lnTo>
                  <a:lnTo>
                    <a:pt x="448" y="158"/>
                  </a:lnTo>
                  <a:lnTo>
                    <a:pt x="461" y="158"/>
                  </a:lnTo>
                  <a:lnTo>
                    <a:pt x="470" y="155"/>
                  </a:lnTo>
                  <a:lnTo>
                    <a:pt x="484" y="155"/>
                  </a:lnTo>
                  <a:lnTo>
                    <a:pt x="499" y="158"/>
                  </a:lnTo>
                  <a:lnTo>
                    <a:pt x="514" y="159"/>
                  </a:lnTo>
                  <a:lnTo>
                    <a:pt x="514" y="154"/>
                  </a:lnTo>
                  <a:lnTo>
                    <a:pt x="502" y="150"/>
                  </a:lnTo>
                  <a:lnTo>
                    <a:pt x="495" y="145"/>
                  </a:lnTo>
                  <a:lnTo>
                    <a:pt x="480" y="145"/>
                  </a:lnTo>
                  <a:lnTo>
                    <a:pt x="470" y="140"/>
                  </a:lnTo>
                  <a:lnTo>
                    <a:pt x="463" y="134"/>
                  </a:lnTo>
                  <a:lnTo>
                    <a:pt x="450" y="127"/>
                  </a:lnTo>
                  <a:lnTo>
                    <a:pt x="460" y="128"/>
                  </a:lnTo>
                  <a:lnTo>
                    <a:pt x="473" y="129"/>
                  </a:lnTo>
                  <a:lnTo>
                    <a:pt x="484" y="128"/>
                  </a:lnTo>
                  <a:lnTo>
                    <a:pt x="499" y="130"/>
                  </a:lnTo>
                  <a:lnTo>
                    <a:pt x="512" y="133"/>
                  </a:lnTo>
                  <a:lnTo>
                    <a:pt x="519" y="137"/>
                  </a:lnTo>
                  <a:lnTo>
                    <a:pt x="532" y="138"/>
                  </a:lnTo>
                  <a:lnTo>
                    <a:pt x="544" y="136"/>
                  </a:lnTo>
                  <a:lnTo>
                    <a:pt x="554" y="133"/>
                  </a:lnTo>
                  <a:lnTo>
                    <a:pt x="565" y="132"/>
                  </a:lnTo>
                  <a:lnTo>
                    <a:pt x="578" y="134"/>
                  </a:lnTo>
                  <a:lnTo>
                    <a:pt x="589" y="134"/>
                  </a:lnTo>
                  <a:lnTo>
                    <a:pt x="589" y="125"/>
                  </a:lnTo>
                  <a:lnTo>
                    <a:pt x="601" y="130"/>
                  </a:lnTo>
                  <a:lnTo>
                    <a:pt x="615" y="132"/>
                  </a:lnTo>
                  <a:lnTo>
                    <a:pt x="626" y="130"/>
                  </a:lnTo>
                  <a:lnTo>
                    <a:pt x="638" y="136"/>
                  </a:lnTo>
                  <a:lnTo>
                    <a:pt x="652" y="137"/>
                  </a:lnTo>
                  <a:lnTo>
                    <a:pt x="664" y="138"/>
                  </a:lnTo>
                  <a:lnTo>
                    <a:pt x="678" y="141"/>
                  </a:lnTo>
                  <a:lnTo>
                    <a:pt x="682" y="136"/>
                  </a:lnTo>
                  <a:lnTo>
                    <a:pt x="682" y="132"/>
                  </a:lnTo>
                  <a:lnTo>
                    <a:pt x="695" y="137"/>
                  </a:lnTo>
                  <a:lnTo>
                    <a:pt x="708" y="136"/>
                  </a:lnTo>
                  <a:lnTo>
                    <a:pt x="718" y="138"/>
                  </a:lnTo>
                  <a:lnTo>
                    <a:pt x="729" y="142"/>
                  </a:lnTo>
                  <a:lnTo>
                    <a:pt x="740" y="141"/>
                  </a:lnTo>
                  <a:lnTo>
                    <a:pt x="748" y="138"/>
                  </a:lnTo>
                  <a:lnTo>
                    <a:pt x="754" y="134"/>
                  </a:lnTo>
                  <a:lnTo>
                    <a:pt x="766" y="133"/>
                  </a:lnTo>
                  <a:lnTo>
                    <a:pt x="779" y="132"/>
                  </a:lnTo>
                  <a:lnTo>
                    <a:pt x="790" y="130"/>
                  </a:lnTo>
                  <a:lnTo>
                    <a:pt x="797" y="128"/>
                  </a:lnTo>
                  <a:lnTo>
                    <a:pt x="800" y="124"/>
                  </a:lnTo>
                  <a:lnTo>
                    <a:pt x="799" y="119"/>
                  </a:lnTo>
                  <a:lnTo>
                    <a:pt x="793" y="114"/>
                  </a:lnTo>
                  <a:lnTo>
                    <a:pt x="787" y="107"/>
                  </a:lnTo>
                  <a:lnTo>
                    <a:pt x="780" y="102"/>
                  </a:lnTo>
                  <a:lnTo>
                    <a:pt x="775" y="98"/>
                  </a:lnTo>
                  <a:lnTo>
                    <a:pt x="769" y="94"/>
                  </a:lnTo>
                  <a:lnTo>
                    <a:pt x="765" y="88"/>
                  </a:lnTo>
                  <a:lnTo>
                    <a:pt x="764" y="82"/>
                  </a:lnTo>
                  <a:lnTo>
                    <a:pt x="765" y="77"/>
                  </a:lnTo>
                  <a:lnTo>
                    <a:pt x="766" y="72"/>
                  </a:lnTo>
                  <a:lnTo>
                    <a:pt x="764" y="68"/>
                  </a:lnTo>
                  <a:lnTo>
                    <a:pt x="758" y="62"/>
                  </a:lnTo>
                  <a:lnTo>
                    <a:pt x="754" y="56"/>
                  </a:lnTo>
                  <a:lnTo>
                    <a:pt x="756" y="50"/>
                  </a:lnTo>
                  <a:lnTo>
                    <a:pt x="760" y="46"/>
                  </a:lnTo>
                  <a:lnTo>
                    <a:pt x="764" y="41"/>
                  </a:lnTo>
                  <a:lnTo>
                    <a:pt x="769" y="37"/>
                  </a:lnTo>
                  <a:lnTo>
                    <a:pt x="775" y="33"/>
                  </a:lnTo>
                  <a:lnTo>
                    <a:pt x="777" y="26"/>
                  </a:lnTo>
                  <a:lnTo>
                    <a:pt x="779" y="23"/>
                  </a:lnTo>
                  <a:lnTo>
                    <a:pt x="784" y="19"/>
                  </a:lnTo>
                  <a:lnTo>
                    <a:pt x="793" y="19"/>
                  </a:lnTo>
                  <a:lnTo>
                    <a:pt x="799" y="13"/>
                  </a:lnTo>
                  <a:lnTo>
                    <a:pt x="805" y="11"/>
                  </a:lnTo>
                  <a:lnTo>
                    <a:pt x="812" y="10"/>
                  </a:lnTo>
                  <a:lnTo>
                    <a:pt x="818" y="6"/>
                  </a:lnTo>
                  <a:lnTo>
                    <a:pt x="823" y="2"/>
                  </a:lnTo>
                  <a:lnTo>
                    <a:pt x="831" y="0"/>
                  </a:lnTo>
                  <a:lnTo>
                    <a:pt x="839" y="4"/>
                  </a:lnTo>
                  <a:lnTo>
                    <a:pt x="838" y="8"/>
                  </a:lnTo>
                  <a:lnTo>
                    <a:pt x="827" y="12"/>
                  </a:lnTo>
                  <a:lnTo>
                    <a:pt x="825" y="15"/>
                  </a:lnTo>
                  <a:lnTo>
                    <a:pt x="816" y="13"/>
                  </a:lnTo>
                  <a:lnTo>
                    <a:pt x="808" y="15"/>
                  </a:lnTo>
                  <a:lnTo>
                    <a:pt x="803" y="17"/>
                  </a:lnTo>
                  <a:lnTo>
                    <a:pt x="796" y="21"/>
                  </a:lnTo>
                  <a:lnTo>
                    <a:pt x="792" y="25"/>
                  </a:lnTo>
                  <a:lnTo>
                    <a:pt x="793" y="32"/>
                  </a:lnTo>
                  <a:lnTo>
                    <a:pt x="797" y="37"/>
                  </a:lnTo>
                  <a:lnTo>
                    <a:pt x="805" y="39"/>
                  </a:lnTo>
                  <a:lnTo>
                    <a:pt x="799" y="43"/>
                  </a:lnTo>
                  <a:lnTo>
                    <a:pt x="790" y="45"/>
                  </a:lnTo>
                  <a:lnTo>
                    <a:pt x="786" y="50"/>
                  </a:lnTo>
                  <a:lnTo>
                    <a:pt x="782" y="54"/>
                  </a:lnTo>
                  <a:lnTo>
                    <a:pt x="779" y="60"/>
                  </a:lnTo>
                  <a:lnTo>
                    <a:pt x="780" y="65"/>
                  </a:lnTo>
                  <a:lnTo>
                    <a:pt x="787" y="69"/>
                  </a:lnTo>
                  <a:lnTo>
                    <a:pt x="795" y="73"/>
                  </a:lnTo>
                  <a:lnTo>
                    <a:pt x="805" y="77"/>
                  </a:lnTo>
                  <a:lnTo>
                    <a:pt x="814" y="81"/>
                  </a:lnTo>
                  <a:lnTo>
                    <a:pt x="822" y="86"/>
                  </a:lnTo>
                  <a:lnTo>
                    <a:pt x="827" y="91"/>
                  </a:lnTo>
                  <a:lnTo>
                    <a:pt x="834" y="97"/>
                  </a:lnTo>
                  <a:lnTo>
                    <a:pt x="840" y="101"/>
                  </a:lnTo>
                  <a:lnTo>
                    <a:pt x="845" y="106"/>
                  </a:lnTo>
                  <a:lnTo>
                    <a:pt x="855" y="117"/>
                  </a:lnTo>
                  <a:lnTo>
                    <a:pt x="860" y="123"/>
                  </a:lnTo>
                  <a:lnTo>
                    <a:pt x="864" y="128"/>
                  </a:lnTo>
                  <a:lnTo>
                    <a:pt x="870" y="132"/>
                  </a:lnTo>
                  <a:lnTo>
                    <a:pt x="873" y="138"/>
                  </a:lnTo>
                  <a:lnTo>
                    <a:pt x="871" y="145"/>
                  </a:lnTo>
                  <a:lnTo>
                    <a:pt x="869" y="149"/>
                  </a:lnTo>
                  <a:lnTo>
                    <a:pt x="856" y="150"/>
                  </a:lnTo>
                  <a:lnTo>
                    <a:pt x="855" y="155"/>
                  </a:lnTo>
                  <a:lnTo>
                    <a:pt x="852" y="159"/>
                  </a:lnTo>
                  <a:lnTo>
                    <a:pt x="842" y="163"/>
                  </a:lnTo>
                  <a:lnTo>
                    <a:pt x="831" y="164"/>
                  </a:lnTo>
                  <a:lnTo>
                    <a:pt x="821" y="167"/>
                  </a:lnTo>
                  <a:lnTo>
                    <a:pt x="810" y="170"/>
                  </a:lnTo>
                  <a:lnTo>
                    <a:pt x="808" y="175"/>
                  </a:lnTo>
                  <a:lnTo>
                    <a:pt x="793" y="176"/>
                  </a:lnTo>
                  <a:lnTo>
                    <a:pt x="777" y="175"/>
                  </a:lnTo>
                  <a:lnTo>
                    <a:pt x="764" y="176"/>
                  </a:lnTo>
                  <a:lnTo>
                    <a:pt x="748" y="176"/>
                  </a:lnTo>
                  <a:lnTo>
                    <a:pt x="754" y="181"/>
                  </a:lnTo>
                  <a:lnTo>
                    <a:pt x="771" y="183"/>
                  </a:lnTo>
                  <a:lnTo>
                    <a:pt x="783" y="186"/>
                  </a:lnTo>
                  <a:lnTo>
                    <a:pt x="793" y="190"/>
                  </a:lnTo>
                  <a:lnTo>
                    <a:pt x="786" y="193"/>
                  </a:lnTo>
                  <a:lnTo>
                    <a:pt x="770" y="193"/>
                  </a:lnTo>
                  <a:lnTo>
                    <a:pt x="760" y="194"/>
                  </a:lnTo>
                  <a:lnTo>
                    <a:pt x="765" y="199"/>
                  </a:lnTo>
                  <a:lnTo>
                    <a:pt x="769" y="205"/>
                  </a:lnTo>
                  <a:lnTo>
                    <a:pt x="782" y="209"/>
                  </a:lnTo>
                  <a:lnTo>
                    <a:pt x="788" y="212"/>
                  </a:lnTo>
                  <a:lnTo>
                    <a:pt x="804" y="216"/>
                  </a:lnTo>
                  <a:lnTo>
                    <a:pt x="823" y="219"/>
                  </a:lnTo>
                  <a:lnTo>
                    <a:pt x="842" y="222"/>
                  </a:lnTo>
                  <a:lnTo>
                    <a:pt x="857" y="224"/>
                  </a:lnTo>
                  <a:lnTo>
                    <a:pt x="875" y="227"/>
                  </a:lnTo>
                  <a:lnTo>
                    <a:pt x="899" y="228"/>
                  </a:lnTo>
                  <a:lnTo>
                    <a:pt x="921" y="231"/>
                  </a:lnTo>
                  <a:lnTo>
                    <a:pt x="938" y="233"/>
                  </a:lnTo>
                  <a:lnTo>
                    <a:pt x="957" y="237"/>
                  </a:lnTo>
                  <a:lnTo>
                    <a:pt x="968" y="241"/>
                  </a:lnTo>
                  <a:lnTo>
                    <a:pt x="975" y="245"/>
                  </a:lnTo>
                  <a:lnTo>
                    <a:pt x="982" y="242"/>
                  </a:lnTo>
                  <a:lnTo>
                    <a:pt x="995" y="238"/>
                  </a:lnTo>
                  <a:lnTo>
                    <a:pt x="1005" y="236"/>
                  </a:lnTo>
                  <a:lnTo>
                    <a:pt x="1022" y="233"/>
                  </a:lnTo>
                  <a:lnTo>
                    <a:pt x="1034" y="231"/>
                  </a:lnTo>
                  <a:lnTo>
                    <a:pt x="1056" y="231"/>
                  </a:lnTo>
                  <a:lnTo>
                    <a:pt x="1077" y="232"/>
                  </a:lnTo>
                  <a:lnTo>
                    <a:pt x="1095" y="235"/>
                  </a:lnTo>
                  <a:lnTo>
                    <a:pt x="1097" y="229"/>
                  </a:lnTo>
                  <a:lnTo>
                    <a:pt x="1108" y="227"/>
                  </a:lnTo>
                  <a:lnTo>
                    <a:pt x="1129" y="227"/>
                  </a:lnTo>
                  <a:lnTo>
                    <a:pt x="1146" y="224"/>
                  </a:lnTo>
                  <a:lnTo>
                    <a:pt x="1159" y="224"/>
                  </a:lnTo>
                  <a:lnTo>
                    <a:pt x="1177" y="222"/>
                  </a:lnTo>
                  <a:lnTo>
                    <a:pt x="1195" y="220"/>
                  </a:lnTo>
                  <a:lnTo>
                    <a:pt x="1208" y="218"/>
                  </a:lnTo>
                  <a:lnTo>
                    <a:pt x="1199" y="214"/>
                  </a:lnTo>
                  <a:lnTo>
                    <a:pt x="1194" y="210"/>
                  </a:lnTo>
                  <a:lnTo>
                    <a:pt x="1192" y="205"/>
                  </a:lnTo>
                  <a:lnTo>
                    <a:pt x="1175" y="206"/>
                  </a:lnTo>
                  <a:lnTo>
                    <a:pt x="1159" y="207"/>
                  </a:lnTo>
                  <a:lnTo>
                    <a:pt x="1142" y="207"/>
                  </a:lnTo>
                  <a:lnTo>
                    <a:pt x="1136" y="203"/>
                  </a:lnTo>
                  <a:lnTo>
                    <a:pt x="1134" y="194"/>
                  </a:lnTo>
                  <a:lnTo>
                    <a:pt x="1138" y="193"/>
                  </a:lnTo>
                  <a:lnTo>
                    <a:pt x="1149" y="190"/>
                  </a:lnTo>
                  <a:lnTo>
                    <a:pt x="1162" y="188"/>
                  </a:lnTo>
                  <a:lnTo>
                    <a:pt x="1173" y="184"/>
                  </a:lnTo>
                  <a:lnTo>
                    <a:pt x="1182" y="180"/>
                  </a:lnTo>
                  <a:lnTo>
                    <a:pt x="1188" y="176"/>
                  </a:lnTo>
                  <a:lnTo>
                    <a:pt x="1200" y="173"/>
                  </a:lnTo>
                  <a:lnTo>
                    <a:pt x="1213" y="172"/>
                  </a:lnTo>
                  <a:lnTo>
                    <a:pt x="1218" y="171"/>
                  </a:lnTo>
                  <a:lnTo>
                    <a:pt x="1233" y="170"/>
                  </a:lnTo>
                  <a:lnTo>
                    <a:pt x="1246" y="168"/>
                  </a:lnTo>
                  <a:lnTo>
                    <a:pt x="1256" y="166"/>
                  </a:lnTo>
                  <a:lnTo>
                    <a:pt x="1266" y="163"/>
                  </a:lnTo>
                  <a:lnTo>
                    <a:pt x="1277" y="162"/>
                  </a:lnTo>
                  <a:lnTo>
                    <a:pt x="1288" y="158"/>
                  </a:lnTo>
                  <a:lnTo>
                    <a:pt x="1296" y="153"/>
                  </a:lnTo>
                  <a:lnTo>
                    <a:pt x="1304" y="149"/>
                  </a:lnTo>
                  <a:lnTo>
                    <a:pt x="1307" y="145"/>
                  </a:lnTo>
                  <a:lnTo>
                    <a:pt x="1296" y="141"/>
                  </a:lnTo>
                  <a:lnTo>
                    <a:pt x="1299" y="136"/>
                  </a:lnTo>
                  <a:lnTo>
                    <a:pt x="1304" y="132"/>
                  </a:lnTo>
                  <a:lnTo>
                    <a:pt x="1313" y="130"/>
                  </a:lnTo>
                  <a:lnTo>
                    <a:pt x="1324" y="128"/>
                  </a:lnTo>
                  <a:lnTo>
                    <a:pt x="1334" y="123"/>
                  </a:lnTo>
                  <a:lnTo>
                    <a:pt x="1339" y="117"/>
                  </a:lnTo>
                  <a:lnTo>
                    <a:pt x="1344" y="112"/>
                  </a:lnTo>
                  <a:lnTo>
                    <a:pt x="1351" y="108"/>
                  </a:lnTo>
                  <a:lnTo>
                    <a:pt x="1363" y="108"/>
                  </a:lnTo>
                  <a:lnTo>
                    <a:pt x="1369" y="114"/>
                  </a:lnTo>
                  <a:lnTo>
                    <a:pt x="1379" y="114"/>
                  </a:lnTo>
                  <a:lnTo>
                    <a:pt x="1379" y="108"/>
                  </a:lnTo>
                  <a:lnTo>
                    <a:pt x="1385" y="103"/>
                  </a:lnTo>
                  <a:lnTo>
                    <a:pt x="1395" y="104"/>
                  </a:lnTo>
                  <a:lnTo>
                    <a:pt x="1399" y="110"/>
                  </a:lnTo>
                  <a:lnTo>
                    <a:pt x="1409" y="111"/>
                  </a:lnTo>
                  <a:lnTo>
                    <a:pt x="1422" y="108"/>
                  </a:lnTo>
                  <a:lnTo>
                    <a:pt x="1434" y="107"/>
                  </a:lnTo>
                  <a:lnTo>
                    <a:pt x="1446" y="107"/>
                  </a:lnTo>
                  <a:lnTo>
                    <a:pt x="1450" y="114"/>
                  </a:lnTo>
                  <a:lnTo>
                    <a:pt x="1461" y="108"/>
                  </a:lnTo>
                  <a:lnTo>
                    <a:pt x="1470" y="106"/>
                  </a:lnTo>
                  <a:lnTo>
                    <a:pt x="1482" y="104"/>
                  </a:lnTo>
                  <a:lnTo>
                    <a:pt x="1494" y="102"/>
                  </a:lnTo>
                  <a:lnTo>
                    <a:pt x="1503" y="99"/>
                  </a:lnTo>
                  <a:lnTo>
                    <a:pt x="1515" y="98"/>
                  </a:lnTo>
                  <a:lnTo>
                    <a:pt x="1524" y="95"/>
                  </a:lnTo>
                  <a:lnTo>
                    <a:pt x="1529" y="90"/>
                  </a:lnTo>
                  <a:lnTo>
                    <a:pt x="1537" y="94"/>
                  </a:lnTo>
                  <a:lnTo>
                    <a:pt x="1547" y="93"/>
                  </a:lnTo>
                  <a:lnTo>
                    <a:pt x="1555" y="99"/>
                  </a:lnTo>
                  <a:lnTo>
                    <a:pt x="1559" y="102"/>
                  </a:lnTo>
                  <a:lnTo>
                    <a:pt x="1570" y="99"/>
                  </a:lnTo>
                  <a:lnTo>
                    <a:pt x="1576" y="95"/>
                  </a:lnTo>
                  <a:lnTo>
                    <a:pt x="1587" y="91"/>
                  </a:lnTo>
                  <a:lnTo>
                    <a:pt x="1599" y="93"/>
                  </a:lnTo>
                  <a:lnTo>
                    <a:pt x="1603" y="98"/>
                  </a:lnTo>
                  <a:lnTo>
                    <a:pt x="1612" y="93"/>
                  </a:lnTo>
                  <a:lnTo>
                    <a:pt x="1622" y="91"/>
                  </a:lnTo>
                  <a:lnTo>
                    <a:pt x="1634" y="90"/>
                  </a:lnTo>
                  <a:lnTo>
                    <a:pt x="1646" y="90"/>
                  </a:lnTo>
                  <a:lnTo>
                    <a:pt x="1655" y="93"/>
                  </a:lnTo>
                  <a:lnTo>
                    <a:pt x="1667" y="93"/>
                  </a:lnTo>
                  <a:lnTo>
                    <a:pt x="1670" y="98"/>
                  </a:lnTo>
                  <a:lnTo>
                    <a:pt x="1676" y="101"/>
                  </a:lnTo>
                  <a:lnTo>
                    <a:pt x="1686" y="99"/>
                  </a:lnTo>
                  <a:lnTo>
                    <a:pt x="1699" y="99"/>
                  </a:lnTo>
                  <a:lnTo>
                    <a:pt x="1711" y="99"/>
                  </a:lnTo>
                  <a:lnTo>
                    <a:pt x="1721" y="98"/>
                  </a:lnTo>
                  <a:lnTo>
                    <a:pt x="1732" y="97"/>
                  </a:lnTo>
                  <a:lnTo>
                    <a:pt x="1743" y="95"/>
                  </a:lnTo>
                  <a:lnTo>
                    <a:pt x="1752" y="91"/>
                  </a:lnTo>
                  <a:lnTo>
                    <a:pt x="1763" y="89"/>
                  </a:lnTo>
                  <a:lnTo>
                    <a:pt x="1773" y="88"/>
                  </a:lnTo>
                  <a:lnTo>
                    <a:pt x="1781" y="84"/>
                  </a:lnTo>
                  <a:lnTo>
                    <a:pt x="1789" y="76"/>
                  </a:lnTo>
                  <a:lnTo>
                    <a:pt x="1796" y="72"/>
                  </a:lnTo>
                  <a:lnTo>
                    <a:pt x="1807" y="73"/>
                  </a:lnTo>
                  <a:lnTo>
                    <a:pt x="1808" y="78"/>
                  </a:lnTo>
                  <a:lnTo>
                    <a:pt x="1816" y="81"/>
                  </a:lnTo>
                  <a:lnTo>
                    <a:pt x="1828" y="81"/>
                  </a:lnTo>
                  <a:lnTo>
                    <a:pt x="1833" y="85"/>
                  </a:lnTo>
                  <a:lnTo>
                    <a:pt x="1839" y="89"/>
                  </a:lnTo>
                  <a:lnTo>
                    <a:pt x="1851" y="86"/>
                  </a:lnTo>
                  <a:lnTo>
                    <a:pt x="1856" y="80"/>
                  </a:lnTo>
                  <a:lnTo>
                    <a:pt x="1867" y="77"/>
                  </a:lnTo>
                  <a:lnTo>
                    <a:pt x="1878" y="73"/>
                  </a:lnTo>
                  <a:lnTo>
                    <a:pt x="1889" y="71"/>
                  </a:lnTo>
                  <a:lnTo>
                    <a:pt x="1902" y="68"/>
                  </a:lnTo>
                  <a:lnTo>
                    <a:pt x="1911" y="67"/>
                  </a:lnTo>
                  <a:lnTo>
                    <a:pt x="1921" y="63"/>
                  </a:lnTo>
                  <a:lnTo>
                    <a:pt x="1930" y="60"/>
                  </a:lnTo>
                  <a:lnTo>
                    <a:pt x="1938" y="62"/>
                  </a:lnTo>
                  <a:lnTo>
                    <a:pt x="1950" y="56"/>
                  </a:lnTo>
                  <a:lnTo>
                    <a:pt x="1959" y="52"/>
                  </a:lnTo>
                  <a:lnTo>
                    <a:pt x="1967" y="54"/>
                  </a:lnTo>
                  <a:lnTo>
                    <a:pt x="1977" y="50"/>
                  </a:lnTo>
                  <a:lnTo>
                    <a:pt x="1982" y="45"/>
                  </a:lnTo>
                  <a:lnTo>
                    <a:pt x="1993" y="41"/>
                  </a:lnTo>
                  <a:lnTo>
                    <a:pt x="2002" y="38"/>
                  </a:lnTo>
                  <a:lnTo>
                    <a:pt x="2013" y="37"/>
                  </a:lnTo>
                  <a:lnTo>
                    <a:pt x="2024" y="36"/>
                  </a:lnTo>
                  <a:lnTo>
                    <a:pt x="2032" y="37"/>
                  </a:lnTo>
                  <a:lnTo>
                    <a:pt x="2041" y="37"/>
                  </a:lnTo>
                  <a:lnTo>
                    <a:pt x="2049" y="41"/>
                  </a:lnTo>
                  <a:lnTo>
                    <a:pt x="2046" y="47"/>
                  </a:lnTo>
                  <a:lnTo>
                    <a:pt x="2054" y="51"/>
                  </a:lnTo>
                  <a:lnTo>
                    <a:pt x="2056" y="55"/>
                  </a:lnTo>
                  <a:lnTo>
                    <a:pt x="2069" y="58"/>
                  </a:lnTo>
                  <a:lnTo>
                    <a:pt x="2075" y="62"/>
                  </a:lnTo>
                  <a:lnTo>
                    <a:pt x="2081" y="65"/>
                  </a:lnTo>
                  <a:lnTo>
                    <a:pt x="2089" y="65"/>
                  </a:lnTo>
                  <a:lnTo>
                    <a:pt x="2099" y="63"/>
                  </a:lnTo>
                  <a:lnTo>
                    <a:pt x="2112" y="58"/>
                  </a:lnTo>
                  <a:lnTo>
                    <a:pt x="2119" y="60"/>
                  </a:lnTo>
                  <a:lnTo>
                    <a:pt x="2128" y="62"/>
                  </a:lnTo>
                  <a:lnTo>
                    <a:pt x="2137" y="64"/>
                  </a:lnTo>
                  <a:lnTo>
                    <a:pt x="2147" y="64"/>
                  </a:lnTo>
                  <a:lnTo>
                    <a:pt x="2156" y="64"/>
                  </a:lnTo>
                  <a:lnTo>
                    <a:pt x="2156" y="78"/>
                  </a:lnTo>
                  <a:lnTo>
                    <a:pt x="2154" y="81"/>
                  </a:lnTo>
                  <a:lnTo>
                    <a:pt x="2150" y="88"/>
                  </a:lnTo>
                  <a:lnTo>
                    <a:pt x="2138" y="91"/>
                  </a:lnTo>
                  <a:lnTo>
                    <a:pt x="2127" y="97"/>
                  </a:lnTo>
                  <a:lnTo>
                    <a:pt x="2125" y="101"/>
                  </a:lnTo>
                  <a:lnTo>
                    <a:pt x="2137" y="101"/>
                  </a:lnTo>
                  <a:lnTo>
                    <a:pt x="2132" y="106"/>
                  </a:lnTo>
                  <a:lnTo>
                    <a:pt x="2124" y="110"/>
                  </a:lnTo>
                  <a:lnTo>
                    <a:pt x="2116" y="116"/>
                  </a:lnTo>
                  <a:lnTo>
                    <a:pt x="2120" y="120"/>
                  </a:lnTo>
                  <a:lnTo>
                    <a:pt x="2130" y="121"/>
                  </a:lnTo>
                  <a:lnTo>
                    <a:pt x="2143" y="119"/>
                  </a:lnTo>
                  <a:lnTo>
                    <a:pt x="2151" y="114"/>
                  </a:lnTo>
                  <a:lnTo>
                    <a:pt x="2159" y="108"/>
                  </a:lnTo>
                  <a:lnTo>
                    <a:pt x="2167" y="104"/>
                  </a:lnTo>
                  <a:lnTo>
                    <a:pt x="2176" y="101"/>
                  </a:lnTo>
                  <a:lnTo>
                    <a:pt x="2181" y="97"/>
                  </a:lnTo>
                  <a:lnTo>
                    <a:pt x="2191" y="90"/>
                  </a:lnTo>
                  <a:lnTo>
                    <a:pt x="2198" y="89"/>
                  </a:lnTo>
                  <a:lnTo>
                    <a:pt x="2211" y="89"/>
                  </a:lnTo>
                  <a:lnTo>
                    <a:pt x="2221" y="86"/>
                  </a:lnTo>
                  <a:lnTo>
                    <a:pt x="2233" y="85"/>
                  </a:lnTo>
                  <a:lnTo>
                    <a:pt x="2242" y="80"/>
                  </a:lnTo>
                  <a:lnTo>
                    <a:pt x="2247" y="75"/>
                  </a:lnTo>
                  <a:lnTo>
                    <a:pt x="2258" y="69"/>
                  </a:lnTo>
                  <a:lnTo>
                    <a:pt x="2271" y="67"/>
                  </a:lnTo>
                  <a:lnTo>
                    <a:pt x="2280" y="64"/>
                  </a:lnTo>
                  <a:lnTo>
                    <a:pt x="2289" y="59"/>
                  </a:lnTo>
                  <a:lnTo>
                    <a:pt x="2297" y="56"/>
                  </a:lnTo>
                  <a:lnTo>
                    <a:pt x="2306" y="55"/>
                  </a:lnTo>
                  <a:lnTo>
                    <a:pt x="2315" y="56"/>
                  </a:lnTo>
                  <a:lnTo>
                    <a:pt x="2325" y="55"/>
                  </a:lnTo>
                  <a:lnTo>
                    <a:pt x="2337" y="52"/>
                  </a:lnTo>
                  <a:lnTo>
                    <a:pt x="2347" y="54"/>
                  </a:lnTo>
                  <a:lnTo>
                    <a:pt x="2358" y="50"/>
                  </a:lnTo>
                  <a:lnTo>
                    <a:pt x="2369" y="41"/>
                  </a:lnTo>
                  <a:lnTo>
                    <a:pt x="2371" y="45"/>
                  </a:lnTo>
                  <a:lnTo>
                    <a:pt x="2371" y="51"/>
                  </a:lnTo>
                  <a:lnTo>
                    <a:pt x="2377" y="54"/>
                  </a:lnTo>
                  <a:lnTo>
                    <a:pt x="2386" y="55"/>
                  </a:lnTo>
                  <a:lnTo>
                    <a:pt x="2398" y="54"/>
                  </a:lnTo>
                  <a:lnTo>
                    <a:pt x="2407" y="54"/>
                  </a:lnTo>
                  <a:lnTo>
                    <a:pt x="2418" y="55"/>
                  </a:lnTo>
                  <a:lnTo>
                    <a:pt x="2425" y="54"/>
                  </a:lnTo>
                  <a:lnTo>
                    <a:pt x="2432" y="54"/>
                  </a:lnTo>
                  <a:lnTo>
                    <a:pt x="2438" y="56"/>
                  </a:lnTo>
                  <a:lnTo>
                    <a:pt x="2449" y="55"/>
                  </a:lnTo>
                  <a:lnTo>
                    <a:pt x="2460" y="55"/>
                  </a:lnTo>
                  <a:lnTo>
                    <a:pt x="2471" y="54"/>
                  </a:lnTo>
                  <a:lnTo>
                    <a:pt x="2480" y="55"/>
                  </a:lnTo>
                  <a:lnTo>
                    <a:pt x="2492" y="50"/>
                  </a:lnTo>
                  <a:lnTo>
                    <a:pt x="2499" y="46"/>
                  </a:lnTo>
                  <a:lnTo>
                    <a:pt x="2510" y="42"/>
                  </a:lnTo>
                  <a:lnTo>
                    <a:pt x="2532" y="33"/>
                  </a:lnTo>
                  <a:lnTo>
                    <a:pt x="2537" y="34"/>
                  </a:lnTo>
                  <a:lnTo>
                    <a:pt x="2542" y="37"/>
                  </a:lnTo>
                  <a:lnTo>
                    <a:pt x="2545" y="42"/>
                  </a:lnTo>
                  <a:lnTo>
                    <a:pt x="2551" y="51"/>
                  </a:lnTo>
                  <a:lnTo>
                    <a:pt x="2560" y="51"/>
                  </a:lnTo>
                  <a:lnTo>
                    <a:pt x="2570" y="51"/>
                  </a:lnTo>
                  <a:lnTo>
                    <a:pt x="2583" y="50"/>
                  </a:lnTo>
                  <a:lnTo>
                    <a:pt x="2596" y="47"/>
                  </a:lnTo>
                  <a:lnTo>
                    <a:pt x="2607" y="43"/>
                  </a:lnTo>
                  <a:lnTo>
                    <a:pt x="2618" y="39"/>
                  </a:lnTo>
                  <a:lnTo>
                    <a:pt x="2631" y="38"/>
                  </a:lnTo>
                  <a:lnTo>
                    <a:pt x="2641" y="37"/>
                  </a:lnTo>
                  <a:lnTo>
                    <a:pt x="2648" y="38"/>
                  </a:lnTo>
                  <a:lnTo>
                    <a:pt x="2649" y="43"/>
                  </a:lnTo>
                  <a:lnTo>
                    <a:pt x="2650" y="47"/>
                  </a:lnTo>
                  <a:lnTo>
                    <a:pt x="2663" y="47"/>
                  </a:lnTo>
                  <a:lnTo>
                    <a:pt x="2667" y="50"/>
                  </a:lnTo>
                  <a:lnTo>
                    <a:pt x="2676" y="54"/>
                  </a:lnTo>
                  <a:lnTo>
                    <a:pt x="2686" y="55"/>
                  </a:lnTo>
                  <a:lnTo>
                    <a:pt x="2699" y="54"/>
                  </a:lnTo>
                  <a:lnTo>
                    <a:pt x="2711" y="50"/>
                  </a:lnTo>
                  <a:lnTo>
                    <a:pt x="2723" y="46"/>
                  </a:lnTo>
                  <a:lnTo>
                    <a:pt x="2733" y="45"/>
                  </a:lnTo>
                  <a:lnTo>
                    <a:pt x="2741" y="46"/>
                  </a:lnTo>
                  <a:lnTo>
                    <a:pt x="2750" y="47"/>
                  </a:lnTo>
                  <a:lnTo>
                    <a:pt x="2762" y="46"/>
                  </a:lnTo>
                  <a:lnTo>
                    <a:pt x="2772" y="46"/>
                  </a:lnTo>
                  <a:lnTo>
                    <a:pt x="2779" y="47"/>
                  </a:lnTo>
                  <a:lnTo>
                    <a:pt x="2787" y="49"/>
                  </a:lnTo>
                  <a:lnTo>
                    <a:pt x="2800" y="46"/>
                  </a:lnTo>
                  <a:lnTo>
                    <a:pt x="2813" y="43"/>
                  </a:lnTo>
                  <a:lnTo>
                    <a:pt x="2824" y="43"/>
                  </a:lnTo>
                  <a:lnTo>
                    <a:pt x="2836" y="43"/>
                  </a:lnTo>
                  <a:lnTo>
                    <a:pt x="2846" y="42"/>
                  </a:lnTo>
                  <a:lnTo>
                    <a:pt x="2858" y="41"/>
                  </a:lnTo>
                  <a:lnTo>
                    <a:pt x="2867" y="34"/>
                  </a:lnTo>
                  <a:lnTo>
                    <a:pt x="2874" y="29"/>
                  </a:lnTo>
                  <a:lnTo>
                    <a:pt x="2876" y="33"/>
                  </a:lnTo>
                  <a:lnTo>
                    <a:pt x="2871" y="38"/>
                  </a:lnTo>
                  <a:lnTo>
                    <a:pt x="2868" y="43"/>
                  </a:lnTo>
                  <a:lnTo>
                    <a:pt x="2867" y="49"/>
                  </a:lnTo>
                  <a:lnTo>
                    <a:pt x="2874" y="51"/>
                  </a:lnTo>
                  <a:lnTo>
                    <a:pt x="2887" y="50"/>
                  </a:lnTo>
                  <a:lnTo>
                    <a:pt x="2900" y="50"/>
                  </a:lnTo>
                  <a:lnTo>
                    <a:pt x="2910" y="49"/>
                  </a:lnTo>
                  <a:lnTo>
                    <a:pt x="2924" y="49"/>
                  </a:lnTo>
                  <a:lnTo>
                    <a:pt x="2933" y="49"/>
                  </a:lnTo>
                  <a:lnTo>
                    <a:pt x="2948" y="50"/>
                  </a:lnTo>
                  <a:lnTo>
                    <a:pt x="2958" y="50"/>
                  </a:lnTo>
                  <a:lnTo>
                    <a:pt x="2959" y="55"/>
                  </a:lnTo>
                  <a:lnTo>
                    <a:pt x="2952" y="60"/>
                  </a:lnTo>
                  <a:lnTo>
                    <a:pt x="2953" y="64"/>
                  </a:lnTo>
                  <a:lnTo>
                    <a:pt x="2959" y="68"/>
                  </a:lnTo>
                  <a:lnTo>
                    <a:pt x="2967" y="69"/>
                  </a:lnTo>
                  <a:lnTo>
                    <a:pt x="2978" y="72"/>
                  </a:lnTo>
                  <a:lnTo>
                    <a:pt x="2989" y="75"/>
                  </a:lnTo>
                  <a:lnTo>
                    <a:pt x="2996" y="77"/>
                  </a:lnTo>
                  <a:lnTo>
                    <a:pt x="3007" y="77"/>
                  </a:lnTo>
                  <a:lnTo>
                    <a:pt x="3020" y="72"/>
                  </a:lnTo>
                  <a:lnTo>
                    <a:pt x="3023" y="76"/>
                  </a:lnTo>
                  <a:lnTo>
                    <a:pt x="3024" y="80"/>
                  </a:lnTo>
                  <a:lnTo>
                    <a:pt x="3029" y="84"/>
                  </a:lnTo>
                  <a:lnTo>
                    <a:pt x="3041" y="85"/>
                  </a:lnTo>
                  <a:lnTo>
                    <a:pt x="3050" y="86"/>
                  </a:lnTo>
                  <a:lnTo>
                    <a:pt x="3048" y="91"/>
                  </a:lnTo>
                  <a:lnTo>
                    <a:pt x="3054" y="95"/>
                  </a:lnTo>
                  <a:lnTo>
                    <a:pt x="3054" y="99"/>
                  </a:lnTo>
                  <a:lnTo>
                    <a:pt x="3063" y="101"/>
                  </a:lnTo>
                  <a:lnTo>
                    <a:pt x="3075" y="101"/>
                  </a:lnTo>
                  <a:lnTo>
                    <a:pt x="3084" y="102"/>
                  </a:lnTo>
                  <a:lnTo>
                    <a:pt x="3096" y="101"/>
                  </a:lnTo>
                  <a:lnTo>
                    <a:pt x="3107" y="102"/>
                  </a:lnTo>
                  <a:lnTo>
                    <a:pt x="3115" y="104"/>
                  </a:lnTo>
                  <a:lnTo>
                    <a:pt x="3120" y="107"/>
                  </a:lnTo>
                  <a:lnTo>
                    <a:pt x="3126" y="110"/>
                  </a:lnTo>
                  <a:lnTo>
                    <a:pt x="3127" y="114"/>
                  </a:lnTo>
                  <a:lnTo>
                    <a:pt x="3117" y="119"/>
                  </a:lnTo>
                  <a:lnTo>
                    <a:pt x="3105" y="124"/>
                  </a:lnTo>
                  <a:lnTo>
                    <a:pt x="3091" y="129"/>
                  </a:lnTo>
                  <a:lnTo>
                    <a:pt x="3080" y="133"/>
                  </a:lnTo>
                  <a:lnTo>
                    <a:pt x="3066" y="138"/>
                  </a:lnTo>
                  <a:lnTo>
                    <a:pt x="3050" y="141"/>
                  </a:lnTo>
                  <a:lnTo>
                    <a:pt x="3037" y="145"/>
                  </a:lnTo>
                  <a:lnTo>
                    <a:pt x="3020" y="147"/>
                  </a:lnTo>
                  <a:lnTo>
                    <a:pt x="3007" y="153"/>
                  </a:lnTo>
                  <a:lnTo>
                    <a:pt x="2992" y="158"/>
                  </a:lnTo>
                  <a:lnTo>
                    <a:pt x="2979" y="162"/>
                  </a:lnTo>
                  <a:lnTo>
                    <a:pt x="2966" y="166"/>
                  </a:lnTo>
                  <a:lnTo>
                    <a:pt x="2955" y="170"/>
                  </a:lnTo>
                  <a:lnTo>
                    <a:pt x="2944" y="176"/>
                  </a:lnTo>
                  <a:lnTo>
                    <a:pt x="2935" y="180"/>
                  </a:lnTo>
                  <a:lnTo>
                    <a:pt x="2931" y="185"/>
                  </a:lnTo>
                  <a:lnTo>
                    <a:pt x="2924" y="189"/>
                  </a:lnTo>
                  <a:lnTo>
                    <a:pt x="2920" y="193"/>
                  </a:lnTo>
                  <a:lnTo>
                    <a:pt x="2933" y="194"/>
                  </a:lnTo>
                  <a:lnTo>
                    <a:pt x="2927" y="199"/>
                  </a:lnTo>
                  <a:lnTo>
                    <a:pt x="2906" y="201"/>
                  </a:lnTo>
                  <a:lnTo>
                    <a:pt x="2888" y="203"/>
                  </a:lnTo>
                  <a:lnTo>
                    <a:pt x="2870" y="205"/>
                  </a:lnTo>
                  <a:lnTo>
                    <a:pt x="2849" y="211"/>
                  </a:lnTo>
                  <a:lnTo>
                    <a:pt x="2836" y="216"/>
                  </a:lnTo>
                  <a:lnTo>
                    <a:pt x="2824" y="220"/>
                  </a:lnTo>
                  <a:lnTo>
                    <a:pt x="2811" y="224"/>
                  </a:lnTo>
                  <a:lnTo>
                    <a:pt x="2815" y="225"/>
                  </a:lnTo>
                  <a:lnTo>
                    <a:pt x="2810" y="231"/>
                  </a:lnTo>
                  <a:lnTo>
                    <a:pt x="2809" y="235"/>
                  </a:lnTo>
                  <a:lnTo>
                    <a:pt x="2811" y="237"/>
                  </a:lnTo>
                  <a:lnTo>
                    <a:pt x="2816" y="240"/>
                  </a:lnTo>
                  <a:lnTo>
                    <a:pt x="2822" y="244"/>
                  </a:lnTo>
                  <a:lnTo>
                    <a:pt x="2833" y="246"/>
                  </a:lnTo>
                  <a:lnTo>
                    <a:pt x="2827" y="250"/>
                  </a:lnTo>
                  <a:lnTo>
                    <a:pt x="2845" y="253"/>
                  </a:lnTo>
                  <a:lnTo>
                    <a:pt x="2844" y="253"/>
                  </a:lnTo>
                  <a:lnTo>
                    <a:pt x="2844" y="255"/>
                  </a:lnTo>
                  <a:lnTo>
                    <a:pt x="2871" y="254"/>
                  </a:lnTo>
                  <a:lnTo>
                    <a:pt x="2883" y="255"/>
                  </a:lnTo>
                  <a:lnTo>
                    <a:pt x="2892" y="258"/>
                  </a:lnTo>
                  <a:lnTo>
                    <a:pt x="2880" y="262"/>
                  </a:lnTo>
                  <a:lnTo>
                    <a:pt x="2868" y="264"/>
                  </a:lnTo>
                  <a:lnTo>
                    <a:pt x="2859" y="268"/>
                  </a:lnTo>
                  <a:lnTo>
                    <a:pt x="2849" y="272"/>
                  </a:lnTo>
                  <a:lnTo>
                    <a:pt x="2838" y="275"/>
                  </a:lnTo>
                  <a:lnTo>
                    <a:pt x="2829" y="279"/>
                  </a:lnTo>
                  <a:lnTo>
                    <a:pt x="2820" y="281"/>
                  </a:lnTo>
                  <a:lnTo>
                    <a:pt x="2810" y="284"/>
                  </a:lnTo>
                  <a:lnTo>
                    <a:pt x="2802" y="287"/>
                  </a:lnTo>
                  <a:lnTo>
                    <a:pt x="2793" y="288"/>
                  </a:lnTo>
                  <a:lnTo>
                    <a:pt x="2784" y="290"/>
                  </a:lnTo>
                  <a:close/>
                  <a:moveTo>
                    <a:pt x="1018" y="192"/>
                  </a:moveTo>
                  <a:lnTo>
                    <a:pt x="1022" y="192"/>
                  </a:lnTo>
                  <a:lnTo>
                    <a:pt x="1034" y="189"/>
                  </a:lnTo>
                  <a:lnTo>
                    <a:pt x="1049" y="192"/>
                  </a:lnTo>
                  <a:lnTo>
                    <a:pt x="1062" y="196"/>
                  </a:lnTo>
                  <a:lnTo>
                    <a:pt x="1070" y="203"/>
                  </a:lnTo>
                  <a:lnTo>
                    <a:pt x="1074" y="209"/>
                  </a:lnTo>
                  <a:lnTo>
                    <a:pt x="1078" y="214"/>
                  </a:lnTo>
                  <a:lnTo>
                    <a:pt x="1066" y="218"/>
                  </a:lnTo>
                  <a:lnTo>
                    <a:pt x="1055" y="220"/>
                  </a:lnTo>
                  <a:lnTo>
                    <a:pt x="1040" y="223"/>
                  </a:lnTo>
                  <a:lnTo>
                    <a:pt x="1023" y="224"/>
                  </a:lnTo>
                  <a:lnTo>
                    <a:pt x="1003" y="224"/>
                  </a:lnTo>
                  <a:lnTo>
                    <a:pt x="990" y="220"/>
                  </a:lnTo>
                  <a:lnTo>
                    <a:pt x="988" y="216"/>
                  </a:lnTo>
                  <a:lnTo>
                    <a:pt x="1004" y="214"/>
                  </a:lnTo>
                  <a:lnTo>
                    <a:pt x="1009" y="210"/>
                  </a:lnTo>
                  <a:lnTo>
                    <a:pt x="1010" y="205"/>
                  </a:lnTo>
                  <a:lnTo>
                    <a:pt x="1012" y="199"/>
                  </a:lnTo>
                  <a:lnTo>
                    <a:pt x="1014" y="196"/>
                  </a:lnTo>
                  <a:lnTo>
                    <a:pt x="1018" y="192"/>
                  </a:lnTo>
                  <a:close/>
                  <a:moveTo>
                    <a:pt x="882" y="216"/>
                  </a:moveTo>
                  <a:lnTo>
                    <a:pt x="903" y="218"/>
                  </a:lnTo>
                  <a:lnTo>
                    <a:pt x="921" y="218"/>
                  </a:lnTo>
                  <a:lnTo>
                    <a:pt x="925" y="214"/>
                  </a:lnTo>
                  <a:lnTo>
                    <a:pt x="926" y="210"/>
                  </a:lnTo>
                  <a:lnTo>
                    <a:pt x="938" y="214"/>
                  </a:lnTo>
                  <a:lnTo>
                    <a:pt x="939" y="220"/>
                  </a:lnTo>
                  <a:lnTo>
                    <a:pt x="940" y="224"/>
                  </a:lnTo>
                  <a:lnTo>
                    <a:pt x="922" y="223"/>
                  </a:lnTo>
                  <a:lnTo>
                    <a:pt x="904" y="224"/>
                  </a:lnTo>
                  <a:lnTo>
                    <a:pt x="890" y="220"/>
                  </a:lnTo>
                  <a:lnTo>
                    <a:pt x="882" y="216"/>
                  </a:lnTo>
                  <a:close/>
                  <a:moveTo>
                    <a:pt x="725" y="108"/>
                  </a:moveTo>
                  <a:lnTo>
                    <a:pt x="731" y="106"/>
                  </a:lnTo>
                  <a:lnTo>
                    <a:pt x="743" y="107"/>
                  </a:lnTo>
                  <a:lnTo>
                    <a:pt x="742" y="101"/>
                  </a:lnTo>
                  <a:lnTo>
                    <a:pt x="739" y="97"/>
                  </a:lnTo>
                  <a:lnTo>
                    <a:pt x="731" y="85"/>
                  </a:lnTo>
                  <a:lnTo>
                    <a:pt x="734" y="78"/>
                  </a:lnTo>
                  <a:lnTo>
                    <a:pt x="742" y="77"/>
                  </a:lnTo>
                  <a:lnTo>
                    <a:pt x="749" y="82"/>
                  </a:lnTo>
                  <a:lnTo>
                    <a:pt x="754" y="86"/>
                  </a:lnTo>
                  <a:lnTo>
                    <a:pt x="762" y="93"/>
                  </a:lnTo>
                  <a:lnTo>
                    <a:pt x="770" y="99"/>
                  </a:lnTo>
                  <a:lnTo>
                    <a:pt x="777" y="103"/>
                  </a:lnTo>
                  <a:lnTo>
                    <a:pt x="780" y="110"/>
                  </a:lnTo>
                  <a:lnTo>
                    <a:pt x="782" y="115"/>
                  </a:lnTo>
                  <a:lnTo>
                    <a:pt x="783" y="120"/>
                  </a:lnTo>
                  <a:lnTo>
                    <a:pt x="774" y="121"/>
                  </a:lnTo>
                  <a:lnTo>
                    <a:pt x="764" y="124"/>
                  </a:lnTo>
                  <a:lnTo>
                    <a:pt x="751" y="124"/>
                  </a:lnTo>
                  <a:lnTo>
                    <a:pt x="752" y="119"/>
                  </a:lnTo>
                  <a:lnTo>
                    <a:pt x="743" y="121"/>
                  </a:lnTo>
                  <a:lnTo>
                    <a:pt x="732" y="123"/>
                  </a:lnTo>
                  <a:lnTo>
                    <a:pt x="722" y="119"/>
                  </a:lnTo>
                  <a:lnTo>
                    <a:pt x="718" y="114"/>
                  </a:lnTo>
                  <a:lnTo>
                    <a:pt x="725" y="108"/>
                  </a:lnTo>
                  <a:close/>
                  <a:moveTo>
                    <a:pt x="454" y="116"/>
                  </a:moveTo>
                  <a:lnTo>
                    <a:pt x="458" y="114"/>
                  </a:lnTo>
                  <a:lnTo>
                    <a:pt x="471" y="116"/>
                  </a:lnTo>
                  <a:lnTo>
                    <a:pt x="487" y="117"/>
                  </a:lnTo>
                  <a:lnTo>
                    <a:pt x="499" y="119"/>
                  </a:lnTo>
                  <a:lnTo>
                    <a:pt x="508" y="117"/>
                  </a:lnTo>
                  <a:lnTo>
                    <a:pt x="522" y="125"/>
                  </a:lnTo>
                  <a:lnTo>
                    <a:pt x="513" y="124"/>
                  </a:lnTo>
                  <a:lnTo>
                    <a:pt x="501" y="124"/>
                  </a:lnTo>
                  <a:lnTo>
                    <a:pt x="489" y="124"/>
                  </a:lnTo>
                  <a:lnTo>
                    <a:pt x="476" y="124"/>
                  </a:lnTo>
                  <a:lnTo>
                    <a:pt x="465" y="121"/>
                  </a:lnTo>
                  <a:lnTo>
                    <a:pt x="454" y="116"/>
                  </a:lnTo>
                  <a:close/>
                  <a:moveTo>
                    <a:pt x="283" y="138"/>
                  </a:moveTo>
                  <a:lnTo>
                    <a:pt x="280" y="134"/>
                  </a:lnTo>
                  <a:lnTo>
                    <a:pt x="295" y="137"/>
                  </a:lnTo>
                  <a:lnTo>
                    <a:pt x="309" y="138"/>
                  </a:lnTo>
                  <a:lnTo>
                    <a:pt x="317" y="136"/>
                  </a:lnTo>
                  <a:lnTo>
                    <a:pt x="317" y="141"/>
                  </a:lnTo>
                  <a:lnTo>
                    <a:pt x="311" y="144"/>
                  </a:lnTo>
                  <a:lnTo>
                    <a:pt x="298" y="144"/>
                  </a:lnTo>
                  <a:lnTo>
                    <a:pt x="283" y="138"/>
                  </a:lnTo>
                  <a:close/>
                  <a:moveTo>
                    <a:pt x="236" y="136"/>
                  </a:moveTo>
                  <a:lnTo>
                    <a:pt x="239" y="133"/>
                  </a:lnTo>
                  <a:lnTo>
                    <a:pt x="252" y="136"/>
                  </a:lnTo>
                  <a:lnTo>
                    <a:pt x="274" y="141"/>
                  </a:lnTo>
                  <a:lnTo>
                    <a:pt x="267" y="141"/>
                  </a:lnTo>
                  <a:lnTo>
                    <a:pt x="253" y="140"/>
                  </a:lnTo>
                  <a:lnTo>
                    <a:pt x="236" y="136"/>
                  </a:lnTo>
                  <a:close/>
                  <a:moveTo>
                    <a:pt x="4" y="197"/>
                  </a:moveTo>
                  <a:lnTo>
                    <a:pt x="0" y="193"/>
                  </a:lnTo>
                  <a:lnTo>
                    <a:pt x="20" y="194"/>
                  </a:lnTo>
                  <a:lnTo>
                    <a:pt x="36" y="198"/>
                  </a:lnTo>
                  <a:lnTo>
                    <a:pt x="52" y="203"/>
                  </a:lnTo>
                  <a:lnTo>
                    <a:pt x="65" y="209"/>
                  </a:lnTo>
                  <a:lnTo>
                    <a:pt x="52" y="210"/>
                  </a:lnTo>
                  <a:lnTo>
                    <a:pt x="31" y="206"/>
                  </a:lnTo>
                  <a:lnTo>
                    <a:pt x="18" y="201"/>
                  </a:lnTo>
                  <a:lnTo>
                    <a:pt x="17" y="201"/>
                  </a:lnTo>
                  <a:lnTo>
                    <a:pt x="4" y="197"/>
                  </a:lnTo>
                  <a:close/>
                </a:path>
              </a:pathLst>
            </a:custGeom>
            <a:solidFill>
              <a:srgbClr val="FCCCD4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5" name="Freeform 171">
              <a:extLst>
                <a:ext uri="{FF2B5EF4-FFF2-40B4-BE49-F238E27FC236}">
                  <a16:creationId xmlns:a16="http://schemas.microsoft.com/office/drawing/2014/main" id="{A6219B32-D9F1-F38D-871A-E37155DDA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6501" y="2051050"/>
              <a:ext cx="34925" cy="15875"/>
            </a:xfrm>
            <a:custGeom>
              <a:avLst/>
              <a:gdLst>
                <a:gd name="T0" fmla="*/ 0 w 22"/>
                <a:gd name="T1" fmla="*/ 9 h 10"/>
                <a:gd name="T2" fmla="*/ 1 w 22"/>
                <a:gd name="T3" fmla="*/ 9 h 10"/>
                <a:gd name="T4" fmla="*/ 3 w 22"/>
                <a:gd name="T5" fmla="*/ 5 h 10"/>
                <a:gd name="T6" fmla="*/ 12 w 22"/>
                <a:gd name="T7" fmla="*/ 5 h 10"/>
                <a:gd name="T8" fmla="*/ 22 w 22"/>
                <a:gd name="T9" fmla="*/ 0 h 10"/>
                <a:gd name="T10" fmla="*/ 16 w 22"/>
                <a:gd name="T11" fmla="*/ 6 h 10"/>
                <a:gd name="T12" fmla="*/ 17 w 22"/>
                <a:gd name="T13" fmla="*/ 10 h 10"/>
                <a:gd name="T14" fmla="*/ 16 w 22"/>
                <a:gd name="T15" fmla="*/ 9 h 10"/>
                <a:gd name="T16" fmla="*/ 13 w 22"/>
                <a:gd name="T17" fmla="*/ 10 h 10"/>
                <a:gd name="T18" fmla="*/ 10 w 22"/>
                <a:gd name="T19" fmla="*/ 10 h 10"/>
                <a:gd name="T20" fmla="*/ 10 w 22"/>
                <a:gd name="T21" fmla="*/ 9 h 10"/>
                <a:gd name="T22" fmla="*/ 9 w 22"/>
                <a:gd name="T23" fmla="*/ 7 h 10"/>
                <a:gd name="T24" fmla="*/ 6 w 22"/>
                <a:gd name="T25" fmla="*/ 7 h 10"/>
                <a:gd name="T26" fmla="*/ 3 w 22"/>
                <a:gd name="T27" fmla="*/ 9 h 10"/>
                <a:gd name="T28" fmla="*/ 0 w 22"/>
                <a:gd name="T29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2" h="10">
                  <a:moveTo>
                    <a:pt x="0" y="9"/>
                  </a:moveTo>
                  <a:lnTo>
                    <a:pt x="1" y="9"/>
                  </a:lnTo>
                  <a:lnTo>
                    <a:pt x="3" y="5"/>
                  </a:lnTo>
                  <a:lnTo>
                    <a:pt x="12" y="5"/>
                  </a:lnTo>
                  <a:lnTo>
                    <a:pt x="22" y="0"/>
                  </a:lnTo>
                  <a:lnTo>
                    <a:pt x="16" y="6"/>
                  </a:lnTo>
                  <a:lnTo>
                    <a:pt x="17" y="10"/>
                  </a:lnTo>
                  <a:lnTo>
                    <a:pt x="16" y="9"/>
                  </a:lnTo>
                  <a:lnTo>
                    <a:pt x="13" y="10"/>
                  </a:lnTo>
                  <a:lnTo>
                    <a:pt x="10" y="10"/>
                  </a:lnTo>
                  <a:lnTo>
                    <a:pt x="10" y="9"/>
                  </a:lnTo>
                  <a:lnTo>
                    <a:pt x="9" y="7"/>
                  </a:lnTo>
                  <a:lnTo>
                    <a:pt x="6" y="7"/>
                  </a:lnTo>
                  <a:lnTo>
                    <a:pt x="3" y="9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FCD2B8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6" name="Freeform 172">
              <a:extLst>
                <a:ext uri="{FF2B5EF4-FFF2-40B4-BE49-F238E27FC236}">
                  <a16:creationId xmlns:a16="http://schemas.microsoft.com/office/drawing/2014/main" id="{8D73B4FB-5F6E-5E9C-1E37-C132B2CB150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5388" y="2062163"/>
              <a:ext cx="38100" cy="15875"/>
            </a:xfrm>
            <a:custGeom>
              <a:avLst/>
              <a:gdLst>
                <a:gd name="T0" fmla="*/ 7 w 24"/>
                <a:gd name="T1" fmla="*/ 2 h 10"/>
                <a:gd name="T2" fmla="*/ 10 w 24"/>
                <a:gd name="T3" fmla="*/ 2 h 10"/>
                <a:gd name="T4" fmla="*/ 13 w 24"/>
                <a:gd name="T5" fmla="*/ 0 h 10"/>
                <a:gd name="T6" fmla="*/ 16 w 24"/>
                <a:gd name="T7" fmla="*/ 0 h 10"/>
                <a:gd name="T8" fmla="*/ 17 w 24"/>
                <a:gd name="T9" fmla="*/ 2 h 10"/>
                <a:gd name="T10" fmla="*/ 17 w 24"/>
                <a:gd name="T11" fmla="*/ 3 h 10"/>
                <a:gd name="T12" fmla="*/ 20 w 24"/>
                <a:gd name="T13" fmla="*/ 3 h 10"/>
                <a:gd name="T14" fmla="*/ 23 w 24"/>
                <a:gd name="T15" fmla="*/ 2 h 10"/>
                <a:gd name="T16" fmla="*/ 24 w 24"/>
                <a:gd name="T17" fmla="*/ 3 h 10"/>
                <a:gd name="T18" fmla="*/ 24 w 24"/>
                <a:gd name="T19" fmla="*/ 4 h 10"/>
                <a:gd name="T20" fmla="*/ 11 w 24"/>
                <a:gd name="T21" fmla="*/ 10 h 10"/>
                <a:gd name="T22" fmla="*/ 4 w 24"/>
                <a:gd name="T23" fmla="*/ 7 h 10"/>
                <a:gd name="T24" fmla="*/ 0 w 24"/>
                <a:gd name="T25" fmla="*/ 2 h 10"/>
                <a:gd name="T26" fmla="*/ 7 w 24"/>
                <a:gd name="T27" fmla="*/ 2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4" h="10">
                  <a:moveTo>
                    <a:pt x="7" y="2"/>
                  </a:moveTo>
                  <a:lnTo>
                    <a:pt x="10" y="2"/>
                  </a:lnTo>
                  <a:lnTo>
                    <a:pt x="13" y="0"/>
                  </a:lnTo>
                  <a:lnTo>
                    <a:pt x="16" y="0"/>
                  </a:lnTo>
                  <a:lnTo>
                    <a:pt x="17" y="2"/>
                  </a:lnTo>
                  <a:lnTo>
                    <a:pt x="17" y="3"/>
                  </a:lnTo>
                  <a:lnTo>
                    <a:pt x="20" y="3"/>
                  </a:lnTo>
                  <a:lnTo>
                    <a:pt x="23" y="2"/>
                  </a:lnTo>
                  <a:lnTo>
                    <a:pt x="24" y="3"/>
                  </a:lnTo>
                  <a:lnTo>
                    <a:pt x="24" y="4"/>
                  </a:lnTo>
                  <a:lnTo>
                    <a:pt x="11" y="10"/>
                  </a:lnTo>
                  <a:lnTo>
                    <a:pt x="4" y="7"/>
                  </a:lnTo>
                  <a:lnTo>
                    <a:pt x="0" y="2"/>
                  </a:lnTo>
                  <a:lnTo>
                    <a:pt x="7" y="2"/>
                  </a:lnTo>
                  <a:close/>
                </a:path>
              </a:pathLst>
            </a:custGeom>
            <a:solidFill>
              <a:srgbClr val="FCB8D6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7" name="Freeform 173">
              <a:extLst>
                <a:ext uri="{FF2B5EF4-FFF2-40B4-BE49-F238E27FC236}">
                  <a16:creationId xmlns:a16="http://schemas.microsoft.com/office/drawing/2014/main" id="{EFC6E690-A5B3-146C-39DC-D871F7670A1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7163" y="2047875"/>
              <a:ext cx="344488" cy="360363"/>
            </a:xfrm>
            <a:custGeom>
              <a:avLst/>
              <a:gdLst>
                <a:gd name="T0" fmla="*/ 204 w 217"/>
                <a:gd name="T1" fmla="*/ 9 h 227"/>
                <a:gd name="T2" fmla="*/ 209 w 217"/>
                <a:gd name="T3" fmla="*/ 19 h 227"/>
                <a:gd name="T4" fmla="*/ 210 w 217"/>
                <a:gd name="T5" fmla="*/ 29 h 227"/>
                <a:gd name="T6" fmla="*/ 213 w 217"/>
                <a:gd name="T7" fmla="*/ 46 h 227"/>
                <a:gd name="T8" fmla="*/ 217 w 217"/>
                <a:gd name="T9" fmla="*/ 48 h 227"/>
                <a:gd name="T10" fmla="*/ 214 w 217"/>
                <a:gd name="T11" fmla="*/ 55 h 227"/>
                <a:gd name="T12" fmla="*/ 197 w 217"/>
                <a:gd name="T13" fmla="*/ 58 h 227"/>
                <a:gd name="T14" fmla="*/ 191 w 217"/>
                <a:gd name="T15" fmla="*/ 64 h 227"/>
                <a:gd name="T16" fmla="*/ 183 w 217"/>
                <a:gd name="T17" fmla="*/ 65 h 227"/>
                <a:gd name="T18" fmla="*/ 183 w 217"/>
                <a:gd name="T19" fmla="*/ 77 h 227"/>
                <a:gd name="T20" fmla="*/ 167 w 217"/>
                <a:gd name="T21" fmla="*/ 82 h 227"/>
                <a:gd name="T22" fmla="*/ 162 w 217"/>
                <a:gd name="T23" fmla="*/ 91 h 227"/>
                <a:gd name="T24" fmla="*/ 150 w 217"/>
                <a:gd name="T25" fmla="*/ 95 h 227"/>
                <a:gd name="T26" fmla="*/ 137 w 217"/>
                <a:gd name="T27" fmla="*/ 98 h 227"/>
                <a:gd name="T28" fmla="*/ 117 w 217"/>
                <a:gd name="T29" fmla="*/ 110 h 227"/>
                <a:gd name="T30" fmla="*/ 117 w 217"/>
                <a:gd name="T31" fmla="*/ 128 h 227"/>
                <a:gd name="T32" fmla="*/ 114 w 217"/>
                <a:gd name="T33" fmla="*/ 128 h 227"/>
                <a:gd name="T34" fmla="*/ 114 w 217"/>
                <a:gd name="T35" fmla="*/ 137 h 227"/>
                <a:gd name="T36" fmla="*/ 106 w 217"/>
                <a:gd name="T37" fmla="*/ 137 h 227"/>
                <a:gd name="T38" fmla="*/ 101 w 217"/>
                <a:gd name="T39" fmla="*/ 141 h 227"/>
                <a:gd name="T40" fmla="*/ 94 w 217"/>
                <a:gd name="T41" fmla="*/ 141 h 227"/>
                <a:gd name="T42" fmla="*/ 89 w 217"/>
                <a:gd name="T43" fmla="*/ 139 h 227"/>
                <a:gd name="T44" fmla="*/ 79 w 217"/>
                <a:gd name="T45" fmla="*/ 141 h 227"/>
                <a:gd name="T46" fmla="*/ 74 w 217"/>
                <a:gd name="T47" fmla="*/ 152 h 227"/>
                <a:gd name="T48" fmla="*/ 70 w 217"/>
                <a:gd name="T49" fmla="*/ 154 h 227"/>
                <a:gd name="T50" fmla="*/ 62 w 217"/>
                <a:gd name="T51" fmla="*/ 173 h 227"/>
                <a:gd name="T52" fmla="*/ 44 w 217"/>
                <a:gd name="T53" fmla="*/ 190 h 227"/>
                <a:gd name="T54" fmla="*/ 39 w 217"/>
                <a:gd name="T55" fmla="*/ 212 h 227"/>
                <a:gd name="T56" fmla="*/ 32 w 217"/>
                <a:gd name="T57" fmla="*/ 219 h 227"/>
                <a:gd name="T58" fmla="*/ 31 w 217"/>
                <a:gd name="T59" fmla="*/ 225 h 227"/>
                <a:gd name="T60" fmla="*/ 0 w 217"/>
                <a:gd name="T61" fmla="*/ 227 h 227"/>
                <a:gd name="T62" fmla="*/ 1 w 217"/>
                <a:gd name="T63" fmla="*/ 219 h 227"/>
                <a:gd name="T64" fmla="*/ 6 w 217"/>
                <a:gd name="T65" fmla="*/ 215 h 227"/>
                <a:gd name="T66" fmla="*/ 11 w 217"/>
                <a:gd name="T67" fmla="*/ 206 h 227"/>
                <a:gd name="T68" fmla="*/ 10 w 217"/>
                <a:gd name="T69" fmla="*/ 202 h 227"/>
                <a:gd name="T70" fmla="*/ 15 w 217"/>
                <a:gd name="T71" fmla="*/ 190 h 227"/>
                <a:gd name="T72" fmla="*/ 24 w 217"/>
                <a:gd name="T73" fmla="*/ 180 h 227"/>
                <a:gd name="T74" fmla="*/ 27 w 217"/>
                <a:gd name="T75" fmla="*/ 177 h 227"/>
                <a:gd name="T76" fmla="*/ 31 w 217"/>
                <a:gd name="T77" fmla="*/ 168 h 227"/>
                <a:gd name="T78" fmla="*/ 32 w 217"/>
                <a:gd name="T79" fmla="*/ 160 h 227"/>
                <a:gd name="T80" fmla="*/ 37 w 217"/>
                <a:gd name="T81" fmla="*/ 150 h 227"/>
                <a:gd name="T82" fmla="*/ 46 w 217"/>
                <a:gd name="T83" fmla="*/ 143 h 227"/>
                <a:gd name="T84" fmla="*/ 57 w 217"/>
                <a:gd name="T85" fmla="*/ 128 h 227"/>
                <a:gd name="T86" fmla="*/ 62 w 217"/>
                <a:gd name="T87" fmla="*/ 121 h 227"/>
                <a:gd name="T88" fmla="*/ 75 w 217"/>
                <a:gd name="T89" fmla="*/ 120 h 227"/>
                <a:gd name="T90" fmla="*/ 87 w 217"/>
                <a:gd name="T91" fmla="*/ 110 h 227"/>
                <a:gd name="T92" fmla="*/ 93 w 217"/>
                <a:gd name="T93" fmla="*/ 106 h 227"/>
                <a:gd name="T94" fmla="*/ 105 w 217"/>
                <a:gd name="T95" fmla="*/ 91 h 227"/>
                <a:gd name="T96" fmla="*/ 102 w 217"/>
                <a:gd name="T97" fmla="*/ 73 h 227"/>
                <a:gd name="T98" fmla="*/ 107 w 217"/>
                <a:gd name="T99" fmla="*/ 59 h 227"/>
                <a:gd name="T100" fmla="*/ 109 w 217"/>
                <a:gd name="T101" fmla="*/ 50 h 227"/>
                <a:gd name="T102" fmla="*/ 119 w 217"/>
                <a:gd name="T103" fmla="*/ 41 h 227"/>
                <a:gd name="T104" fmla="*/ 131 w 217"/>
                <a:gd name="T105" fmla="*/ 33 h 227"/>
                <a:gd name="T106" fmla="*/ 141 w 217"/>
                <a:gd name="T107" fmla="*/ 26 h 227"/>
                <a:gd name="T108" fmla="*/ 150 w 217"/>
                <a:gd name="T109" fmla="*/ 11 h 227"/>
                <a:gd name="T110" fmla="*/ 154 w 217"/>
                <a:gd name="T111" fmla="*/ 0 h 227"/>
                <a:gd name="T112" fmla="*/ 165 w 217"/>
                <a:gd name="T113" fmla="*/ 0 h 227"/>
                <a:gd name="T114" fmla="*/ 172 w 217"/>
                <a:gd name="T115" fmla="*/ 7 h 227"/>
                <a:gd name="T116" fmla="*/ 184 w 217"/>
                <a:gd name="T117" fmla="*/ 6 h 227"/>
                <a:gd name="T118" fmla="*/ 198 w 217"/>
                <a:gd name="T119" fmla="*/ 9 h 227"/>
                <a:gd name="T120" fmla="*/ 204 w 217"/>
                <a:gd name="T121" fmla="*/ 9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7" h="227">
                  <a:moveTo>
                    <a:pt x="204" y="9"/>
                  </a:moveTo>
                  <a:lnTo>
                    <a:pt x="209" y="19"/>
                  </a:lnTo>
                  <a:lnTo>
                    <a:pt x="210" y="29"/>
                  </a:lnTo>
                  <a:lnTo>
                    <a:pt x="213" y="46"/>
                  </a:lnTo>
                  <a:lnTo>
                    <a:pt x="217" y="48"/>
                  </a:lnTo>
                  <a:lnTo>
                    <a:pt x="214" y="55"/>
                  </a:lnTo>
                  <a:lnTo>
                    <a:pt x="197" y="58"/>
                  </a:lnTo>
                  <a:lnTo>
                    <a:pt x="191" y="64"/>
                  </a:lnTo>
                  <a:lnTo>
                    <a:pt x="183" y="65"/>
                  </a:lnTo>
                  <a:lnTo>
                    <a:pt x="183" y="77"/>
                  </a:lnTo>
                  <a:lnTo>
                    <a:pt x="167" y="82"/>
                  </a:lnTo>
                  <a:lnTo>
                    <a:pt x="162" y="91"/>
                  </a:lnTo>
                  <a:lnTo>
                    <a:pt x="150" y="95"/>
                  </a:lnTo>
                  <a:lnTo>
                    <a:pt x="137" y="98"/>
                  </a:lnTo>
                  <a:lnTo>
                    <a:pt x="117" y="110"/>
                  </a:lnTo>
                  <a:lnTo>
                    <a:pt x="117" y="128"/>
                  </a:lnTo>
                  <a:lnTo>
                    <a:pt x="114" y="128"/>
                  </a:lnTo>
                  <a:lnTo>
                    <a:pt x="114" y="137"/>
                  </a:lnTo>
                  <a:lnTo>
                    <a:pt x="106" y="137"/>
                  </a:lnTo>
                  <a:lnTo>
                    <a:pt x="101" y="141"/>
                  </a:lnTo>
                  <a:lnTo>
                    <a:pt x="94" y="141"/>
                  </a:lnTo>
                  <a:lnTo>
                    <a:pt x="89" y="139"/>
                  </a:lnTo>
                  <a:lnTo>
                    <a:pt x="79" y="141"/>
                  </a:lnTo>
                  <a:lnTo>
                    <a:pt x="74" y="152"/>
                  </a:lnTo>
                  <a:lnTo>
                    <a:pt x="70" y="154"/>
                  </a:lnTo>
                  <a:lnTo>
                    <a:pt x="62" y="173"/>
                  </a:lnTo>
                  <a:lnTo>
                    <a:pt x="44" y="190"/>
                  </a:lnTo>
                  <a:lnTo>
                    <a:pt x="39" y="212"/>
                  </a:lnTo>
                  <a:lnTo>
                    <a:pt x="32" y="219"/>
                  </a:lnTo>
                  <a:lnTo>
                    <a:pt x="31" y="225"/>
                  </a:lnTo>
                  <a:lnTo>
                    <a:pt x="0" y="227"/>
                  </a:lnTo>
                  <a:lnTo>
                    <a:pt x="1" y="219"/>
                  </a:lnTo>
                  <a:lnTo>
                    <a:pt x="6" y="215"/>
                  </a:lnTo>
                  <a:lnTo>
                    <a:pt x="11" y="206"/>
                  </a:lnTo>
                  <a:lnTo>
                    <a:pt x="10" y="202"/>
                  </a:lnTo>
                  <a:lnTo>
                    <a:pt x="15" y="190"/>
                  </a:lnTo>
                  <a:lnTo>
                    <a:pt x="24" y="180"/>
                  </a:lnTo>
                  <a:lnTo>
                    <a:pt x="27" y="177"/>
                  </a:lnTo>
                  <a:lnTo>
                    <a:pt x="31" y="168"/>
                  </a:lnTo>
                  <a:lnTo>
                    <a:pt x="32" y="160"/>
                  </a:lnTo>
                  <a:lnTo>
                    <a:pt x="37" y="150"/>
                  </a:lnTo>
                  <a:lnTo>
                    <a:pt x="46" y="143"/>
                  </a:lnTo>
                  <a:lnTo>
                    <a:pt x="57" y="128"/>
                  </a:lnTo>
                  <a:lnTo>
                    <a:pt x="62" y="121"/>
                  </a:lnTo>
                  <a:lnTo>
                    <a:pt x="75" y="120"/>
                  </a:lnTo>
                  <a:lnTo>
                    <a:pt x="87" y="110"/>
                  </a:lnTo>
                  <a:lnTo>
                    <a:pt x="93" y="106"/>
                  </a:lnTo>
                  <a:lnTo>
                    <a:pt x="105" y="91"/>
                  </a:lnTo>
                  <a:lnTo>
                    <a:pt x="102" y="73"/>
                  </a:lnTo>
                  <a:lnTo>
                    <a:pt x="107" y="59"/>
                  </a:lnTo>
                  <a:lnTo>
                    <a:pt x="109" y="50"/>
                  </a:lnTo>
                  <a:lnTo>
                    <a:pt x="119" y="41"/>
                  </a:lnTo>
                  <a:lnTo>
                    <a:pt x="131" y="33"/>
                  </a:lnTo>
                  <a:lnTo>
                    <a:pt x="141" y="26"/>
                  </a:lnTo>
                  <a:lnTo>
                    <a:pt x="150" y="11"/>
                  </a:lnTo>
                  <a:lnTo>
                    <a:pt x="154" y="0"/>
                  </a:lnTo>
                  <a:lnTo>
                    <a:pt x="165" y="0"/>
                  </a:lnTo>
                  <a:lnTo>
                    <a:pt x="172" y="7"/>
                  </a:lnTo>
                  <a:lnTo>
                    <a:pt x="184" y="6"/>
                  </a:lnTo>
                  <a:lnTo>
                    <a:pt x="198" y="9"/>
                  </a:lnTo>
                  <a:lnTo>
                    <a:pt x="204" y="9"/>
                  </a:lnTo>
                  <a:close/>
                </a:path>
              </a:pathLst>
            </a:custGeom>
            <a:solidFill>
              <a:srgbClr val="FCDED7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8" name="Freeform 174">
              <a:extLst>
                <a:ext uri="{FF2B5EF4-FFF2-40B4-BE49-F238E27FC236}">
                  <a16:creationId xmlns:a16="http://schemas.microsoft.com/office/drawing/2014/main" id="{6772CC43-4CFB-9693-F94E-E73BF93991D7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7751" y="2154238"/>
              <a:ext cx="274638" cy="238125"/>
            </a:xfrm>
            <a:custGeom>
              <a:avLst/>
              <a:gdLst>
                <a:gd name="T0" fmla="*/ 173 w 173"/>
                <a:gd name="T1" fmla="*/ 150 h 150"/>
                <a:gd name="T2" fmla="*/ 119 w 173"/>
                <a:gd name="T3" fmla="*/ 150 h 150"/>
                <a:gd name="T4" fmla="*/ 66 w 173"/>
                <a:gd name="T5" fmla="*/ 150 h 150"/>
                <a:gd name="T6" fmla="*/ 12 w 173"/>
                <a:gd name="T7" fmla="*/ 150 h 150"/>
                <a:gd name="T8" fmla="*/ 9 w 173"/>
                <a:gd name="T9" fmla="*/ 92 h 150"/>
                <a:gd name="T10" fmla="*/ 5 w 173"/>
                <a:gd name="T11" fmla="*/ 36 h 150"/>
                <a:gd name="T12" fmla="*/ 0 w 173"/>
                <a:gd name="T13" fmla="*/ 23 h 150"/>
                <a:gd name="T14" fmla="*/ 4 w 173"/>
                <a:gd name="T15" fmla="*/ 13 h 150"/>
                <a:gd name="T16" fmla="*/ 1 w 173"/>
                <a:gd name="T17" fmla="*/ 7 h 150"/>
                <a:gd name="T18" fmla="*/ 5 w 173"/>
                <a:gd name="T19" fmla="*/ 0 h 150"/>
                <a:gd name="T20" fmla="*/ 23 w 173"/>
                <a:gd name="T21" fmla="*/ 0 h 150"/>
                <a:gd name="T22" fmla="*/ 36 w 173"/>
                <a:gd name="T23" fmla="*/ 4 h 150"/>
                <a:gd name="T24" fmla="*/ 51 w 173"/>
                <a:gd name="T25" fmla="*/ 9 h 150"/>
                <a:gd name="T26" fmla="*/ 57 w 173"/>
                <a:gd name="T27" fmla="*/ 11 h 150"/>
                <a:gd name="T28" fmla="*/ 66 w 173"/>
                <a:gd name="T29" fmla="*/ 6 h 150"/>
                <a:gd name="T30" fmla="*/ 71 w 173"/>
                <a:gd name="T31" fmla="*/ 1 h 150"/>
                <a:gd name="T32" fmla="*/ 83 w 173"/>
                <a:gd name="T33" fmla="*/ 0 h 150"/>
                <a:gd name="T34" fmla="*/ 92 w 173"/>
                <a:gd name="T35" fmla="*/ 2 h 150"/>
                <a:gd name="T36" fmla="*/ 96 w 173"/>
                <a:gd name="T37" fmla="*/ 10 h 150"/>
                <a:gd name="T38" fmla="*/ 99 w 173"/>
                <a:gd name="T39" fmla="*/ 5 h 150"/>
                <a:gd name="T40" fmla="*/ 110 w 173"/>
                <a:gd name="T41" fmla="*/ 9 h 150"/>
                <a:gd name="T42" fmla="*/ 119 w 173"/>
                <a:gd name="T43" fmla="*/ 9 h 150"/>
                <a:gd name="T44" fmla="*/ 126 w 173"/>
                <a:gd name="T45" fmla="*/ 5 h 150"/>
                <a:gd name="T46" fmla="*/ 136 w 173"/>
                <a:gd name="T47" fmla="*/ 28 h 150"/>
                <a:gd name="T48" fmla="*/ 138 w 173"/>
                <a:gd name="T49" fmla="*/ 32 h 150"/>
                <a:gd name="T50" fmla="*/ 135 w 173"/>
                <a:gd name="T51" fmla="*/ 39 h 150"/>
                <a:gd name="T52" fmla="*/ 132 w 173"/>
                <a:gd name="T53" fmla="*/ 49 h 150"/>
                <a:gd name="T54" fmla="*/ 130 w 173"/>
                <a:gd name="T55" fmla="*/ 58 h 150"/>
                <a:gd name="T56" fmla="*/ 127 w 173"/>
                <a:gd name="T57" fmla="*/ 61 h 150"/>
                <a:gd name="T58" fmla="*/ 122 w 173"/>
                <a:gd name="T59" fmla="*/ 56 h 150"/>
                <a:gd name="T60" fmla="*/ 116 w 173"/>
                <a:gd name="T61" fmla="*/ 49 h 150"/>
                <a:gd name="T62" fmla="*/ 104 w 173"/>
                <a:gd name="T63" fmla="*/ 26 h 150"/>
                <a:gd name="T64" fmla="*/ 103 w 173"/>
                <a:gd name="T65" fmla="*/ 28 h 150"/>
                <a:gd name="T66" fmla="*/ 110 w 173"/>
                <a:gd name="T67" fmla="*/ 44 h 150"/>
                <a:gd name="T68" fmla="*/ 119 w 173"/>
                <a:gd name="T69" fmla="*/ 61 h 150"/>
                <a:gd name="T70" fmla="*/ 131 w 173"/>
                <a:gd name="T71" fmla="*/ 84 h 150"/>
                <a:gd name="T72" fmla="*/ 136 w 173"/>
                <a:gd name="T73" fmla="*/ 93 h 150"/>
                <a:gd name="T74" fmla="*/ 142 w 173"/>
                <a:gd name="T75" fmla="*/ 102 h 150"/>
                <a:gd name="T76" fmla="*/ 155 w 173"/>
                <a:gd name="T77" fmla="*/ 119 h 150"/>
                <a:gd name="T78" fmla="*/ 152 w 173"/>
                <a:gd name="T79" fmla="*/ 122 h 150"/>
                <a:gd name="T80" fmla="*/ 153 w 173"/>
                <a:gd name="T81" fmla="*/ 134 h 150"/>
                <a:gd name="T82" fmla="*/ 170 w 173"/>
                <a:gd name="T83" fmla="*/ 147 h 150"/>
                <a:gd name="T84" fmla="*/ 173 w 173"/>
                <a:gd name="T85" fmla="*/ 150 h 1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73" h="150">
                  <a:moveTo>
                    <a:pt x="173" y="150"/>
                  </a:moveTo>
                  <a:lnTo>
                    <a:pt x="119" y="150"/>
                  </a:lnTo>
                  <a:lnTo>
                    <a:pt x="66" y="150"/>
                  </a:lnTo>
                  <a:lnTo>
                    <a:pt x="12" y="150"/>
                  </a:lnTo>
                  <a:lnTo>
                    <a:pt x="9" y="92"/>
                  </a:lnTo>
                  <a:lnTo>
                    <a:pt x="5" y="36"/>
                  </a:lnTo>
                  <a:lnTo>
                    <a:pt x="0" y="23"/>
                  </a:lnTo>
                  <a:lnTo>
                    <a:pt x="4" y="13"/>
                  </a:lnTo>
                  <a:lnTo>
                    <a:pt x="1" y="7"/>
                  </a:lnTo>
                  <a:lnTo>
                    <a:pt x="5" y="0"/>
                  </a:lnTo>
                  <a:lnTo>
                    <a:pt x="23" y="0"/>
                  </a:lnTo>
                  <a:lnTo>
                    <a:pt x="36" y="4"/>
                  </a:lnTo>
                  <a:lnTo>
                    <a:pt x="51" y="9"/>
                  </a:lnTo>
                  <a:lnTo>
                    <a:pt x="57" y="11"/>
                  </a:lnTo>
                  <a:lnTo>
                    <a:pt x="66" y="6"/>
                  </a:lnTo>
                  <a:lnTo>
                    <a:pt x="71" y="1"/>
                  </a:lnTo>
                  <a:lnTo>
                    <a:pt x="83" y="0"/>
                  </a:lnTo>
                  <a:lnTo>
                    <a:pt x="92" y="2"/>
                  </a:lnTo>
                  <a:lnTo>
                    <a:pt x="96" y="10"/>
                  </a:lnTo>
                  <a:lnTo>
                    <a:pt x="99" y="5"/>
                  </a:lnTo>
                  <a:lnTo>
                    <a:pt x="110" y="9"/>
                  </a:lnTo>
                  <a:lnTo>
                    <a:pt x="119" y="9"/>
                  </a:lnTo>
                  <a:lnTo>
                    <a:pt x="126" y="5"/>
                  </a:lnTo>
                  <a:lnTo>
                    <a:pt x="136" y="28"/>
                  </a:lnTo>
                  <a:lnTo>
                    <a:pt x="138" y="32"/>
                  </a:lnTo>
                  <a:lnTo>
                    <a:pt x="135" y="39"/>
                  </a:lnTo>
                  <a:lnTo>
                    <a:pt x="132" y="49"/>
                  </a:lnTo>
                  <a:lnTo>
                    <a:pt x="130" y="58"/>
                  </a:lnTo>
                  <a:lnTo>
                    <a:pt x="127" y="61"/>
                  </a:lnTo>
                  <a:lnTo>
                    <a:pt x="122" y="56"/>
                  </a:lnTo>
                  <a:lnTo>
                    <a:pt x="116" y="49"/>
                  </a:lnTo>
                  <a:lnTo>
                    <a:pt x="104" y="26"/>
                  </a:lnTo>
                  <a:lnTo>
                    <a:pt x="103" y="28"/>
                  </a:lnTo>
                  <a:lnTo>
                    <a:pt x="110" y="44"/>
                  </a:lnTo>
                  <a:lnTo>
                    <a:pt x="119" y="61"/>
                  </a:lnTo>
                  <a:lnTo>
                    <a:pt x="131" y="84"/>
                  </a:lnTo>
                  <a:lnTo>
                    <a:pt x="136" y="93"/>
                  </a:lnTo>
                  <a:lnTo>
                    <a:pt x="142" y="102"/>
                  </a:lnTo>
                  <a:lnTo>
                    <a:pt x="155" y="119"/>
                  </a:lnTo>
                  <a:lnTo>
                    <a:pt x="152" y="122"/>
                  </a:lnTo>
                  <a:lnTo>
                    <a:pt x="153" y="134"/>
                  </a:lnTo>
                  <a:lnTo>
                    <a:pt x="170" y="147"/>
                  </a:lnTo>
                  <a:lnTo>
                    <a:pt x="173" y="150"/>
                  </a:lnTo>
                  <a:close/>
                </a:path>
              </a:pathLst>
            </a:custGeom>
            <a:solidFill>
              <a:srgbClr val="BDFCC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9" name="Freeform 175">
              <a:extLst>
                <a:ext uri="{FF2B5EF4-FFF2-40B4-BE49-F238E27FC236}">
                  <a16:creationId xmlns:a16="http://schemas.microsoft.com/office/drawing/2014/main" id="{9FCB25A6-B4B4-33F7-BF82-3622F1F2EDFE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5488" y="2114550"/>
              <a:ext cx="342900" cy="338138"/>
            </a:xfrm>
            <a:custGeom>
              <a:avLst/>
              <a:gdLst>
                <a:gd name="T0" fmla="*/ 215 w 216"/>
                <a:gd name="T1" fmla="*/ 175 h 213"/>
                <a:gd name="T2" fmla="*/ 216 w 216"/>
                <a:gd name="T3" fmla="*/ 207 h 213"/>
                <a:gd name="T4" fmla="*/ 199 w 216"/>
                <a:gd name="T5" fmla="*/ 207 h 213"/>
                <a:gd name="T6" fmla="*/ 199 w 216"/>
                <a:gd name="T7" fmla="*/ 213 h 213"/>
                <a:gd name="T8" fmla="*/ 144 w 216"/>
                <a:gd name="T9" fmla="*/ 183 h 213"/>
                <a:gd name="T10" fmla="*/ 90 w 216"/>
                <a:gd name="T11" fmla="*/ 153 h 213"/>
                <a:gd name="T12" fmla="*/ 76 w 216"/>
                <a:gd name="T13" fmla="*/ 161 h 213"/>
                <a:gd name="T14" fmla="*/ 66 w 216"/>
                <a:gd name="T15" fmla="*/ 166 h 213"/>
                <a:gd name="T16" fmla="*/ 59 w 216"/>
                <a:gd name="T17" fmla="*/ 159 h 213"/>
                <a:gd name="T18" fmla="*/ 38 w 216"/>
                <a:gd name="T19" fmla="*/ 152 h 213"/>
                <a:gd name="T20" fmla="*/ 31 w 216"/>
                <a:gd name="T21" fmla="*/ 142 h 213"/>
                <a:gd name="T22" fmla="*/ 20 w 216"/>
                <a:gd name="T23" fmla="*/ 134 h 213"/>
                <a:gd name="T24" fmla="*/ 13 w 216"/>
                <a:gd name="T25" fmla="*/ 138 h 213"/>
                <a:gd name="T26" fmla="*/ 9 w 216"/>
                <a:gd name="T27" fmla="*/ 129 h 213"/>
                <a:gd name="T28" fmla="*/ 9 w 216"/>
                <a:gd name="T29" fmla="*/ 122 h 213"/>
                <a:gd name="T30" fmla="*/ 0 w 216"/>
                <a:gd name="T31" fmla="*/ 110 h 213"/>
                <a:gd name="T32" fmla="*/ 5 w 216"/>
                <a:gd name="T33" fmla="*/ 104 h 213"/>
                <a:gd name="T34" fmla="*/ 4 w 216"/>
                <a:gd name="T35" fmla="*/ 95 h 213"/>
                <a:gd name="T36" fmla="*/ 5 w 216"/>
                <a:gd name="T37" fmla="*/ 86 h 213"/>
                <a:gd name="T38" fmla="*/ 4 w 216"/>
                <a:gd name="T39" fmla="*/ 78 h 213"/>
                <a:gd name="T40" fmla="*/ 7 w 216"/>
                <a:gd name="T41" fmla="*/ 66 h 213"/>
                <a:gd name="T42" fmla="*/ 5 w 216"/>
                <a:gd name="T43" fmla="*/ 58 h 213"/>
                <a:gd name="T44" fmla="*/ 0 w 216"/>
                <a:gd name="T45" fmla="*/ 44 h 213"/>
                <a:gd name="T46" fmla="*/ 8 w 216"/>
                <a:gd name="T47" fmla="*/ 40 h 213"/>
                <a:gd name="T48" fmla="*/ 8 w 216"/>
                <a:gd name="T49" fmla="*/ 34 h 213"/>
                <a:gd name="T50" fmla="*/ 7 w 216"/>
                <a:gd name="T51" fmla="*/ 27 h 213"/>
                <a:gd name="T52" fmla="*/ 15 w 216"/>
                <a:gd name="T53" fmla="*/ 21 h 213"/>
                <a:gd name="T54" fmla="*/ 18 w 216"/>
                <a:gd name="T55" fmla="*/ 16 h 213"/>
                <a:gd name="T56" fmla="*/ 25 w 216"/>
                <a:gd name="T57" fmla="*/ 12 h 213"/>
                <a:gd name="T58" fmla="*/ 26 w 216"/>
                <a:gd name="T59" fmla="*/ 0 h 213"/>
                <a:gd name="T60" fmla="*/ 42 w 216"/>
                <a:gd name="T61" fmla="*/ 5 h 213"/>
                <a:gd name="T62" fmla="*/ 47 w 216"/>
                <a:gd name="T63" fmla="*/ 4 h 213"/>
                <a:gd name="T64" fmla="*/ 59 w 216"/>
                <a:gd name="T65" fmla="*/ 5 h 213"/>
                <a:gd name="T66" fmla="*/ 76 w 216"/>
                <a:gd name="T67" fmla="*/ 13 h 213"/>
                <a:gd name="T68" fmla="*/ 83 w 216"/>
                <a:gd name="T69" fmla="*/ 27 h 213"/>
                <a:gd name="T70" fmla="*/ 95 w 216"/>
                <a:gd name="T71" fmla="*/ 31 h 213"/>
                <a:gd name="T72" fmla="*/ 113 w 216"/>
                <a:gd name="T73" fmla="*/ 36 h 213"/>
                <a:gd name="T74" fmla="*/ 129 w 216"/>
                <a:gd name="T75" fmla="*/ 44 h 213"/>
                <a:gd name="T76" fmla="*/ 135 w 216"/>
                <a:gd name="T77" fmla="*/ 40 h 213"/>
                <a:gd name="T78" fmla="*/ 141 w 216"/>
                <a:gd name="T79" fmla="*/ 34 h 213"/>
                <a:gd name="T80" fmla="*/ 137 w 216"/>
                <a:gd name="T81" fmla="*/ 21 h 213"/>
                <a:gd name="T82" fmla="*/ 141 w 216"/>
                <a:gd name="T83" fmla="*/ 13 h 213"/>
                <a:gd name="T84" fmla="*/ 150 w 216"/>
                <a:gd name="T85" fmla="*/ 5 h 213"/>
                <a:gd name="T86" fmla="*/ 159 w 216"/>
                <a:gd name="T87" fmla="*/ 5 h 213"/>
                <a:gd name="T88" fmla="*/ 177 w 216"/>
                <a:gd name="T89" fmla="*/ 6 h 213"/>
                <a:gd name="T90" fmla="*/ 182 w 216"/>
                <a:gd name="T91" fmla="*/ 14 h 213"/>
                <a:gd name="T92" fmla="*/ 187 w 216"/>
                <a:gd name="T93" fmla="*/ 14 h 213"/>
                <a:gd name="T94" fmla="*/ 191 w 216"/>
                <a:gd name="T95" fmla="*/ 17 h 213"/>
                <a:gd name="T96" fmla="*/ 204 w 216"/>
                <a:gd name="T97" fmla="*/ 19 h 213"/>
                <a:gd name="T98" fmla="*/ 208 w 216"/>
                <a:gd name="T99" fmla="*/ 25 h 213"/>
                <a:gd name="T100" fmla="*/ 204 w 216"/>
                <a:gd name="T101" fmla="*/ 32 h 213"/>
                <a:gd name="T102" fmla="*/ 207 w 216"/>
                <a:gd name="T103" fmla="*/ 38 h 213"/>
                <a:gd name="T104" fmla="*/ 203 w 216"/>
                <a:gd name="T105" fmla="*/ 48 h 213"/>
                <a:gd name="T106" fmla="*/ 208 w 216"/>
                <a:gd name="T107" fmla="*/ 61 h 213"/>
                <a:gd name="T108" fmla="*/ 212 w 216"/>
                <a:gd name="T109" fmla="*/ 117 h 213"/>
                <a:gd name="T110" fmla="*/ 215 w 216"/>
                <a:gd name="T111" fmla="*/ 175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16" h="213">
                  <a:moveTo>
                    <a:pt x="215" y="175"/>
                  </a:moveTo>
                  <a:lnTo>
                    <a:pt x="216" y="207"/>
                  </a:lnTo>
                  <a:lnTo>
                    <a:pt x="199" y="207"/>
                  </a:lnTo>
                  <a:lnTo>
                    <a:pt x="199" y="213"/>
                  </a:lnTo>
                  <a:lnTo>
                    <a:pt x="144" y="183"/>
                  </a:lnTo>
                  <a:lnTo>
                    <a:pt x="90" y="153"/>
                  </a:lnTo>
                  <a:lnTo>
                    <a:pt x="76" y="161"/>
                  </a:lnTo>
                  <a:lnTo>
                    <a:pt x="66" y="166"/>
                  </a:lnTo>
                  <a:lnTo>
                    <a:pt x="59" y="159"/>
                  </a:lnTo>
                  <a:lnTo>
                    <a:pt x="38" y="152"/>
                  </a:lnTo>
                  <a:lnTo>
                    <a:pt x="31" y="142"/>
                  </a:lnTo>
                  <a:lnTo>
                    <a:pt x="20" y="134"/>
                  </a:lnTo>
                  <a:lnTo>
                    <a:pt x="13" y="138"/>
                  </a:lnTo>
                  <a:lnTo>
                    <a:pt x="9" y="129"/>
                  </a:lnTo>
                  <a:lnTo>
                    <a:pt x="9" y="122"/>
                  </a:lnTo>
                  <a:lnTo>
                    <a:pt x="0" y="110"/>
                  </a:lnTo>
                  <a:lnTo>
                    <a:pt x="5" y="104"/>
                  </a:lnTo>
                  <a:lnTo>
                    <a:pt x="4" y="95"/>
                  </a:lnTo>
                  <a:lnTo>
                    <a:pt x="5" y="86"/>
                  </a:lnTo>
                  <a:lnTo>
                    <a:pt x="4" y="78"/>
                  </a:lnTo>
                  <a:lnTo>
                    <a:pt x="7" y="66"/>
                  </a:lnTo>
                  <a:lnTo>
                    <a:pt x="5" y="58"/>
                  </a:lnTo>
                  <a:lnTo>
                    <a:pt x="0" y="44"/>
                  </a:lnTo>
                  <a:lnTo>
                    <a:pt x="8" y="40"/>
                  </a:lnTo>
                  <a:lnTo>
                    <a:pt x="8" y="34"/>
                  </a:lnTo>
                  <a:lnTo>
                    <a:pt x="7" y="27"/>
                  </a:lnTo>
                  <a:lnTo>
                    <a:pt x="15" y="21"/>
                  </a:lnTo>
                  <a:lnTo>
                    <a:pt x="18" y="16"/>
                  </a:lnTo>
                  <a:lnTo>
                    <a:pt x="25" y="12"/>
                  </a:lnTo>
                  <a:lnTo>
                    <a:pt x="26" y="0"/>
                  </a:lnTo>
                  <a:lnTo>
                    <a:pt x="42" y="5"/>
                  </a:lnTo>
                  <a:lnTo>
                    <a:pt x="47" y="4"/>
                  </a:lnTo>
                  <a:lnTo>
                    <a:pt x="59" y="5"/>
                  </a:lnTo>
                  <a:lnTo>
                    <a:pt x="76" y="13"/>
                  </a:lnTo>
                  <a:lnTo>
                    <a:pt x="83" y="27"/>
                  </a:lnTo>
                  <a:lnTo>
                    <a:pt x="95" y="31"/>
                  </a:lnTo>
                  <a:lnTo>
                    <a:pt x="113" y="36"/>
                  </a:lnTo>
                  <a:lnTo>
                    <a:pt x="129" y="44"/>
                  </a:lnTo>
                  <a:lnTo>
                    <a:pt x="135" y="40"/>
                  </a:lnTo>
                  <a:lnTo>
                    <a:pt x="141" y="34"/>
                  </a:lnTo>
                  <a:lnTo>
                    <a:pt x="137" y="21"/>
                  </a:lnTo>
                  <a:lnTo>
                    <a:pt x="141" y="13"/>
                  </a:lnTo>
                  <a:lnTo>
                    <a:pt x="150" y="5"/>
                  </a:lnTo>
                  <a:lnTo>
                    <a:pt x="159" y="5"/>
                  </a:lnTo>
                  <a:lnTo>
                    <a:pt x="177" y="6"/>
                  </a:lnTo>
                  <a:lnTo>
                    <a:pt x="182" y="14"/>
                  </a:lnTo>
                  <a:lnTo>
                    <a:pt x="187" y="14"/>
                  </a:lnTo>
                  <a:lnTo>
                    <a:pt x="191" y="17"/>
                  </a:lnTo>
                  <a:lnTo>
                    <a:pt x="204" y="19"/>
                  </a:lnTo>
                  <a:lnTo>
                    <a:pt x="208" y="25"/>
                  </a:lnTo>
                  <a:lnTo>
                    <a:pt x="204" y="32"/>
                  </a:lnTo>
                  <a:lnTo>
                    <a:pt x="207" y="38"/>
                  </a:lnTo>
                  <a:lnTo>
                    <a:pt x="203" y="48"/>
                  </a:lnTo>
                  <a:lnTo>
                    <a:pt x="208" y="61"/>
                  </a:lnTo>
                  <a:lnTo>
                    <a:pt x="212" y="117"/>
                  </a:lnTo>
                  <a:lnTo>
                    <a:pt x="215" y="175"/>
                  </a:lnTo>
                  <a:close/>
                </a:path>
              </a:pathLst>
            </a:custGeom>
            <a:solidFill>
              <a:srgbClr val="FCB3EB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0" name="Freeform 176">
              <a:extLst>
                <a:ext uri="{FF2B5EF4-FFF2-40B4-BE49-F238E27FC236}">
                  <a16:creationId xmlns:a16="http://schemas.microsoft.com/office/drawing/2014/main" id="{FD98CAA9-2B47-8B0F-5AB9-99C5FE0A5BA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2568575"/>
              <a:ext cx="328613" cy="288925"/>
            </a:xfrm>
            <a:custGeom>
              <a:avLst/>
              <a:gdLst>
                <a:gd name="T0" fmla="*/ 207 w 207"/>
                <a:gd name="T1" fmla="*/ 109 h 182"/>
                <a:gd name="T2" fmla="*/ 169 w 207"/>
                <a:gd name="T3" fmla="*/ 157 h 182"/>
                <a:gd name="T4" fmla="*/ 150 w 207"/>
                <a:gd name="T5" fmla="*/ 157 h 182"/>
                <a:gd name="T6" fmla="*/ 138 w 207"/>
                <a:gd name="T7" fmla="*/ 168 h 182"/>
                <a:gd name="T8" fmla="*/ 129 w 207"/>
                <a:gd name="T9" fmla="*/ 169 h 182"/>
                <a:gd name="T10" fmla="*/ 125 w 207"/>
                <a:gd name="T11" fmla="*/ 174 h 182"/>
                <a:gd name="T12" fmla="*/ 117 w 207"/>
                <a:gd name="T13" fmla="*/ 174 h 182"/>
                <a:gd name="T14" fmla="*/ 111 w 207"/>
                <a:gd name="T15" fmla="*/ 168 h 182"/>
                <a:gd name="T16" fmla="*/ 98 w 207"/>
                <a:gd name="T17" fmla="*/ 175 h 182"/>
                <a:gd name="T18" fmla="*/ 94 w 207"/>
                <a:gd name="T19" fmla="*/ 182 h 182"/>
                <a:gd name="T20" fmla="*/ 85 w 207"/>
                <a:gd name="T21" fmla="*/ 181 h 182"/>
                <a:gd name="T22" fmla="*/ 82 w 207"/>
                <a:gd name="T23" fmla="*/ 178 h 182"/>
                <a:gd name="T24" fmla="*/ 78 w 207"/>
                <a:gd name="T25" fmla="*/ 179 h 182"/>
                <a:gd name="T26" fmla="*/ 74 w 207"/>
                <a:gd name="T27" fmla="*/ 179 h 182"/>
                <a:gd name="T28" fmla="*/ 55 w 207"/>
                <a:gd name="T29" fmla="*/ 165 h 182"/>
                <a:gd name="T30" fmla="*/ 47 w 207"/>
                <a:gd name="T31" fmla="*/ 165 h 182"/>
                <a:gd name="T32" fmla="*/ 42 w 207"/>
                <a:gd name="T33" fmla="*/ 160 h 182"/>
                <a:gd name="T34" fmla="*/ 42 w 207"/>
                <a:gd name="T35" fmla="*/ 152 h 182"/>
                <a:gd name="T36" fmla="*/ 34 w 207"/>
                <a:gd name="T37" fmla="*/ 149 h 182"/>
                <a:gd name="T38" fmla="*/ 25 w 207"/>
                <a:gd name="T39" fmla="*/ 131 h 182"/>
                <a:gd name="T40" fmla="*/ 20 w 207"/>
                <a:gd name="T41" fmla="*/ 127 h 182"/>
                <a:gd name="T42" fmla="*/ 17 w 207"/>
                <a:gd name="T43" fmla="*/ 122 h 182"/>
                <a:gd name="T44" fmla="*/ 9 w 207"/>
                <a:gd name="T45" fmla="*/ 114 h 182"/>
                <a:gd name="T46" fmla="*/ 0 w 207"/>
                <a:gd name="T47" fmla="*/ 113 h 182"/>
                <a:gd name="T48" fmla="*/ 5 w 207"/>
                <a:gd name="T49" fmla="*/ 104 h 182"/>
                <a:gd name="T50" fmla="*/ 13 w 207"/>
                <a:gd name="T51" fmla="*/ 103 h 182"/>
                <a:gd name="T52" fmla="*/ 15 w 207"/>
                <a:gd name="T53" fmla="*/ 99 h 182"/>
                <a:gd name="T54" fmla="*/ 15 w 207"/>
                <a:gd name="T55" fmla="*/ 84 h 182"/>
                <a:gd name="T56" fmla="*/ 18 w 207"/>
                <a:gd name="T57" fmla="*/ 68 h 182"/>
                <a:gd name="T58" fmla="*/ 24 w 207"/>
                <a:gd name="T59" fmla="*/ 64 h 182"/>
                <a:gd name="T60" fmla="*/ 25 w 207"/>
                <a:gd name="T61" fmla="*/ 57 h 182"/>
                <a:gd name="T62" fmla="*/ 31 w 207"/>
                <a:gd name="T63" fmla="*/ 45 h 182"/>
                <a:gd name="T64" fmla="*/ 39 w 207"/>
                <a:gd name="T65" fmla="*/ 36 h 182"/>
                <a:gd name="T66" fmla="*/ 44 w 207"/>
                <a:gd name="T67" fmla="*/ 22 h 182"/>
                <a:gd name="T68" fmla="*/ 46 w 207"/>
                <a:gd name="T69" fmla="*/ 8 h 182"/>
                <a:gd name="T70" fmla="*/ 61 w 207"/>
                <a:gd name="T71" fmla="*/ 12 h 182"/>
                <a:gd name="T72" fmla="*/ 65 w 207"/>
                <a:gd name="T73" fmla="*/ 0 h 182"/>
                <a:gd name="T74" fmla="*/ 74 w 207"/>
                <a:gd name="T75" fmla="*/ 6 h 182"/>
                <a:gd name="T76" fmla="*/ 83 w 207"/>
                <a:gd name="T77" fmla="*/ 3 h 182"/>
                <a:gd name="T78" fmla="*/ 86 w 207"/>
                <a:gd name="T79" fmla="*/ 6 h 182"/>
                <a:gd name="T80" fmla="*/ 95 w 207"/>
                <a:gd name="T81" fmla="*/ 6 h 182"/>
                <a:gd name="T82" fmla="*/ 108 w 207"/>
                <a:gd name="T83" fmla="*/ 13 h 182"/>
                <a:gd name="T84" fmla="*/ 112 w 207"/>
                <a:gd name="T85" fmla="*/ 18 h 182"/>
                <a:gd name="T86" fmla="*/ 117 w 207"/>
                <a:gd name="T87" fmla="*/ 23 h 182"/>
                <a:gd name="T88" fmla="*/ 124 w 207"/>
                <a:gd name="T89" fmla="*/ 32 h 182"/>
                <a:gd name="T90" fmla="*/ 129 w 207"/>
                <a:gd name="T91" fmla="*/ 38 h 182"/>
                <a:gd name="T92" fmla="*/ 124 w 207"/>
                <a:gd name="T93" fmla="*/ 44 h 182"/>
                <a:gd name="T94" fmla="*/ 120 w 207"/>
                <a:gd name="T95" fmla="*/ 52 h 182"/>
                <a:gd name="T96" fmla="*/ 121 w 207"/>
                <a:gd name="T97" fmla="*/ 57 h 182"/>
                <a:gd name="T98" fmla="*/ 121 w 207"/>
                <a:gd name="T99" fmla="*/ 62 h 182"/>
                <a:gd name="T100" fmla="*/ 129 w 207"/>
                <a:gd name="T101" fmla="*/ 62 h 182"/>
                <a:gd name="T102" fmla="*/ 133 w 207"/>
                <a:gd name="T103" fmla="*/ 61 h 182"/>
                <a:gd name="T104" fmla="*/ 135 w 207"/>
                <a:gd name="T105" fmla="*/ 64 h 182"/>
                <a:gd name="T106" fmla="*/ 133 w 207"/>
                <a:gd name="T107" fmla="*/ 69 h 182"/>
                <a:gd name="T108" fmla="*/ 138 w 207"/>
                <a:gd name="T109" fmla="*/ 78 h 182"/>
                <a:gd name="T110" fmla="*/ 144 w 207"/>
                <a:gd name="T111" fmla="*/ 86 h 182"/>
                <a:gd name="T112" fmla="*/ 148 w 207"/>
                <a:gd name="T113" fmla="*/ 91 h 182"/>
                <a:gd name="T114" fmla="*/ 195 w 207"/>
                <a:gd name="T115" fmla="*/ 109 h 182"/>
                <a:gd name="T116" fmla="*/ 207 w 207"/>
                <a:gd name="T117" fmla="*/ 109 h 1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07" h="182">
                  <a:moveTo>
                    <a:pt x="207" y="109"/>
                  </a:moveTo>
                  <a:lnTo>
                    <a:pt x="169" y="157"/>
                  </a:lnTo>
                  <a:lnTo>
                    <a:pt x="150" y="157"/>
                  </a:lnTo>
                  <a:lnTo>
                    <a:pt x="138" y="168"/>
                  </a:lnTo>
                  <a:lnTo>
                    <a:pt x="129" y="169"/>
                  </a:lnTo>
                  <a:lnTo>
                    <a:pt x="125" y="174"/>
                  </a:lnTo>
                  <a:lnTo>
                    <a:pt x="117" y="174"/>
                  </a:lnTo>
                  <a:lnTo>
                    <a:pt x="111" y="168"/>
                  </a:lnTo>
                  <a:lnTo>
                    <a:pt x="98" y="175"/>
                  </a:lnTo>
                  <a:lnTo>
                    <a:pt x="94" y="182"/>
                  </a:lnTo>
                  <a:lnTo>
                    <a:pt x="85" y="181"/>
                  </a:lnTo>
                  <a:lnTo>
                    <a:pt x="82" y="178"/>
                  </a:lnTo>
                  <a:lnTo>
                    <a:pt x="78" y="179"/>
                  </a:lnTo>
                  <a:lnTo>
                    <a:pt x="74" y="179"/>
                  </a:lnTo>
                  <a:lnTo>
                    <a:pt x="55" y="165"/>
                  </a:lnTo>
                  <a:lnTo>
                    <a:pt x="47" y="165"/>
                  </a:lnTo>
                  <a:lnTo>
                    <a:pt x="42" y="160"/>
                  </a:lnTo>
                  <a:lnTo>
                    <a:pt x="42" y="152"/>
                  </a:lnTo>
                  <a:lnTo>
                    <a:pt x="34" y="149"/>
                  </a:lnTo>
                  <a:lnTo>
                    <a:pt x="25" y="131"/>
                  </a:lnTo>
                  <a:lnTo>
                    <a:pt x="20" y="127"/>
                  </a:lnTo>
                  <a:lnTo>
                    <a:pt x="17" y="122"/>
                  </a:lnTo>
                  <a:lnTo>
                    <a:pt x="9" y="114"/>
                  </a:lnTo>
                  <a:lnTo>
                    <a:pt x="0" y="113"/>
                  </a:lnTo>
                  <a:lnTo>
                    <a:pt x="5" y="104"/>
                  </a:lnTo>
                  <a:lnTo>
                    <a:pt x="13" y="103"/>
                  </a:lnTo>
                  <a:lnTo>
                    <a:pt x="15" y="99"/>
                  </a:lnTo>
                  <a:lnTo>
                    <a:pt x="15" y="84"/>
                  </a:lnTo>
                  <a:lnTo>
                    <a:pt x="18" y="68"/>
                  </a:lnTo>
                  <a:lnTo>
                    <a:pt x="24" y="64"/>
                  </a:lnTo>
                  <a:lnTo>
                    <a:pt x="25" y="57"/>
                  </a:lnTo>
                  <a:lnTo>
                    <a:pt x="31" y="45"/>
                  </a:lnTo>
                  <a:lnTo>
                    <a:pt x="39" y="36"/>
                  </a:lnTo>
                  <a:lnTo>
                    <a:pt x="44" y="22"/>
                  </a:lnTo>
                  <a:lnTo>
                    <a:pt x="46" y="8"/>
                  </a:lnTo>
                  <a:lnTo>
                    <a:pt x="61" y="12"/>
                  </a:lnTo>
                  <a:lnTo>
                    <a:pt x="65" y="0"/>
                  </a:lnTo>
                  <a:lnTo>
                    <a:pt x="74" y="6"/>
                  </a:lnTo>
                  <a:lnTo>
                    <a:pt x="83" y="3"/>
                  </a:lnTo>
                  <a:lnTo>
                    <a:pt x="86" y="6"/>
                  </a:lnTo>
                  <a:lnTo>
                    <a:pt x="95" y="6"/>
                  </a:lnTo>
                  <a:lnTo>
                    <a:pt x="108" y="13"/>
                  </a:lnTo>
                  <a:lnTo>
                    <a:pt x="112" y="18"/>
                  </a:lnTo>
                  <a:lnTo>
                    <a:pt x="117" y="23"/>
                  </a:lnTo>
                  <a:lnTo>
                    <a:pt x="124" y="32"/>
                  </a:lnTo>
                  <a:lnTo>
                    <a:pt x="129" y="38"/>
                  </a:lnTo>
                  <a:lnTo>
                    <a:pt x="124" y="44"/>
                  </a:lnTo>
                  <a:lnTo>
                    <a:pt x="120" y="52"/>
                  </a:lnTo>
                  <a:lnTo>
                    <a:pt x="121" y="57"/>
                  </a:lnTo>
                  <a:lnTo>
                    <a:pt x="121" y="62"/>
                  </a:lnTo>
                  <a:lnTo>
                    <a:pt x="129" y="62"/>
                  </a:lnTo>
                  <a:lnTo>
                    <a:pt x="133" y="61"/>
                  </a:lnTo>
                  <a:lnTo>
                    <a:pt x="135" y="64"/>
                  </a:lnTo>
                  <a:lnTo>
                    <a:pt x="133" y="69"/>
                  </a:lnTo>
                  <a:lnTo>
                    <a:pt x="138" y="78"/>
                  </a:lnTo>
                  <a:lnTo>
                    <a:pt x="144" y="86"/>
                  </a:lnTo>
                  <a:lnTo>
                    <a:pt x="148" y="91"/>
                  </a:lnTo>
                  <a:lnTo>
                    <a:pt x="195" y="109"/>
                  </a:lnTo>
                  <a:lnTo>
                    <a:pt x="207" y="109"/>
                  </a:lnTo>
                  <a:close/>
                </a:path>
              </a:pathLst>
            </a:custGeom>
            <a:solidFill>
              <a:srgbClr val="FCD7D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1" name="Freeform 177">
              <a:extLst>
                <a:ext uri="{FF2B5EF4-FFF2-40B4-BE49-F238E27FC236}">
                  <a16:creationId xmlns:a16="http://schemas.microsoft.com/office/drawing/2014/main" id="{37FA67FB-DCB4-CC37-1078-6FA0C7AFC2E6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9863" y="2624138"/>
              <a:ext cx="36513" cy="46038"/>
            </a:xfrm>
            <a:custGeom>
              <a:avLst/>
              <a:gdLst>
                <a:gd name="T0" fmla="*/ 9 w 23"/>
                <a:gd name="T1" fmla="*/ 3 h 29"/>
                <a:gd name="T2" fmla="*/ 15 w 23"/>
                <a:gd name="T3" fmla="*/ 4 h 29"/>
                <a:gd name="T4" fmla="*/ 19 w 23"/>
                <a:gd name="T5" fmla="*/ 0 h 29"/>
                <a:gd name="T6" fmla="*/ 23 w 23"/>
                <a:gd name="T7" fmla="*/ 5 h 29"/>
                <a:gd name="T8" fmla="*/ 22 w 23"/>
                <a:gd name="T9" fmla="*/ 12 h 29"/>
                <a:gd name="T10" fmla="*/ 14 w 23"/>
                <a:gd name="T11" fmla="*/ 16 h 29"/>
                <a:gd name="T12" fmla="*/ 21 w 23"/>
                <a:gd name="T13" fmla="*/ 20 h 29"/>
                <a:gd name="T14" fmla="*/ 15 w 23"/>
                <a:gd name="T15" fmla="*/ 29 h 29"/>
                <a:gd name="T16" fmla="*/ 13 w 23"/>
                <a:gd name="T17" fmla="*/ 26 h 29"/>
                <a:gd name="T18" fmla="*/ 9 w 23"/>
                <a:gd name="T19" fmla="*/ 27 h 29"/>
                <a:gd name="T20" fmla="*/ 1 w 23"/>
                <a:gd name="T21" fmla="*/ 27 h 29"/>
                <a:gd name="T22" fmla="*/ 1 w 23"/>
                <a:gd name="T23" fmla="*/ 22 h 29"/>
                <a:gd name="T24" fmla="*/ 0 w 23"/>
                <a:gd name="T25" fmla="*/ 17 h 29"/>
                <a:gd name="T26" fmla="*/ 4 w 23"/>
                <a:gd name="T27" fmla="*/ 9 h 29"/>
                <a:gd name="T28" fmla="*/ 9 w 23"/>
                <a:gd name="T29" fmla="*/ 3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3" h="29">
                  <a:moveTo>
                    <a:pt x="9" y="3"/>
                  </a:moveTo>
                  <a:lnTo>
                    <a:pt x="15" y="4"/>
                  </a:lnTo>
                  <a:lnTo>
                    <a:pt x="19" y="0"/>
                  </a:lnTo>
                  <a:lnTo>
                    <a:pt x="23" y="5"/>
                  </a:lnTo>
                  <a:lnTo>
                    <a:pt x="22" y="12"/>
                  </a:lnTo>
                  <a:lnTo>
                    <a:pt x="14" y="16"/>
                  </a:lnTo>
                  <a:lnTo>
                    <a:pt x="21" y="20"/>
                  </a:lnTo>
                  <a:lnTo>
                    <a:pt x="15" y="29"/>
                  </a:lnTo>
                  <a:lnTo>
                    <a:pt x="13" y="26"/>
                  </a:lnTo>
                  <a:lnTo>
                    <a:pt x="9" y="27"/>
                  </a:lnTo>
                  <a:lnTo>
                    <a:pt x="1" y="27"/>
                  </a:lnTo>
                  <a:lnTo>
                    <a:pt x="1" y="22"/>
                  </a:lnTo>
                  <a:lnTo>
                    <a:pt x="0" y="17"/>
                  </a:lnTo>
                  <a:lnTo>
                    <a:pt x="4" y="9"/>
                  </a:lnTo>
                  <a:lnTo>
                    <a:pt x="9" y="3"/>
                  </a:lnTo>
                  <a:close/>
                </a:path>
              </a:pathLst>
            </a:custGeom>
            <a:solidFill>
              <a:srgbClr val="EAD4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2" name="Freeform 178">
              <a:extLst>
                <a:ext uri="{FF2B5EF4-FFF2-40B4-BE49-F238E27FC236}">
                  <a16:creationId xmlns:a16="http://schemas.microsoft.com/office/drawing/2014/main" id="{73ACEB5F-34E5-8E7A-5761-94E946098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0501" y="2655888"/>
              <a:ext cx="139700" cy="85725"/>
            </a:xfrm>
            <a:custGeom>
              <a:avLst/>
              <a:gdLst>
                <a:gd name="T0" fmla="*/ 87 w 88"/>
                <a:gd name="T1" fmla="*/ 1 h 54"/>
                <a:gd name="T2" fmla="*/ 88 w 88"/>
                <a:gd name="T3" fmla="*/ 9 h 54"/>
                <a:gd name="T4" fmla="*/ 88 w 88"/>
                <a:gd name="T5" fmla="*/ 23 h 54"/>
                <a:gd name="T6" fmla="*/ 88 w 88"/>
                <a:gd name="T7" fmla="*/ 32 h 54"/>
                <a:gd name="T8" fmla="*/ 83 w 88"/>
                <a:gd name="T9" fmla="*/ 41 h 54"/>
                <a:gd name="T10" fmla="*/ 74 w 88"/>
                <a:gd name="T11" fmla="*/ 54 h 54"/>
                <a:gd name="T12" fmla="*/ 62 w 88"/>
                <a:gd name="T13" fmla="*/ 54 h 54"/>
                <a:gd name="T14" fmla="*/ 15 w 88"/>
                <a:gd name="T15" fmla="*/ 36 h 54"/>
                <a:gd name="T16" fmla="*/ 11 w 88"/>
                <a:gd name="T17" fmla="*/ 31 h 54"/>
                <a:gd name="T18" fmla="*/ 5 w 88"/>
                <a:gd name="T19" fmla="*/ 23 h 54"/>
                <a:gd name="T20" fmla="*/ 0 w 88"/>
                <a:gd name="T21" fmla="*/ 14 h 54"/>
                <a:gd name="T22" fmla="*/ 2 w 88"/>
                <a:gd name="T23" fmla="*/ 9 h 54"/>
                <a:gd name="T24" fmla="*/ 8 w 88"/>
                <a:gd name="T25" fmla="*/ 0 h 54"/>
                <a:gd name="T26" fmla="*/ 13 w 88"/>
                <a:gd name="T27" fmla="*/ 3 h 54"/>
                <a:gd name="T28" fmla="*/ 15 w 88"/>
                <a:gd name="T29" fmla="*/ 9 h 54"/>
                <a:gd name="T30" fmla="*/ 21 w 88"/>
                <a:gd name="T31" fmla="*/ 15 h 54"/>
                <a:gd name="T32" fmla="*/ 28 w 88"/>
                <a:gd name="T33" fmla="*/ 15 h 54"/>
                <a:gd name="T34" fmla="*/ 41 w 88"/>
                <a:gd name="T35" fmla="*/ 11 h 54"/>
                <a:gd name="T36" fmla="*/ 56 w 88"/>
                <a:gd name="T37" fmla="*/ 10 h 54"/>
                <a:gd name="T38" fmla="*/ 69 w 88"/>
                <a:gd name="T39" fmla="*/ 6 h 54"/>
                <a:gd name="T40" fmla="*/ 75 w 88"/>
                <a:gd name="T41" fmla="*/ 5 h 54"/>
                <a:gd name="T42" fmla="*/ 79 w 88"/>
                <a:gd name="T43" fmla="*/ 2 h 54"/>
                <a:gd name="T44" fmla="*/ 87 w 88"/>
                <a:gd name="T45" fmla="*/ 1 h 54"/>
                <a:gd name="T46" fmla="*/ 87 w 88"/>
                <a:gd name="T47" fmla="*/ 1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8" h="54">
                  <a:moveTo>
                    <a:pt x="87" y="1"/>
                  </a:moveTo>
                  <a:lnTo>
                    <a:pt x="88" y="9"/>
                  </a:lnTo>
                  <a:lnTo>
                    <a:pt x="88" y="23"/>
                  </a:lnTo>
                  <a:lnTo>
                    <a:pt x="88" y="32"/>
                  </a:lnTo>
                  <a:lnTo>
                    <a:pt x="83" y="41"/>
                  </a:lnTo>
                  <a:lnTo>
                    <a:pt x="74" y="54"/>
                  </a:lnTo>
                  <a:lnTo>
                    <a:pt x="62" y="54"/>
                  </a:lnTo>
                  <a:lnTo>
                    <a:pt x="15" y="36"/>
                  </a:lnTo>
                  <a:lnTo>
                    <a:pt x="11" y="31"/>
                  </a:lnTo>
                  <a:lnTo>
                    <a:pt x="5" y="23"/>
                  </a:lnTo>
                  <a:lnTo>
                    <a:pt x="0" y="14"/>
                  </a:lnTo>
                  <a:lnTo>
                    <a:pt x="2" y="9"/>
                  </a:lnTo>
                  <a:lnTo>
                    <a:pt x="8" y="0"/>
                  </a:lnTo>
                  <a:lnTo>
                    <a:pt x="13" y="3"/>
                  </a:lnTo>
                  <a:lnTo>
                    <a:pt x="15" y="9"/>
                  </a:lnTo>
                  <a:lnTo>
                    <a:pt x="21" y="15"/>
                  </a:lnTo>
                  <a:lnTo>
                    <a:pt x="28" y="15"/>
                  </a:lnTo>
                  <a:lnTo>
                    <a:pt x="41" y="11"/>
                  </a:lnTo>
                  <a:lnTo>
                    <a:pt x="56" y="10"/>
                  </a:lnTo>
                  <a:lnTo>
                    <a:pt x="69" y="6"/>
                  </a:lnTo>
                  <a:lnTo>
                    <a:pt x="75" y="5"/>
                  </a:lnTo>
                  <a:lnTo>
                    <a:pt x="79" y="2"/>
                  </a:lnTo>
                  <a:lnTo>
                    <a:pt x="87" y="1"/>
                  </a:lnTo>
                  <a:lnTo>
                    <a:pt x="87" y="1"/>
                  </a:lnTo>
                  <a:close/>
                </a:path>
              </a:pathLst>
            </a:custGeom>
            <a:solidFill>
              <a:srgbClr val="C5FCDF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3" name="Freeform 179">
              <a:extLst>
                <a:ext uri="{FF2B5EF4-FFF2-40B4-BE49-F238E27FC236}">
                  <a16:creationId xmlns:a16="http://schemas.microsoft.com/office/drawing/2014/main" id="{7C874497-D660-BD59-F4EB-54CD13F091BA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9513" y="2835275"/>
              <a:ext cx="119063" cy="141288"/>
            </a:xfrm>
            <a:custGeom>
              <a:avLst/>
              <a:gdLst>
                <a:gd name="T0" fmla="*/ 60 w 75"/>
                <a:gd name="T1" fmla="*/ 83 h 89"/>
                <a:gd name="T2" fmla="*/ 31 w 75"/>
                <a:gd name="T3" fmla="*/ 83 h 89"/>
                <a:gd name="T4" fmla="*/ 16 w 75"/>
                <a:gd name="T5" fmla="*/ 83 h 89"/>
                <a:gd name="T6" fmla="*/ 10 w 75"/>
                <a:gd name="T7" fmla="*/ 84 h 89"/>
                <a:gd name="T8" fmla="*/ 3 w 75"/>
                <a:gd name="T9" fmla="*/ 89 h 89"/>
                <a:gd name="T10" fmla="*/ 0 w 75"/>
                <a:gd name="T11" fmla="*/ 88 h 89"/>
                <a:gd name="T12" fmla="*/ 0 w 75"/>
                <a:gd name="T13" fmla="*/ 78 h 89"/>
                <a:gd name="T14" fmla="*/ 4 w 75"/>
                <a:gd name="T15" fmla="*/ 71 h 89"/>
                <a:gd name="T16" fmla="*/ 4 w 75"/>
                <a:gd name="T17" fmla="*/ 58 h 89"/>
                <a:gd name="T18" fmla="*/ 5 w 75"/>
                <a:gd name="T19" fmla="*/ 52 h 89"/>
                <a:gd name="T20" fmla="*/ 12 w 75"/>
                <a:gd name="T21" fmla="*/ 43 h 89"/>
                <a:gd name="T22" fmla="*/ 17 w 75"/>
                <a:gd name="T23" fmla="*/ 39 h 89"/>
                <a:gd name="T24" fmla="*/ 22 w 75"/>
                <a:gd name="T25" fmla="*/ 32 h 89"/>
                <a:gd name="T26" fmla="*/ 16 w 75"/>
                <a:gd name="T27" fmla="*/ 31 h 89"/>
                <a:gd name="T28" fmla="*/ 17 w 75"/>
                <a:gd name="T29" fmla="*/ 13 h 89"/>
                <a:gd name="T30" fmla="*/ 22 w 75"/>
                <a:gd name="T31" fmla="*/ 7 h 89"/>
                <a:gd name="T32" fmla="*/ 31 w 75"/>
                <a:gd name="T33" fmla="*/ 11 h 89"/>
                <a:gd name="T34" fmla="*/ 42 w 75"/>
                <a:gd name="T35" fmla="*/ 7 h 89"/>
                <a:gd name="T36" fmla="*/ 52 w 75"/>
                <a:gd name="T37" fmla="*/ 7 h 89"/>
                <a:gd name="T38" fmla="*/ 61 w 75"/>
                <a:gd name="T39" fmla="*/ 0 h 89"/>
                <a:gd name="T40" fmla="*/ 68 w 75"/>
                <a:gd name="T41" fmla="*/ 11 h 89"/>
                <a:gd name="T42" fmla="*/ 69 w 75"/>
                <a:gd name="T43" fmla="*/ 20 h 89"/>
                <a:gd name="T44" fmla="*/ 75 w 75"/>
                <a:gd name="T45" fmla="*/ 37 h 89"/>
                <a:gd name="T46" fmla="*/ 70 w 75"/>
                <a:gd name="T47" fmla="*/ 49 h 89"/>
                <a:gd name="T48" fmla="*/ 64 w 75"/>
                <a:gd name="T49" fmla="*/ 59 h 89"/>
                <a:gd name="T50" fmla="*/ 60 w 75"/>
                <a:gd name="T51" fmla="*/ 66 h 89"/>
                <a:gd name="T52" fmla="*/ 60 w 75"/>
                <a:gd name="T53" fmla="*/ 83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5" h="89">
                  <a:moveTo>
                    <a:pt x="60" y="83"/>
                  </a:moveTo>
                  <a:lnTo>
                    <a:pt x="31" y="83"/>
                  </a:lnTo>
                  <a:lnTo>
                    <a:pt x="16" y="83"/>
                  </a:lnTo>
                  <a:lnTo>
                    <a:pt x="10" y="84"/>
                  </a:lnTo>
                  <a:lnTo>
                    <a:pt x="3" y="89"/>
                  </a:lnTo>
                  <a:lnTo>
                    <a:pt x="0" y="88"/>
                  </a:lnTo>
                  <a:lnTo>
                    <a:pt x="0" y="78"/>
                  </a:lnTo>
                  <a:lnTo>
                    <a:pt x="4" y="71"/>
                  </a:lnTo>
                  <a:lnTo>
                    <a:pt x="4" y="58"/>
                  </a:lnTo>
                  <a:lnTo>
                    <a:pt x="5" y="52"/>
                  </a:lnTo>
                  <a:lnTo>
                    <a:pt x="12" y="43"/>
                  </a:lnTo>
                  <a:lnTo>
                    <a:pt x="17" y="39"/>
                  </a:lnTo>
                  <a:lnTo>
                    <a:pt x="22" y="32"/>
                  </a:lnTo>
                  <a:lnTo>
                    <a:pt x="16" y="31"/>
                  </a:lnTo>
                  <a:lnTo>
                    <a:pt x="17" y="13"/>
                  </a:lnTo>
                  <a:lnTo>
                    <a:pt x="22" y="7"/>
                  </a:lnTo>
                  <a:lnTo>
                    <a:pt x="31" y="11"/>
                  </a:lnTo>
                  <a:lnTo>
                    <a:pt x="42" y="7"/>
                  </a:lnTo>
                  <a:lnTo>
                    <a:pt x="52" y="7"/>
                  </a:lnTo>
                  <a:lnTo>
                    <a:pt x="61" y="0"/>
                  </a:lnTo>
                  <a:lnTo>
                    <a:pt x="68" y="11"/>
                  </a:lnTo>
                  <a:lnTo>
                    <a:pt x="69" y="20"/>
                  </a:lnTo>
                  <a:lnTo>
                    <a:pt x="75" y="37"/>
                  </a:lnTo>
                  <a:lnTo>
                    <a:pt x="70" y="49"/>
                  </a:lnTo>
                  <a:lnTo>
                    <a:pt x="64" y="59"/>
                  </a:lnTo>
                  <a:lnTo>
                    <a:pt x="60" y="66"/>
                  </a:lnTo>
                  <a:lnTo>
                    <a:pt x="60" y="83"/>
                  </a:lnTo>
                  <a:close/>
                </a:path>
              </a:pathLst>
            </a:custGeom>
            <a:solidFill>
              <a:srgbClr val="FCD5CA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4" name="Freeform 180">
              <a:extLst>
                <a:ext uri="{FF2B5EF4-FFF2-40B4-BE49-F238E27FC236}">
                  <a16:creationId xmlns:a16="http://schemas.microsoft.com/office/drawing/2014/main" id="{1E6D427C-91D3-19B8-2301-8A0D9D44EC7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5226" y="2968625"/>
              <a:ext cx="41275" cy="47625"/>
            </a:xfrm>
            <a:custGeom>
              <a:avLst/>
              <a:gdLst>
                <a:gd name="T0" fmla="*/ 19 w 26"/>
                <a:gd name="T1" fmla="*/ 0 h 30"/>
                <a:gd name="T2" fmla="*/ 26 w 26"/>
                <a:gd name="T3" fmla="*/ 11 h 30"/>
                <a:gd name="T4" fmla="*/ 25 w 26"/>
                <a:gd name="T5" fmla="*/ 20 h 30"/>
                <a:gd name="T6" fmla="*/ 21 w 26"/>
                <a:gd name="T7" fmla="*/ 22 h 30"/>
                <a:gd name="T8" fmla="*/ 14 w 26"/>
                <a:gd name="T9" fmla="*/ 21 h 30"/>
                <a:gd name="T10" fmla="*/ 9 w 26"/>
                <a:gd name="T11" fmla="*/ 30 h 30"/>
                <a:gd name="T12" fmla="*/ 0 w 26"/>
                <a:gd name="T13" fmla="*/ 29 h 30"/>
                <a:gd name="T14" fmla="*/ 3 w 26"/>
                <a:gd name="T15" fmla="*/ 20 h 30"/>
                <a:gd name="T16" fmla="*/ 4 w 26"/>
                <a:gd name="T17" fmla="*/ 18 h 30"/>
                <a:gd name="T18" fmla="*/ 5 w 26"/>
                <a:gd name="T19" fmla="*/ 9 h 30"/>
                <a:gd name="T20" fmla="*/ 9 w 26"/>
                <a:gd name="T21" fmla="*/ 4 h 30"/>
                <a:gd name="T22" fmla="*/ 12 w 26"/>
                <a:gd name="T23" fmla="*/ 5 h 30"/>
                <a:gd name="T24" fmla="*/ 19 w 26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6" h="30">
                  <a:moveTo>
                    <a:pt x="19" y="0"/>
                  </a:moveTo>
                  <a:lnTo>
                    <a:pt x="26" y="11"/>
                  </a:lnTo>
                  <a:lnTo>
                    <a:pt x="25" y="20"/>
                  </a:lnTo>
                  <a:lnTo>
                    <a:pt x="21" y="22"/>
                  </a:lnTo>
                  <a:lnTo>
                    <a:pt x="14" y="21"/>
                  </a:lnTo>
                  <a:lnTo>
                    <a:pt x="9" y="30"/>
                  </a:lnTo>
                  <a:lnTo>
                    <a:pt x="0" y="29"/>
                  </a:lnTo>
                  <a:lnTo>
                    <a:pt x="3" y="20"/>
                  </a:lnTo>
                  <a:lnTo>
                    <a:pt x="4" y="18"/>
                  </a:lnTo>
                  <a:lnTo>
                    <a:pt x="5" y="9"/>
                  </a:lnTo>
                  <a:lnTo>
                    <a:pt x="9" y="4"/>
                  </a:lnTo>
                  <a:lnTo>
                    <a:pt x="12" y="5"/>
                  </a:lnTo>
                  <a:lnTo>
                    <a:pt x="19" y="0"/>
                  </a:lnTo>
                  <a:close/>
                </a:path>
              </a:pathLst>
            </a:custGeom>
            <a:solidFill>
              <a:srgbClr val="F0CC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5" name="Freeform 181">
              <a:extLst>
                <a:ext uri="{FF2B5EF4-FFF2-40B4-BE49-F238E27FC236}">
                  <a16:creationId xmlns:a16="http://schemas.microsoft.com/office/drawing/2014/main" id="{FC9F9D3D-E1A3-CBA0-87BE-31471EB07408}"/>
                </a:ext>
              </a:extLst>
            </p:cNvPr>
            <p:cNvSpPr>
              <a:spLocks/>
            </p:cNvSpPr>
            <p:nvPr/>
          </p:nvSpPr>
          <p:spPr bwMode="auto">
            <a:xfrm>
              <a:off x="4649788" y="1812925"/>
              <a:ext cx="76200" cy="61913"/>
            </a:xfrm>
            <a:custGeom>
              <a:avLst/>
              <a:gdLst>
                <a:gd name="T0" fmla="*/ 36 w 48"/>
                <a:gd name="T1" fmla="*/ 39 h 39"/>
                <a:gd name="T2" fmla="*/ 26 w 48"/>
                <a:gd name="T3" fmla="*/ 35 h 39"/>
                <a:gd name="T4" fmla="*/ 20 w 48"/>
                <a:gd name="T5" fmla="*/ 29 h 39"/>
                <a:gd name="T6" fmla="*/ 14 w 48"/>
                <a:gd name="T7" fmla="*/ 25 h 39"/>
                <a:gd name="T8" fmla="*/ 7 w 48"/>
                <a:gd name="T9" fmla="*/ 18 h 39"/>
                <a:gd name="T10" fmla="*/ 5 w 48"/>
                <a:gd name="T11" fmla="*/ 13 h 39"/>
                <a:gd name="T12" fmla="*/ 0 w 48"/>
                <a:gd name="T13" fmla="*/ 7 h 39"/>
                <a:gd name="T14" fmla="*/ 1 w 48"/>
                <a:gd name="T15" fmla="*/ 0 h 39"/>
                <a:gd name="T16" fmla="*/ 5 w 48"/>
                <a:gd name="T17" fmla="*/ 4 h 39"/>
                <a:gd name="T18" fmla="*/ 7 w 48"/>
                <a:gd name="T19" fmla="*/ 1 h 39"/>
                <a:gd name="T20" fmla="*/ 14 w 48"/>
                <a:gd name="T21" fmla="*/ 0 h 39"/>
                <a:gd name="T22" fmla="*/ 24 w 48"/>
                <a:gd name="T23" fmla="*/ 3 h 39"/>
                <a:gd name="T24" fmla="*/ 32 w 48"/>
                <a:gd name="T25" fmla="*/ 3 h 39"/>
                <a:gd name="T26" fmla="*/ 39 w 48"/>
                <a:gd name="T27" fmla="*/ 7 h 39"/>
                <a:gd name="T28" fmla="*/ 44 w 48"/>
                <a:gd name="T29" fmla="*/ 7 h 39"/>
                <a:gd name="T30" fmla="*/ 41 w 48"/>
                <a:gd name="T31" fmla="*/ 12 h 39"/>
                <a:gd name="T32" fmla="*/ 48 w 48"/>
                <a:gd name="T33" fmla="*/ 18 h 39"/>
                <a:gd name="T34" fmla="*/ 46 w 48"/>
                <a:gd name="T35" fmla="*/ 26 h 39"/>
                <a:gd name="T36" fmla="*/ 44 w 48"/>
                <a:gd name="T37" fmla="*/ 27 h 39"/>
                <a:gd name="T38" fmla="*/ 41 w 48"/>
                <a:gd name="T39" fmla="*/ 29 h 39"/>
                <a:gd name="T40" fmla="*/ 37 w 48"/>
                <a:gd name="T41" fmla="*/ 33 h 39"/>
                <a:gd name="T42" fmla="*/ 36 w 48"/>
                <a:gd name="T43" fmla="*/ 39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8" h="39">
                  <a:moveTo>
                    <a:pt x="36" y="39"/>
                  </a:moveTo>
                  <a:lnTo>
                    <a:pt x="26" y="35"/>
                  </a:lnTo>
                  <a:lnTo>
                    <a:pt x="20" y="29"/>
                  </a:lnTo>
                  <a:lnTo>
                    <a:pt x="14" y="25"/>
                  </a:lnTo>
                  <a:lnTo>
                    <a:pt x="7" y="18"/>
                  </a:lnTo>
                  <a:lnTo>
                    <a:pt x="5" y="13"/>
                  </a:lnTo>
                  <a:lnTo>
                    <a:pt x="0" y="7"/>
                  </a:lnTo>
                  <a:lnTo>
                    <a:pt x="1" y="0"/>
                  </a:lnTo>
                  <a:lnTo>
                    <a:pt x="5" y="4"/>
                  </a:lnTo>
                  <a:lnTo>
                    <a:pt x="7" y="1"/>
                  </a:lnTo>
                  <a:lnTo>
                    <a:pt x="14" y="0"/>
                  </a:lnTo>
                  <a:lnTo>
                    <a:pt x="24" y="3"/>
                  </a:lnTo>
                  <a:lnTo>
                    <a:pt x="32" y="3"/>
                  </a:lnTo>
                  <a:lnTo>
                    <a:pt x="39" y="7"/>
                  </a:lnTo>
                  <a:lnTo>
                    <a:pt x="44" y="7"/>
                  </a:lnTo>
                  <a:lnTo>
                    <a:pt x="41" y="12"/>
                  </a:lnTo>
                  <a:lnTo>
                    <a:pt x="48" y="18"/>
                  </a:lnTo>
                  <a:lnTo>
                    <a:pt x="46" y="26"/>
                  </a:lnTo>
                  <a:lnTo>
                    <a:pt x="44" y="27"/>
                  </a:lnTo>
                  <a:lnTo>
                    <a:pt x="41" y="29"/>
                  </a:lnTo>
                  <a:lnTo>
                    <a:pt x="37" y="33"/>
                  </a:lnTo>
                  <a:lnTo>
                    <a:pt x="36" y="39"/>
                  </a:lnTo>
                  <a:close/>
                </a:path>
              </a:pathLst>
            </a:custGeom>
            <a:solidFill>
              <a:srgbClr val="BDEE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6" name="Freeform 182">
              <a:extLst>
                <a:ext uri="{FF2B5EF4-FFF2-40B4-BE49-F238E27FC236}">
                  <a16:creationId xmlns:a16="http://schemas.microsoft.com/office/drawing/2014/main" id="{BC7C8D0D-1003-F2AC-8313-E1FF4A6161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9801" y="1885950"/>
              <a:ext cx="50800" cy="36513"/>
            </a:xfrm>
            <a:custGeom>
              <a:avLst/>
              <a:gdLst>
                <a:gd name="T0" fmla="*/ 22 w 32"/>
                <a:gd name="T1" fmla="*/ 0 h 23"/>
                <a:gd name="T2" fmla="*/ 30 w 32"/>
                <a:gd name="T3" fmla="*/ 5 h 23"/>
                <a:gd name="T4" fmla="*/ 32 w 32"/>
                <a:gd name="T5" fmla="*/ 15 h 23"/>
                <a:gd name="T6" fmla="*/ 29 w 32"/>
                <a:gd name="T7" fmla="*/ 15 h 23"/>
                <a:gd name="T8" fmla="*/ 28 w 32"/>
                <a:gd name="T9" fmla="*/ 18 h 23"/>
                <a:gd name="T10" fmla="*/ 20 w 32"/>
                <a:gd name="T11" fmla="*/ 18 h 23"/>
                <a:gd name="T12" fmla="*/ 16 w 32"/>
                <a:gd name="T13" fmla="*/ 22 h 23"/>
                <a:gd name="T14" fmla="*/ 7 w 32"/>
                <a:gd name="T15" fmla="*/ 23 h 23"/>
                <a:gd name="T16" fmla="*/ 2 w 32"/>
                <a:gd name="T17" fmla="*/ 19 h 23"/>
                <a:gd name="T18" fmla="*/ 0 w 32"/>
                <a:gd name="T19" fmla="*/ 13 h 23"/>
                <a:gd name="T20" fmla="*/ 0 w 32"/>
                <a:gd name="T21" fmla="*/ 6 h 23"/>
                <a:gd name="T22" fmla="*/ 2 w 32"/>
                <a:gd name="T23" fmla="*/ 6 h 23"/>
                <a:gd name="T24" fmla="*/ 2 w 32"/>
                <a:gd name="T25" fmla="*/ 4 h 23"/>
                <a:gd name="T26" fmla="*/ 9 w 32"/>
                <a:gd name="T27" fmla="*/ 1 h 23"/>
                <a:gd name="T28" fmla="*/ 12 w 32"/>
                <a:gd name="T29" fmla="*/ 1 h 23"/>
                <a:gd name="T30" fmla="*/ 17 w 32"/>
                <a:gd name="T31" fmla="*/ 0 h 23"/>
                <a:gd name="T32" fmla="*/ 22 w 32"/>
                <a:gd name="T33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2" h="23">
                  <a:moveTo>
                    <a:pt x="22" y="0"/>
                  </a:moveTo>
                  <a:lnTo>
                    <a:pt x="30" y="5"/>
                  </a:lnTo>
                  <a:lnTo>
                    <a:pt x="32" y="15"/>
                  </a:lnTo>
                  <a:lnTo>
                    <a:pt x="29" y="15"/>
                  </a:lnTo>
                  <a:lnTo>
                    <a:pt x="28" y="18"/>
                  </a:lnTo>
                  <a:lnTo>
                    <a:pt x="20" y="18"/>
                  </a:lnTo>
                  <a:lnTo>
                    <a:pt x="16" y="22"/>
                  </a:lnTo>
                  <a:lnTo>
                    <a:pt x="7" y="23"/>
                  </a:lnTo>
                  <a:lnTo>
                    <a:pt x="2" y="19"/>
                  </a:lnTo>
                  <a:lnTo>
                    <a:pt x="0" y="13"/>
                  </a:lnTo>
                  <a:lnTo>
                    <a:pt x="0" y="6"/>
                  </a:lnTo>
                  <a:lnTo>
                    <a:pt x="2" y="6"/>
                  </a:lnTo>
                  <a:lnTo>
                    <a:pt x="2" y="4"/>
                  </a:lnTo>
                  <a:lnTo>
                    <a:pt x="9" y="1"/>
                  </a:lnTo>
                  <a:lnTo>
                    <a:pt x="12" y="1"/>
                  </a:lnTo>
                  <a:lnTo>
                    <a:pt x="17" y="0"/>
                  </a:lnTo>
                  <a:lnTo>
                    <a:pt x="22" y="0"/>
                  </a:lnTo>
                  <a:close/>
                </a:path>
              </a:pathLst>
            </a:custGeom>
            <a:solidFill>
              <a:srgbClr val="FCE4C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7" name="Freeform 183">
              <a:extLst>
                <a:ext uri="{FF2B5EF4-FFF2-40B4-BE49-F238E27FC236}">
                  <a16:creationId xmlns:a16="http://schemas.microsoft.com/office/drawing/2014/main" id="{A8131322-2BE8-08EE-250F-F7CDD247736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5351" y="1790700"/>
              <a:ext cx="90488" cy="96838"/>
            </a:xfrm>
            <a:custGeom>
              <a:avLst/>
              <a:gdLst>
                <a:gd name="T0" fmla="*/ 0 w 57"/>
                <a:gd name="T1" fmla="*/ 4 h 61"/>
                <a:gd name="T2" fmla="*/ 9 w 57"/>
                <a:gd name="T3" fmla="*/ 0 h 61"/>
                <a:gd name="T4" fmla="*/ 18 w 57"/>
                <a:gd name="T5" fmla="*/ 0 h 61"/>
                <a:gd name="T6" fmla="*/ 26 w 57"/>
                <a:gd name="T7" fmla="*/ 6 h 61"/>
                <a:gd name="T8" fmla="*/ 27 w 57"/>
                <a:gd name="T9" fmla="*/ 11 h 61"/>
                <a:gd name="T10" fmla="*/ 34 w 57"/>
                <a:gd name="T11" fmla="*/ 15 h 61"/>
                <a:gd name="T12" fmla="*/ 36 w 57"/>
                <a:gd name="T13" fmla="*/ 22 h 61"/>
                <a:gd name="T14" fmla="*/ 44 w 57"/>
                <a:gd name="T15" fmla="*/ 26 h 61"/>
                <a:gd name="T16" fmla="*/ 48 w 57"/>
                <a:gd name="T17" fmla="*/ 22 h 61"/>
                <a:gd name="T18" fmla="*/ 52 w 57"/>
                <a:gd name="T19" fmla="*/ 23 h 61"/>
                <a:gd name="T20" fmla="*/ 48 w 57"/>
                <a:gd name="T21" fmla="*/ 27 h 61"/>
                <a:gd name="T22" fmla="*/ 52 w 57"/>
                <a:gd name="T23" fmla="*/ 30 h 61"/>
                <a:gd name="T24" fmla="*/ 48 w 57"/>
                <a:gd name="T25" fmla="*/ 34 h 61"/>
                <a:gd name="T26" fmla="*/ 50 w 57"/>
                <a:gd name="T27" fmla="*/ 39 h 61"/>
                <a:gd name="T28" fmla="*/ 57 w 57"/>
                <a:gd name="T29" fmla="*/ 45 h 61"/>
                <a:gd name="T30" fmla="*/ 53 w 57"/>
                <a:gd name="T31" fmla="*/ 51 h 61"/>
                <a:gd name="T32" fmla="*/ 50 w 57"/>
                <a:gd name="T33" fmla="*/ 54 h 61"/>
                <a:gd name="T34" fmla="*/ 53 w 57"/>
                <a:gd name="T35" fmla="*/ 57 h 61"/>
                <a:gd name="T36" fmla="*/ 50 w 57"/>
                <a:gd name="T37" fmla="*/ 60 h 61"/>
                <a:gd name="T38" fmla="*/ 45 w 57"/>
                <a:gd name="T39" fmla="*/ 60 h 61"/>
                <a:gd name="T40" fmla="*/ 40 w 57"/>
                <a:gd name="T41" fmla="*/ 61 h 61"/>
                <a:gd name="T42" fmla="*/ 40 w 57"/>
                <a:gd name="T43" fmla="*/ 60 h 61"/>
                <a:gd name="T44" fmla="*/ 41 w 57"/>
                <a:gd name="T45" fmla="*/ 57 h 61"/>
                <a:gd name="T46" fmla="*/ 43 w 57"/>
                <a:gd name="T47" fmla="*/ 53 h 61"/>
                <a:gd name="T48" fmla="*/ 40 w 57"/>
                <a:gd name="T49" fmla="*/ 53 h 61"/>
                <a:gd name="T50" fmla="*/ 37 w 57"/>
                <a:gd name="T51" fmla="*/ 52 h 61"/>
                <a:gd name="T52" fmla="*/ 35 w 57"/>
                <a:gd name="T53" fmla="*/ 51 h 61"/>
                <a:gd name="T54" fmla="*/ 34 w 57"/>
                <a:gd name="T55" fmla="*/ 48 h 61"/>
                <a:gd name="T56" fmla="*/ 31 w 57"/>
                <a:gd name="T57" fmla="*/ 47 h 61"/>
                <a:gd name="T58" fmla="*/ 28 w 57"/>
                <a:gd name="T59" fmla="*/ 45 h 61"/>
                <a:gd name="T60" fmla="*/ 27 w 57"/>
                <a:gd name="T61" fmla="*/ 45 h 61"/>
                <a:gd name="T62" fmla="*/ 26 w 57"/>
                <a:gd name="T63" fmla="*/ 52 h 61"/>
                <a:gd name="T64" fmla="*/ 23 w 57"/>
                <a:gd name="T65" fmla="*/ 52 h 61"/>
                <a:gd name="T66" fmla="*/ 24 w 57"/>
                <a:gd name="T67" fmla="*/ 51 h 61"/>
                <a:gd name="T68" fmla="*/ 19 w 57"/>
                <a:gd name="T69" fmla="*/ 48 h 61"/>
                <a:gd name="T70" fmla="*/ 14 w 57"/>
                <a:gd name="T71" fmla="*/ 45 h 61"/>
                <a:gd name="T72" fmla="*/ 13 w 57"/>
                <a:gd name="T73" fmla="*/ 44 h 61"/>
                <a:gd name="T74" fmla="*/ 9 w 57"/>
                <a:gd name="T75" fmla="*/ 41 h 61"/>
                <a:gd name="T76" fmla="*/ 11 w 57"/>
                <a:gd name="T77" fmla="*/ 40 h 61"/>
                <a:gd name="T78" fmla="*/ 13 w 57"/>
                <a:gd name="T79" fmla="*/ 32 h 61"/>
                <a:gd name="T80" fmla="*/ 6 w 57"/>
                <a:gd name="T81" fmla="*/ 26 h 61"/>
                <a:gd name="T82" fmla="*/ 9 w 57"/>
                <a:gd name="T83" fmla="*/ 21 h 61"/>
                <a:gd name="T84" fmla="*/ 4 w 57"/>
                <a:gd name="T85" fmla="*/ 21 h 61"/>
                <a:gd name="T86" fmla="*/ 9 w 57"/>
                <a:gd name="T87" fmla="*/ 14 h 61"/>
                <a:gd name="T88" fmla="*/ 4 w 57"/>
                <a:gd name="T89" fmla="*/ 10 h 61"/>
                <a:gd name="T90" fmla="*/ 0 w 57"/>
                <a:gd name="T91" fmla="*/ 4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57" h="61">
                  <a:moveTo>
                    <a:pt x="0" y="4"/>
                  </a:moveTo>
                  <a:lnTo>
                    <a:pt x="9" y="0"/>
                  </a:lnTo>
                  <a:lnTo>
                    <a:pt x="18" y="0"/>
                  </a:lnTo>
                  <a:lnTo>
                    <a:pt x="26" y="6"/>
                  </a:lnTo>
                  <a:lnTo>
                    <a:pt x="27" y="11"/>
                  </a:lnTo>
                  <a:lnTo>
                    <a:pt x="34" y="15"/>
                  </a:lnTo>
                  <a:lnTo>
                    <a:pt x="36" y="22"/>
                  </a:lnTo>
                  <a:lnTo>
                    <a:pt x="44" y="26"/>
                  </a:lnTo>
                  <a:lnTo>
                    <a:pt x="48" y="22"/>
                  </a:lnTo>
                  <a:lnTo>
                    <a:pt x="52" y="23"/>
                  </a:lnTo>
                  <a:lnTo>
                    <a:pt x="48" y="27"/>
                  </a:lnTo>
                  <a:lnTo>
                    <a:pt x="52" y="30"/>
                  </a:lnTo>
                  <a:lnTo>
                    <a:pt x="48" y="34"/>
                  </a:lnTo>
                  <a:lnTo>
                    <a:pt x="50" y="39"/>
                  </a:lnTo>
                  <a:lnTo>
                    <a:pt x="57" y="45"/>
                  </a:lnTo>
                  <a:lnTo>
                    <a:pt x="53" y="51"/>
                  </a:lnTo>
                  <a:lnTo>
                    <a:pt x="50" y="54"/>
                  </a:lnTo>
                  <a:lnTo>
                    <a:pt x="53" y="57"/>
                  </a:lnTo>
                  <a:lnTo>
                    <a:pt x="50" y="60"/>
                  </a:lnTo>
                  <a:lnTo>
                    <a:pt x="45" y="60"/>
                  </a:lnTo>
                  <a:lnTo>
                    <a:pt x="40" y="61"/>
                  </a:lnTo>
                  <a:lnTo>
                    <a:pt x="40" y="60"/>
                  </a:lnTo>
                  <a:lnTo>
                    <a:pt x="41" y="57"/>
                  </a:lnTo>
                  <a:lnTo>
                    <a:pt x="43" y="53"/>
                  </a:lnTo>
                  <a:lnTo>
                    <a:pt x="40" y="53"/>
                  </a:lnTo>
                  <a:lnTo>
                    <a:pt x="37" y="52"/>
                  </a:lnTo>
                  <a:lnTo>
                    <a:pt x="35" y="51"/>
                  </a:lnTo>
                  <a:lnTo>
                    <a:pt x="34" y="48"/>
                  </a:lnTo>
                  <a:lnTo>
                    <a:pt x="31" y="47"/>
                  </a:lnTo>
                  <a:lnTo>
                    <a:pt x="28" y="45"/>
                  </a:lnTo>
                  <a:lnTo>
                    <a:pt x="27" y="45"/>
                  </a:lnTo>
                  <a:lnTo>
                    <a:pt x="26" y="52"/>
                  </a:lnTo>
                  <a:lnTo>
                    <a:pt x="23" y="52"/>
                  </a:lnTo>
                  <a:lnTo>
                    <a:pt x="24" y="51"/>
                  </a:lnTo>
                  <a:lnTo>
                    <a:pt x="19" y="48"/>
                  </a:lnTo>
                  <a:lnTo>
                    <a:pt x="14" y="45"/>
                  </a:lnTo>
                  <a:lnTo>
                    <a:pt x="13" y="44"/>
                  </a:lnTo>
                  <a:lnTo>
                    <a:pt x="9" y="41"/>
                  </a:lnTo>
                  <a:lnTo>
                    <a:pt x="11" y="40"/>
                  </a:lnTo>
                  <a:lnTo>
                    <a:pt x="13" y="32"/>
                  </a:lnTo>
                  <a:lnTo>
                    <a:pt x="6" y="26"/>
                  </a:lnTo>
                  <a:lnTo>
                    <a:pt x="9" y="21"/>
                  </a:lnTo>
                  <a:lnTo>
                    <a:pt x="4" y="21"/>
                  </a:lnTo>
                  <a:lnTo>
                    <a:pt x="9" y="14"/>
                  </a:lnTo>
                  <a:lnTo>
                    <a:pt x="4" y="10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D4EF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8" name="Freeform 184">
              <a:extLst>
                <a:ext uri="{FF2B5EF4-FFF2-40B4-BE49-F238E27FC236}">
                  <a16:creationId xmlns:a16="http://schemas.microsoft.com/office/drawing/2014/main" id="{26548F0C-EDCD-AAF2-117D-284A2A5BF205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5351" y="1855788"/>
              <a:ext cx="38100" cy="39688"/>
            </a:xfrm>
            <a:custGeom>
              <a:avLst/>
              <a:gdLst>
                <a:gd name="T0" fmla="*/ 21 w 24"/>
                <a:gd name="T1" fmla="*/ 13 h 25"/>
                <a:gd name="T2" fmla="*/ 18 w 24"/>
                <a:gd name="T3" fmla="*/ 15 h 25"/>
                <a:gd name="T4" fmla="*/ 17 w 24"/>
                <a:gd name="T5" fmla="*/ 12 h 25"/>
                <a:gd name="T6" fmla="*/ 11 w 24"/>
                <a:gd name="T7" fmla="*/ 20 h 25"/>
                <a:gd name="T8" fmla="*/ 13 w 24"/>
                <a:gd name="T9" fmla="*/ 25 h 25"/>
                <a:gd name="T10" fmla="*/ 10 w 24"/>
                <a:gd name="T11" fmla="*/ 24 h 25"/>
                <a:gd name="T12" fmla="*/ 6 w 24"/>
                <a:gd name="T13" fmla="*/ 19 h 25"/>
                <a:gd name="T14" fmla="*/ 0 w 24"/>
                <a:gd name="T15" fmla="*/ 16 h 25"/>
                <a:gd name="T16" fmla="*/ 1 w 24"/>
                <a:gd name="T17" fmla="*/ 12 h 25"/>
                <a:gd name="T18" fmla="*/ 2 w 24"/>
                <a:gd name="T19" fmla="*/ 6 h 25"/>
                <a:gd name="T20" fmla="*/ 6 w 24"/>
                <a:gd name="T21" fmla="*/ 2 h 25"/>
                <a:gd name="T22" fmla="*/ 9 w 24"/>
                <a:gd name="T23" fmla="*/ 0 h 25"/>
                <a:gd name="T24" fmla="*/ 13 w 24"/>
                <a:gd name="T25" fmla="*/ 3 h 25"/>
                <a:gd name="T26" fmla="*/ 14 w 24"/>
                <a:gd name="T27" fmla="*/ 4 h 25"/>
                <a:gd name="T28" fmla="*/ 19 w 24"/>
                <a:gd name="T29" fmla="*/ 7 h 25"/>
                <a:gd name="T30" fmla="*/ 24 w 24"/>
                <a:gd name="T31" fmla="*/ 10 h 25"/>
                <a:gd name="T32" fmla="*/ 23 w 24"/>
                <a:gd name="T33" fmla="*/ 11 h 25"/>
                <a:gd name="T34" fmla="*/ 21 w 24"/>
                <a:gd name="T35" fmla="*/ 1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4" h="25">
                  <a:moveTo>
                    <a:pt x="21" y="13"/>
                  </a:moveTo>
                  <a:lnTo>
                    <a:pt x="18" y="15"/>
                  </a:lnTo>
                  <a:lnTo>
                    <a:pt x="17" y="12"/>
                  </a:lnTo>
                  <a:lnTo>
                    <a:pt x="11" y="20"/>
                  </a:lnTo>
                  <a:lnTo>
                    <a:pt x="13" y="25"/>
                  </a:lnTo>
                  <a:lnTo>
                    <a:pt x="10" y="24"/>
                  </a:lnTo>
                  <a:lnTo>
                    <a:pt x="6" y="19"/>
                  </a:lnTo>
                  <a:lnTo>
                    <a:pt x="0" y="16"/>
                  </a:lnTo>
                  <a:lnTo>
                    <a:pt x="1" y="12"/>
                  </a:lnTo>
                  <a:lnTo>
                    <a:pt x="2" y="6"/>
                  </a:lnTo>
                  <a:lnTo>
                    <a:pt x="6" y="2"/>
                  </a:lnTo>
                  <a:lnTo>
                    <a:pt x="9" y="0"/>
                  </a:lnTo>
                  <a:lnTo>
                    <a:pt x="13" y="3"/>
                  </a:lnTo>
                  <a:lnTo>
                    <a:pt x="14" y="4"/>
                  </a:lnTo>
                  <a:lnTo>
                    <a:pt x="19" y="7"/>
                  </a:lnTo>
                  <a:lnTo>
                    <a:pt x="24" y="10"/>
                  </a:lnTo>
                  <a:lnTo>
                    <a:pt x="23" y="11"/>
                  </a:lnTo>
                  <a:lnTo>
                    <a:pt x="21" y="13"/>
                  </a:lnTo>
                  <a:close/>
                </a:path>
              </a:pathLst>
            </a:custGeom>
            <a:solidFill>
              <a:srgbClr val="FCD7F1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9" name="Freeform 185">
              <a:extLst>
                <a:ext uri="{FF2B5EF4-FFF2-40B4-BE49-F238E27FC236}">
                  <a16:creationId xmlns:a16="http://schemas.microsoft.com/office/drawing/2014/main" id="{5AB9C64F-69EA-E10E-6CC5-39A563685AB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8688" y="1862138"/>
              <a:ext cx="34925" cy="33338"/>
            </a:xfrm>
            <a:custGeom>
              <a:avLst/>
              <a:gdLst>
                <a:gd name="T0" fmla="*/ 7 w 22"/>
                <a:gd name="T1" fmla="*/ 21 h 21"/>
                <a:gd name="T2" fmla="*/ 6 w 22"/>
                <a:gd name="T3" fmla="*/ 16 h 21"/>
                <a:gd name="T4" fmla="*/ 3 w 22"/>
                <a:gd name="T5" fmla="*/ 15 h 21"/>
                <a:gd name="T6" fmla="*/ 0 w 22"/>
                <a:gd name="T7" fmla="*/ 9 h 21"/>
                <a:gd name="T8" fmla="*/ 2 w 22"/>
                <a:gd name="T9" fmla="*/ 7 h 21"/>
                <a:gd name="T10" fmla="*/ 5 w 22"/>
                <a:gd name="T11" fmla="*/ 7 h 21"/>
                <a:gd name="T12" fmla="*/ 6 w 22"/>
                <a:gd name="T13" fmla="*/ 0 h 21"/>
                <a:gd name="T14" fmla="*/ 7 w 22"/>
                <a:gd name="T15" fmla="*/ 0 h 21"/>
                <a:gd name="T16" fmla="*/ 10 w 22"/>
                <a:gd name="T17" fmla="*/ 2 h 21"/>
                <a:gd name="T18" fmla="*/ 13 w 22"/>
                <a:gd name="T19" fmla="*/ 3 h 21"/>
                <a:gd name="T20" fmla="*/ 14 w 22"/>
                <a:gd name="T21" fmla="*/ 6 h 21"/>
                <a:gd name="T22" fmla="*/ 16 w 22"/>
                <a:gd name="T23" fmla="*/ 7 h 21"/>
                <a:gd name="T24" fmla="*/ 19 w 22"/>
                <a:gd name="T25" fmla="*/ 8 h 21"/>
                <a:gd name="T26" fmla="*/ 22 w 22"/>
                <a:gd name="T27" fmla="*/ 8 h 21"/>
                <a:gd name="T28" fmla="*/ 20 w 22"/>
                <a:gd name="T29" fmla="*/ 12 h 21"/>
                <a:gd name="T30" fmla="*/ 19 w 22"/>
                <a:gd name="T31" fmla="*/ 15 h 21"/>
                <a:gd name="T32" fmla="*/ 19 w 22"/>
                <a:gd name="T33" fmla="*/ 16 h 21"/>
                <a:gd name="T34" fmla="*/ 16 w 22"/>
                <a:gd name="T35" fmla="*/ 16 h 21"/>
                <a:gd name="T36" fmla="*/ 9 w 22"/>
                <a:gd name="T37" fmla="*/ 19 h 21"/>
                <a:gd name="T38" fmla="*/ 9 w 22"/>
                <a:gd name="T39" fmla="*/ 21 h 21"/>
                <a:gd name="T40" fmla="*/ 7 w 22"/>
                <a:gd name="T41" fmla="*/ 21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2" h="21">
                  <a:moveTo>
                    <a:pt x="7" y="21"/>
                  </a:moveTo>
                  <a:lnTo>
                    <a:pt x="6" y="16"/>
                  </a:lnTo>
                  <a:lnTo>
                    <a:pt x="3" y="15"/>
                  </a:lnTo>
                  <a:lnTo>
                    <a:pt x="0" y="9"/>
                  </a:lnTo>
                  <a:lnTo>
                    <a:pt x="2" y="7"/>
                  </a:lnTo>
                  <a:lnTo>
                    <a:pt x="5" y="7"/>
                  </a:lnTo>
                  <a:lnTo>
                    <a:pt x="6" y="0"/>
                  </a:lnTo>
                  <a:lnTo>
                    <a:pt x="7" y="0"/>
                  </a:lnTo>
                  <a:lnTo>
                    <a:pt x="10" y="2"/>
                  </a:lnTo>
                  <a:lnTo>
                    <a:pt x="13" y="3"/>
                  </a:lnTo>
                  <a:lnTo>
                    <a:pt x="14" y="6"/>
                  </a:lnTo>
                  <a:lnTo>
                    <a:pt x="16" y="7"/>
                  </a:lnTo>
                  <a:lnTo>
                    <a:pt x="19" y="8"/>
                  </a:lnTo>
                  <a:lnTo>
                    <a:pt x="22" y="8"/>
                  </a:lnTo>
                  <a:lnTo>
                    <a:pt x="20" y="12"/>
                  </a:lnTo>
                  <a:lnTo>
                    <a:pt x="19" y="15"/>
                  </a:lnTo>
                  <a:lnTo>
                    <a:pt x="19" y="16"/>
                  </a:lnTo>
                  <a:lnTo>
                    <a:pt x="16" y="16"/>
                  </a:lnTo>
                  <a:lnTo>
                    <a:pt x="9" y="19"/>
                  </a:lnTo>
                  <a:lnTo>
                    <a:pt x="9" y="21"/>
                  </a:lnTo>
                  <a:lnTo>
                    <a:pt x="7" y="21"/>
                  </a:lnTo>
                  <a:close/>
                </a:path>
              </a:pathLst>
            </a:custGeom>
            <a:solidFill>
              <a:srgbClr val="FCB8BE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0" name="Freeform 186">
              <a:extLst>
                <a:ext uri="{FF2B5EF4-FFF2-40B4-BE49-F238E27FC236}">
                  <a16:creationId xmlns:a16="http://schemas.microsoft.com/office/drawing/2014/main" id="{1CBFA742-A82E-79BF-1ADC-E8EF3C1CCF7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4976" y="2670175"/>
              <a:ext cx="23813" cy="22225"/>
            </a:xfrm>
            <a:custGeom>
              <a:avLst/>
              <a:gdLst>
                <a:gd name="T0" fmla="*/ 4 w 15"/>
                <a:gd name="T1" fmla="*/ 1 h 14"/>
                <a:gd name="T2" fmla="*/ 13 w 15"/>
                <a:gd name="T3" fmla="*/ 0 h 14"/>
                <a:gd name="T4" fmla="*/ 15 w 15"/>
                <a:gd name="T5" fmla="*/ 0 h 14"/>
                <a:gd name="T6" fmla="*/ 14 w 15"/>
                <a:gd name="T7" fmla="*/ 13 h 14"/>
                <a:gd name="T8" fmla="*/ 2 w 15"/>
                <a:gd name="T9" fmla="*/ 14 h 14"/>
                <a:gd name="T10" fmla="*/ 0 w 15"/>
                <a:gd name="T11" fmla="*/ 13 h 14"/>
                <a:gd name="T12" fmla="*/ 4 w 15"/>
                <a:gd name="T13" fmla="*/ 7 h 14"/>
                <a:gd name="T14" fmla="*/ 4 w 15"/>
                <a:gd name="T15" fmla="*/ 1 h 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14">
                  <a:moveTo>
                    <a:pt x="4" y="1"/>
                  </a:moveTo>
                  <a:lnTo>
                    <a:pt x="13" y="0"/>
                  </a:lnTo>
                  <a:lnTo>
                    <a:pt x="15" y="0"/>
                  </a:lnTo>
                  <a:lnTo>
                    <a:pt x="14" y="13"/>
                  </a:lnTo>
                  <a:lnTo>
                    <a:pt x="2" y="14"/>
                  </a:lnTo>
                  <a:lnTo>
                    <a:pt x="0" y="13"/>
                  </a:lnTo>
                  <a:lnTo>
                    <a:pt x="4" y="7"/>
                  </a:lnTo>
                  <a:lnTo>
                    <a:pt x="4" y="1"/>
                  </a:lnTo>
                  <a:close/>
                </a:path>
              </a:pathLst>
            </a:custGeom>
            <a:solidFill>
              <a:srgbClr val="C5C0FC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1" name="Freeform 187">
              <a:extLst>
                <a:ext uri="{FF2B5EF4-FFF2-40B4-BE49-F238E27FC236}">
                  <a16:creationId xmlns:a16="http://schemas.microsoft.com/office/drawing/2014/main" id="{9441451E-C2CE-68F6-01ED-E61FA22201C7}"/>
                </a:ext>
              </a:extLst>
            </p:cNvPr>
            <p:cNvSpPr>
              <a:spLocks/>
            </p:cNvSpPr>
            <p:nvPr/>
          </p:nvSpPr>
          <p:spPr bwMode="auto">
            <a:xfrm>
              <a:off x="4859338" y="2636838"/>
              <a:ext cx="254000" cy="219075"/>
            </a:xfrm>
            <a:custGeom>
              <a:avLst/>
              <a:gdLst>
                <a:gd name="T0" fmla="*/ 99 w 160"/>
                <a:gd name="T1" fmla="*/ 138 h 138"/>
                <a:gd name="T2" fmla="*/ 87 w 160"/>
                <a:gd name="T3" fmla="*/ 126 h 138"/>
                <a:gd name="T4" fmla="*/ 83 w 160"/>
                <a:gd name="T5" fmla="*/ 119 h 138"/>
                <a:gd name="T6" fmla="*/ 76 w 160"/>
                <a:gd name="T7" fmla="*/ 123 h 138"/>
                <a:gd name="T8" fmla="*/ 69 w 160"/>
                <a:gd name="T9" fmla="*/ 122 h 138"/>
                <a:gd name="T10" fmla="*/ 65 w 160"/>
                <a:gd name="T11" fmla="*/ 125 h 138"/>
                <a:gd name="T12" fmla="*/ 59 w 160"/>
                <a:gd name="T13" fmla="*/ 122 h 138"/>
                <a:gd name="T14" fmla="*/ 51 w 160"/>
                <a:gd name="T15" fmla="*/ 110 h 138"/>
                <a:gd name="T16" fmla="*/ 48 w 160"/>
                <a:gd name="T17" fmla="*/ 105 h 138"/>
                <a:gd name="T18" fmla="*/ 38 w 160"/>
                <a:gd name="T19" fmla="*/ 99 h 138"/>
                <a:gd name="T20" fmla="*/ 34 w 160"/>
                <a:gd name="T21" fmla="*/ 90 h 138"/>
                <a:gd name="T22" fmla="*/ 27 w 160"/>
                <a:gd name="T23" fmla="*/ 83 h 138"/>
                <a:gd name="T24" fmla="*/ 18 w 160"/>
                <a:gd name="T25" fmla="*/ 74 h 138"/>
                <a:gd name="T26" fmla="*/ 18 w 160"/>
                <a:gd name="T27" fmla="*/ 69 h 138"/>
                <a:gd name="T28" fmla="*/ 11 w 160"/>
                <a:gd name="T29" fmla="*/ 62 h 138"/>
                <a:gd name="T30" fmla="*/ 0 w 160"/>
                <a:gd name="T31" fmla="*/ 56 h 138"/>
                <a:gd name="T32" fmla="*/ 5 w 160"/>
                <a:gd name="T33" fmla="*/ 54 h 138"/>
                <a:gd name="T34" fmla="*/ 11 w 160"/>
                <a:gd name="T35" fmla="*/ 52 h 138"/>
                <a:gd name="T36" fmla="*/ 13 w 160"/>
                <a:gd name="T37" fmla="*/ 38 h 138"/>
                <a:gd name="T38" fmla="*/ 17 w 160"/>
                <a:gd name="T39" fmla="*/ 30 h 138"/>
                <a:gd name="T40" fmla="*/ 26 w 160"/>
                <a:gd name="T41" fmla="*/ 28 h 138"/>
                <a:gd name="T42" fmla="*/ 29 w 160"/>
                <a:gd name="T43" fmla="*/ 32 h 138"/>
                <a:gd name="T44" fmla="*/ 37 w 160"/>
                <a:gd name="T45" fmla="*/ 43 h 138"/>
                <a:gd name="T46" fmla="*/ 40 w 160"/>
                <a:gd name="T47" fmla="*/ 44 h 138"/>
                <a:gd name="T48" fmla="*/ 46 w 160"/>
                <a:gd name="T49" fmla="*/ 41 h 138"/>
                <a:gd name="T50" fmla="*/ 56 w 160"/>
                <a:gd name="T51" fmla="*/ 41 h 138"/>
                <a:gd name="T52" fmla="*/ 57 w 160"/>
                <a:gd name="T53" fmla="*/ 45 h 138"/>
                <a:gd name="T54" fmla="*/ 72 w 160"/>
                <a:gd name="T55" fmla="*/ 45 h 138"/>
                <a:gd name="T56" fmla="*/ 72 w 160"/>
                <a:gd name="T57" fmla="*/ 41 h 138"/>
                <a:gd name="T58" fmla="*/ 79 w 160"/>
                <a:gd name="T59" fmla="*/ 39 h 138"/>
                <a:gd name="T60" fmla="*/ 81 w 160"/>
                <a:gd name="T61" fmla="*/ 34 h 138"/>
                <a:gd name="T62" fmla="*/ 86 w 160"/>
                <a:gd name="T63" fmla="*/ 30 h 138"/>
                <a:gd name="T64" fmla="*/ 96 w 160"/>
                <a:gd name="T65" fmla="*/ 40 h 138"/>
                <a:gd name="T66" fmla="*/ 104 w 160"/>
                <a:gd name="T67" fmla="*/ 38 h 138"/>
                <a:gd name="T68" fmla="*/ 111 w 160"/>
                <a:gd name="T69" fmla="*/ 26 h 138"/>
                <a:gd name="T70" fmla="*/ 118 w 160"/>
                <a:gd name="T71" fmla="*/ 18 h 138"/>
                <a:gd name="T72" fmla="*/ 117 w 160"/>
                <a:gd name="T73" fmla="*/ 9 h 138"/>
                <a:gd name="T74" fmla="*/ 113 w 160"/>
                <a:gd name="T75" fmla="*/ 4 h 138"/>
                <a:gd name="T76" fmla="*/ 121 w 160"/>
                <a:gd name="T77" fmla="*/ 2 h 138"/>
                <a:gd name="T78" fmla="*/ 122 w 160"/>
                <a:gd name="T79" fmla="*/ 0 h 138"/>
                <a:gd name="T80" fmla="*/ 129 w 160"/>
                <a:gd name="T81" fmla="*/ 0 h 138"/>
                <a:gd name="T82" fmla="*/ 128 w 160"/>
                <a:gd name="T83" fmla="*/ 13 h 138"/>
                <a:gd name="T84" fmla="*/ 129 w 160"/>
                <a:gd name="T85" fmla="*/ 23 h 138"/>
                <a:gd name="T86" fmla="*/ 137 w 160"/>
                <a:gd name="T87" fmla="*/ 30 h 138"/>
                <a:gd name="T88" fmla="*/ 139 w 160"/>
                <a:gd name="T89" fmla="*/ 35 h 138"/>
                <a:gd name="T90" fmla="*/ 139 w 160"/>
                <a:gd name="T91" fmla="*/ 43 h 138"/>
                <a:gd name="T92" fmla="*/ 141 w 160"/>
                <a:gd name="T93" fmla="*/ 44 h 138"/>
                <a:gd name="T94" fmla="*/ 141 w 160"/>
                <a:gd name="T95" fmla="*/ 56 h 138"/>
                <a:gd name="T96" fmla="*/ 139 w 160"/>
                <a:gd name="T97" fmla="*/ 60 h 138"/>
                <a:gd name="T98" fmla="*/ 131 w 160"/>
                <a:gd name="T99" fmla="*/ 61 h 138"/>
                <a:gd name="T100" fmla="*/ 126 w 160"/>
                <a:gd name="T101" fmla="*/ 70 h 138"/>
                <a:gd name="T102" fmla="*/ 135 w 160"/>
                <a:gd name="T103" fmla="*/ 71 h 138"/>
                <a:gd name="T104" fmla="*/ 143 w 160"/>
                <a:gd name="T105" fmla="*/ 79 h 138"/>
                <a:gd name="T106" fmla="*/ 146 w 160"/>
                <a:gd name="T107" fmla="*/ 84 h 138"/>
                <a:gd name="T108" fmla="*/ 151 w 160"/>
                <a:gd name="T109" fmla="*/ 88 h 138"/>
                <a:gd name="T110" fmla="*/ 160 w 160"/>
                <a:gd name="T111" fmla="*/ 106 h 138"/>
                <a:gd name="T112" fmla="*/ 151 w 160"/>
                <a:gd name="T113" fmla="*/ 116 h 138"/>
                <a:gd name="T114" fmla="*/ 143 w 160"/>
                <a:gd name="T115" fmla="*/ 125 h 138"/>
                <a:gd name="T116" fmla="*/ 134 w 160"/>
                <a:gd name="T117" fmla="*/ 132 h 138"/>
                <a:gd name="T118" fmla="*/ 124 w 160"/>
                <a:gd name="T119" fmla="*/ 132 h 138"/>
                <a:gd name="T120" fmla="*/ 113 w 160"/>
                <a:gd name="T121" fmla="*/ 136 h 138"/>
                <a:gd name="T122" fmla="*/ 104 w 160"/>
                <a:gd name="T123" fmla="*/ 132 h 138"/>
                <a:gd name="T124" fmla="*/ 99 w 160"/>
                <a:gd name="T125" fmla="*/ 138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60" h="138">
                  <a:moveTo>
                    <a:pt x="99" y="138"/>
                  </a:moveTo>
                  <a:lnTo>
                    <a:pt x="87" y="126"/>
                  </a:lnTo>
                  <a:lnTo>
                    <a:pt x="83" y="119"/>
                  </a:lnTo>
                  <a:lnTo>
                    <a:pt x="76" y="123"/>
                  </a:lnTo>
                  <a:lnTo>
                    <a:pt x="69" y="122"/>
                  </a:lnTo>
                  <a:lnTo>
                    <a:pt x="65" y="125"/>
                  </a:lnTo>
                  <a:lnTo>
                    <a:pt x="59" y="122"/>
                  </a:lnTo>
                  <a:lnTo>
                    <a:pt x="51" y="110"/>
                  </a:lnTo>
                  <a:lnTo>
                    <a:pt x="48" y="105"/>
                  </a:lnTo>
                  <a:lnTo>
                    <a:pt x="38" y="99"/>
                  </a:lnTo>
                  <a:lnTo>
                    <a:pt x="34" y="90"/>
                  </a:lnTo>
                  <a:lnTo>
                    <a:pt x="27" y="83"/>
                  </a:lnTo>
                  <a:lnTo>
                    <a:pt x="18" y="74"/>
                  </a:lnTo>
                  <a:lnTo>
                    <a:pt x="18" y="69"/>
                  </a:lnTo>
                  <a:lnTo>
                    <a:pt x="11" y="62"/>
                  </a:lnTo>
                  <a:lnTo>
                    <a:pt x="0" y="56"/>
                  </a:lnTo>
                  <a:lnTo>
                    <a:pt x="5" y="54"/>
                  </a:lnTo>
                  <a:lnTo>
                    <a:pt x="11" y="52"/>
                  </a:lnTo>
                  <a:lnTo>
                    <a:pt x="13" y="38"/>
                  </a:lnTo>
                  <a:lnTo>
                    <a:pt x="17" y="30"/>
                  </a:lnTo>
                  <a:lnTo>
                    <a:pt x="26" y="28"/>
                  </a:lnTo>
                  <a:lnTo>
                    <a:pt x="29" y="32"/>
                  </a:lnTo>
                  <a:lnTo>
                    <a:pt x="37" y="43"/>
                  </a:lnTo>
                  <a:lnTo>
                    <a:pt x="40" y="44"/>
                  </a:lnTo>
                  <a:lnTo>
                    <a:pt x="46" y="41"/>
                  </a:lnTo>
                  <a:lnTo>
                    <a:pt x="56" y="41"/>
                  </a:lnTo>
                  <a:lnTo>
                    <a:pt x="57" y="45"/>
                  </a:lnTo>
                  <a:lnTo>
                    <a:pt x="72" y="45"/>
                  </a:lnTo>
                  <a:lnTo>
                    <a:pt x="72" y="41"/>
                  </a:lnTo>
                  <a:lnTo>
                    <a:pt x="79" y="39"/>
                  </a:lnTo>
                  <a:lnTo>
                    <a:pt x="81" y="34"/>
                  </a:lnTo>
                  <a:lnTo>
                    <a:pt x="86" y="30"/>
                  </a:lnTo>
                  <a:lnTo>
                    <a:pt x="96" y="40"/>
                  </a:lnTo>
                  <a:lnTo>
                    <a:pt x="104" y="38"/>
                  </a:lnTo>
                  <a:lnTo>
                    <a:pt x="111" y="26"/>
                  </a:lnTo>
                  <a:lnTo>
                    <a:pt x="118" y="18"/>
                  </a:lnTo>
                  <a:lnTo>
                    <a:pt x="117" y="9"/>
                  </a:lnTo>
                  <a:lnTo>
                    <a:pt x="113" y="4"/>
                  </a:lnTo>
                  <a:lnTo>
                    <a:pt x="121" y="2"/>
                  </a:lnTo>
                  <a:lnTo>
                    <a:pt x="122" y="0"/>
                  </a:lnTo>
                  <a:lnTo>
                    <a:pt x="129" y="0"/>
                  </a:lnTo>
                  <a:lnTo>
                    <a:pt x="128" y="13"/>
                  </a:lnTo>
                  <a:lnTo>
                    <a:pt x="129" y="23"/>
                  </a:lnTo>
                  <a:lnTo>
                    <a:pt x="137" y="30"/>
                  </a:lnTo>
                  <a:lnTo>
                    <a:pt x="139" y="35"/>
                  </a:lnTo>
                  <a:lnTo>
                    <a:pt x="139" y="43"/>
                  </a:lnTo>
                  <a:lnTo>
                    <a:pt x="141" y="44"/>
                  </a:lnTo>
                  <a:lnTo>
                    <a:pt x="141" y="56"/>
                  </a:lnTo>
                  <a:lnTo>
                    <a:pt x="139" y="60"/>
                  </a:lnTo>
                  <a:lnTo>
                    <a:pt x="131" y="61"/>
                  </a:lnTo>
                  <a:lnTo>
                    <a:pt x="126" y="70"/>
                  </a:lnTo>
                  <a:lnTo>
                    <a:pt x="135" y="71"/>
                  </a:lnTo>
                  <a:lnTo>
                    <a:pt x="143" y="79"/>
                  </a:lnTo>
                  <a:lnTo>
                    <a:pt x="146" y="84"/>
                  </a:lnTo>
                  <a:lnTo>
                    <a:pt x="151" y="88"/>
                  </a:lnTo>
                  <a:lnTo>
                    <a:pt x="160" y="106"/>
                  </a:lnTo>
                  <a:lnTo>
                    <a:pt x="151" y="116"/>
                  </a:lnTo>
                  <a:lnTo>
                    <a:pt x="143" y="125"/>
                  </a:lnTo>
                  <a:lnTo>
                    <a:pt x="134" y="132"/>
                  </a:lnTo>
                  <a:lnTo>
                    <a:pt x="124" y="132"/>
                  </a:lnTo>
                  <a:lnTo>
                    <a:pt x="113" y="136"/>
                  </a:lnTo>
                  <a:lnTo>
                    <a:pt x="104" y="132"/>
                  </a:lnTo>
                  <a:lnTo>
                    <a:pt x="99" y="138"/>
                  </a:lnTo>
                  <a:close/>
                </a:path>
              </a:pathLst>
            </a:custGeom>
            <a:solidFill>
              <a:srgbClr val="FCC2D5"/>
            </a:solidFill>
            <a:ln w="3175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09628101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6098</TotalTime>
  <Words>204</Words>
  <Application>Microsoft Office PowerPoint</Application>
  <PresentationFormat>On-screen Show (16:9)</PresentationFormat>
  <Paragraphs>13</Paragraphs>
  <Slides>4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9" baseType="lpstr">
      <vt:lpstr>宋体</vt:lpstr>
      <vt:lpstr>Arial</vt:lpstr>
      <vt:lpstr>Calibri</vt:lpstr>
      <vt:lpstr>Wingdings</vt:lpstr>
      <vt:lpstr>Office 主题​​</vt:lpstr>
      <vt:lpstr>Robinson World map outline</vt:lpstr>
      <vt:lpstr>Robinson World map with countries</vt:lpstr>
      <vt:lpstr>Robinson World map with countries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167</cp:revision>
  <dcterms:created xsi:type="dcterms:W3CDTF">2016-05-15T02:42:52Z</dcterms:created>
  <dcterms:modified xsi:type="dcterms:W3CDTF">2026-09-22T11:42:17Z</dcterms:modified>
</cp:coreProperties>
</file>